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6" r:id="rId2"/>
    <p:sldId id="269" r:id="rId3"/>
    <p:sldId id="272" r:id="rId4"/>
    <p:sldId id="282" r:id="rId5"/>
    <p:sldId id="273" r:id="rId6"/>
    <p:sldId id="270" r:id="rId7"/>
    <p:sldId id="267" r:id="rId8"/>
    <p:sldId id="26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77" d="100"/>
          <a:sy n="77" d="100"/>
        </p:scale>
        <p:origin x="2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F3A2E-4318-4A48-A129-9E96604C83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000" dirty="0" err="1"/>
              <a:t>Analisis</a:t>
            </a:r>
            <a:r>
              <a:rPr lang="en-US" sz="8000" dirty="0"/>
              <a:t> </a:t>
            </a:r>
            <a:br>
              <a:rPr lang="en-US" sz="8000" dirty="0"/>
            </a:br>
            <a:r>
              <a:rPr lang="en-US" sz="8000" dirty="0" err="1"/>
              <a:t>naratif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994925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9CB12-428D-4C8A-BAE4-FBC1024C3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NARASI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AFD79BB-875E-49B5-A70F-BCC627B65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604551"/>
            <a:ext cx="10178322" cy="4871064"/>
          </a:xfrm>
        </p:spPr>
        <p:txBody>
          <a:bodyPr>
            <a:normAutofit/>
          </a:bodyPr>
          <a:lstStyle/>
          <a:p>
            <a:r>
              <a:rPr lang="en-US" sz="2800" dirty="0" err="1"/>
              <a:t>Narasi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bentuk</a:t>
            </a:r>
            <a:r>
              <a:rPr lang="en-US" sz="2800" dirty="0"/>
              <a:t> </a:t>
            </a:r>
            <a:r>
              <a:rPr lang="en-US" sz="2800" dirty="0" err="1"/>
              <a:t>teks</a:t>
            </a:r>
            <a:r>
              <a:rPr lang="en-US" sz="2800" dirty="0"/>
              <a:t> yang paling </a:t>
            </a:r>
            <a:r>
              <a:rPr lang="en-US" sz="2800" dirty="0" err="1"/>
              <a:t>tua</a:t>
            </a:r>
            <a:r>
              <a:rPr lang="en-US" sz="2800" dirty="0"/>
              <a:t> dan paling </a:t>
            </a:r>
            <a:r>
              <a:rPr lang="en-US" sz="2800" dirty="0" err="1"/>
              <a:t>dikenal</a:t>
            </a:r>
            <a:r>
              <a:rPr lang="en-US" sz="2800" dirty="0"/>
              <a:t> </a:t>
            </a:r>
            <a:r>
              <a:rPr lang="en-US" sz="2800" dirty="0" err="1"/>
              <a:t>karena</a:t>
            </a:r>
            <a:r>
              <a:rPr lang="en-US" sz="2800" dirty="0"/>
              <a:t> </a:t>
            </a:r>
            <a:r>
              <a:rPr lang="en-US" sz="2800" dirty="0" err="1"/>
              <a:t>sesuai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pengalaman</a:t>
            </a:r>
            <a:r>
              <a:rPr lang="en-US" sz="2800" dirty="0"/>
              <a:t> </a:t>
            </a:r>
            <a:r>
              <a:rPr lang="en-US" sz="2800" dirty="0" err="1"/>
              <a:t>manusia</a:t>
            </a:r>
            <a:endParaRPr lang="en-US" sz="2800" dirty="0"/>
          </a:p>
          <a:p>
            <a:r>
              <a:rPr lang="en-US" sz="2800" dirty="0" err="1"/>
              <a:t>Asal</a:t>
            </a:r>
            <a:r>
              <a:rPr lang="en-US" sz="2800" dirty="0"/>
              <a:t> kata : </a:t>
            </a:r>
            <a:r>
              <a:rPr lang="en-US" sz="2800" dirty="0" err="1"/>
              <a:t>narre</a:t>
            </a:r>
            <a:r>
              <a:rPr lang="en-US" sz="2800" dirty="0"/>
              <a:t> (</a:t>
            </a:r>
            <a:r>
              <a:rPr lang="en-US" sz="2800" dirty="0" err="1"/>
              <a:t>latin</a:t>
            </a:r>
            <a:r>
              <a:rPr lang="en-US" sz="2800" dirty="0"/>
              <a:t>) yang </a:t>
            </a:r>
            <a:r>
              <a:rPr lang="en-US" sz="2800" dirty="0" err="1"/>
              <a:t>artinya</a:t>
            </a:r>
            <a:r>
              <a:rPr lang="en-US" sz="2800" dirty="0"/>
              <a:t> </a:t>
            </a:r>
            <a:r>
              <a:rPr lang="en-US" sz="2800" dirty="0" err="1"/>
              <a:t>membuat</a:t>
            </a:r>
            <a:r>
              <a:rPr lang="en-US" sz="2800" dirty="0"/>
              <a:t> </a:t>
            </a:r>
            <a:r>
              <a:rPr lang="en-US" sz="2800" dirty="0" err="1"/>
              <a:t>tahu</a:t>
            </a:r>
            <a:endParaRPr lang="en-US" sz="2800" dirty="0"/>
          </a:p>
          <a:p>
            <a:r>
              <a:rPr lang="en-US" sz="2800" dirty="0" err="1"/>
              <a:t>Narasi</a:t>
            </a:r>
            <a:r>
              <a:rPr lang="en-US" sz="2800" dirty="0"/>
              <a:t> : </a:t>
            </a:r>
            <a:r>
              <a:rPr lang="en-US" sz="2800" dirty="0" err="1"/>
              <a:t>upaya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memberitahu</a:t>
            </a:r>
            <a:r>
              <a:rPr lang="en-US" sz="2800" dirty="0"/>
              <a:t> </a:t>
            </a:r>
            <a:r>
              <a:rPr lang="en-US" sz="2800" dirty="0" err="1"/>
              <a:t>sesuatu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peristiwa</a:t>
            </a:r>
            <a:endParaRPr lang="en-US" sz="2800" dirty="0"/>
          </a:p>
          <a:p>
            <a:r>
              <a:rPr lang="en-US" sz="2800" dirty="0" err="1"/>
              <a:t>Karakteristik</a:t>
            </a:r>
            <a:r>
              <a:rPr lang="en-US" sz="2800" dirty="0"/>
              <a:t> </a:t>
            </a:r>
            <a:r>
              <a:rPr lang="en-US" sz="2800" dirty="0" err="1"/>
              <a:t>narasi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err="1"/>
              <a:t>Rangkaian</a:t>
            </a:r>
            <a:r>
              <a:rPr lang="en-US" sz="2600" dirty="0"/>
              <a:t> </a:t>
            </a:r>
            <a:r>
              <a:rPr lang="en-US" sz="2600" dirty="0" err="1"/>
              <a:t>peristiwa</a:t>
            </a:r>
            <a:endParaRPr lang="en-US" sz="2600" dirty="0"/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Ada </a:t>
            </a:r>
            <a:r>
              <a:rPr lang="en-US" sz="2600" dirty="0" err="1"/>
              <a:t>urutan</a:t>
            </a:r>
            <a:r>
              <a:rPr lang="en-US" sz="2600" dirty="0"/>
              <a:t>/ </a:t>
            </a:r>
            <a:r>
              <a:rPr lang="en-US" sz="2600" dirty="0" err="1"/>
              <a:t>sebab-akibat</a:t>
            </a:r>
            <a:r>
              <a:rPr lang="en-US" sz="2600" dirty="0"/>
              <a:t> </a:t>
            </a:r>
            <a:r>
              <a:rPr lang="en-US" sz="2600" dirty="0" err="1"/>
              <a:t>sesuai</a:t>
            </a:r>
            <a:r>
              <a:rPr lang="en-US" sz="2600" dirty="0"/>
              <a:t> </a:t>
            </a:r>
            <a:r>
              <a:rPr lang="en-US" sz="2600" dirty="0" err="1"/>
              <a:t>logika</a:t>
            </a:r>
            <a:r>
              <a:rPr lang="en-US" sz="2600" dirty="0"/>
              <a:t> </a:t>
            </a:r>
            <a:r>
              <a:rPr lang="en-US" sz="2600" dirty="0" err="1"/>
              <a:t>tertentu</a:t>
            </a:r>
            <a:endParaRPr lang="en-US" sz="2600" dirty="0"/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err="1"/>
              <a:t>Seleksi</a:t>
            </a:r>
            <a:r>
              <a:rPr lang="en-US" sz="2600" dirty="0"/>
              <a:t> dan </a:t>
            </a:r>
            <a:r>
              <a:rPr lang="en-US" sz="2600" dirty="0" err="1"/>
              <a:t>penekanan</a:t>
            </a:r>
            <a:r>
              <a:rPr lang="en-US" sz="2600" dirty="0"/>
              <a:t> </a:t>
            </a:r>
            <a:r>
              <a:rPr lang="en-US" sz="2600" dirty="0" err="1"/>
              <a:t>bagian</a:t>
            </a:r>
            <a:r>
              <a:rPr lang="en-US" sz="2600" dirty="0"/>
              <a:t> </a:t>
            </a:r>
            <a:r>
              <a:rPr lang="en-US" sz="2600" dirty="0" err="1"/>
              <a:t>tertentu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  <a:r>
              <a:rPr lang="en-US" sz="2600" dirty="0" err="1"/>
              <a:t>peristiwa</a:t>
            </a:r>
            <a:endParaRPr lang="en-US" sz="2600" dirty="0"/>
          </a:p>
          <a:p>
            <a:pPr marL="457200" lvl="1" indent="0">
              <a:buNone/>
            </a:pPr>
            <a:endParaRPr lang="en-US" sz="2600" dirty="0"/>
          </a:p>
          <a:p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660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9CB12-428D-4C8A-BAE4-FBC1024C3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PENELITIAN NARATIF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AFD79BB-875E-49B5-A70F-BCC627B65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31866"/>
            <a:ext cx="10178322" cy="4871064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Latar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belakang</a:t>
            </a:r>
            <a:r>
              <a:rPr lang="en-US" sz="2800" dirty="0">
                <a:solidFill>
                  <a:srgbClr val="FF0000"/>
                </a:solidFill>
              </a:rPr>
              <a:t> :  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400" dirty="0" err="1"/>
              <a:t>manusia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makhluk</a:t>
            </a:r>
            <a:r>
              <a:rPr lang="en-US" sz="2400" dirty="0"/>
              <a:t>  “storying”</a:t>
            </a:r>
          </a:p>
          <a:p>
            <a:r>
              <a:rPr lang="en-US" sz="2800" dirty="0" err="1">
                <a:solidFill>
                  <a:srgbClr val="FF0000"/>
                </a:solidFill>
              </a:rPr>
              <a:t>Tujuan</a:t>
            </a:r>
            <a:r>
              <a:rPr lang="en-US" sz="2800" dirty="0">
                <a:solidFill>
                  <a:srgbClr val="FF0000"/>
                </a:solidFill>
              </a:rPr>
              <a:t> : </a:t>
            </a:r>
          </a:p>
          <a:p>
            <a:pPr marL="0" indent="0" algn="just">
              <a:buNone/>
            </a:pPr>
            <a:r>
              <a:rPr lang="en-US" sz="2800" dirty="0"/>
              <a:t>	</a:t>
            </a:r>
            <a:r>
              <a:rPr lang="en-US" sz="2800" dirty="0" err="1"/>
              <a:t>mema</a:t>
            </a:r>
            <a:r>
              <a:rPr lang="en-US" sz="2400" dirty="0" err="1"/>
              <a:t>hami</a:t>
            </a:r>
            <a:r>
              <a:rPr lang="en-US" sz="2400" dirty="0"/>
              <a:t> </a:t>
            </a:r>
            <a:r>
              <a:rPr lang="en-US" sz="2400" dirty="0" err="1"/>
              <a:t>kehidupan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 yang </a:t>
            </a:r>
            <a:r>
              <a:rPr lang="en-US" sz="2400" dirty="0" err="1"/>
              <a:t>penuh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cerita</a:t>
            </a:r>
            <a:r>
              <a:rPr lang="en-US" sz="2400" dirty="0"/>
              <a:t> 	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holistik</a:t>
            </a:r>
            <a:r>
              <a:rPr lang="en-US" sz="2400" dirty="0"/>
              <a:t> 	dan detail</a:t>
            </a:r>
          </a:p>
          <a:p>
            <a:pPr algn="just"/>
            <a:r>
              <a:rPr lang="en-US" sz="2400" dirty="0" err="1">
                <a:solidFill>
                  <a:srgbClr val="FF0000"/>
                </a:solidFill>
              </a:rPr>
              <a:t>Definisi</a:t>
            </a:r>
            <a:r>
              <a:rPr lang="en-US" sz="2400" dirty="0">
                <a:solidFill>
                  <a:srgbClr val="FF0000"/>
                </a:solidFill>
              </a:rPr>
              <a:t>  : </a:t>
            </a:r>
          </a:p>
          <a:p>
            <a:pPr marL="0" indent="0" algn="just">
              <a:buNone/>
            </a:pPr>
            <a:r>
              <a:rPr lang="en-US" sz="2400" dirty="0">
                <a:solidFill>
                  <a:srgbClr val="FF0000"/>
                </a:solidFill>
              </a:rPr>
              <a:t>	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studi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tentang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cerita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guna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memahami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identitas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dan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pandangan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seseorang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	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mengacu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pada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cerita-cerita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yang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didengarkan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/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dituturkan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dalam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aktifitas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	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keseharian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Fokusnya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pada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gambaran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mikroanalitik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cerita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individu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653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C2DAFB0C-504D-4677-A409-7C4671C92705}"/>
              </a:ext>
            </a:extLst>
          </p:cNvPr>
          <p:cNvSpPr txBox="1">
            <a:spLocks/>
          </p:cNvSpPr>
          <p:nvPr/>
        </p:nvSpPr>
        <p:spPr>
          <a:xfrm>
            <a:off x="1614749" y="879926"/>
            <a:ext cx="5176016" cy="89508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/>
              <a:t>ANALISIS </a:t>
            </a:r>
            <a:r>
              <a:rPr lang="en-US" sz="4000" dirty="0" err="1"/>
              <a:t>naratif</a:t>
            </a:r>
            <a:r>
              <a:rPr lang="en-US" sz="4000" dirty="0"/>
              <a:t> 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11CABD-8631-44D3-935F-5EB0139068DC}"/>
              </a:ext>
            </a:extLst>
          </p:cNvPr>
          <p:cNvSpPr txBox="1"/>
          <p:nvPr/>
        </p:nvSpPr>
        <p:spPr>
          <a:xfrm>
            <a:off x="1614749" y="1600200"/>
            <a:ext cx="52970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Paradigma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mengumpulkan</a:t>
            </a:r>
            <a:r>
              <a:rPr lang="en-US" dirty="0"/>
              <a:t> </a:t>
            </a:r>
            <a:r>
              <a:rPr lang="en-US" dirty="0" err="1"/>
              <a:t>deskripsi</a:t>
            </a:r>
            <a:r>
              <a:rPr lang="en-US" dirty="0"/>
              <a:t> </a:t>
            </a:r>
            <a:r>
              <a:rPr lang="en-US" dirty="0" err="1"/>
              <a:t>peristiwa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kejadian</a:t>
            </a:r>
            <a:r>
              <a:rPr lang="en-US" dirty="0"/>
              <a:t> dan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menyusunnya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cerita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alur</a:t>
            </a:r>
            <a:r>
              <a:rPr lang="en-US" dirty="0"/>
              <a:t> </a:t>
            </a:r>
            <a:r>
              <a:rPr lang="en-US" dirty="0" err="1"/>
              <a:t>cerita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D7EAC8A-D8E4-4BB3-B39F-576B52D0F5B5}"/>
              </a:ext>
            </a:extLst>
          </p:cNvPr>
          <p:cNvSpPr txBox="1"/>
          <p:nvPr/>
        </p:nvSpPr>
        <p:spPr>
          <a:xfrm>
            <a:off x="1614749" y="2931459"/>
            <a:ext cx="54987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Biografi</a:t>
            </a:r>
            <a:endParaRPr lang="en-US" dirty="0"/>
          </a:p>
          <a:p>
            <a:r>
              <a:rPr lang="en-US" dirty="0" err="1"/>
              <a:t>Autobiografi</a:t>
            </a:r>
            <a:endParaRPr lang="en-US" dirty="0"/>
          </a:p>
          <a:p>
            <a:r>
              <a:rPr lang="en-US" dirty="0"/>
              <a:t>Life histories</a:t>
            </a:r>
          </a:p>
          <a:p>
            <a:r>
              <a:rPr lang="en-US" dirty="0"/>
              <a:t>Communal folklore</a:t>
            </a:r>
          </a:p>
        </p:txBody>
      </p:sp>
    </p:spTree>
    <p:extLst>
      <p:ext uri="{BB962C8B-B14F-4D97-AF65-F5344CB8AC3E}">
        <p14:creationId xmlns:p14="http://schemas.microsoft.com/office/powerpoint/2010/main" val="2654549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9CB12-428D-4C8A-BAE4-FBC1024C3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ANALISIS NARATIF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AFD79BB-875E-49B5-A70F-BCC627B65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7" y="1604551"/>
            <a:ext cx="11644051" cy="4871064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Model Tzvetan Todorov</a:t>
            </a:r>
          </a:p>
          <a:p>
            <a:pPr marL="0" indent="0">
              <a:buNone/>
            </a:pPr>
            <a:r>
              <a:rPr lang="en-US" sz="1800" dirty="0"/>
              <a:t>   </a:t>
            </a:r>
            <a:r>
              <a:rPr lang="en-US" dirty="0" err="1"/>
              <a:t>Narasi</a:t>
            </a:r>
            <a:r>
              <a:rPr lang="en-US" dirty="0"/>
              <a:t> :  </a:t>
            </a:r>
            <a:r>
              <a:rPr lang="en-US" dirty="0" err="1"/>
              <a:t>cerita</a:t>
            </a:r>
            <a:r>
              <a:rPr lang="en-US" dirty="0"/>
              <a:t> yang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urutan</a:t>
            </a:r>
            <a:r>
              <a:rPr lang="en-US" dirty="0"/>
              <a:t> </a:t>
            </a:r>
            <a:r>
              <a:rPr lang="en-US" dirty="0" err="1"/>
              <a:t>kronologis</a:t>
            </a:r>
            <a:r>
              <a:rPr lang="en-US" dirty="0"/>
              <a:t>, motif dan plot dan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sebab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peristiwa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Punya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tertentu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Susunan</a:t>
            </a:r>
            <a:r>
              <a:rPr lang="en-US" dirty="0"/>
              <a:t>/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narasi</a:t>
            </a:r>
            <a:r>
              <a:rPr lang="en-US" dirty="0"/>
              <a:t>/ </a:t>
            </a:r>
            <a:r>
              <a:rPr lang="en-US" dirty="0" err="1"/>
              <a:t>cerita</a:t>
            </a:r>
            <a:r>
              <a:rPr lang="en-US" dirty="0"/>
              <a:t> :</a:t>
            </a:r>
          </a:p>
          <a:p>
            <a:pPr marL="457200" lvl="1" indent="0">
              <a:buNone/>
            </a:pPr>
            <a:r>
              <a:rPr lang="en-US" dirty="0"/>
              <a:t>   </a:t>
            </a:r>
            <a:r>
              <a:rPr lang="en-US" sz="2000" dirty="0" err="1"/>
              <a:t>Kondisi</a:t>
            </a:r>
            <a:r>
              <a:rPr lang="en-US" sz="2000" dirty="0"/>
              <a:t> </a:t>
            </a:r>
            <a:r>
              <a:rPr lang="en-US" sz="2000" dirty="0" err="1"/>
              <a:t>keseimbangan</a:t>
            </a:r>
            <a:endParaRPr lang="en-US" sz="2000" dirty="0"/>
          </a:p>
          <a:p>
            <a:pPr marL="457200" lvl="1" indent="0">
              <a:buNone/>
            </a:pPr>
            <a:r>
              <a:rPr lang="en-US" sz="2000" dirty="0"/>
              <a:t>		</a:t>
            </a:r>
            <a:r>
              <a:rPr lang="en-US" sz="2000" dirty="0" err="1"/>
              <a:t>Kondisi</a:t>
            </a:r>
            <a:r>
              <a:rPr lang="en-US" sz="2000" dirty="0"/>
              <a:t> </a:t>
            </a:r>
            <a:r>
              <a:rPr lang="en-US" sz="2000" dirty="0" err="1"/>
              <a:t>kesadaran</a:t>
            </a:r>
            <a:r>
              <a:rPr lang="en-US" sz="2000" dirty="0"/>
              <a:t> </a:t>
            </a:r>
            <a:r>
              <a:rPr lang="en-US" sz="2000" dirty="0" err="1"/>
              <a:t>terjadinya</a:t>
            </a:r>
            <a:r>
              <a:rPr lang="en-US" sz="2000" dirty="0"/>
              <a:t> </a:t>
            </a:r>
            <a:r>
              <a:rPr lang="en-US" sz="2000" dirty="0" err="1"/>
              <a:t>gangguan</a:t>
            </a:r>
            <a:r>
              <a:rPr lang="en-US" sz="2000" dirty="0"/>
              <a:t>  (Lacey &amp; Gillespie)</a:t>
            </a:r>
          </a:p>
          <a:p>
            <a:pPr marL="457200" lvl="1" indent="0">
              <a:buNone/>
            </a:pPr>
            <a:r>
              <a:rPr lang="en-US" sz="2000" dirty="0"/>
              <a:t>   </a:t>
            </a:r>
            <a:r>
              <a:rPr lang="en-US" sz="2000" dirty="0" err="1"/>
              <a:t>Kondisi</a:t>
            </a:r>
            <a:r>
              <a:rPr lang="en-US" sz="2000" dirty="0"/>
              <a:t> </a:t>
            </a:r>
            <a:r>
              <a:rPr lang="en-US" sz="2000" dirty="0" err="1"/>
              <a:t>adaya</a:t>
            </a:r>
            <a:r>
              <a:rPr lang="en-US" sz="2000" dirty="0"/>
              <a:t> </a:t>
            </a:r>
            <a:r>
              <a:rPr lang="en-US" sz="2000" dirty="0" err="1"/>
              <a:t>gangguan</a:t>
            </a:r>
            <a:endParaRPr lang="en-US" sz="2000" dirty="0"/>
          </a:p>
          <a:p>
            <a:pPr marL="457200" lvl="1" indent="0">
              <a:buNone/>
            </a:pPr>
            <a:r>
              <a:rPr lang="en-US" sz="2000" dirty="0"/>
              <a:t>		</a:t>
            </a:r>
            <a:r>
              <a:rPr lang="en-US" sz="2000" dirty="0" err="1"/>
              <a:t>Kondisi</a:t>
            </a:r>
            <a:r>
              <a:rPr lang="en-US" sz="2000" dirty="0"/>
              <a:t> </a:t>
            </a:r>
            <a:r>
              <a:rPr lang="en-US" sz="2000" dirty="0" err="1"/>
              <a:t>pemulihan</a:t>
            </a:r>
            <a:r>
              <a:rPr lang="en-US" sz="2000" dirty="0"/>
              <a:t> </a:t>
            </a:r>
            <a:r>
              <a:rPr lang="en-US" sz="2000" dirty="0" err="1"/>
              <a:t>menuju</a:t>
            </a:r>
            <a:r>
              <a:rPr lang="en-US" sz="2000" dirty="0"/>
              <a:t> </a:t>
            </a:r>
            <a:r>
              <a:rPr lang="en-US" sz="2000" dirty="0" err="1"/>
              <a:t>keseimbangan</a:t>
            </a:r>
            <a:r>
              <a:rPr lang="en-US" sz="2000" dirty="0"/>
              <a:t> (Lacey &amp; Gillespie)</a:t>
            </a:r>
          </a:p>
          <a:p>
            <a:pPr marL="457200" lvl="1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Kondisi</a:t>
            </a:r>
            <a:r>
              <a:rPr lang="en-US" sz="2000" dirty="0"/>
              <a:t> </a:t>
            </a:r>
            <a:r>
              <a:rPr lang="en-US" sz="2000" dirty="0" err="1"/>
              <a:t>keteraturan</a:t>
            </a:r>
            <a:r>
              <a:rPr lang="en-US" sz="2000" dirty="0"/>
              <a:t> </a:t>
            </a:r>
            <a:r>
              <a:rPr lang="en-US" sz="2000" dirty="0" err="1"/>
              <a:t>kembali</a:t>
            </a:r>
            <a:endParaRPr lang="en-US" sz="20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    </a:t>
            </a:r>
          </a:p>
          <a:p>
            <a:endParaRPr lang="en-US" sz="2800" dirty="0"/>
          </a:p>
          <a:p>
            <a:pPr marL="457200" lvl="1" indent="0">
              <a:buNone/>
            </a:pPr>
            <a:endParaRPr lang="en-US" sz="2600" dirty="0"/>
          </a:p>
          <a:p>
            <a:pPr marL="457200" lvl="1" indent="0">
              <a:buNone/>
            </a:pPr>
            <a:endParaRPr lang="en-US" sz="2600" dirty="0"/>
          </a:p>
          <a:p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267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9CB12-428D-4C8A-BAE4-FBC1024C3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MANFAAT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naratif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AFD79BB-875E-49B5-A70F-BCC627B65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604551"/>
            <a:ext cx="10178322" cy="4871064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2800" dirty="0" err="1"/>
              <a:t>Membantu</a:t>
            </a:r>
            <a:r>
              <a:rPr lang="en-US" sz="2800" dirty="0"/>
              <a:t> </a:t>
            </a:r>
            <a:r>
              <a:rPr lang="en-US" sz="2800" dirty="0" err="1"/>
              <a:t>memahami</a:t>
            </a:r>
            <a:r>
              <a:rPr lang="en-US" sz="2800" dirty="0"/>
              <a:t> </a:t>
            </a:r>
            <a:r>
              <a:rPr lang="en-US" sz="2800" dirty="0" err="1"/>
              <a:t>bagaimana</a:t>
            </a:r>
            <a:r>
              <a:rPr lang="en-US" sz="2800" dirty="0"/>
              <a:t> </a:t>
            </a:r>
            <a:r>
              <a:rPr lang="en-US" sz="2800" dirty="0" err="1"/>
              <a:t>pengetahuan</a:t>
            </a:r>
            <a:r>
              <a:rPr lang="en-US" sz="2800" dirty="0"/>
              <a:t>, </a:t>
            </a:r>
            <a:r>
              <a:rPr lang="en-US" sz="2800" dirty="0" err="1"/>
              <a:t>makna</a:t>
            </a:r>
            <a:r>
              <a:rPr lang="en-US" sz="2800" dirty="0"/>
              <a:t> dan </a:t>
            </a:r>
            <a:r>
              <a:rPr lang="en-US" sz="2800" dirty="0" err="1"/>
              <a:t>nilai</a:t>
            </a:r>
            <a:r>
              <a:rPr lang="en-US" sz="2800" dirty="0"/>
              <a:t> </a:t>
            </a:r>
            <a:r>
              <a:rPr lang="en-US" sz="2800" dirty="0" err="1"/>
              <a:t>diproduksi</a:t>
            </a:r>
            <a:r>
              <a:rPr lang="en-US" sz="2800" dirty="0"/>
              <a:t> dan </a:t>
            </a:r>
            <a:r>
              <a:rPr lang="en-US" sz="2800" dirty="0" err="1"/>
              <a:t>disebarkan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endParaRPr lang="en-US" sz="2800" dirty="0"/>
          </a:p>
          <a:p>
            <a:pPr marL="0" indent="0" algn="just">
              <a:buNone/>
            </a:pPr>
            <a:endParaRPr lang="en-US" sz="2800" dirty="0"/>
          </a:p>
          <a:p>
            <a:pPr algn="just"/>
            <a:r>
              <a:rPr lang="en-US" sz="2800" dirty="0" err="1"/>
              <a:t>Memahami</a:t>
            </a:r>
            <a:r>
              <a:rPr lang="en-US" sz="2800" dirty="0"/>
              <a:t> dunia </a:t>
            </a:r>
            <a:r>
              <a:rPr lang="en-US" sz="2800" dirty="0" err="1"/>
              <a:t>sosial</a:t>
            </a:r>
            <a:r>
              <a:rPr lang="en-US" sz="2800" dirty="0"/>
              <a:t> dan </a:t>
            </a:r>
            <a:r>
              <a:rPr lang="en-US" sz="2800" dirty="0" err="1"/>
              <a:t>politik</a:t>
            </a:r>
            <a:r>
              <a:rPr lang="en-US" sz="2800" dirty="0"/>
              <a:t> </a:t>
            </a:r>
            <a:r>
              <a:rPr lang="en-US" sz="2800" dirty="0" err="1"/>
              <a:t>diceritakan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pandangan</a:t>
            </a:r>
            <a:r>
              <a:rPr lang="en-US" sz="2800" dirty="0"/>
              <a:t> </a:t>
            </a:r>
            <a:r>
              <a:rPr lang="en-US" sz="2800" dirty="0" err="1"/>
              <a:t>ttt</a:t>
            </a:r>
            <a:r>
              <a:rPr lang="en-US" sz="2800" dirty="0"/>
              <a:t>, </a:t>
            </a:r>
            <a:r>
              <a:rPr lang="en-US" sz="2800" dirty="0" err="1"/>
              <a:t>membantu</a:t>
            </a:r>
            <a:r>
              <a:rPr lang="en-US" sz="2800" dirty="0"/>
              <a:t> </a:t>
            </a:r>
            <a:r>
              <a:rPr lang="en-US" sz="2800" dirty="0" err="1"/>
              <a:t>mengetahui</a:t>
            </a:r>
            <a:r>
              <a:rPr lang="en-US" sz="2800" dirty="0"/>
              <a:t> </a:t>
            </a:r>
            <a:r>
              <a:rPr lang="en-US" sz="2800" dirty="0" err="1"/>
              <a:t>kekuatan</a:t>
            </a:r>
            <a:r>
              <a:rPr lang="en-US" sz="2800" dirty="0"/>
              <a:t> yang </a:t>
            </a:r>
            <a:r>
              <a:rPr lang="en-US" sz="2800" dirty="0" err="1"/>
              <a:t>dominan</a:t>
            </a:r>
            <a:r>
              <a:rPr lang="en-US" sz="2800" dirty="0"/>
              <a:t> </a:t>
            </a:r>
            <a:r>
              <a:rPr lang="en-US" sz="2800" dirty="0" err="1"/>
              <a:t>dimasyarakat</a:t>
            </a:r>
            <a:endParaRPr lang="en-US" sz="2800" dirty="0"/>
          </a:p>
          <a:p>
            <a:pPr algn="just"/>
            <a:endParaRPr lang="en-US" sz="2800" dirty="0"/>
          </a:p>
          <a:p>
            <a:pPr algn="just"/>
            <a:r>
              <a:rPr lang="en-US" sz="2800" dirty="0" err="1"/>
              <a:t>Menyelidiki</a:t>
            </a:r>
            <a:r>
              <a:rPr lang="en-US" sz="2800" dirty="0"/>
              <a:t> </a:t>
            </a:r>
            <a:r>
              <a:rPr lang="en-US" sz="2800" dirty="0" err="1"/>
              <a:t>hal-hal</a:t>
            </a:r>
            <a:r>
              <a:rPr lang="en-US" sz="2800" dirty="0"/>
              <a:t> yang </a:t>
            </a:r>
            <a:r>
              <a:rPr lang="en-US" sz="2800" dirty="0" err="1"/>
              <a:t>tersembunyi</a:t>
            </a:r>
            <a:r>
              <a:rPr lang="en-US" sz="2800" dirty="0"/>
              <a:t> dan </a:t>
            </a:r>
            <a:r>
              <a:rPr lang="en-US" sz="2800" dirty="0" err="1"/>
              <a:t>laten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teks</a:t>
            </a:r>
            <a:r>
              <a:rPr lang="en-US" sz="2800" dirty="0"/>
              <a:t> media</a:t>
            </a:r>
          </a:p>
          <a:p>
            <a:pPr algn="just"/>
            <a:endParaRPr lang="en-US" sz="2800" dirty="0"/>
          </a:p>
          <a:p>
            <a:r>
              <a:rPr lang="en-US" sz="2800" dirty="0" err="1"/>
              <a:t>Merefleksikan</a:t>
            </a:r>
            <a:r>
              <a:rPr lang="en-US" sz="2800" dirty="0"/>
              <a:t> </a:t>
            </a:r>
            <a:r>
              <a:rPr lang="en-US" sz="2800" dirty="0" err="1"/>
              <a:t>kontinuitas</a:t>
            </a:r>
            <a:r>
              <a:rPr lang="en-US" sz="2800" dirty="0"/>
              <a:t> dan </a:t>
            </a:r>
            <a:r>
              <a:rPr lang="en-US" sz="2800" dirty="0" err="1"/>
              <a:t>perubahan</a:t>
            </a:r>
            <a:r>
              <a:rPr lang="en-US" sz="2800" dirty="0"/>
              <a:t> </a:t>
            </a:r>
            <a:r>
              <a:rPr lang="en-US" sz="2800" dirty="0" err="1"/>
              <a:t>komunikasi</a:t>
            </a:r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pPr marL="457200" lvl="1" indent="0">
              <a:buNone/>
            </a:pPr>
            <a:endParaRPr lang="en-US" sz="2600" dirty="0"/>
          </a:p>
          <a:p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432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9CB12-428D-4C8A-BAE4-FBC1024C3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KARAKTERISTIK PENELITIAN </a:t>
            </a:r>
            <a:r>
              <a:rPr lang="en-US" dirty="0" err="1"/>
              <a:t>naratif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AFD79BB-875E-49B5-A70F-BCC627B65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604551"/>
            <a:ext cx="10178322" cy="487106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err="1"/>
              <a:t>Pengalaman</a:t>
            </a:r>
            <a:r>
              <a:rPr lang="en-US" sz="2800" dirty="0"/>
              <a:t> </a:t>
            </a:r>
            <a:r>
              <a:rPr lang="en-US" sz="2800" dirty="0" err="1"/>
              <a:t>individu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err="1"/>
              <a:t>Kronologi</a:t>
            </a:r>
            <a:r>
              <a:rPr lang="en-US" sz="2800" dirty="0"/>
              <a:t> </a:t>
            </a:r>
            <a:r>
              <a:rPr lang="en-US" sz="2800" dirty="0" err="1"/>
              <a:t>pengalaman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err="1"/>
              <a:t>Pengumpulan</a:t>
            </a:r>
            <a:r>
              <a:rPr lang="en-US" sz="2800" dirty="0"/>
              <a:t> </a:t>
            </a:r>
            <a:r>
              <a:rPr lang="en-US" sz="2800" dirty="0" err="1"/>
              <a:t>cerita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Re-storying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Coding </a:t>
            </a:r>
            <a:r>
              <a:rPr lang="en-US" sz="2800" dirty="0" err="1"/>
              <a:t>tema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err="1"/>
              <a:t>Konteks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latar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err="1"/>
              <a:t>Kolaborasi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  <a:p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57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9CB12-428D-4C8A-BAE4-FBC1024C3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Langkah</a:t>
            </a:r>
            <a:r>
              <a:rPr lang="en-US" dirty="0"/>
              <a:t> </a:t>
            </a:r>
            <a:r>
              <a:rPr lang="en-US" dirty="0" err="1"/>
              <a:t>langkah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naratif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AFD79BB-875E-49B5-A70F-BCC627B65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604551"/>
            <a:ext cx="10178322" cy="487106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dirty="0" err="1"/>
              <a:t>Identifikasi</a:t>
            </a:r>
            <a:r>
              <a:rPr lang="en-US" sz="3600" dirty="0"/>
              <a:t> </a:t>
            </a:r>
            <a:r>
              <a:rPr lang="en-US" sz="3600" dirty="0" err="1"/>
              <a:t>masalah</a:t>
            </a:r>
            <a:r>
              <a:rPr lang="en-US" sz="3600" dirty="0"/>
              <a:t> dan </a:t>
            </a:r>
            <a:r>
              <a:rPr lang="en-US" sz="3600" dirty="0" err="1"/>
              <a:t>pertanyaan</a:t>
            </a:r>
            <a:r>
              <a:rPr lang="en-US" sz="3600" dirty="0"/>
              <a:t> </a:t>
            </a:r>
            <a:r>
              <a:rPr lang="en-US" sz="3600" dirty="0" err="1"/>
              <a:t>studi</a:t>
            </a:r>
            <a:r>
              <a:rPr lang="en-US" sz="3600" dirty="0"/>
              <a:t> </a:t>
            </a:r>
            <a:r>
              <a:rPr lang="en-US" sz="3600" dirty="0" err="1"/>
              <a:t>naratif</a:t>
            </a:r>
            <a:endParaRPr lang="en-US" sz="3600" dirty="0"/>
          </a:p>
          <a:p>
            <a:pPr marL="514350" indent="-514350">
              <a:buFont typeface="+mj-lt"/>
              <a:buAutoNum type="arabicPeriod"/>
            </a:pPr>
            <a:r>
              <a:rPr lang="en-US" sz="3600" dirty="0" err="1"/>
              <a:t>Pilih</a:t>
            </a:r>
            <a:r>
              <a:rPr lang="en-US" sz="3600" dirty="0"/>
              <a:t> </a:t>
            </a:r>
            <a:r>
              <a:rPr lang="en-US" sz="3600" dirty="0" err="1"/>
              <a:t>informan</a:t>
            </a:r>
            <a:r>
              <a:rPr lang="en-US" sz="3600" dirty="0"/>
              <a:t> yang punya </a:t>
            </a:r>
            <a:r>
              <a:rPr lang="en-US" sz="3600" dirty="0" err="1"/>
              <a:t>cerita</a:t>
            </a:r>
            <a:r>
              <a:rPr lang="en-US" sz="3600" dirty="0"/>
              <a:t>/</a:t>
            </a:r>
            <a:r>
              <a:rPr lang="en-US" sz="3600" dirty="0" err="1"/>
              <a:t>pengalaman</a:t>
            </a:r>
            <a:r>
              <a:rPr lang="en-US" sz="3600" dirty="0"/>
              <a:t> </a:t>
            </a:r>
            <a:r>
              <a:rPr lang="en-US" sz="3600" dirty="0" err="1"/>
              <a:t>hidup</a:t>
            </a:r>
            <a:endParaRPr lang="en-US" sz="3600" dirty="0"/>
          </a:p>
          <a:p>
            <a:pPr marL="514350" indent="-514350">
              <a:buFont typeface="+mj-lt"/>
              <a:buAutoNum type="arabicPeriod"/>
            </a:pPr>
            <a:r>
              <a:rPr lang="en-US" sz="3600" dirty="0" err="1"/>
              <a:t>Kumpulkan</a:t>
            </a:r>
            <a:r>
              <a:rPr lang="en-US" sz="3600" dirty="0"/>
              <a:t> </a:t>
            </a:r>
            <a:r>
              <a:rPr lang="en-US" sz="3600" dirty="0" err="1"/>
              <a:t>informasi</a:t>
            </a:r>
            <a:r>
              <a:rPr lang="en-US" sz="3600" dirty="0"/>
              <a:t> </a:t>
            </a:r>
            <a:r>
              <a:rPr lang="en-US" sz="3600" dirty="0" err="1"/>
              <a:t>tentang</a:t>
            </a:r>
            <a:r>
              <a:rPr lang="en-US" sz="3600" dirty="0"/>
              <a:t> </a:t>
            </a:r>
            <a:r>
              <a:rPr lang="en-US" sz="3600" dirty="0" err="1"/>
              <a:t>konteks</a:t>
            </a:r>
            <a:r>
              <a:rPr lang="en-US" sz="3600" dirty="0"/>
              <a:t> </a:t>
            </a:r>
            <a:r>
              <a:rPr lang="en-US" sz="3600" dirty="0" err="1"/>
              <a:t>cerita</a:t>
            </a:r>
            <a:endParaRPr lang="en-US" sz="3600" dirty="0"/>
          </a:p>
          <a:p>
            <a:pPr marL="514350" indent="-514350">
              <a:buFont typeface="+mj-lt"/>
              <a:buAutoNum type="arabicPeriod"/>
            </a:pPr>
            <a:r>
              <a:rPr lang="en-US" sz="3600" dirty="0" err="1"/>
              <a:t>Analisis</a:t>
            </a:r>
            <a:r>
              <a:rPr lang="en-US" sz="3600" dirty="0"/>
              <a:t> </a:t>
            </a:r>
            <a:r>
              <a:rPr lang="en-US" sz="3600" dirty="0" err="1"/>
              <a:t>cerita</a:t>
            </a:r>
            <a:r>
              <a:rPr lang="en-US" sz="3600" dirty="0"/>
              <a:t> </a:t>
            </a:r>
            <a:r>
              <a:rPr lang="en-US" sz="3600" dirty="0" err="1"/>
              <a:t>informan</a:t>
            </a:r>
            <a:r>
              <a:rPr lang="en-US" sz="3600" dirty="0"/>
              <a:t> (</a:t>
            </a:r>
            <a:r>
              <a:rPr lang="en-US" sz="3600" dirty="0" err="1"/>
              <a:t>waktu</a:t>
            </a:r>
            <a:r>
              <a:rPr lang="en-US" sz="3600" dirty="0"/>
              <a:t>, </a:t>
            </a:r>
            <a:r>
              <a:rPr lang="en-US" sz="3600" dirty="0" err="1"/>
              <a:t>tempat</a:t>
            </a:r>
            <a:r>
              <a:rPr lang="en-US" sz="3600" dirty="0"/>
              <a:t>, plot dan </a:t>
            </a:r>
            <a:r>
              <a:rPr lang="en-US" sz="3600" dirty="0" err="1"/>
              <a:t>adegan</a:t>
            </a:r>
            <a:r>
              <a:rPr lang="en-US" sz="3600" dirty="0"/>
              <a:t>) dan </a:t>
            </a:r>
            <a:r>
              <a:rPr lang="en-US" sz="3600" i="1" dirty="0"/>
              <a:t>re-story</a:t>
            </a:r>
            <a:r>
              <a:rPr lang="en-US" sz="3600" dirty="0"/>
              <a:t> </a:t>
            </a:r>
          </a:p>
          <a:p>
            <a:pPr marL="0" indent="0">
              <a:buNone/>
            </a:pPr>
            <a:endParaRPr lang="en-US" sz="2800" dirty="0"/>
          </a:p>
          <a:p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957031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1296</TotalTime>
  <Words>315</Words>
  <Application>Microsoft Office PowerPoint</Application>
  <PresentationFormat>Widescreen</PresentationFormat>
  <Paragraphs>65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Impact</vt:lpstr>
      <vt:lpstr>Badge</vt:lpstr>
      <vt:lpstr>Analisis  naratif</vt:lpstr>
      <vt:lpstr>NARASI</vt:lpstr>
      <vt:lpstr>PENELITIAN NARATIF</vt:lpstr>
      <vt:lpstr>PowerPoint Presentation</vt:lpstr>
      <vt:lpstr>MODEL ANALISIS NARATIF</vt:lpstr>
      <vt:lpstr>MANFAAT Analisis naratif</vt:lpstr>
      <vt:lpstr>KARAKTERISTIK PENELITIAN naratif</vt:lpstr>
      <vt:lpstr>Langkah langkah studi naratif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sonny bangun</dc:creator>
  <cp:lastModifiedBy>sonny bangun</cp:lastModifiedBy>
  <cp:revision>67</cp:revision>
  <dcterms:created xsi:type="dcterms:W3CDTF">2019-10-06T14:51:25Z</dcterms:created>
  <dcterms:modified xsi:type="dcterms:W3CDTF">2019-12-10T14:25:16Z</dcterms:modified>
</cp:coreProperties>
</file>