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0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6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836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6232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3519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98627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434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572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34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3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0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6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5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1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4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9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9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2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D6E202-B606-4609-B914-27C9371A1F6D}" type="datetime1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903" y="1163763"/>
            <a:ext cx="9876197" cy="2475578"/>
          </a:xfrm>
        </p:spPr>
        <p:txBody>
          <a:bodyPr>
            <a:normAutofit/>
          </a:bodyPr>
          <a:lstStyle/>
          <a:p>
            <a:r>
              <a:rPr lang="en-US" dirty="0" err="1"/>
              <a:t>Presentasi</a:t>
            </a:r>
            <a:r>
              <a:rPr lang="en-US" dirty="0"/>
              <a:t> Proposal </a:t>
            </a:r>
            <a:r>
              <a:rPr lang="en-US" dirty="0" err="1"/>
              <a:t>Penelitian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>
            <a:normAutofit/>
          </a:bodyPr>
          <a:lstStyle/>
          <a:p>
            <a:r>
              <a:rPr lang="en-US" sz="2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Pertemuan</a:t>
            </a:r>
            <a:r>
              <a:rPr lang="en-US" sz="2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7</a:t>
            </a:r>
          </a:p>
          <a:p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METODOLOGI PENELITIAN KUALITATIF</a:t>
            </a:r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9B2DB-1F33-4028-9175-0B6C9754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ADBED-E395-46C4-A403-803F9B539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15 </a:t>
            </a:r>
            <a:r>
              <a:rPr lang="en-US" dirty="0" err="1"/>
              <a:t>menit</a:t>
            </a:r>
            <a:r>
              <a:rPr lang="en-US" dirty="0"/>
              <a:t> (8-10 slide) dan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tanya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15 </a:t>
            </a:r>
            <a:r>
              <a:rPr lang="en-US" dirty="0" err="1"/>
              <a:t>menit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presenter: </a:t>
            </a:r>
            <a:r>
              <a:rPr lang="en-US" dirty="0" err="1"/>
              <a:t>urutan</a:t>
            </a:r>
            <a:r>
              <a:rPr lang="en-US" dirty="0"/>
              <a:t> 1-9, </a:t>
            </a:r>
            <a:r>
              <a:rPr lang="en-US" dirty="0" err="1"/>
              <a:t>kelompok</a:t>
            </a:r>
            <a:r>
              <a:rPr lang="en-US" dirty="0"/>
              <a:t> reviewer: </a:t>
            </a:r>
            <a:r>
              <a:rPr lang="en-US" dirty="0" err="1"/>
              <a:t>urutan</a:t>
            </a:r>
            <a:r>
              <a:rPr lang="en-US" dirty="0"/>
              <a:t> 10-18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reviewer yang </a:t>
            </a:r>
            <a:r>
              <a:rPr lang="en-US" dirty="0" err="1"/>
              <a:t>menanggapi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presenter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oleh </a:t>
            </a:r>
            <a:r>
              <a:rPr lang="en-US" dirty="0" err="1"/>
              <a:t>dosen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presenter dan reviewer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6 dan 7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UTS </a:t>
            </a:r>
          </a:p>
        </p:txBody>
      </p:sp>
    </p:spTree>
    <p:extLst>
      <p:ext uri="{BB962C8B-B14F-4D97-AF65-F5344CB8AC3E}">
        <p14:creationId xmlns:p14="http://schemas.microsoft.com/office/powerpoint/2010/main" val="255820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/>
          </a:bodyPr>
          <a:lstStyle/>
          <a:p>
            <a:pPr lvl="0" algn="ctr"/>
            <a:r>
              <a:rPr lang="en-US" sz="4800" i="1" dirty="0">
                <a:solidFill>
                  <a:srgbClr val="FFFFFF"/>
                </a:solidFill>
              </a:rPr>
              <a:t>Thank You!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01178A3-48A8-4195-91A9-86B3EF6D45FE}"/>
              </a:ext>
            </a:extLst>
          </p:cNvPr>
          <p:cNvSpPr txBox="1">
            <a:spLocks/>
          </p:cNvSpPr>
          <p:nvPr/>
        </p:nvSpPr>
        <p:spPr>
          <a:xfrm>
            <a:off x="1682903" y="1163763"/>
            <a:ext cx="9876197" cy="247557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73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Corbel</vt:lpstr>
      <vt:lpstr>Parallax</vt:lpstr>
      <vt:lpstr>Presentasi Proposal Penelitian</vt:lpstr>
      <vt:lpstr>Presentasi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2020-03-02T01:02:28Z</dcterms:created>
  <dcterms:modified xsi:type="dcterms:W3CDTF">2020-08-14T06:24:17Z</dcterms:modified>
</cp:coreProperties>
</file>