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81" r:id="rId4"/>
    <p:sldId id="282" r:id="rId5"/>
    <p:sldId id="283" r:id="rId6"/>
    <p:sldId id="284" r:id="rId7"/>
    <p:sldId id="259" r:id="rId8"/>
    <p:sldId id="269" r:id="rId9"/>
    <p:sldId id="261" r:id="rId10"/>
    <p:sldId id="265" r:id="rId11"/>
    <p:sldId id="285" r:id="rId12"/>
    <p:sldId id="267" r:id="rId13"/>
    <p:sldId id="308" r:id="rId14"/>
    <p:sldId id="309" r:id="rId15"/>
    <p:sldId id="310" r:id="rId16"/>
    <p:sldId id="311" r:id="rId17"/>
    <p:sldId id="31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0C88EF-6352-4722-A4BD-1E2410503013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2ECD888-D3B5-483B-9E47-BADEBCEFF9DF}">
      <dgm:prSet phldrT="[Text]"/>
      <dgm:spPr/>
      <dgm:t>
        <a:bodyPr/>
        <a:lstStyle/>
        <a:p>
          <a:r>
            <a:rPr lang="en-US" b="1" dirty="0" err="1">
              <a:latin typeface="Brush Script MT" pitchFamily="66" charset="0"/>
            </a:rPr>
            <a:t>Analisis</a:t>
          </a:r>
          <a:r>
            <a:rPr lang="en-US" b="1" dirty="0">
              <a:latin typeface="Brush Script MT" pitchFamily="66" charset="0"/>
            </a:rPr>
            <a:t> </a:t>
          </a:r>
          <a:r>
            <a:rPr lang="en-US" b="1" dirty="0" err="1">
              <a:latin typeface="Brush Script MT" pitchFamily="66" charset="0"/>
            </a:rPr>
            <a:t>Teks</a:t>
          </a:r>
          <a:r>
            <a:rPr lang="en-US" b="1" dirty="0">
              <a:latin typeface="Brush Script MT" pitchFamily="66" charset="0"/>
            </a:rPr>
            <a:t> Media</a:t>
          </a:r>
        </a:p>
      </dgm:t>
    </dgm:pt>
    <dgm:pt modelId="{80FCCE45-B6BF-4ACE-A53E-5B526B2459AF}" type="parTrans" cxnId="{CD7E9F25-6821-4913-870A-880F28FBFF8A}">
      <dgm:prSet/>
      <dgm:spPr/>
      <dgm:t>
        <a:bodyPr/>
        <a:lstStyle/>
        <a:p>
          <a:endParaRPr lang="en-US" b="1" dirty="0">
            <a:latin typeface="Brush Script MT" pitchFamily="66" charset="0"/>
          </a:endParaRPr>
        </a:p>
      </dgm:t>
    </dgm:pt>
    <dgm:pt modelId="{F44ECC95-D77D-4B5B-9F62-86C52B962174}" type="sibTrans" cxnId="{CD7E9F25-6821-4913-870A-880F28FBFF8A}">
      <dgm:prSet/>
      <dgm:spPr/>
      <dgm:t>
        <a:bodyPr/>
        <a:lstStyle/>
        <a:p>
          <a:endParaRPr lang="en-US" b="1" dirty="0">
            <a:latin typeface="Brush Script MT" pitchFamily="66" charset="0"/>
          </a:endParaRPr>
        </a:p>
      </dgm:t>
    </dgm:pt>
    <dgm:pt modelId="{9744AD3B-DCAB-42D2-9A1B-83E5CBEFFE3C}">
      <dgm:prSet phldrT="[Text]"/>
      <dgm:spPr/>
      <dgm:t>
        <a:bodyPr/>
        <a:lstStyle/>
        <a:p>
          <a:r>
            <a:rPr lang="en-US" b="1" dirty="0" err="1">
              <a:latin typeface="Brush Script MT" pitchFamily="66" charset="0"/>
            </a:rPr>
            <a:t>Analisis</a:t>
          </a:r>
          <a:r>
            <a:rPr lang="en-US" b="1" dirty="0">
              <a:latin typeface="Brush Script MT" pitchFamily="66" charset="0"/>
            </a:rPr>
            <a:t> Isi</a:t>
          </a:r>
        </a:p>
      </dgm:t>
    </dgm:pt>
    <dgm:pt modelId="{BD0F532A-1422-4FC9-9367-27C5A42D5765}" type="parTrans" cxnId="{8706DAD3-9A71-4D3A-96A3-0AE02809BED0}">
      <dgm:prSet/>
      <dgm:spPr/>
      <dgm:t>
        <a:bodyPr/>
        <a:lstStyle/>
        <a:p>
          <a:endParaRPr lang="en-US" b="1" dirty="0">
            <a:latin typeface="Brush Script MT" pitchFamily="66" charset="0"/>
          </a:endParaRPr>
        </a:p>
      </dgm:t>
    </dgm:pt>
    <dgm:pt modelId="{1710E66C-82D4-4CE4-A945-5F9C71955CD2}" type="sibTrans" cxnId="{8706DAD3-9A71-4D3A-96A3-0AE02809BED0}">
      <dgm:prSet/>
      <dgm:spPr/>
      <dgm:t>
        <a:bodyPr/>
        <a:lstStyle/>
        <a:p>
          <a:endParaRPr lang="en-US" b="1" dirty="0">
            <a:latin typeface="Brush Script MT" pitchFamily="66" charset="0"/>
          </a:endParaRPr>
        </a:p>
      </dgm:t>
    </dgm:pt>
    <dgm:pt modelId="{312382E7-A9F7-45B2-B549-49BEC7519884}">
      <dgm:prSet phldrT="[Text]"/>
      <dgm:spPr/>
      <dgm:t>
        <a:bodyPr/>
        <a:lstStyle/>
        <a:p>
          <a:r>
            <a:rPr lang="en-US" b="1" dirty="0" err="1">
              <a:latin typeface="Brush Script MT" pitchFamily="66" charset="0"/>
            </a:rPr>
            <a:t>Analisis</a:t>
          </a:r>
          <a:r>
            <a:rPr lang="en-US" b="1" dirty="0">
              <a:latin typeface="Brush Script MT" pitchFamily="66" charset="0"/>
            </a:rPr>
            <a:t> Framing</a:t>
          </a:r>
        </a:p>
      </dgm:t>
    </dgm:pt>
    <dgm:pt modelId="{F00DEFB9-A7E3-4293-A5A8-F8F1FCA8B0CB}" type="parTrans" cxnId="{1465ECC2-1FF0-4B7B-82B2-AD5EA97BFE8B}">
      <dgm:prSet/>
      <dgm:spPr/>
      <dgm:t>
        <a:bodyPr/>
        <a:lstStyle/>
        <a:p>
          <a:endParaRPr lang="en-US" b="1" dirty="0">
            <a:latin typeface="Brush Script MT" pitchFamily="66" charset="0"/>
          </a:endParaRPr>
        </a:p>
      </dgm:t>
    </dgm:pt>
    <dgm:pt modelId="{91A1E2FC-7C30-44DF-B4F8-66E1076D44DA}" type="sibTrans" cxnId="{1465ECC2-1FF0-4B7B-82B2-AD5EA97BFE8B}">
      <dgm:prSet/>
      <dgm:spPr/>
      <dgm:t>
        <a:bodyPr/>
        <a:lstStyle/>
        <a:p>
          <a:endParaRPr lang="en-US" b="1" dirty="0">
            <a:latin typeface="Brush Script MT" pitchFamily="66" charset="0"/>
          </a:endParaRPr>
        </a:p>
      </dgm:t>
    </dgm:pt>
    <dgm:pt modelId="{7B9B41A1-D900-46DE-8456-B8AE7E7FABF6}">
      <dgm:prSet phldrT="[Text]"/>
      <dgm:spPr/>
      <dgm:t>
        <a:bodyPr/>
        <a:lstStyle/>
        <a:p>
          <a:r>
            <a:rPr lang="en-US" b="1" dirty="0" err="1">
              <a:latin typeface="Brush Script MT" pitchFamily="66" charset="0"/>
            </a:rPr>
            <a:t>Analisa</a:t>
          </a:r>
          <a:r>
            <a:rPr lang="en-US" b="1" dirty="0">
              <a:latin typeface="Brush Script MT" pitchFamily="66" charset="0"/>
            </a:rPr>
            <a:t> </a:t>
          </a:r>
          <a:r>
            <a:rPr lang="en-US" b="1" dirty="0" err="1">
              <a:latin typeface="Brush Script MT" pitchFamily="66" charset="0"/>
            </a:rPr>
            <a:t>Kasus</a:t>
          </a:r>
          <a:endParaRPr lang="en-US" b="1" dirty="0">
            <a:latin typeface="Brush Script MT" pitchFamily="66" charset="0"/>
          </a:endParaRPr>
        </a:p>
      </dgm:t>
    </dgm:pt>
    <dgm:pt modelId="{EB20AAEA-7812-45D3-8579-8169A0366409}" type="parTrans" cxnId="{42341C8F-C9DB-4C47-9B73-E13AB048A51A}">
      <dgm:prSet/>
      <dgm:spPr/>
      <dgm:t>
        <a:bodyPr/>
        <a:lstStyle/>
        <a:p>
          <a:endParaRPr lang="en-US" b="1" dirty="0">
            <a:latin typeface="Brush Script MT" pitchFamily="66" charset="0"/>
          </a:endParaRPr>
        </a:p>
      </dgm:t>
    </dgm:pt>
    <dgm:pt modelId="{23C58668-E6AC-402D-A20B-966BBBBA8336}" type="sibTrans" cxnId="{42341C8F-C9DB-4C47-9B73-E13AB048A51A}">
      <dgm:prSet/>
      <dgm:spPr/>
      <dgm:t>
        <a:bodyPr/>
        <a:lstStyle/>
        <a:p>
          <a:endParaRPr lang="en-US" b="1" dirty="0">
            <a:latin typeface="Brush Script MT" pitchFamily="66" charset="0"/>
          </a:endParaRPr>
        </a:p>
      </dgm:t>
    </dgm:pt>
    <dgm:pt modelId="{5594209C-0451-46CE-83D2-894075E7C250}" type="pres">
      <dgm:prSet presAssocID="{360C88EF-6352-4722-A4BD-1E2410503013}" presName="diagram" presStyleCnt="0">
        <dgm:presLayoutVars>
          <dgm:dir/>
          <dgm:resizeHandles val="exact"/>
        </dgm:presLayoutVars>
      </dgm:prSet>
      <dgm:spPr/>
    </dgm:pt>
    <dgm:pt modelId="{37EADAE9-5EFE-41AE-8211-4D7ACD0D229A}" type="pres">
      <dgm:prSet presAssocID="{A2ECD888-D3B5-483B-9E47-BADEBCEFF9DF}" presName="node" presStyleLbl="node1" presStyleIdx="0" presStyleCnt="4">
        <dgm:presLayoutVars>
          <dgm:bulletEnabled val="1"/>
        </dgm:presLayoutVars>
      </dgm:prSet>
      <dgm:spPr/>
    </dgm:pt>
    <dgm:pt modelId="{67465C12-18C4-46CA-BEAF-34C9285C3992}" type="pres">
      <dgm:prSet presAssocID="{F44ECC95-D77D-4B5B-9F62-86C52B962174}" presName="sibTrans" presStyleCnt="0"/>
      <dgm:spPr/>
    </dgm:pt>
    <dgm:pt modelId="{30A48B01-65D9-4428-81EC-42F4E6691385}" type="pres">
      <dgm:prSet presAssocID="{9744AD3B-DCAB-42D2-9A1B-83E5CBEFFE3C}" presName="node" presStyleLbl="node1" presStyleIdx="1" presStyleCnt="4">
        <dgm:presLayoutVars>
          <dgm:bulletEnabled val="1"/>
        </dgm:presLayoutVars>
      </dgm:prSet>
      <dgm:spPr/>
    </dgm:pt>
    <dgm:pt modelId="{720C6ADC-3C56-434D-9D3B-5CA512AEEED9}" type="pres">
      <dgm:prSet presAssocID="{1710E66C-82D4-4CE4-A945-5F9C71955CD2}" presName="sibTrans" presStyleCnt="0"/>
      <dgm:spPr/>
    </dgm:pt>
    <dgm:pt modelId="{06C3CA24-70A4-48E7-B420-6737CD28009D}" type="pres">
      <dgm:prSet presAssocID="{312382E7-A9F7-45B2-B549-49BEC7519884}" presName="node" presStyleLbl="node1" presStyleIdx="2" presStyleCnt="4">
        <dgm:presLayoutVars>
          <dgm:bulletEnabled val="1"/>
        </dgm:presLayoutVars>
      </dgm:prSet>
      <dgm:spPr/>
    </dgm:pt>
    <dgm:pt modelId="{4B30778B-6F9A-4E67-9F54-494F8645CCE6}" type="pres">
      <dgm:prSet presAssocID="{91A1E2FC-7C30-44DF-B4F8-66E1076D44DA}" presName="sibTrans" presStyleCnt="0"/>
      <dgm:spPr/>
    </dgm:pt>
    <dgm:pt modelId="{C39358E0-7A6B-4850-9F71-1C899F3B388E}" type="pres">
      <dgm:prSet presAssocID="{7B9B41A1-D900-46DE-8456-B8AE7E7FABF6}" presName="node" presStyleLbl="node1" presStyleIdx="3" presStyleCnt="4">
        <dgm:presLayoutVars>
          <dgm:bulletEnabled val="1"/>
        </dgm:presLayoutVars>
      </dgm:prSet>
      <dgm:spPr/>
    </dgm:pt>
  </dgm:ptLst>
  <dgm:cxnLst>
    <dgm:cxn modelId="{CD7E9F25-6821-4913-870A-880F28FBFF8A}" srcId="{360C88EF-6352-4722-A4BD-1E2410503013}" destId="{A2ECD888-D3B5-483B-9E47-BADEBCEFF9DF}" srcOrd="0" destOrd="0" parTransId="{80FCCE45-B6BF-4ACE-A53E-5B526B2459AF}" sibTransId="{F44ECC95-D77D-4B5B-9F62-86C52B962174}"/>
    <dgm:cxn modelId="{8B68AB30-71D8-4347-8EB0-A99F419BD017}" type="presOf" srcId="{A2ECD888-D3B5-483B-9E47-BADEBCEFF9DF}" destId="{37EADAE9-5EFE-41AE-8211-4D7ACD0D229A}" srcOrd="0" destOrd="0" presId="urn:microsoft.com/office/officeart/2005/8/layout/default"/>
    <dgm:cxn modelId="{0D5D6C75-E5DA-441B-90AF-D9757D2A3561}" type="presOf" srcId="{7B9B41A1-D900-46DE-8456-B8AE7E7FABF6}" destId="{C39358E0-7A6B-4850-9F71-1C899F3B388E}" srcOrd="0" destOrd="0" presId="urn:microsoft.com/office/officeart/2005/8/layout/default"/>
    <dgm:cxn modelId="{ACD63E81-1F52-46EB-B04D-1E2805847F2C}" type="presOf" srcId="{360C88EF-6352-4722-A4BD-1E2410503013}" destId="{5594209C-0451-46CE-83D2-894075E7C250}" srcOrd="0" destOrd="0" presId="urn:microsoft.com/office/officeart/2005/8/layout/default"/>
    <dgm:cxn modelId="{42341C8F-C9DB-4C47-9B73-E13AB048A51A}" srcId="{360C88EF-6352-4722-A4BD-1E2410503013}" destId="{7B9B41A1-D900-46DE-8456-B8AE7E7FABF6}" srcOrd="3" destOrd="0" parTransId="{EB20AAEA-7812-45D3-8579-8169A0366409}" sibTransId="{23C58668-E6AC-402D-A20B-966BBBBA8336}"/>
    <dgm:cxn modelId="{1465ECC2-1FF0-4B7B-82B2-AD5EA97BFE8B}" srcId="{360C88EF-6352-4722-A4BD-1E2410503013}" destId="{312382E7-A9F7-45B2-B549-49BEC7519884}" srcOrd="2" destOrd="0" parTransId="{F00DEFB9-A7E3-4293-A5A8-F8F1FCA8B0CB}" sibTransId="{91A1E2FC-7C30-44DF-B4F8-66E1076D44DA}"/>
    <dgm:cxn modelId="{8706DAD3-9A71-4D3A-96A3-0AE02809BED0}" srcId="{360C88EF-6352-4722-A4BD-1E2410503013}" destId="{9744AD3B-DCAB-42D2-9A1B-83E5CBEFFE3C}" srcOrd="1" destOrd="0" parTransId="{BD0F532A-1422-4FC9-9367-27C5A42D5765}" sibTransId="{1710E66C-82D4-4CE4-A945-5F9C71955CD2}"/>
    <dgm:cxn modelId="{2BC49AD4-1C26-4989-A08D-C170DEBAABCD}" type="presOf" srcId="{312382E7-A9F7-45B2-B549-49BEC7519884}" destId="{06C3CA24-70A4-48E7-B420-6737CD28009D}" srcOrd="0" destOrd="0" presId="urn:microsoft.com/office/officeart/2005/8/layout/default"/>
    <dgm:cxn modelId="{8047FDD8-7806-4F7D-8A56-B862A9642C81}" type="presOf" srcId="{9744AD3B-DCAB-42D2-9A1B-83E5CBEFFE3C}" destId="{30A48B01-65D9-4428-81EC-42F4E6691385}" srcOrd="0" destOrd="0" presId="urn:microsoft.com/office/officeart/2005/8/layout/default"/>
    <dgm:cxn modelId="{85C57FE2-67ED-4EC2-8413-083D060CC893}" type="presParOf" srcId="{5594209C-0451-46CE-83D2-894075E7C250}" destId="{37EADAE9-5EFE-41AE-8211-4D7ACD0D229A}" srcOrd="0" destOrd="0" presId="urn:microsoft.com/office/officeart/2005/8/layout/default"/>
    <dgm:cxn modelId="{DFA744DC-8D4B-4092-8467-F22EC2A23F55}" type="presParOf" srcId="{5594209C-0451-46CE-83D2-894075E7C250}" destId="{67465C12-18C4-46CA-BEAF-34C9285C3992}" srcOrd="1" destOrd="0" presId="urn:microsoft.com/office/officeart/2005/8/layout/default"/>
    <dgm:cxn modelId="{DAF36370-CB0A-4047-BB14-F85BF2E62B8C}" type="presParOf" srcId="{5594209C-0451-46CE-83D2-894075E7C250}" destId="{30A48B01-65D9-4428-81EC-42F4E6691385}" srcOrd="2" destOrd="0" presId="urn:microsoft.com/office/officeart/2005/8/layout/default"/>
    <dgm:cxn modelId="{47973DE2-80E4-4208-A852-005B74A1B8FC}" type="presParOf" srcId="{5594209C-0451-46CE-83D2-894075E7C250}" destId="{720C6ADC-3C56-434D-9D3B-5CA512AEEED9}" srcOrd="3" destOrd="0" presId="urn:microsoft.com/office/officeart/2005/8/layout/default"/>
    <dgm:cxn modelId="{79A52C2A-E80D-416C-B28E-C4E27A1FDC5F}" type="presParOf" srcId="{5594209C-0451-46CE-83D2-894075E7C250}" destId="{06C3CA24-70A4-48E7-B420-6737CD28009D}" srcOrd="4" destOrd="0" presId="urn:microsoft.com/office/officeart/2005/8/layout/default"/>
    <dgm:cxn modelId="{4CAD7602-81E3-4D3D-BE91-B08B263D4088}" type="presParOf" srcId="{5594209C-0451-46CE-83D2-894075E7C250}" destId="{4B30778B-6F9A-4E67-9F54-494F8645CCE6}" srcOrd="5" destOrd="0" presId="urn:microsoft.com/office/officeart/2005/8/layout/default"/>
    <dgm:cxn modelId="{211A1192-B450-4234-A94E-3774D3C4CC28}" type="presParOf" srcId="{5594209C-0451-46CE-83D2-894075E7C250}" destId="{C39358E0-7A6B-4850-9F71-1C899F3B388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31629C-AA39-4069-859B-1AEEDE4E69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0E65FC-433B-4119-9632-B8666E4BE184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Naturalistik</a:t>
          </a:r>
          <a:endParaRPr lang="en-US" dirty="0">
            <a:solidFill>
              <a:schemeClr val="tx1"/>
            </a:solidFill>
          </a:endParaRPr>
        </a:p>
      </dgm:t>
    </dgm:pt>
    <dgm:pt modelId="{86BD7BB9-F775-466E-A577-1DC37F5F4B67}" type="parTrans" cxnId="{E70F27E3-3CCA-4C74-9111-424D577B893E}">
      <dgm:prSet/>
      <dgm:spPr/>
      <dgm:t>
        <a:bodyPr/>
        <a:lstStyle/>
        <a:p>
          <a:endParaRPr lang="en-US"/>
        </a:p>
      </dgm:t>
    </dgm:pt>
    <dgm:pt modelId="{71663248-3C15-4982-8F37-E3568F1949A2}" type="sibTrans" cxnId="{E70F27E3-3CCA-4C74-9111-424D577B893E}">
      <dgm:prSet/>
      <dgm:spPr/>
      <dgm:t>
        <a:bodyPr/>
        <a:lstStyle/>
        <a:p>
          <a:endParaRPr lang="en-US"/>
        </a:p>
      </dgm:t>
    </dgm:pt>
    <dgm:pt modelId="{96C39B74-9D7B-47C2-95A7-462BD591CD31}">
      <dgm:prSet phldrT="[Text]"/>
      <dgm:spPr/>
      <dgm:t>
        <a:bodyPr/>
        <a:lstStyle/>
        <a:p>
          <a:r>
            <a:rPr lang="en-US" dirty="0" err="1"/>
            <a:t>Perspektif</a:t>
          </a:r>
          <a:r>
            <a:rPr lang="en-US" dirty="0"/>
            <a:t> </a:t>
          </a:r>
          <a:r>
            <a:rPr lang="en-US" dirty="0" err="1"/>
            <a:t>ini</a:t>
          </a:r>
          <a:r>
            <a:rPr lang="en-US" dirty="0"/>
            <a:t> </a:t>
          </a:r>
          <a:r>
            <a:rPr lang="en-US" dirty="0" err="1"/>
            <a:t>melihat</a:t>
          </a:r>
          <a:r>
            <a:rPr lang="en-US" dirty="0"/>
            <a:t> </a:t>
          </a:r>
          <a:r>
            <a:rPr lang="en-US" dirty="0" err="1"/>
            <a:t>komunikasi</a:t>
          </a:r>
          <a:r>
            <a:rPr lang="en-US" dirty="0"/>
            <a:t> </a:t>
          </a:r>
          <a:r>
            <a:rPr lang="en-US" dirty="0" err="1"/>
            <a:t>sebagaibentuk</a:t>
          </a:r>
          <a:r>
            <a:rPr lang="en-US" dirty="0"/>
            <a:t> </a:t>
          </a:r>
          <a:r>
            <a:rPr lang="en-US" dirty="0" err="1"/>
            <a:t>pengiriman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. </a:t>
          </a:r>
        </a:p>
      </dgm:t>
    </dgm:pt>
    <dgm:pt modelId="{243FDC0A-1AB7-4794-9BE4-B7CF86E5044B}" type="parTrans" cxnId="{0694F8BD-0F48-41BD-B8CB-5C53099EE65A}">
      <dgm:prSet/>
      <dgm:spPr/>
      <dgm:t>
        <a:bodyPr/>
        <a:lstStyle/>
        <a:p>
          <a:endParaRPr lang="en-US"/>
        </a:p>
      </dgm:t>
    </dgm:pt>
    <dgm:pt modelId="{D306F387-CC7F-44A3-A534-B7102192B3AA}" type="sibTrans" cxnId="{0694F8BD-0F48-41BD-B8CB-5C53099EE65A}">
      <dgm:prSet/>
      <dgm:spPr/>
      <dgm:t>
        <a:bodyPr/>
        <a:lstStyle/>
        <a:p>
          <a:endParaRPr lang="en-US"/>
        </a:p>
      </dgm:t>
    </dgm:pt>
    <dgm:pt modelId="{14ADC49E-4C38-4934-9AAF-933B0242DB92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Interpretif</a:t>
          </a:r>
          <a:endParaRPr lang="en-US" dirty="0">
            <a:solidFill>
              <a:schemeClr val="tx1"/>
            </a:solidFill>
          </a:endParaRPr>
        </a:p>
      </dgm:t>
    </dgm:pt>
    <dgm:pt modelId="{CBE7F8DF-D584-4E44-B48E-EED52D3EB78A}" type="parTrans" cxnId="{B5425A8C-D10A-4442-B38D-AD4763E4793B}">
      <dgm:prSet/>
      <dgm:spPr/>
      <dgm:t>
        <a:bodyPr/>
        <a:lstStyle/>
        <a:p>
          <a:endParaRPr lang="en-US"/>
        </a:p>
      </dgm:t>
    </dgm:pt>
    <dgm:pt modelId="{D589D025-961E-41F7-848E-E325A54D15F9}" type="sibTrans" cxnId="{B5425A8C-D10A-4442-B38D-AD4763E4793B}">
      <dgm:prSet/>
      <dgm:spPr/>
      <dgm:t>
        <a:bodyPr/>
        <a:lstStyle/>
        <a:p>
          <a:endParaRPr lang="en-US"/>
        </a:p>
      </dgm:t>
    </dgm:pt>
    <dgm:pt modelId="{FF7114EF-E991-4A92-9514-89F9146057F0}">
      <dgm:prSet phldrT="[Text]"/>
      <dgm:spPr/>
      <dgm:t>
        <a:bodyPr/>
        <a:lstStyle/>
        <a:p>
          <a:r>
            <a:rPr lang="en-US" dirty="0" err="1"/>
            <a:t>Perspektif</a:t>
          </a:r>
          <a:r>
            <a:rPr lang="en-US" dirty="0"/>
            <a:t> </a:t>
          </a:r>
          <a:r>
            <a:rPr lang="en-US" dirty="0" err="1"/>
            <a:t>ini</a:t>
          </a:r>
          <a:r>
            <a:rPr lang="en-US" dirty="0"/>
            <a:t> </a:t>
          </a:r>
          <a:r>
            <a:rPr lang="en-US" dirty="0" err="1"/>
            <a:t>melihat</a:t>
          </a:r>
          <a:r>
            <a:rPr lang="en-US" dirty="0"/>
            <a:t> </a:t>
          </a:r>
          <a:r>
            <a:rPr lang="en-US" dirty="0" err="1"/>
            <a:t>komunikasi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</a:t>
          </a:r>
          <a:r>
            <a:rPr lang="en-US" dirty="0" err="1"/>
            <a:t>produksi</a:t>
          </a:r>
          <a:r>
            <a:rPr lang="en-US" dirty="0"/>
            <a:t> </a:t>
          </a:r>
          <a:r>
            <a:rPr lang="en-US" dirty="0" err="1"/>
            <a:t>dan</a:t>
          </a:r>
          <a:r>
            <a:rPr lang="en-US" dirty="0"/>
            <a:t> </a:t>
          </a:r>
          <a:r>
            <a:rPr lang="en-US" dirty="0" err="1"/>
            <a:t>pertukaran</a:t>
          </a:r>
          <a:r>
            <a:rPr lang="en-US" dirty="0"/>
            <a:t> </a:t>
          </a:r>
          <a:r>
            <a:rPr lang="en-US" dirty="0" err="1"/>
            <a:t>makna</a:t>
          </a:r>
          <a:r>
            <a:rPr lang="en-US" dirty="0"/>
            <a:t>. </a:t>
          </a:r>
        </a:p>
      </dgm:t>
    </dgm:pt>
    <dgm:pt modelId="{388405C3-E191-43B3-AE6C-CD388440B599}" type="parTrans" cxnId="{95A69B4B-BF25-4A72-9EF4-60D35773378F}">
      <dgm:prSet/>
      <dgm:spPr/>
      <dgm:t>
        <a:bodyPr/>
        <a:lstStyle/>
        <a:p>
          <a:endParaRPr lang="en-US"/>
        </a:p>
      </dgm:t>
    </dgm:pt>
    <dgm:pt modelId="{B4C04807-17C3-4804-92D1-B455A2E1F5B2}" type="sibTrans" cxnId="{95A69B4B-BF25-4A72-9EF4-60D35773378F}">
      <dgm:prSet/>
      <dgm:spPr/>
      <dgm:t>
        <a:bodyPr/>
        <a:lstStyle/>
        <a:p>
          <a:endParaRPr lang="en-US"/>
        </a:p>
      </dgm:t>
    </dgm:pt>
    <dgm:pt modelId="{6CDDA361-8E8B-4B5F-AF14-3A5799B6DE1E}">
      <dgm:prSet phldrT="[Text]"/>
      <dgm:spPr/>
      <dgm:t>
        <a:bodyPr/>
        <a:lstStyle/>
        <a:p>
          <a:r>
            <a:rPr lang="en-US" dirty="0"/>
            <a:t>Proses </a:t>
          </a:r>
          <a:r>
            <a:rPr lang="en-US" dirty="0" err="1"/>
            <a:t>dilihat</a:t>
          </a:r>
          <a:r>
            <a:rPr lang="en-US" dirty="0"/>
            <a:t> </a:t>
          </a:r>
          <a:r>
            <a:rPr lang="en-US" dirty="0" err="1"/>
            <a:t>secara</a:t>
          </a:r>
          <a:r>
            <a:rPr lang="en-US" dirty="0"/>
            <a:t> </a:t>
          </a:r>
          <a:r>
            <a:rPr lang="it-IT" dirty="0"/>
            <a:t>linear dari pengirim ke penerima.</a:t>
          </a:r>
          <a:endParaRPr lang="en-US" dirty="0"/>
        </a:p>
      </dgm:t>
    </dgm:pt>
    <dgm:pt modelId="{8C936BB0-79E0-4BBC-B157-551A50962B55}" type="parTrans" cxnId="{41B8E6E5-1508-438C-94B3-B7B590B44251}">
      <dgm:prSet/>
      <dgm:spPr/>
      <dgm:t>
        <a:bodyPr/>
        <a:lstStyle/>
        <a:p>
          <a:endParaRPr lang="en-US"/>
        </a:p>
      </dgm:t>
    </dgm:pt>
    <dgm:pt modelId="{7B6EFB4B-237A-4EE9-BBE3-D7FBA6DB360F}" type="sibTrans" cxnId="{41B8E6E5-1508-438C-94B3-B7B590B44251}">
      <dgm:prSet/>
      <dgm:spPr/>
      <dgm:t>
        <a:bodyPr/>
        <a:lstStyle/>
        <a:p>
          <a:endParaRPr lang="en-US"/>
        </a:p>
      </dgm:t>
    </dgm:pt>
    <dgm:pt modelId="{6DC6E978-F59C-48FB-B3E6-E7B98B7CD21E}">
      <dgm:prSet phldrT="[Text]"/>
      <dgm:spPr/>
      <dgm:t>
        <a:bodyPr/>
        <a:lstStyle/>
        <a:p>
          <a:r>
            <a:rPr lang="it-IT" dirty="0"/>
            <a:t> Asumsi dari </a:t>
          </a:r>
          <a:r>
            <a:rPr lang="en-US" dirty="0" err="1"/>
            <a:t>aliran</a:t>
          </a:r>
          <a:r>
            <a:rPr lang="en-US" dirty="0"/>
            <a:t> </a:t>
          </a:r>
          <a:r>
            <a:rPr lang="en-US" dirty="0" err="1"/>
            <a:t>ini</a:t>
          </a:r>
          <a:r>
            <a:rPr lang="en-US" dirty="0"/>
            <a:t> </a:t>
          </a:r>
          <a:r>
            <a:rPr lang="en-US" dirty="0" err="1"/>
            <a:t>adalah</a:t>
          </a:r>
          <a:r>
            <a:rPr lang="en-US" dirty="0"/>
            <a:t> </a:t>
          </a:r>
          <a:r>
            <a:rPr lang="en-US" dirty="0" err="1"/>
            <a:t>adanya</a:t>
          </a:r>
          <a:r>
            <a:rPr lang="en-US" dirty="0"/>
            <a:t> </a:t>
          </a:r>
          <a:r>
            <a:rPr lang="en-US" dirty="0" err="1"/>
            <a:t>hubungan</a:t>
          </a:r>
          <a:r>
            <a:rPr lang="en-US" dirty="0"/>
            <a:t> </a:t>
          </a:r>
          <a:r>
            <a:rPr lang="en-US" dirty="0" err="1"/>
            <a:t>satu</a:t>
          </a:r>
          <a:r>
            <a:rPr lang="en-US" dirty="0"/>
            <a:t> </a:t>
          </a:r>
          <a:r>
            <a:rPr lang="en-US" dirty="0" err="1"/>
            <a:t>arah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media </a:t>
          </a:r>
          <a:r>
            <a:rPr lang="en-US" dirty="0" err="1"/>
            <a:t>kepada</a:t>
          </a:r>
          <a:r>
            <a:rPr lang="en-US" dirty="0"/>
            <a:t> </a:t>
          </a:r>
          <a:r>
            <a:rPr lang="en-US" dirty="0" err="1"/>
            <a:t>khalayak</a:t>
          </a:r>
          <a:r>
            <a:rPr lang="en-US" dirty="0"/>
            <a:t>. </a:t>
          </a:r>
        </a:p>
      </dgm:t>
    </dgm:pt>
    <dgm:pt modelId="{08B87771-B47C-43D0-880C-42DE42829DD4}" type="parTrans" cxnId="{10F11510-5B37-49DA-A9AB-4F884DDAE5AF}">
      <dgm:prSet/>
      <dgm:spPr/>
      <dgm:t>
        <a:bodyPr/>
        <a:lstStyle/>
        <a:p>
          <a:endParaRPr lang="en-US"/>
        </a:p>
      </dgm:t>
    </dgm:pt>
    <dgm:pt modelId="{2E3C381A-CCCD-4FB9-82DB-DD3DC7B3E830}" type="sibTrans" cxnId="{10F11510-5B37-49DA-A9AB-4F884DDAE5AF}">
      <dgm:prSet/>
      <dgm:spPr/>
      <dgm:t>
        <a:bodyPr/>
        <a:lstStyle/>
        <a:p>
          <a:endParaRPr lang="en-US"/>
        </a:p>
      </dgm:t>
    </dgm:pt>
    <dgm:pt modelId="{E23099FB-D304-4F57-A8D1-789A7A13CD7F}">
      <dgm:prSet phldrT="[Text]"/>
      <dgm:spPr/>
      <dgm:t>
        <a:bodyPr/>
        <a:lstStyle/>
        <a:p>
          <a:r>
            <a:rPr lang="en-US" dirty="0" err="1"/>
            <a:t>Peranan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menyampaikan</a:t>
          </a:r>
          <a:r>
            <a:rPr lang="en-US" dirty="0"/>
            <a:t> </a:t>
          </a:r>
          <a:r>
            <a:rPr lang="en-US" dirty="0" err="1"/>
            <a:t>pesan</a:t>
          </a:r>
          <a:r>
            <a:rPr lang="en-US" dirty="0"/>
            <a:t> </a:t>
          </a:r>
          <a:r>
            <a:rPr lang="en-US" dirty="0" err="1"/>
            <a:t>digambarkan</a:t>
          </a:r>
          <a:r>
            <a:rPr lang="en-US" dirty="0"/>
            <a:t> </a:t>
          </a:r>
          <a:r>
            <a:rPr lang="en-US" dirty="0" err="1"/>
            <a:t>sebagai</a:t>
          </a:r>
          <a:r>
            <a:rPr lang="en-US" dirty="0"/>
            <a:t> yang </a:t>
          </a:r>
          <a:r>
            <a:rPr lang="en-US" dirty="0" err="1"/>
            <a:t>satu</a:t>
          </a:r>
          <a:r>
            <a:rPr lang="en-US" dirty="0"/>
            <a:t> </a:t>
          </a:r>
          <a:r>
            <a:rPr lang="en-US" dirty="0" err="1"/>
            <a:t>aktif</a:t>
          </a:r>
          <a:r>
            <a:rPr lang="en-US" dirty="0"/>
            <a:t>, </a:t>
          </a:r>
          <a:r>
            <a:rPr lang="en-US" dirty="0" err="1"/>
            <a:t>dan</a:t>
          </a:r>
          <a:r>
            <a:rPr lang="en-US" dirty="0"/>
            <a:t> yang lain </a:t>
          </a:r>
          <a:r>
            <a:rPr lang="en-US" dirty="0" err="1"/>
            <a:t>pasif</a:t>
          </a:r>
          <a:r>
            <a:rPr lang="en-US" dirty="0"/>
            <a:t>. </a:t>
          </a:r>
        </a:p>
      </dgm:t>
    </dgm:pt>
    <dgm:pt modelId="{75102DAF-8A10-4D6D-AB88-7B7B2911A3DF}" type="parTrans" cxnId="{147CB16C-51C5-487D-A3E6-EFD039BB028A}">
      <dgm:prSet/>
      <dgm:spPr/>
      <dgm:t>
        <a:bodyPr/>
        <a:lstStyle/>
        <a:p>
          <a:endParaRPr lang="en-US"/>
        </a:p>
      </dgm:t>
    </dgm:pt>
    <dgm:pt modelId="{40C746FD-CB7D-477E-9C4C-D586DCEE5256}" type="sibTrans" cxnId="{147CB16C-51C5-487D-A3E6-EFD039BB028A}">
      <dgm:prSet/>
      <dgm:spPr/>
      <dgm:t>
        <a:bodyPr/>
        <a:lstStyle/>
        <a:p>
          <a:endParaRPr lang="en-US"/>
        </a:p>
      </dgm:t>
    </dgm:pt>
    <dgm:pt modelId="{C495AD32-D1E1-4BC6-9A7C-8B099D2C2E3D}">
      <dgm:prSet phldrT="[Text]"/>
      <dgm:spPr/>
      <dgm:t>
        <a:bodyPr/>
        <a:lstStyle/>
        <a:p>
          <a:r>
            <a:rPr lang="en-US" dirty="0"/>
            <a:t>Yang </a:t>
          </a:r>
          <a:r>
            <a:rPr lang="en-US" dirty="0" err="1"/>
            <a:t>menjadi</a:t>
          </a:r>
          <a:r>
            <a:rPr lang="en-US" dirty="0"/>
            <a:t> </a:t>
          </a:r>
          <a:r>
            <a:rPr lang="en-US" dirty="0" err="1"/>
            <a:t>titik</a:t>
          </a:r>
          <a:r>
            <a:rPr lang="en-US" dirty="0"/>
            <a:t> </a:t>
          </a:r>
          <a:r>
            <a:rPr lang="en-US" dirty="0" err="1"/>
            <a:t>perhatian</a:t>
          </a:r>
          <a:r>
            <a:rPr lang="en-US" dirty="0"/>
            <a:t> </a:t>
          </a:r>
          <a:r>
            <a:rPr lang="en-US" dirty="0" err="1"/>
            <a:t>bukan</a:t>
          </a:r>
          <a:r>
            <a:rPr lang="en-US" dirty="0"/>
            <a:t> </a:t>
          </a:r>
          <a:r>
            <a:rPr lang="en-US" dirty="0" err="1"/>
            <a:t>bagaimana</a:t>
          </a:r>
          <a:r>
            <a:rPr lang="en-US" dirty="0"/>
            <a:t> </a:t>
          </a:r>
          <a:r>
            <a:rPr lang="en-US" dirty="0" err="1"/>
            <a:t>seseorang</a:t>
          </a:r>
          <a:r>
            <a:rPr lang="en-US" dirty="0"/>
            <a:t> </a:t>
          </a:r>
          <a:r>
            <a:rPr lang="en-US" dirty="0" err="1"/>
            <a:t>mengirimkan</a:t>
          </a:r>
          <a:r>
            <a:rPr lang="en-US" dirty="0"/>
            <a:t> </a:t>
          </a:r>
          <a:r>
            <a:rPr lang="en-US" dirty="0" err="1"/>
            <a:t>pesan,tetapi</a:t>
          </a:r>
          <a:r>
            <a:rPr lang="en-US" dirty="0"/>
            <a:t> </a:t>
          </a:r>
          <a:r>
            <a:rPr lang="en-US" dirty="0" err="1"/>
            <a:t>bagaimana</a:t>
          </a:r>
          <a:r>
            <a:rPr lang="en-US" dirty="0"/>
            <a:t> </a:t>
          </a:r>
          <a:r>
            <a:rPr lang="en-US" dirty="0" err="1"/>
            <a:t>masing-masing</a:t>
          </a:r>
          <a:r>
            <a:rPr lang="en-US" dirty="0"/>
            <a:t> </a:t>
          </a:r>
          <a:r>
            <a:rPr lang="en-US" dirty="0" err="1"/>
            <a:t>pihak</a:t>
          </a:r>
          <a:r>
            <a:rPr lang="en-US" dirty="0"/>
            <a:t> </a:t>
          </a:r>
          <a:r>
            <a:rPr lang="en-US" dirty="0" err="1"/>
            <a:t>dalam</a:t>
          </a:r>
          <a:r>
            <a:rPr lang="en-US" dirty="0"/>
            <a:t> </a:t>
          </a:r>
          <a:r>
            <a:rPr lang="en-US" dirty="0" err="1"/>
            <a:t>lalu</a:t>
          </a:r>
          <a:r>
            <a:rPr lang="en-US" dirty="0"/>
            <a:t> </a:t>
          </a:r>
          <a:r>
            <a:rPr lang="sv-SE" dirty="0"/>
            <a:t>lintas komunikasi saling memproduksi dan </a:t>
          </a:r>
          <a:r>
            <a:rPr lang="en-US" dirty="0" err="1"/>
            <a:t>mempertukarkan</a:t>
          </a:r>
          <a:r>
            <a:rPr lang="en-US" dirty="0"/>
            <a:t> </a:t>
          </a:r>
          <a:r>
            <a:rPr lang="en-US" dirty="0" err="1"/>
            <a:t>makna</a:t>
          </a:r>
          <a:r>
            <a:rPr lang="en-US" dirty="0"/>
            <a:t>.</a:t>
          </a:r>
        </a:p>
      </dgm:t>
    </dgm:pt>
    <dgm:pt modelId="{6BA88390-280C-4F4D-BA12-7D007BFAF570}" type="parTrans" cxnId="{B256FE73-58CF-4598-8E28-2D4A03BAA915}">
      <dgm:prSet/>
      <dgm:spPr/>
      <dgm:t>
        <a:bodyPr/>
        <a:lstStyle/>
        <a:p>
          <a:endParaRPr lang="en-US"/>
        </a:p>
      </dgm:t>
    </dgm:pt>
    <dgm:pt modelId="{A702ADB4-3543-4EC0-94D0-D0506FBDAB6A}" type="sibTrans" cxnId="{B256FE73-58CF-4598-8E28-2D4A03BAA915}">
      <dgm:prSet/>
      <dgm:spPr/>
      <dgm:t>
        <a:bodyPr/>
        <a:lstStyle/>
        <a:p>
          <a:endParaRPr lang="en-US"/>
        </a:p>
      </dgm:t>
    </dgm:pt>
    <dgm:pt modelId="{4FF547DF-491C-45C3-9EAC-79ADC696C95E}" type="pres">
      <dgm:prSet presAssocID="{B131629C-AA39-4069-859B-1AEEDE4E69CF}" presName="Name0" presStyleCnt="0">
        <dgm:presLayoutVars>
          <dgm:dir/>
          <dgm:animLvl val="lvl"/>
          <dgm:resizeHandles val="exact"/>
        </dgm:presLayoutVars>
      </dgm:prSet>
      <dgm:spPr/>
    </dgm:pt>
    <dgm:pt modelId="{988B402B-3D1B-4D96-BAE4-7104207B6EB9}" type="pres">
      <dgm:prSet presAssocID="{2C0E65FC-433B-4119-9632-B8666E4BE184}" presName="composite" presStyleCnt="0"/>
      <dgm:spPr/>
    </dgm:pt>
    <dgm:pt modelId="{B05DB143-B528-44C7-ACF0-03CD146F1BF1}" type="pres">
      <dgm:prSet presAssocID="{2C0E65FC-433B-4119-9632-B8666E4BE18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C5DA98D-3381-40F4-BFE8-BAA839C9CCB1}" type="pres">
      <dgm:prSet presAssocID="{2C0E65FC-433B-4119-9632-B8666E4BE184}" presName="desTx" presStyleLbl="alignAccFollowNode1" presStyleIdx="0" presStyleCnt="2">
        <dgm:presLayoutVars>
          <dgm:bulletEnabled val="1"/>
        </dgm:presLayoutVars>
      </dgm:prSet>
      <dgm:spPr/>
    </dgm:pt>
    <dgm:pt modelId="{C82A507F-36A1-4040-BE13-623A429F5E8B}" type="pres">
      <dgm:prSet presAssocID="{71663248-3C15-4982-8F37-E3568F1949A2}" presName="space" presStyleCnt="0"/>
      <dgm:spPr/>
    </dgm:pt>
    <dgm:pt modelId="{1D58828B-0543-4B66-A3D0-7BDC8EA894EF}" type="pres">
      <dgm:prSet presAssocID="{14ADC49E-4C38-4934-9AAF-933B0242DB92}" presName="composite" presStyleCnt="0"/>
      <dgm:spPr/>
    </dgm:pt>
    <dgm:pt modelId="{765D9D60-58E4-4D47-AF63-40E367DFDE4C}" type="pres">
      <dgm:prSet presAssocID="{14ADC49E-4C38-4934-9AAF-933B0242DB9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F380D75-EC1C-4FBE-B095-B48BACDDC508}" type="pres">
      <dgm:prSet presAssocID="{14ADC49E-4C38-4934-9AAF-933B0242DB9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10F11510-5B37-49DA-A9AB-4F884DDAE5AF}" srcId="{2C0E65FC-433B-4119-9632-B8666E4BE184}" destId="{6DC6E978-F59C-48FB-B3E6-E7B98B7CD21E}" srcOrd="2" destOrd="0" parTransId="{08B87771-B47C-43D0-880C-42DE42829DD4}" sibTransId="{2E3C381A-CCCD-4FB9-82DB-DD3DC7B3E830}"/>
    <dgm:cxn modelId="{D749CE62-8C05-4181-B0BD-8EAEBE1FD47F}" type="presOf" srcId="{C495AD32-D1E1-4BC6-9A7C-8B099D2C2E3D}" destId="{9F380D75-EC1C-4FBE-B095-B48BACDDC508}" srcOrd="0" destOrd="1" presId="urn:microsoft.com/office/officeart/2005/8/layout/hList1"/>
    <dgm:cxn modelId="{79CFC166-A10D-4FF2-A86A-BEFF86DB4C17}" type="presOf" srcId="{B131629C-AA39-4069-859B-1AEEDE4E69CF}" destId="{4FF547DF-491C-45C3-9EAC-79ADC696C95E}" srcOrd="0" destOrd="0" presId="urn:microsoft.com/office/officeart/2005/8/layout/hList1"/>
    <dgm:cxn modelId="{24D97367-DD46-4633-88C3-015F766E87B8}" type="presOf" srcId="{6CDDA361-8E8B-4B5F-AF14-3A5799B6DE1E}" destId="{EC5DA98D-3381-40F4-BFE8-BAA839C9CCB1}" srcOrd="0" destOrd="1" presId="urn:microsoft.com/office/officeart/2005/8/layout/hList1"/>
    <dgm:cxn modelId="{0B1EAC47-C2C9-4BC3-BB3A-E0B5DF62ECC8}" type="presOf" srcId="{96C39B74-9D7B-47C2-95A7-462BD591CD31}" destId="{EC5DA98D-3381-40F4-BFE8-BAA839C9CCB1}" srcOrd="0" destOrd="0" presId="urn:microsoft.com/office/officeart/2005/8/layout/hList1"/>
    <dgm:cxn modelId="{95A69B4B-BF25-4A72-9EF4-60D35773378F}" srcId="{14ADC49E-4C38-4934-9AAF-933B0242DB92}" destId="{FF7114EF-E991-4A92-9514-89F9146057F0}" srcOrd="0" destOrd="0" parTransId="{388405C3-E191-43B3-AE6C-CD388440B599}" sibTransId="{B4C04807-17C3-4804-92D1-B455A2E1F5B2}"/>
    <dgm:cxn modelId="{147CB16C-51C5-487D-A3E6-EFD039BB028A}" srcId="{2C0E65FC-433B-4119-9632-B8666E4BE184}" destId="{E23099FB-D304-4F57-A8D1-789A7A13CD7F}" srcOrd="3" destOrd="0" parTransId="{75102DAF-8A10-4D6D-AB88-7B7B2911A3DF}" sibTransId="{40C746FD-CB7D-477E-9C4C-D586DCEE5256}"/>
    <dgm:cxn modelId="{3D30E76D-7324-4CD4-99EE-20AD2C8D2787}" type="presOf" srcId="{E23099FB-D304-4F57-A8D1-789A7A13CD7F}" destId="{EC5DA98D-3381-40F4-BFE8-BAA839C9CCB1}" srcOrd="0" destOrd="3" presId="urn:microsoft.com/office/officeart/2005/8/layout/hList1"/>
    <dgm:cxn modelId="{A890EA70-092D-4822-BA01-630FA5A9A6F8}" type="presOf" srcId="{6DC6E978-F59C-48FB-B3E6-E7B98B7CD21E}" destId="{EC5DA98D-3381-40F4-BFE8-BAA839C9CCB1}" srcOrd="0" destOrd="2" presId="urn:microsoft.com/office/officeart/2005/8/layout/hList1"/>
    <dgm:cxn modelId="{FAD30252-A68F-4A45-87A4-3307E397A6C0}" type="presOf" srcId="{FF7114EF-E991-4A92-9514-89F9146057F0}" destId="{9F380D75-EC1C-4FBE-B095-B48BACDDC508}" srcOrd="0" destOrd="0" presId="urn:microsoft.com/office/officeart/2005/8/layout/hList1"/>
    <dgm:cxn modelId="{B256FE73-58CF-4598-8E28-2D4A03BAA915}" srcId="{14ADC49E-4C38-4934-9AAF-933B0242DB92}" destId="{C495AD32-D1E1-4BC6-9A7C-8B099D2C2E3D}" srcOrd="1" destOrd="0" parTransId="{6BA88390-280C-4F4D-BA12-7D007BFAF570}" sibTransId="{A702ADB4-3543-4EC0-94D0-D0506FBDAB6A}"/>
    <dgm:cxn modelId="{80077482-8347-4CE8-8854-D3EF3A387C47}" type="presOf" srcId="{2C0E65FC-433B-4119-9632-B8666E4BE184}" destId="{B05DB143-B528-44C7-ACF0-03CD146F1BF1}" srcOrd="0" destOrd="0" presId="urn:microsoft.com/office/officeart/2005/8/layout/hList1"/>
    <dgm:cxn modelId="{B5425A8C-D10A-4442-B38D-AD4763E4793B}" srcId="{B131629C-AA39-4069-859B-1AEEDE4E69CF}" destId="{14ADC49E-4C38-4934-9AAF-933B0242DB92}" srcOrd="1" destOrd="0" parTransId="{CBE7F8DF-D584-4E44-B48E-EED52D3EB78A}" sibTransId="{D589D025-961E-41F7-848E-E325A54D15F9}"/>
    <dgm:cxn modelId="{0694F8BD-0F48-41BD-B8CB-5C53099EE65A}" srcId="{2C0E65FC-433B-4119-9632-B8666E4BE184}" destId="{96C39B74-9D7B-47C2-95A7-462BD591CD31}" srcOrd="0" destOrd="0" parTransId="{243FDC0A-1AB7-4794-9BE4-B7CF86E5044B}" sibTransId="{D306F387-CC7F-44A3-A534-B7102192B3AA}"/>
    <dgm:cxn modelId="{E70F27E3-3CCA-4C74-9111-424D577B893E}" srcId="{B131629C-AA39-4069-859B-1AEEDE4E69CF}" destId="{2C0E65FC-433B-4119-9632-B8666E4BE184}" srcOrd="0" destOrd="0" parTransId="{86BD7BB9-F775-466E-A577-1DC37F5F4B67}" sibTransId="{71663248-3C15-4982-8F37-E3568F1949A2}"/>
    <dgm:cxn modelId="{41B8E6E5-1508-438C-94B3-B7B590B44251}" srcId="{2C0E65FC-433B-4119-9632-B8666E4BE184}" destId="{6CDDA361-8E8B-4B5F-AF14-3A5799B6DE1E}" srcOrd="1" destOrd="0" parTransId="{8C936BB0-79E0-4BBC-B157-551A50962B55}" sibTransId="{7B6EFB4B-237A-4EE9-BBE3-D7FBA6DB360F}"/>
    <dgm:cxn modelId="{D08471F4-F094-4F4D-841D-E1519E97339B}" type="presOf" srcId="{14ADC49E-4C38-4934-9AAF-933B0242DB92}" destId="{765D9D60-58E4-4D47-AF63-40E367DFDE4C}" srcOrd="0" destOrd="0" presId="urn:microsoft.com/office/officeart/2005/8/layout/hList1"/>
    <dgm:cxn modelId="{8B637239-1573-47A3-A4F8-C722E1D0B5B3}" type="presParOf" srcId="{4FF547DF-491C-45C3-9EAC-79ADC696C95E}" destId="{988B402B-3D1B-4D96-BAE4-7104207B6EB9}" srcOrd="0" destOrd="0" presId="urn:microsoft.com/office/officeart/2005/8/layout/hList1"/>
    <dgm:cxn modelId="{A5A4018F-3473-4A0E-A866-E0BC4D325ECB}" type="presParOf" srcId="{988B402B-3D1B-4D96-BAE4-7104207B6EB9}" destId="{B05DB143-B528-44C7-ACF0-03CD146F1BF1}" srcOrd="0" destOrd="0" presId="urn:microsoft.com/office/officeart/2005/8/layout/hList1"/>
    <dgm:cxn modelId="{C0A6900E-6945-45A6-9478-979038E85EC3}" type="presParOf" srcId="{988B402B-3D1B-4D96-BAE4-7104207B6EB9}" destId="{EC5DA98D-3381-40F4-BFE8-BAA839C9CCB1}" srcOrd="1" destOrd="0" presId="urn:microsoft.com/office/officeart/2005/8/layout/hList1"/>
    <dgm:cxn modelId="{D9D608A5-A5BE-4FC1-8B5D-9C97DB70BC09}" type="presParOf" srcId="{4FF547DF-491C-45C3-9EAC-79ADC696C95E}" destId="{C82A507F-36A1-4040-BE13-623A429F5E8B}" srcOrd="1" destOrd="0" presId="urn:microsoft.com/office/officeart/2005/8/layout/hList1"/>
    <dgm:cxn modelId="{99EA12C6-56D4-4699-8675-1FF18FC0F3DC}" type="presParOf" srcId="{4FF547DF-491C-45C3-9EAC-79ADC696C95E}" destId="{1D58828B-0543-4B66-A3D0-7BDC8EA894EF}" srcOrd="2" destOrd="0" presId="urn:microsoft.com/office/officeart/2005/8/layout/hList1"/>
    <dgm:cxn modelId="{34E0358C-6A09-4899-9768-30ADE26448D2}" type="presParOf" srcId="{1D58828B-0543-4B66-A3D0-7BDC8EA894EF}" destId="{765D9D60-58E4-4D47-AF63-40E367DFDE4C}" srcOrd="0" destOrd="0" presId="urn:microsoft.com/office/officeart/2005/8/layout/hList1"/>
    <dgm:cxn modelId="{F9F86E4A-E609-47C7-83D2-2B2294201620}" type="presParOf" srcId="{1D58828B-0543-4B66-A3D0-7BDC8EA894EF}" destId="{9F380D75-EC1C-4FBE-B095-B48BACDDC50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B36924-5FA9-44DA-A375-8AE1BF09CBF6}" type="doc">
      <dgm:prSet loTypeId="urn:microsoft.com/office/officeart/2005/8/layout/hChevron3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F10B649-6C0D-4823-A2F2-9E591CA8B7A5}">
      <dgm:prSet phldrT="[Text]"/>
      <dgm:spPr/>
      <dgm:t>
        <a:bodyPr/>
        <a:lstStyle/>
        <a:p>
          <a:r>
            <a:rPr lang="en-US" dirty="0" err="1"/>
            <a:t>Naturalistik</a:t>
          </a:r>
          <a:endParaRPr lang="en-US" dirty="0"/>
        </a:p>
      </dgm:t>
    </dgm:pt>
    <dgm:pt modelId="{BFF89920-59EB-4B28-80F0-7FCB9D2F78C8}" type="parTrans" cxnId="{0489A108-9B2C-4CE1-BF39-38C910176FE7}">
      <dgm:prSet/>
      <dgm:spPr/>
      <dgm:t>
        <a:bodyPr/>
        <a:lstStyle/>
        <a:p>
          <a:endParaRPr lang="en-US"/>
        </a:p>
      </dgm:t>
    </dgm:pt>
    <dgm:pt modelId="{711F1E4C-1ADF-43D0-8A0E-20097280AB80}" type="sibTrans" cxnId="{0489A108-9B2C-4CE1-BF39-38C910176FE7}">
      <dgm:prSet/>
      <dgm:spPr/>
      <dgm:t>
        <a:bodyPr/>
        <a:lstStyle/>
        <a:p>
          <a:endParaRPr lang="en-US"/>
        </a:p>
      </dgm:t>
    </dgm:pt>
    <dgm:pt modelId="{B479D3DB-AF7B-4D7C-9B9A-B2DE7F1A7C34}">
      <dgm:prSet phldrT="[Text]"/>
      <dgm:spPr/>
      <dgm:t>
        <a:bodyPr/>
        <a:lstStyle/>
        <a:p>
          <a:r>
            <a:rPr lang="en-US" dirty="0" err="1"/>
            <a:t>Pesan</a:t>
          </a:r>
          <a:endParaRPr lang="en-US" dirty="0"/>
        </a:p>
      </dgm:t>
    </dgm:pt>
    <dgm:pt modelId="{010779EC-20BA-4A2D-BF0E-55BE5500332D}" type="parTrans" cxnId="{C4F6C147-9B7B-4DE4-9D58-0F9863C90B17}">
      <dgm:prSet/>
      <dgm:spPr/>
      <dgm:t>
        <a:bodyPr/>
        <a:lstStyle/>
        <a:p>
          <a:endParaRPr lang="en-US"/>
        </a:p>
      </dgm:t>
    </dgm:pt>
    <dgm:pt modelId="{0F6C20AB-30FD-4D4A-9263-0D8AF916D90C}" type="sibTrans" cxnId="{C4F6C147-9B7B-4DE4-9D58-0F9863C90B17}">
      <dgm:prSet/>
      <dgm:spPr/>
      <dgm:t>
        <a:bodyPr/>
        <a:lstStyle/>
        <a:p>
          <a:endParaRPr lang="en-US"/>
        </a:p>
      </dgm:t>
    </dgm:pt>
    <dgm:pt modelId="{B6B25DED-8D9A-4385-9A83-E0E594D0AB9A}">
      <dgm:prSet phldrT="[Text]"/>
      <dgm:spPr/>
      <dgm:t>
        <a:bodyPr/>
        <a:lstStyle/>
        <a:p>
          <a:r>
            <a:rPr lang="en-US" dirty="0" err="1"/>
            <a:t>Tersurat</a:t>
          </a:r>
          <a:endParaRPr lang="en-US" dirty="0"/>
        </a:p>
      </dgm:t>
    </dgm:pt>
    <dgm:pt modelId="{7670AAF8-FEFC-49E4-8C3A-8722EA9FF310}" type="parTrans" cxnId="{CF746266-3862-4A49-BC75-5DA8B470F172}">
      <dgm:prSet/>
      <dgm:spPr/>
      <dgm:t>
        <a:bodyPr/>
        <a:lstStyle/>
        <a:p>
          <a:endParaRPr lang="en-US"/>
        </a:p>
      </dgm:t>
    </dgm:pt>
    <dgm:pt modelId="{D78F374C-7D23-4284-B676-7196BD20EAC0}" type="sibTrans" cxnId="{CF746266-3862-4A49-BC75-5DA8B470F172}">
      <dgm:prSet/>
      <dgm:spPr/>
      <dgm:t>
        <a:bodyPr/>
        <a:lstStyle/>
        <a:p>
          <a:endParaRPr lang="en-US"/>
        </a:p>
      </dgm:t>
    </dgm:pt>
    <dgm:pt modelId="{D2C91968-CA8E-40CB-A0C3-2B23C0D14B50}" type="pres">
      <dgm:prSet presAssocID="{2AB36924-5FA9-44DA-A375-8AE1BF09CBF6}" presName="Name0" presStyleCnt="0">
        <dgm:presLayoutVars>
          <dgm:dir/>
          <dgm:resizeHandles val="exact"/>
        </dgm:presLayoutVars>
      </dgm:prSet>
      <dgm:spPr/>
    </dgm:pt>
    <dgm:pt modelId="{35AC5E46-8FDD-410A-A3D7-FB34845F1174}" type="pres">
      <dgm:prSet presAssocID="{1F10B649-6C0D-4823-A2F2-9E591CA8B7A5}" presName="parTxOnly" presStyleLbl="node1" presStyleIdx="0" presStyleCnt="3">
        <dgm:presLayoutVars>
          <dgm:bulletEnabled val="1"/>
        </dgm:presLayoutVars>
      </dgm:prSet>
      <dgm:spPr/>
    </dgm:pt>
    <dgm:pt modelId="{C1F5C446-7439-486D-BACC-E1E97785E9A7}" type="pres">
      <dgm:prSet presAssocID="{711F1E4C-1ADF-43D0-8A0E-20097280AB80}" presName="parSpace" presStyleCnt="0"/>
      <dgm:spPr/>
    </dgm:pt>
    <dgm:pt modelId="{5EA488BA-E2AF-44E5-8BFD-272526CD9E5D}" type="pres">
      <dgm:prSet presAssocID="{B479D3DB-AF7B-4D7C-9B9A-B2DE7F1A7C34}" presName="parTxOnly" presStyleLbl="node1" presStyleIdx="1" presStyleCnt="3">
        <dgm:presLayoutVars>
          <dgm:bulletEnabled val="1"/>
        </dgm:presLayoutVars>
      </dgm:prSet>
      <dgm:spPr/>
    </dgm:pt>
    <dgm:pt modelId="{6AA5CA67-4018-442F-9979-94AC745FA37E}" type="pres">
      <dgm:prSet presAssocID="{0F6C20AB-30FD-4D4A-9263-0D8AF916D90C}" presName="parSpace" presStyleCnt="0"/>
      <dgm:spPr/>
    </dgm:pt>
    <dgm:pt modelId="{CAF04D36-1D24-424D-9B6C-51407AB1F459}" type="pres">
      <dgm:prSet presAssocID="{B6B25DED-8D9A-4385-9A83-E0E594D0AB9A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0489A108-9B2C-4CE1-BF39-38C910176FE7}" srcId="{2AB36924-5FA9-44DA-A375-8AE1BF09CBF6}" destId="{1F10B649-6C0D-4823-A2F2-9E591CA8B7A5}" srcOrd="0" destOrd="0" parTransId="{BFF89920-59EB-4B28-80F0-7FCB9D2F78C8}" sibTransId="{711F1E4C-1ADF-43D0-8A0E-20097280AB80}"/>
    <dgm:cxn modelId="{26509E2E-4513-40F2-9A94-BAF680465B45}" type="presOf" srcId="{B6B25DED-8D9A-4385-9A83-E0E594D0AB9A}" destId="{CAF04D36-1D24-424D-9B6C-51407AB1F459}" srcOrd="0" destOrd="0" presId="urn:microsoft.com/office/officeart/2005/8/layout/hChevron3"/>
    <dgm:cxn modelId="{CF746266-3862-4A49-BC75-5DA8B470F172}" srcId="{2AB36924-5FA9-44DA-A375-8AE1BF09CBF6}" destId="{B6B25DED-8D9A-4385-9A83-E0E594D0AB9A}" srcOrd="2" destOrd="0" parTransId="{7670AAF8-FEFC-49E4-8C3A-8722EA9FF310}" sibTransId="{D78F374C-7D23-4284-B676-7196BD20EAC0}"/>
    <dgm:cxn modelId="{27BE6A66-F652-484B-8797-C95558A2DE2E}" type="presOf" srcId="{1F10B649-6C0D-4823-A2F2-9E591CA8B7A5}" destId="{35AC5E46-8FDD-410A-A3D7-FB34845F1174}" srcOrd="0" destOrd="0" presId="urn:microsoft.com/office/officeart/2005/8/layout/hChevron3"/>
    <dgm:cxn modelId="{C4F6C147-9B7B-4DE4-9D58-0F9863C90B17}" srcId="{2AB36924-5FA9-44DA-A375-8AE1BF09CBF6}" destId="{B479D3DB-AF7B-4D7C-9B9A-B2DE7F1A7C34}" srcOrd="1" destOrd="0" parTransId="{010779EC-20BA-4A2D-BF0E-55BE5500332D}" sibTransId="{0F6C20AB-30FD-4D4A-9263-0D8AF916D90C}"/>
    <dgm:cxn modelId="{14D576AE-2085-4D65-AEC6-F1483741A637}" type="presOf" srcId="{B479D3DB-AF7B-4D7C-9B9A-B2DE7F1A7C34}" destId="{5EA488BA-E2AF-44E5-8BFD-272526CD9E5D}" srcOrd="0" destOrd="0" presId="urn:microsoft.com/office/officeart/2005/8/layout/hChevron3"/>
    <dgm:cxn modelId="{3EC632F6-DEF2-459E-A8FA-6D8C448A1DCB}" type="presOf" srcId="{2AB36924-5FA9-44DA-A375-8AE1BF09CBF6}" destId="{D2C91968-CA8E-40CB-A0C3-2B23C0D14B50}" srcOrd="0" destOrd="0" presId="urn:microsoft.com/office/officeart/2005/8/layout/hChevron3"/>
    <dgm:cxn modelId="{157D3BBB-F468-4294-B131-BA6BC9765E4C}" type="presParOf" srcId="{D2C91968-CA8E-40CB-A0C3-2B23C0D14B50}" destId="{35AC5E46-8FDD-410A-A3D7-FB34845F1174}" srcOrd="0" destOrd="0" presId="urn:microsoft.com/office/officeart/2005/8/layout/hChevron3"/>
    <dgm:cxn modelId="{43F6492F-38F2-42B6-B6E1-94EE5988E115}" type="presParOf" srcId="{D2C91968-CA8E-40CB-A0C3-2B23C0D14B50}" destId="{C1F5C446-7439-486D-BACC-E1E97785E9A7}" srcOrd="1" destOrd="0" presId="urn:microsoft.com/office/officeart/2005/8/layout/hChevron3"/>
    <dgm:cxn modelId="{C6E3F3A6-ADB8-4A43-97C7-BF4E7D2872BF}" type="presParOf" srcId="{D2C91968-CA8E-40CB-A0C3-2B23C0D14B50}" destId="{5EA488BA-E2AF-44E5-8BFD-272526CD9E5D}" srcOrd="2" destOrd="0" presId="urn:microsoft.com/office/officeart/2005/8/layout/hChevron3"/>
    <dgm:cxn modelId="{279D6811-5364-4190-9977-D49A4B19BD8E}" type="presParOf" srcId="{D2C91968-CA8E-40CB-A0C3-2B23C0D14B50}" destId="{6AA5CA67-4018-442F-9979-94AC745FA37E}" srcOrd="3" destOrd="0" presId="urn:microsoft.com/office/officeart/2005/8/layout/hChevron3"/>
    <dgm:cxn modelId="{C1939354-BC3D-4083-8A57-367BC2C8A06F}" type="presParOf" srcId="{D2C91968-CA8E-40CB-A0C3-2B23C0D14B50}" destId="{CAF04D36-1D24-424D-9B6C-51407AB1F459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B36924-5FA9-44DA-A375-8AE1BF09CBF6}" type="doc">
      <dgm:prSet loTypeId="urn:microsoft.com/office/officeart/2005/8/layout/hChevron3" loCatId="process" qsTypeId="urn:microsoft.com/office/officeart/2005/8/quickstyle/simple3" qsCatId="simple" csTypeId="urn:microsoft.com/office/officeart/2005/8/colors/colorful2" csCatId="colorful" phldr="1"/>
      <dgm:spPr/>
    </dgm:pt>
    <dgm:pt modelId="{1F10B649-6C0D-4823-A2F2-9E591CA8B7A5}">
      <dgm:prSet phldrT="[Text]"/>
      <dgm:spPr/>
      <dgm:t>
        <a:bodyPr/>
        <a:lstStyle/>
        <a:p>
          <a:r>
            <a:rPr lang="en-US" dirty="0" err="1"/>
            <a:t>Interpretatif</a:t>
          </a:r>
          <a:endParaRPr lang="en-US" dirty="0"/>
        </a:p>
      </dgm:t>
    </dgm:pt>
    <dgm:pt modelId="{BFF89920-59EB-4B28-80F0-7FCB9D2F78C8}" type="parTrans" cxnId="{0489A108-9B2C-4CE1-BF39-38C910176FE7}">
      <dgm:prSet/>
      <dgm:spPr/>
      <dgm:t>
        <a:bodyPr/>
        <a:lstStyle/>
        <a:p>
          <a:endParaRPr lang="en-US"/>
        </a:p>
      </dgm:t>
    </dgm:pt>
    <dgm:pt modelId="{711F1E4C-1ADF-43D0-8A0E-20097280AB80}" type="sibTrans" cxnId="{0489A108-9B2C-4CE1-BF39-38C910176FE7}">
      <dgm:prSet/>
      <dgm:spPr/>
      <dgm:t>
        <a:bodyPr/>
        <a:lstStyle/>
        <a:p>
          <a:endParaRPr lang="en-US"/>
        </a:p>
      </dgm:t>
    </dgm:pt>
    <dgm:pt modelId="{B479D3DB-AF7B-4D7C-9B9A-B2DE7F1A7C34}">
      <dgm:prSet phldrT="[Text]"/>
      <dgm:spPr/>
      <dgm:t>
        <a:bodyPr/>
        <a:lstStyle/>
        <a:p>
          <a:r>
            <a:rPr lang="en-US" dirty="0" err="1"/>
            <a:t>Makna</a:t>
          </a:r>
          <a:endParaRPr lang="en-US" dirty="0"/>
        </a:p>
      </dgm:t>
    </dgm:pt>
    <dgm:pt modelId="{010779EC-20BA-4A2D-BF0E-55BE5500332D}" type="parTrans" cxnId="{C4F6C147-9B7B-4DE4-9D58-0F9863C90B17}">
      <dgm:prSet/>
      <dgm:spPr/>
      <dgm:t>
        <a:bodyPr/>
        <a:lstStyle/>
        <a:p>
          <a:endParaRPr lang="en-US"/>
        </a:p>
      </dgm:t>
    </dgm:pt>
    <dgm:pt modelId="{0F6C20AB-30FD-4D4A-9263-0D8AF916D90C}" type="sibTrans" cxnId="{C4F6C147-9B7B-4DE4-9D58-0F9863C90B17}">
      <dgm:prSet/>
      <dgm:spPr/>
      <dgm:t>
        <a:bodyPr/>
        <a:lstStyle/>
        <a:p>
          <a:endParaRPr lang="en-US"/>
        </a:p>
      </dgm:t>
    </dgm:pt>
    <dgm:pt modelId="{7C70E6EC-B336-42AF-9687-A408F375C6E8}">
      <dgm:prSet/>
      <dgm:spPr/>
      <dgm:t>
        <a:bodyPr/>
        <a:lstStyle/>
        <a:p>
          <a:r>
            <a:rPr lang="en-US" dirty="0" err="1"/>
            <a:t>Tersirat</a:t>
          </a:r>
          <a:endParaRPr lang="en-US" dirty="0"/>
        </a:p>
      </dgm:t>
    </dgm:pt>
    <dgm:pt modelId="{AB7EC462-413A-4F63-9FD2-505BE5F4652B}" type="parTrans" cxnId="{7DBB9E57-DF29-4FF1-AFB0-99599A4EE84B}">
      <dgm:prSet/>
      <dgm:spPr/>
      <dgm:t>
        <a:bodyPr/>
        <a:lstStyle/>
        <a:p>
          <a:endParaRPr lang="en-US"/>
        </a:p>
      </dgm:t>
    </dgm:pt>
    <dgm:pt modelId="{7D438C3C-34AB-4C59-92D4-A7DCE8E8FD90}" type="sibTrans" cxnId="{7DBB9E57-DF29-4FF1-AFB0-99599A4EE84B}">
      <dgm:prSet/>
      <dgm:spPr/>
      <dgm:t>
        <a:bodyPr/>
        <a:lstStyle/>
        <a:p>
          <a:endParaRPr lang="en-US"/>
        </a:p>
      </dgm:t>
    </dgm:pt>
    <dgm:pt modelId="{D2C91968-CA8E-40CB-A0C3-2B23C0D14B50}" type="pres">
      <dgm:prSet presAssocID="{2AB36924-5FA9-44DA-A375-8AE1BF09CBF6}" presName="Name0" presStyleCnt="0">
        <dgm:presLayoutVars>
          <dgm:dir/>
          <dgm:resizeHandles val="exact"/>
        </dgm:presLayoutVars>
      </dgm:prSet>
      <dgm:spPr/>
    </dgm:pt>
    <dgm:pt modelId="{35AC5E46-8FDD-410A-A3D7-FB34845F1174}" type="pres">
      <dgm:prSet presAssocID="{1F10B649-6C0D-4823-A2F2-9E591CA8B7A5}" presName="parTxOnly" presStyleLbl="node1" presStyleIdx="0" presStyleCnt="3">
        <dgm:presLayoutVars>
          <dgm:bulletEnabled val="1"/>
        </dgm:presLayoutVars>
      </dgm:prSet>
      <dgm:spPr/>
    </dgm:pt>
    <dgm:pt modelId="{C1F5C446-7439-486D-BACC-E1E97785E9A7}" type="pres">
      <dgm:prSet presAssocID="{711F1E4C-1ADF-43D0-8A0E-20097280AB80}" presName="parSpace" presStyleCnt="0"/>
      <dgm:spPr/>
    </dgm:pt>
    <dgm:pt modelId="{5EA488BA-E2AF-44E5-8BFD-272526CD9E5D}" type="pres">
      <dgm:prSet presAssocID="{B479D3DB-AF7B-4D7C-9B9A-B2DE7F1A7C34}" presName="parTxOnly" presStyleLbl="node1" presStyleIdx="1" presStyleCnt="3">
        <dgm:presLayoutVars>
          <dgm:bulletEnabled val="1"/>
        </dgm:presLayoutVars>
      </dgm:prSet>
      <dgm:spPr/>
    </dgm:pt>
    <dgm:pt modelId="{6AA5CA67-4018-442F-9979-94AC745FA37E}" type="pres">
      <dgm:prSet presAssocID="{0F6C20AB-30FD-4D4A-9263-0D8AF916D90C}" presName="parSpace" presStyleCnt="0"/>
      <dgm:spPr/>
    </dgm:pt>
    <dgm:pt modelId="{B6F9760A-0BAC-4209-A478-14A7D173D052}" type="pres">
      <dgm:prSet presAssocID="{7C70E6EC-B336-42AF-9687-A408F375C6E8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0489A108-9B2C-4CE1-BF39-38C910176FE7}" srcId="{2AB36924-5FA9-44DA-A375-8AE1BF09CBF6}" destId="{1F10B649-6C0D-4823-A2F2-9E591CA8B7A5}" srcOrd="0" destOrd="0" parTransId="{BFF89920-59EB-4B28-80F0-7FCB9D2F78C8}" sibTransId="{711F1E4C-1ADF-43D0-8A0E-20097280AB80}"/>
    <dgm:cxn modelId="{C4F6C147-9B7B-4DE4-9D58-0F9863C90B17}" srcId="{2AB36924-5FA9-44DA-A375-8AE1BF09CBF6}" destId="{B479D3DB-AF7B-4D7C-9B9A-B2DE7F1A7C34}" srcOrd="1" destOrd="0" parTransId="{010779EC-20BA-4A2D-BF0E-55BE5500332D}" sibTransId="{0F6C20AB-30FD-4D4A-9263-0D8AF916D90C}"/>
    <dgm:cxn modelId="{F371D067-A435-4959-A274-AF20786FAFB9}" type="presOf" srcId="{1F10B649-6C0D-4823-A2F2-9E591CA8B7A5}" destId="{35AC5E46-8FDD-410A-A3D7-FB34845F1174}" srcOrd="0" destOrd="0" presId="urn:microsoft.com/office/officeart/2005/8/layout/hChevron3"/>
    <dgm:cxn modelId="{644F2874-F744-4C35-862B-C963AA21FFF9}" type="presOf" srcId="{2AB36924-5FA9-44DA-A375-8AE1BF09CBF6}" destId="{D2C91968-CA8E-40CB-A0C3-2B23C0D14B50}" srcOrd="0" destOrd="0" presId="urn:microsoft.com/office/officeart/2005/8/layout/hChevron3"/>
    <dgm:cxn modelId="{7DBB9E57-DF29-4FF1-AFB0-99599A4EE84B}" srcId="{2AB36924-5FA9-44DA-A375-8AE1BF09CBF6}" destId="{7C70E6EC-B336-42AF-9687-A408F375C6E8}" srcOrd="2" destOrd="0" parTransId="{AB7EC462-413A-4F63-9FD2-505BE5F4652B}" sibTransId="{7D438C3C-34AB-4C59-92D4-A7DCE8E8FD90}"/>
    <dgm:cxn modelId="{B038B4B4-77F0-4613-91F7-8A8163FC1266}" type="presOf" srcId="{7C70E6EC-B336-42AF-9687-A408F375C6E8}" destId="{B6F9760A-0BAC-4209-A478-14A7D173D052}" srcOrd="0" destOrd="0" presId="urn:microsoft.com/office/officeart/2005/8/layout/hChevron3"/>
    <dgm:cxn modelId="{C08972C1-1683-41F4-8EF0-8AE258FD9DB0}" type="presOf" srcId="{B479D3DB-AF7B-4D7C-9B9A-B2DE7F1A7C34}" destId="{5EA488BA-E2AF-44E5-8BFD-272526CD9E5D}" srcOrd="0" destOrd="0" presId="urn:microsoft.com/office/officeart/2005/8/layout/hChevron3"/>
    <dgm:cxn modelId="{3AF8766E-821E-4FDD-904B-00AD2799A005}" type="presParOf" srcId="{D2C91968-CA8E-40CB-A0C3-2B23C0D14B50}" destId="{35AC5E46-8FDD-410A-A3D7-FB34845F1174}" srcOrd="0" destOrd="0" presId="urn:microsoft.com/office/officeart/2005/8/layout/hChevron3"/>
    <dgm:cxn modelId="{27245370-4371-4237-856F-96D45E1A2459}" type="presParOf" srcId="{D2C91968-CA8E-40CB-A0C3-2B23C0D14B50}" destId="{C1F5C446-7439-486D-BACC-E1E97785E9A7}" srcOrd="1" destOrd="0" presId="urn:microsoft.com/office/officeart/2005/8/layout/hChevron3"/>
    <dgm:cxn modelId="{DE7DC5F1-2784-40CB-AD75-27AF1763099C}" type="presParOf" srcId="{D2C91968-CA8E-40CB-A0C3-2B23C0D14B50}" destId="{5EA488BA-E2AF-44E5-8BFD-272526CD9E5D}" srcOrd="2" destOrd="0" presId="urn:microsoft.com/office/officeart/2005/8/layout/hChevron3"/>
    <dgm:cxn modelId="{4A4C5D39-F64A-4509-AA7E-0F035FD85F33}" type="presParOf" srcId="{D2C91968-CA8E-40CB-A0C3-2B23C0D14B50}" destId="{6AA5CA67-4018-442F-9979-94AC745FA37E}" srcOrd="3" destOrd="0" presId="urn:microsoft.com/office/officeart/2005/8/layout/hChevron3"/>
    <dgm:cxn modelId="{3327D9E8-F7C9-46CF-B69B-089CBD2CD506}" type="presParOf" srcId="{D2C91968-CA8E-40CB-A0C3-2B23C0D14B50}" destId="{B6F9760A-0BAC-4209-A478-14A7D173D052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4D1A7C5-4500-44EE-8D02-56059B22F20E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A26C660F-5808-461F-99CA-4A0878FFD6DA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Isi Media</a:t>
          </a:r>
        </a:p>
      </dgm:t>
    </dgm:pt>
    <dgm:pt modelId="{E503EE02-139F-4B0D-91B2-B06A08AB6DD3}" type="parTrans" cxnId="{DCBD7F8C-05AA-46C5-9837-0224273E2F4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BBA77E16-80C5-4929-A7F9-E376120677CA}" type="sibTrans" cxnId="{DCBD7F8C-05AA-46C5-9837-0224273E2F4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05BD0A4C-993D-4800-BE39-8A8B26C31202}">
      <dgm:prSet phldrT="[Text]"/>
      <dgm:spPr/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Teks</a:t>
          </a:r>
          <a:r>
            <a:rPr lang="en-US" b="1" dirty="0">
              <a:solidFill>
                <a:schemeClr val="tx1"/>
              </a:solidFill>
            </a:rPr>
            <a:t> (kata-kata </a:t>
          </a:r>
          <a:r>
            <a:rPr lang="en-US" b="1" dirty="0" err="1">
              <a:solidFill>
                <a:schemeClr val="tx1"/>
              </a:solidFill>
            </a:rPr>
            <a:t>dan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gambar</a:t>
          </a:r>
          <a:r>
            <a:rPr lang="en-US" b="1" dirty="0">
              <a:solidFill>
                <a:schemeClr val="tx1"/>
              </a:solidFill>
            </a:rPr>
            <a:t>)</a:t>
          </a:r>
        </a:p>
      </dgm:t>
    </dgm:pt>
    <dgm:pt modelId="{79AD25F2-B88D-473D-8414-30211FCDA875}" type="parTrans" cxnId="{FAA1017B-4D71-4272-9D26-DD7C2F39339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CA033A0-5127-48CA-ABC5-F3101CE9265A}" type="sibTrans" cxnId="{FAA1017B-4D71-4272-9D26-DD7C2F39339C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35717EA-FC6A-466A-9D03-B1C644EC071B}">
      <dgm:prSet phldrT="[Text]"/>
      <dgm:spPr/>
      <dgm:t>
        <a:bodyPr/>
        <a:lstStyle/>
        <a:p>
          <a:r>
            <a:rPr lang="en-US" b="1" dirty="0" err="1">
              <a:solidFill>
                <a:schemeClr val="tx1"/>
              </a:solidFill>
            </a:rPr>
            <a:t>Dapat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diobservasi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dan</a:t>
          </a:r>
          <a:r>
            <a:rPr lang="en-US" b="1" dirty="0">
              <a:solidFill>
                <a:schemeClr val="tx1"/>
              </a:solidFill>
            </a:rPr>
            <a:t> </a:t>
          </a:r>
          <a:r>
            <a:rPr lang="en-US" b="1" dirty="0" err="1">
              <a:solidFill>
                <a:schemeClr val="tx1"/>
              </a:solidFill>
            </a:rPr>
            <a:t>Dianalisis</a:t>
          </a:r>
          <a:endParaRPr lang="en-US" b="1" dirty="0">
            <a:solidFill>
              <a:schemeClr val="tx1"/>
            </a:solidFill>
          </a:endParaRPr>
        </a:p>
      </dgm:t>
    </dgm:pt>
    <dgm:pt modelId="{F3EC40EC-3FD3-418F-A960-8131DAEBFA92}" type="parTrans" cxnId="{9CBB4D34-8A6C-4DA2-A84F-B875B678F27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5507C08-0188-465F-AEE4-FD7703BA61B9}" type="sibTrans" cxnId="{9CBB4D34-8A6C-4DA2-A84F-B875B678F27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E06081C-63BD-480A-AD7D-1412E575B144}" type="pres">
      <dgm:prSet presAssocID="{84D1A7C5-4500-44EE-8D02-56059B22F20E}" presName="linearFlow" presStyleCnt="0">
        <dgm:presLayoutVars>
          <dgm:resizeHandles val="exact"/>
        </dgm:presLayoutVars>
      </dgm:prSet>
      <dgm:spPr/>
    </dgm:pt>
    <dgm:pt modelId="{1B178FCE-5088-4B34-8FAF-E6E338317E33}" type="pres">
      <dgm:prSet presAssocID="{A26C660F-5808-461F-99CA-4A0878FFD6DA}" presName="node" presStyleLbl="node1" presStyleIdx="0" presStyleCnt="3">
        <dgm:presLayoutVars>
          <dgm:bulletEnabled val="1"/>
        </dgm:presLayoutVars>
      </dgm:prSet>
      <dgm:spPr/>
    </dgm:pt>
    <dgm:pt modelId="{0A746706-68E4-4273-BCA1-42E5EF704D7E}" type="pres">
      <dgm:prSet presAssocID="{BBA77E16-80C5-4929-A7F9-E376120677CA}" presName="sibTrans" presStyleLbl="sibTrans2D1" presStyleIdx="0" presStyleCnt="2"/>
      <dgm:spPr/>
    </dgm:pt>
    <dgm:pt modelId="{9103DC69-C816-4FA3-92EB-614C9DAC7125}" type="pres">
      <dgm:prSet presAssocID="{BBA77E16-80C5-4929-A7F9-E376120677CA}" presName="connectorText" presStyleLbl="sibTrans2D1" presStyleIdx="0" presStyleCnt="2"/>
      <dgm:spPr/>
    </dgm:pt>
    <dgm:pt modelId="{25084668-67FD-486B-A321-2C390003CEE5}" type="pres">
      <dgm:prSet presAssocID="{05BD0A4C-993D-4800-BE39-8A8B26C31202}" presName="node" presStyleLbl="node1" presStyleIdx="1" presStyleCnt="3">
        <dgm:presLayoutVars>
          <dgm:bulletEnabled val="1"/>
        </dgm:presLayoutVars>
      </dgm:prSet>
      <dgm:spPr/>
    </dgm:pt>
    <dgm:pt modelId="{1A87EE8C-DC8D-4D03-B4A5-15CF88692E3E}" type="pres">
      <dgm:prSet presAssocID="{9CA033A0-5127-48CA-ABC5-F3101CE9265A}" presName="sibTrans" presStyleLbl="sibTrans2D1" presStyleIdx="1" presStyleCnt="2"/>
      <dgm:spPr/>
    </dgm:pt>
    <dgm:pt modelId="{D9715938-770A-46C0-AD46-45C85D70C815}" type="pres">
      <dgm:prSet presAssocID="{9CA033A0-5127-48CA-ABC5-F3101CE9265A}" presName="connectorText" presStyleLbl="sibTrans2D1" presStyleIdx="1" presStyleCnt="2"/>
      <dgm:spPr/>
    </dgm:pt>
    <dgm:pt modelId="{3D4A6D0A-75D0-4C70-97CE-004A614E7198}" type="pres">
      <dgm:prSet presAssocID="{335717EA-FC6A-466A-9D03-B1C644EC071B}" presName="node" presStyleLbl="node1" presStyleIdx="2" presStyleCnt="3" custScaleX="194737">
        <dgm:presLayoutVars>
          <dgm:bulletEnabled val="1"/>
        </dgm:presLayoutVars>
      </dgm:prSet>
      <dgm:spPr/>
    </dgm:pt>
  </dgm:ptLst>
  <dgm:cxnLst>
    <dgm:cxn modelId="{0F68D302-A710-45A9-8514-459052C3FEE1}" type="presOf" srcId="{BBA77E16-80C5-4929-A7F9-E376120677CA}" destId="{9103DC69-C816-4FA3-92EB-614C9DAC7125}" srcOrd="1" destOrd="0" presId="urn:microsoft.com/office/officeart/2005/8/layout/process2"/>
    <dgm:cxn modelId="{9CBB4D34-8A6C-4DA2-A84F-B875B678F27B}" srcId="{84D1A7C5-4500-44EE-8D02-56059B22F20E}" destId="{335717EA-FC6A-466A-9D03-B1C644EC071B}" srcOrd="2" destOrd="0" parTransId="{F3EC40EC-3FD3-418F-A960-8131DAEBFA92}" sibTransId="{E5507C08-0188-465F-AEE4-FD7703BA61B9}"/>
    <dgm:cxn modelId="{7CF5B236-C412-4E76-8F62-1F6853F33CD0}" type="presOf" srcId="{9CA033A0-5127-48CA-ABC5-F3101CE9265A}" destId="{D9715938-770A-46C0-AD46-45C85D70C815}" srcOrd="1" destOrd="0" presId="urn:microsoft.com/office/officeart/2005/8/layout/process2"/>
    <dgm:cxn modelId="{CF7C5A37-4EE8-459E-87D2-918ECE5C8928}" type="presOf" srcId="{A26C660F-5808-461F-99CA-4A0878FFD6DA}" destId="{1B178FCE-5088-4B34-8FAF-E6E338317E33}" srcOrd="0" destOrd="0" presId="urn:microsoft.com/office/officeart/2005/8/layout/process2"/>
    <dgm:cxn modelId="{1C02BC4B-9BF8-4B51-8078-354698A25316}" type="presOf" srcId="{9CA033A0-5127-48CA-ABC5-F3101CE9265A}" destId="{1A87EE8C-DC8D-4D03-B4A5-15CF88692E3E}" srcOrd="0" destOrd="0" presId="urn:microsoft.com/office/officeart/2005/8/layout/process2"/>
    <dgm:cxn modelId="{F127DE59-81A6-40B2-8B11-68F3E7E088B0}" type="presOf" srcId="{BBA77E16-80C5-4929-A7F9-E376120677CA}" destId="{0A746706-68E4-4273-BCA1-42E5EF704D7E}" srcOrd="0" destOrd="0" presId="urn:microsoft.com/office/officeart/2005/8/layout/process2"/>
    <dgm:cxn modelId="{FAA1017B-4D71-4272-9D26-DD7C2F39339C}" srcId="{84D1A7C5-4500-44EE-8D02-56059B22F20E}" destId="{05BD0A4C-993D-4800-BE39-8A8B26C31202}" srcOrd="1" destOrd="0" parTransId="{79AD25F2-B88D-473D-8414-30211FCDA875}" sibTransId="{9CA033A0-5127-48CA-ABC5-F3101CE9265A}"/>
    <dgm:cxn modelId="{D354A67B-DC3B-4B41-8BBE-1BDF20155002}" type="presOf" srcId="{335717EA-FC6A-466A-9D03-B1C644EC071B}" destId="{3D4A6D0A-75D0-4C70-97CE-004A614E7198}" srcOrd="0" destOrd="0" presId="urn:microsoft.com/office/officeart/2005/8/layout/process2"/>
    <dgm:cxn modelId="{DCBD7F8C-05AA-46C5-9837-0224273E2F4C}" srcId="{84D1A7C5-4500-44EE-8D02-56059B22F20E}" destId="{A26C660F-5808-461F-99CA-4A0878FFD6DA}" srcOrd="0" destOrd="0" parTransId="{E503EE02-139F-4B0D-91B2-B06A08AB6DD3}" sibTransId="{BBA77E16-80C5-4929-A7F9-E376120677CA}"/>
    <dgm:cxn modelId="{605B56E0-3421-469C-9704-1F21DAD9A031}" type="presOf" srcId="{84D1A7C5-4500-44EE-8D02-56059B22F20E}" destId="{EE06081C-63BD-480A-AD7D-1412E575B144}" srcOrd="0" destOrd="0" presId="urn:microsoft.com/office/officeart/2005/8/layout/process2"/>
    <dgm:cxn modelId="{20D813E4-39DB-4F7C-B2A2-568D45ADAF31}" type="presOf" srcId="{05BD0A4C-993D-4800-BE39-8A8B26C31202}" destId="{25084668-67FD-486B-A321-2C390003CEE5}" srcOrd="0" destOrd="0" presId="urn:microsoft.com/office/officeart/2005/8/layout/process2"/>
    <dgm:cxn modelId="{8D320FD7-FFCA-4244-966E-85204FEB760C}" type="presParOf" srcId="{EE06081C-63BD-480A-AD7D-1412E575B144}" destId="{1B178FCE-5088-4B34-8FAF-E6E338317E33}" srcOrd="0" destOrd="0" presId="urn:microsoft.com/office/officeart/2005/8/layout/process2"/>
    <dgm:cxn modelId="{4332488D-8C9F-4F21-B132-0AFEFCB31CFA}" type="presParOf" srcId="{EE06081C-63BD-480A-AD7D-1412E575B144}" destId="{0A746706-68E4-4273-BCA1-42E5EF704D7E}" srcOrd="1" destOrd="0" presId="urn:microsoft.com/office/officeart/2005/8/layout/process2"/>
    <dgm:cxn modelId="{01692C70-B61B-47E9-AD90-B91D41C2E28D}" type="presParOf" srcId="{0A746706-68E4-4273-BCA1-42E5EF704D7E}" destId="{9103DC69-C816-4FA3-92EB-614C9DAC7125}" srcOrd="0" destOrd="0" presId="urn:microsoft.com/office/officeart/2005/8/layout/process2"/>
    <dgm:cxn modelId="{6479420D-0568-494E-90EF-5E0E478CACAA}" type="presParOf" srcId="{EE06081C-63BD-480A-AD7D-1412E575B144}" destId="{25084668-67FD-486B-A321-2C390003CEE5}" srcOrd="2" destOrd="0" presId="urn:microsoft.com/office/officeart/2005/8/layout/process2"/>
    <dgm:cxn modelId="{BA5B7664-7DE6-48D1-A299-63C920010FF0}" type="presParOf" srcId="{EE06081C-63BD-480A-AD7D-1412E575B144}" destId="{1A87EE8C-DC8D-4D03-B4A5-15CF88692E3E}" srcOrd="3" destOrd="0" presId="urn:microsoft.com/office/officeart/2005/8/layout/process2"/>
    <dgm:cxn modelId="{AEA889EC-5DE1-4984-8BA1-945BEFF4BE1E}" type="presParOf" srcId="{1A87EE8C-DC8D-4D03-B4A5-15CF88692E3E}" destId="{D9715938-770A-46C0-AD46-45C85D70C815}" srcOrd="0" destOrd="0" presId="urn:microsoft.com/office/officeart/2005/8/layout/process2"/>
    <dgm:cxn modelId="{732A1ED3-90CF-4399-9699-3AED96B79B66}" type="presParOf" srcId="{EE06081C-63BD-480A-AD7D-1412E575B144}" destId="{3D4A6D0A-75D0-4C70-97CE-004A614E7198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7AC6E08-A165-47CF-AF57-CA17ED4225BE}" type="doc">
      <dgm:prSet loTypeId="urn:microsoft.com/office/officeart/2005/8/layout/process1" loCatId="process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E57189E-0BF7-4ADD-A3EB-2A7DEB35E278}">
      <dgm:prSet/>
      <dgm:spPr/>
      <dgm:t>
        <a:bodyPr/>
        <a:lstStyle/>
        <a:p>
          <a:pPr rtl="0"/>
          <a:r>
            <a:rPr lang="en-US" dirty="0" err="1"/>
            <a:t>Teks</a:t>
          </a:r>
          <a:r>
            <a:rPr lang="en-US" dirty="0"/>
            <a:t> </a:t>
          </a:r>
          <a:r>
            <a:rPr lang="en-US" dirty="0" err="1"/>
            <a:t>sebenarnya</a:t>
          </a:r>
          <a:r>
            <a:rPr lang="en-US" dirty="0"/>
            <a:t> </a:t>
          </a:r>
          <a:r>
            <a:rPr lang="en-US" dirty="0" err="1"/>
            <a:t>berasal</a:t>
          </a:r>
          <a:r>
            <a:rPr lang="en-US" dirty="0"/>
            <a:t> </a:t>
          </a:r>
          <a:r>
            <a:rPr lang="en-US" dirty="0" err="1"/>
            <a:t>dari</a:t>
          </a:r>
          <a:r>
            <a:rPr lang="en-US" dirty="0"/>
            <a:t> kata text yang </a:t>
          </a:r>
          <a:r>
            <a:rPr lang="en-US" dirty="0" err="1"/>
            <a:t>berarti</a:t>
          </a:r>
          <a:r>
            <a:rPr lang="en-US" dirty="0"/>
            <a:t> ‘</a:t>
          </a:r>
          <a:r>
            <a:rPr lang="en-US" dirty="0" err="1"/>
            <a:t>tenunan</a:t>
          </a:r>
          <a:r>
            <a:rPr lang="en-US" dirty="0"/>
            <a:t>’. </a:t>
          </a:r>
        </a:p>
      </dgm:t>
    </dgm:pt>
    <dgm:pt modelId="{34C5C7B1-A989-4C70-8F2A-8DED90CC1006}" type="parTrans" cxnId="{599311ED-BD48-451E-AB0B-E4489602F626}">
      <dgm:prSet/>
      <dgm:spPr/>
      <dgm:t>
        <a:bodyPr/>
        <a:lstStyle/>
        <a:p>
          <a:endParaRPr lang="en-US"/>
        </a:p>
      </dgm:t>
    </dgm:pt>
    <dgm:pt modelId="{D66A01C3-0BDD-4DDA-A7F6-7F6A6C8E01DE}" type="sibTrans" cxnId="{599311ED-BD48-451E-AB0B-E4489602F626}">
      <dgm:prSet/>
      <dgm:spPr/>
      <dgm:t>
        <a:bodyPr/>
        <a:lstStyle/>
        <a:p>
          <a:endParaRPr lang="en-US"/>
        </a:p>
      </dgm:t>
    </dgm:pt>
    <dgm:pt modelId="{28AC9563-2757-4214-B127-CDD2939C52F6}">
      <dgm:prSet/>
      <dgm:spPr/>
      <dgm:t>
        <a:bodyPr/>
        <a:lstStyle/>
        <a:p>
          <a:pPr rtl="0"/>
          <a:r>
            <a:rPr lang="en-US"/>
            <a:t>Teks dalam filologi diartikan sebagai ‘tenunan kata-kata’, yakni serangkaian kata-kata yang berinteraksi membentuk satu kesatuan makna yang utuh</a:t>
          </a:r>
        </a:p>
      </dgm:t>
    </dgm:pt>
    <dgm:pt modelId="{37B7C736-4DAF-4C8B-B73B-F0B72CBFA4FF}" type="parTrans" cxnId="{2F234C44-B0DE-4183-8D0E-B36053BE0A4E}">
      <dgm:prSet/>
      <dgm:spPr/>
      <dgm:t>
        <a:bodyPr/>
        <a:lstStyle/>
        <a:p>
          <a:endParaRPr lang="en-US"/>
        </a:p>
      </dgm:t>
    </dgm:pt>
    <dgm:pt modelId="{944E791D-5B2D-4625-8019-CCA029D8674E}" type="sibTrans" cxnId="{2F234C44-B0DE-4183-8D0E-B36053BE0A4E}">
      <dgm:prSet/>
      <dgm:spPr/>
      <dgm:t>
        <a:bodyPr/>
        <a:lstStyle/>
        <a:p>
          <a:endParaRPr lang="en-US"/>
        </a:p>
      </dgm:t>
    </dgm:pt>
    <dgm:pt modelId="{81BEA873-A8E4-49D0-878A-B670FEE997DE}">
      <dgm:prSet/>
      <dgm:spPr/>
      <dgm:t>
        <a:bodyPr/>
        <a:lstStyle/>
        <a:p>
          <a:pPr rtl="0"/>
          <a:r>
            <a:rPr lang="en-US"/>
            <a:t>. Teks dapat terdiri dari beberapa kata, namun dapat pula terdiri dari milyaran kata yang tertulis dalam sebuah naskah berisi cerita yang panjang</a:t>
          </a:r>
        </a:p>
      </dgm:t>
    </dgm:pt>
    <dgm:pt modelId="{1A8984A2-C5D0-4639-95E3-07C90D4C817E}" type="parTrans" cxnId="{68E86A84-CC13-415A-80EA-0ED6C559F6E6}">
      <dgm:prSet/>
      <dgm:spPr/>
      <dgm:t>
        <a:bodyPr/>
        <a:lstStyle/>
        <a:p>
          <a:endParaRPr lang="en-US"/>
        </a:p>
      </dgm:t>
    </dgm:pt>
    <dgm:pt modelId="{BA8301E8-5737-46FD-BB05-C0AC4E9AB2B2}" type="sibTrans" cxnId="{68E86A84-CC13-415A-80EA-0ED6C559F6E6}">
      <dgm:prSet/>
      <dgm:spPr/>
      <dgm:t>
        <a:bodyPr/>
        <a:lstStyle/>
        <a:p>
          <a:endParaRPr lang="en-US"/>
        </a:p>
      </dgm:t>
    </dgm:pt>
    <dgm:pt modelId="{4013A6AF-BBD3-4039-9C3D-DB5DA30A0B5C}" type="pres">
      <dgm:prSet presAssocID="{67AC6E08-A165-47CF-AF57-CA17ED4225BE}" presName="Name0" presStyleCnt="0">
        <dgm:presLayoutVars>
          <dgm:dir/>
          <dgm:resizeHandles val="exact"/>
        </dgm:presLayoutVars>
      </dgm:prSet>
      <dgm:spPr/>
    </dgm:pt>
    <dgm:pt modelId="{BBC40D2B-B7F4-481B-9D67-96E5EE9612A6}" type="pres">
      <dgm:prSet presAssocID="{AE57189E-0BF7-4ADD-A3EB-2A7DEB35E278}" presName="node" presStyleLbl="node1" presStyleIdx="0" presStyleCnt="3">
        <dgm:presLayoutVars>
          <dgm:bulletEnabled val="1"/>
        </dgm:presLayoutVars>
      </dgm:prSet>
      <dgm:spPr/>
    </dgm:pt>
    <dgm:pt modelId="{39563A0F-3384-43D1-BA11-64694D29112B}" type="pres">
      <dgm:prSet presAssocID="{D66A01C3-0BDD-4DDA-A7F6-7F6A6C8E01DE}" presName="sibTrans" presStyleLbl="sibTrans2D1" presStyleIdx="0" presStyleCnt="2"/>
      <dgm:spPr/>
    </dgm:pt>
    <dgm:pt modelId="{091676CC-2C6C-4003-9611-382DF2E8B6D7}" type="pres">
      <dgm:prSet presAssocID="{D66A01C3-0BDD-4DDA-A7F6-7F6A6C8E01DE}" presName="connectorText" presStyleLbl="sibTrans2D1" presStyleIdx="0" presStyleCnt="2"/>
      <dgm:spPr/>
    </dgm:pt>
    <dgm:pt modelId="{CD4F867B-A191-47A7-B974-DEA82B40352F}" type="pres">
      <dgm:prSet presAssocID="{28AC9563-2757-4214-B127-CDD2939C52F6}" presName="node" presStyleLbl="node1" presStyleIdx="1" presStyleCnt="3">
        <dgm:presLayoutVars>
          <dgm:bulletEnabled val="1"/>
        </dgm:presLayoutVars>
      </dgm:prSet>
      <dgm:spPr/>
    </dgm:pt>
    <dgm:pt modelId="{408F18A0-3313-4B1E-8A6B-3786B5BEC174}" type="pres">
      <dgm:prSet presAssocID="{944E791D-5B2D-4625-8019-CCA029D8674E}" presName="sibTrans" presStyleLbl="sibTrans2D1" presStyleIdx="1" presStyleCnt="2"/>
      <dgm:spPr/>
    </dgm:pt>
    <dgm:pt modelId="{82E3CA9E-A6EF-448E-90D3-3CC797B1763C}" type="pres">
      <dgm:prSet presAssocID="{944E791D-5B2D-4625-8019-CCA029D8674E}" presName="connectorText" presStyleLbl="sibTrans2D1" presStyleIdx="1" presStyleCnt="2"/>
      <dgm:spPr/>
    </dgm:pt>
    <dgm:pt modelId="{51A3D162-DC62-41E2-BDC9-DA023FE6233D}" type="pres">
      <dgm:prSet presAssocID="{81BEA873-A8E4-49D0-878A-B670FEE997DE}" presName="node" presStyleLbl="node1" presStyleIdx="2" presStyleCnt="3">
        <dgm:presLayoutVars>
          <dgm:bulletEnabled val="1"/>
        </dgm:presLayoutVars>
      </dgm:prSet>
      <dgm:spPr/>
    </dgm:pt>
  </dgm:ptLst>
  <dgm:cxnLst>
    <dgm:cxn modelId="{2856320A-2A7A-4A83-8499-575C07566B66}" type="presOf" srcId="{81BEA873-A8E4-49D0-878A-B670FEE997DE}" destId="{51A3D162-DC62-41E2-BDC9-DA023FE6233D}" srcOrd="0" destOrd="0" presId="urn:microsoft.com/office/officeart/2005/8/layout/process1"/>
    <dgm:cxn modelId="{1F1C7232-E793-4604-A799-03C7672C889A}" type="presOf" srcId="{AE57189E-0BF7-4ADD-A3EB-2A7DEB35E278}" destId="{BBC40D2B-B7F4-481B-9D67-96E5EE9612A6}" srcOrd="0" destOrd="0" presId="urn:microsoft.com/office/officeart/2005/8/layout/process1"/>
    <dgm:cxn modelId="{BC8AED5D-C0D2-4082-B302-C9C6233FF1EA}" type="presOf" srcId="{D66A01C3-0BDD-4DDA-A7F6-7F6A6C8E01DE}" destId="{091676CC-2C6C-4003-9611-382DF2E8B6D7}" srcOrd="1" destOrd="0" presId="urn:microsoft.com/office/officeart/2005/8/layout/process1"/>
    <dgm:cxn modelId="{2F234C44-B0DE-4183-8D0E-B36053BE0A4E}" srcId="{67AC6E08-A165-47CF-AF57-CA17ED4225BE}" destId="{28AC9563-2757-4214-B127-CDD2939C52F6}" srcOrd="1" destOrd="0" parTransId="{37B7C736-4DAF-4C8B-B73B-F0B72CBFA4FF}" sibTransId="{944E791D-5B2D-4625-8019-CCA029D8674E}"/>
    <dgm:cxn modelId="{5145144E-D1AA-4995-988F-DC96650B94A1}" type="presOf" srcId="{944E791D-5B2D-4625-8019-CCA029D8674E}" destId="{408F18A0-3313-4B1E-8A6B-3786B5BEC174}" srcOrd="0" destOrd="0" presId="urn:microsoft.com/office/officeart/2005/8/layout/process1"/>
    <dgm:cxn modelId="{68E86A84-CC13-415A-80EA-0ED6C559F6E6}" srcId="{67AC6E08-A165-47CF-AF57-CA17ED4225BE}" destId="{81BEA873-A8E4-49D0-878A-B670FEE997DE}" srcOrd="2" destOrd="0" parTransId="{1A8984A2-C5D0-4639-95E3-07C90D4C817E}" sibTransId="{BA8301E8-5737-46FD-BB05-C0AC4E9AB2B2}"/>
    <dgm:cxn modelId="{F6D039B6-B183-4202-8149-95BA3AAFF1D3}" type="presOf" srcId="{28AC9563-2757-4214-B127-CDD2939C52F6}" destId="{CD4F867B-A191-47A7-B974-DEA82B40352F}" srcOrd="0" destOrd="0" presId="urn:microsoft.com/office/officeart/2005/8/layout/process1"/>
    <dgm:cxn modelId="{949BFEBE-8D61-4628-830C-8D3A920106EF}" type="presOf" srcId="{67AC6E08-A165-47CF-AF57-CA17ED4225BE}" destId="{4013A6AF-BBD3-4039-9C3D-DB5DA30A0B5C}" srcOrd="0" destOrd="0" presId="urn:microsoft.com/office/officeart/2005/8/layout/process1"/>
    <dgm:cxn modelId="{DA4401D4-716A-41BC-BECF-F131F631669A}" type="presOf" srcId="{944E791D-5B2D-4625-8019-CCA029D8674E}" destId="{82E3CA9E-A6EF-448E-90D3-3CC797B1763C}" srcOrd="1" destOrd="0" presId="urn:microsoft.com/office/officeart/2005/8/layout/process1"/>
    <dgm:cxn modelId="{50D859E9-2152-4750-8386-F495BAF30DDC}" type="presOf" srcId="{D66A01C3-0BDD-4DDA-A7F6-7F6A6C8E01DE}" destId="{39563A0F-3384-43D1-BA11-64694D29112B}" srcOrd="0" destOrd="0" presId="urn:microsoft.com/office/officeart/2005/8/layout/process1"/>
    <dgm:cxn modelId="{599311ED-BD48-451E-AB0B-E4489602F626}" srcId="{67AC6E08-A165-47CF-AF57-CA17ED4225BE}" destId="{AE57189E-0BF7-4ADD-A3EB-2A7DEB35E278}" srcOrd="0" destOrd="0" parTransId="{34C5C7B1-A989-4C70-8F2A-8DED90CC1006}" sibTransId="{D66A01C3-0BDD-4DDA-A7F6-7F6A6C8E01DE}"/>
    <dgm:cxn modelId="{FE1D742A-7D83-479B-AEF0-5FCC327993ED}" type="presParOf" srcId="{4013A6AF-BBD3-4039-9C3D-DB5DA30A0B5C}" destId="{BBC40D2B-B7F4-481B-9D67-96E5EE9612A6}" srcOrd="0" destOrd="0" presId="urn:microsoft.com/office/officeart/2005/8/layout/process1"/>
    <dgm:cxn modelId="{27CCD68C-151D-47E1-9CE7-E30DF5C7661A}" type="presParOf" srcId="{4013A6AF-BBD3-4039-9C3D-DB5DA30A0B5C}" destId="{39563A0F-3384-43D1-BA11-64694D29112B}" srcOrd="1" destOrd="0" presId="urn:microsoft.com/office/officeart/2005/8/layout/process1"/>
    <dgm:cxn modelId="{E9BD3E08-473F-4BD6-B604-EC57723B57D7}" type="presParOf" srcId="{39563A0F-3384-43D1-BA11-64694D29112B}" destId="{091676CC-2C6C-4003-9611-382DF2E8B6D7}" srcOrd="0" destOrd="0" presId="urn:microsoft.com/office/officeart/2005/8/layout/process1"/>
    <dgm:cxn modelId="{93F0D094-BC9F-42B2-876D-000D03B764F4}" type="presParOf" srcId="{4013A6AF-BBD3-4039-9C3D-DB5DA30A0B5C}" destId="{CD4F867B-A191-47A7-B974-DEA82B40352F}" srcOrd="2" destOrd="0" presId="urn:microsoft.com/office/officeart/2005/8/layout/process1"/>
    <dgm:cxn modelId="{F2025B83-6EAB-4B88-AB10-8F6A55DFF6EF}" type="presParOf" srcId="{4013A6AF-BBD3-4039-9C3D-DB5DA30A0B5C}" destId="{408F18A0-3313-4B1E-8A6B-3786B5BEC174}" srcOrd="3" destOrd="0" presId="urn:microsoft.com/office/officeart/2005/8/layout/process1"/>
    <dgm:cxn modelId="{369927CE-948B-45A7-B10A-955E155A1682}" type="presParOf" srcId="{408F18A0-3313-4B1E-8A6B-3786B5BEC174}" destId="{82E3CA9E-A6EF-448E-90D3-3CC797B1763C}" srcOrd="0" destOrd="0" presId="urn:microsoft.com/office/officeart/2005/8/layout/process1"/>
    <dgm:cxn modelId="{8EBA08FE-D3E0-4A8C-BCF7-201571B080D5}" type="presParOf" srcId="{4013A6AF-BBD3-4039-9C3D-DB5DA30A0B5C}" destId="{51A3D162-DC62-41E2-BDC9-DA023FE6233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2EABA0-FA6C-4DF5-97D2-5F1106B1E69D}" type="doc">
      <dgm:prSet loTypeId="urn:microsoft.com/office/officeart/2005/8/layout/radial6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6D53B7B-EA5E-4D74-A7C4-B9B4128AD574}">
      <dgm:prSet phldrT="[Text]"/>
      <dgm:spPr/>
      <dgm:t>
        <a:bodyPr/>
        <a:lstStyle/>
        <a:p>
          <a:r>
            <a:rPr lang="en-US" dirty="0" err="1"/>
            <a:t>Analisis</a:t>
          </a:r>
          <a:r>
            <a:rPr lang="en-US" dirty="0"/>
            <a:t> </a:t>
          </a:r>
          <a:r>
            <a:rPr lang="en-US" dirty="0" err="1"/>
            <a:t>Teks</a:t>
          </a:r>
          <a:r>
            <a:rPr lang="en-US" dirty="0"/>
            <a:t> Media</a:t>
          </a:r>
        </a:p>
      </dgm:t>
    </dgm:pt>
    <dgm:pt modelId="{5622D7BC-F1F1-407C-837D-455C0DD8CA93}" type="parTrans" cxnId="{CC13B080-44A2-4BC8-89E8-C7B2B8703AEF}">
      <dgm:prSet/>
      <dgm:spPr/>
      <dgm:t>
        <a:bodyPr/>
        <a:lstStyle/>
        <a:p>
          <a:endParaRPr lang="en-US"/>
        </a:p>
      </dgm:t>
    </dgm:pt>
    <dgm:pt modelId="{7129F04D-A695-48F1-91F1-DF58DBD90D0B}" type="sibTrans" cxnId="{CC13B080-44A2-4BC8-89E8-C7B2B8703AEF}">
      <dgm:prSet/>
      <dgm:spPr/>
      <dgm:t>
        <a:bodyPr/>
        <a:lstStyle/>
        <a:p>
          <a:endParaRPr lang="en-US"/>
        </a:p>
      </dgm:t>
    </dgm:pt>
    <dgm:pt modelId="{9D06FEAA-714E-4948-9DB9-D8BBF45A01FA}">
      <dgm:prSet phldrT="[Text]"/>
      <dgm:spPr/>
      <dgm:t>
        <a:bodyPr/>
        <a:lstStyle/>
        <a:p>
          <a:r>
            <a:rPr lang="en-US" dirty="0" err="1"/>
            <a:t>Analisis</a:t>
          </a:r>
          <a:r>
            <a:rPr lang="en-US" dirty="0"/>
            <a:t> Isi</a:t>
          </a:r>
        </a:p>
      </dgm:t>
    </dgm:pt>
    <dgm:pt modelId="{3F4C3CBF-F74E-412F-B597-19562EEE0D86}" type="parTrans" cxnId="{A7430C4D-A841-488E-B554-33EB34FCCA2E}">
      <dgm:prSet/>
      <dgm:spPr/>
      <dgm:t>
        <a:bodyPr/>
        <a:lstStyle/>
        <a:p>
          <a:endParaRPr lang="en-US"/>
        </a:p>
      </dgm:t>
    </dgm:pt>
    <dgm:pt modelId="{4D1C2170-F24C-4DE1-8163-9ED189A6B898}" type="sibTrans" cxnId="{A7430C4D-A841-488E-B554-33EB34FCCA2E}">
      <dgm:prSet/>
      <dgm:spPr/>
      <dgm:t>
        <a:bodyPr/>
        <a:lstStyle/>
        <a:p>
          <a:endParaRPr lang="en-US"/>
        </a:p>
      </dgm:t>
    </dgm:pt>
    <dgm:pt modelId="{FD7A7EFC-0136-4739-B1C3-E67CAFB90C02}">
      <dgm:prSet phldrT="[Text]"/>
      <dgm:spPr/>
      <dgm:t>
        <a:bodyPr/>
        <a:lstStyle/>
        <a:p>
          <a:r>
            <a:rPr lang="en-US" dirty="0" err="1"/>
            <a:t>Analisis</a:t>
          </a:r>
          <a:r>
            <a:rPr lang="en-US" dirty="0"/>
            <a:t> </a:t>
          </a:r>
          <a:r>
            <a:rPr lang="en-US" dirty="0" err="1"/>
            <a:t>Naratif</a:t>
          </a:r>
          <a:endParaRPr lang="en-US" dirty="0"/>
        </a:p>
      </dgm:t>
    </dgm:pt>
    <dgm:pt modelId="{D1FD1733-B444-4708-BA54-C3C93F76DD43}" type="parTrans" cxnId="{BF5EE526-A7D2-496F-8003-1CDAF9D7977A}">
      <dgm:prSet/>
      <dgm:spPr/>
      <dgm:t>
        <a:bodyPr/>
        <a:lstStyle/>
        <a:p>
          <a:endParaRPr lang="en-US"/>
        </a:p>
      </dgm:t>
    </dgm:pt>
    <dgm:pt modelId="{84CE51D3-5EAF-4542-B4F9-9E94F9196DE9}" type="sibTrans" cxnId="{BF5EE526-A7D2-496F-8003-1CDAF9D7977A}">
      <dgm:prSet/>
      <dgm:spPr/>
      <dgm:t>
        <a:bodyPr/>
        <a:lstStyle/>
        <a:p>
          <a:endParaRPr lang="en-US"/>
        </a:p>
      </dgm:t>
    </dgm:pt>
    <dgm:pt modelId="{0995640D-4A97-430B-A4D6-DCF2C370C9D9}">
      <dgm:prSet phldrT="[Text]"/>
      <dgm:spPr/>
      <dgm:t>
        <a:bodyPr/>
        <a:lstStyle/>
        <a:p>
          <a:r>
            <a:rPr lang="en-US" dirty="0" err="1"/>
            <a:t>Analisis</a:t>
          </a:r>
          <a:r>
            <a:rPr lang="en-US" dirty="0"/>
            <a:t> </a:t>
          </a:r>
          <a:r>
            <a:rPr lang="en-US" dirty="0" err="1"/>
            <a:t>Wacana</a:t>
          </a:r>
          <a:endParaRPr lang="en-US" dirty="0"/>
        </a:p>
      </dgm:t>
    </dgm:pt>
    <dgm:pt modelId="{3D930AEF-BF1B-440E-8935-65688CD74D98}" type="parTrans" cxnId="{7F4D8121-4BCC-4860-8B77-49786065E5FC}">
      <dgm:prSet/>
      <dgm:spPr/>
      <dgm:t>
        <a:bodyPr/>
        <a:lstStyle/>
        <a:p>
          <a:endParaRPr lang="en-US"/>
        </a:p>
      </dgm:t>
    </dgm:pt>
    <dgm:pt modelId="{24545C30-3E2B-40BB-8682-08581CD174AE}" type="sibTrans" cxnId="{7F4D8121-4BCC-4860-8B77-49786065E5FC}">
      <dgm:prSet/>
      <dgm:spPr/>
      <dgm:t>
        <a:bodyPr/>
        <a:lstStyle/>
        <a:p>
          <a:endParaRPr lang="en-US"/>
        </a:p>
      </dgm:t>
    </dgm:pt>
    <dgm:pt modelId="{196101EE-0596-44F4-AADF-61228D13CD11}">
      <dgm:prSet phldrT="[Text]"/>
      <dgm:spPr/>
      <dgm:t>
        <a:bodyPr/>
        <a:lstStyle/>
        <a:p>
          <a:r>
            <a:rPr lang="en-US" dirty="0" err="1"/>
            <a:t>Analisis</a:t>
          </a:r>
          <a:r>
            <a:rPr lang="en-US" dirty="0"/>
            <a:t> </a:t>
          </a:r>
          <a:r>
            <a:rPr lang="en-US" dirty="0" err="1"/>
            <a:t>Semiotika</a:t>
          </a:r>
          <a:endParaRPr lang="en-US" dirty="0"/>
        </a:p>
      </dgm:t>
    </dgm:pt>
    <dgm:pt modelId="{45D1CECC-43CC-41A9-BDE2-5EC7B1597536}" type="parTrans" cxnId="{142F214D-A1C1-4811-934F-8F66F55A48B5}">
      <dgm:prSet/>
      <dgm:spPr/>
      <dgm:t>
        <a:bodyPr/>
        <a:lstStyle/>
        <a:p>
          <a:endParaRPr lang="en-US"/>
        </a:p>
      </dgm:t>
    </dgm:pt>
    <dgm:pt modelId="{18B82237-0FD2-4B80-8EE0-187C566809A9}" type="sibTrans" cxnId="{142F214D-A1C1-4811-934F-8F66F55A48B5}">
      <dgm:prSet/>
      <dgm:spPr/>
      <dgm:t>
        <a:bodyPr/>
        <a:lstStyle/>
        <a:p>
          <a:endParaRPr lang="en-US"/>
        </a:p>
      </dgm:t>
    </dgm:pt>
    <dgm:pt modelId="{81526EF9-69A9-44C4-AEA1-4EFBC91409AE}">
      <dgm:prSet phldrT="[Text]" custScaleX="135269" custScaleY="117896"/>
      <dgm:spPr/>
      <dgm:t>
        <a:bodyPr/>
        <a:lstStyle/>
        <a:p>
          <a:endParaRPr lang="en-US"/>
        </a:p>
      </dgm:t>
    </dgm:pt>
    <dgm:pt modelId="{F9188E7B-5ECC-4B7E-93AD-549B97DAFC73}" type="parTrans" cxnId="{5FADF6E6-B5EC-400A-A256-9BFDA1C087E3}">
      <dgm:prSet/>
      <dgm:spPr/>
      <dgm:t>
        <a:bodyPr/>
        <a:lstStyle/>
        <a:p>
          <a:endParaRPr lang="en-US"/>
        </a:p>
      </dgm:t>
    </dgm:pt>
    <dgm:pt modelId="{7623F05E-9D6C-4A92-AC15-34C43B9546F9}" type="sibTrans" cxnId="{5FADF6E6-B5EC-400A-A256-9BFDA1C087E3}">
      <dgm:prSet/>
      <dgm:spPr/>
      <dgm:t>
        <a:bodyPr/>
        <a:lstStyle/>
        <a:p>
          <a:endParaRPr lang="en-US"/>
        </a:p>
      </dgm:t>
    </dgm:pt>
    <dgm:pt modelId="{9F6FB5FD-A96B-4AB2-84B7-6B15C8CCEAA8}">
      <dgm:prSet/>
      <dgm:spPr/>
      <dgm:t>
        <a:bodyPr/>
        <a:lstStyle/>
        <a:p>
          <a:r>
            <a:rPr lang="en-US" dirty="0" err="1"/>
            <a:t>Analisis Framing </a:t>
          </a:r>
        </a:p>
      </dgm:t>
    </dgm:pt>
    <dgm:pt modelId="{954FB93B-3B0A-4BC9-B1E1-C486F89D0C66}" type="parTrans" cxnId="{A535394F-DBBD-4B09-8BC1-7A471834C6E1}">
      <dgm:prSet/>
      <dgm:spPr/>
      <dgm:t>
        <a:bodyPr/>
        <a:lstStyle/>
        <a:p>
          <a:endParaRPr lang="en-US"/>
        </a:p>
      </dgm:t>
    </dgm:pt>
    <dgm:pt modelId="{55D2DAC4-43AC-4122-82B1-33124FC5FD35}" type="sibTrans" cxnId="{A535394F-DBBD-4B09-8BC1-7A471834C6E1}">
      <dgm:prSet/>
      <dgm:spPr/>
      <dgm:t>
        <a:bodyPr/>
        <a:lstStyle/>
        <a:p>
          <a:endParaRPr lang="en-US"/>
        </a:p>
      </dgm:t>
    </dgm:pt>
    <dgm:pt modelId="{618B5810-1F68-4088-BB02-54B5C1F67219}">
      <dgm:prSet/>
      <dgm:spPr/>
      <dgm:t>
        <a:bodyPr/>
        <a:lstStyle/>
        <a:p>
          <a:endParaRPr lang="en-US"/>
        </a:p>
      </dgm:t>
    </dgm:pt>
    <dgm:pt modelId="{FA7B0E12-8648-4B42-9FB9-F7933DA9A676}" type="parTrans" cxnId="{AB0C416E-2CFD-4AB7-9521-0A2DE0BAD970}">
      <dgm:prSet/>
      <dgm:spPr/>
      <dgm:t>
        <a:bodyPr/>
        <a:lstStyle/>
        <a:p>
          <a:endParaRPr lang="en-US"/>
        </a:p>
      </dgm:t>
    </dgm:pt>
    <dgm:pt modelId="{C51CEA56-8BC7-4EA9-A060-9E0FFEE0A93D}" type="sibTrans" cxnId="{AB0C416E-2CFD-4AB7-9521-0A2DE0BAD970}">
      <dgm:prSet/>
      <dgm:spPr/>
      <dgm:t>
        <a:bodyPr/>
        <a:lstStyle/>
        <a:p>
          <a:endParaRPr lang="en-US"/>
        </a:p>
      </dgm:t>
    </dgm:pt>
    <dgm:pt modelId="{8A25B147-AE75-49B3-A1C5-41B9D274DA37}">
      <dgm:prSet/>
      <dgm:spPr/>
      <dgm:t>
        <a:bodyPr/>
        <a:lstStyle/>
        <a:p>
          <a:endParaRPr lang="en-US"/>
        </a:p>
      </dgm:t>
    </dgm:pt>
    <dgm:pt modelId="{6C65AF66-CA85-4E4A-BAC3-3985E62B2E34}" type="parTrans" cxnId="{8A4B8309-5563-47D3-9CCF-0B858DA62231}">
      <dgm:prSet/>
      <dgm:spPr/>
      <dgm:t>
        <a:bodyPr/>
        <a:lstStyle/>
        <a:p>
          <a:endParaRPr lang="en-US"/>
        </a:p>
      </dgm:t>
    </dgm:pt>
    <dgm:pt modelId="{01BB627C-D70A-40CC-A817-A0F4084C8E86}" type="sibTrans" cxnId="{8A4B8309-5563-47D3-9CCF-0B858DA62231}">
      <dgm:prSet/>
      <dgm:spPr/>
      <dgm:t>
        <a:bodyPr/>
        <a:lstStyle/>
        <a:p>
          <a:endParaRPr lang="en-US"/>
        </a:p>
      </dgm:t>
    </dgm:pt>
    <dgm:pt modelId="{7558AF6A-00CE-4935-BAF9-B9E62C0C3FA2}" type="pres">
      <dgm:prSet presAssocID="{D92EABA0-FA6C-4DF5-97D2-5F1106B1E69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1744D81-535B-41C0-A21D-0ADBF67B1FF5}" type="pres">
      <dgm:prSet presAssocID="{F6D53B7B-EA5E-4D74-A7C4-B9B4128AD574}" presName="centerShape" presStyleLbl="node0" presStyleIdx="0" presStyleCnt="1"/>
      <dgm:spPr/>
    </dgm:pt>
    <dgm:pt modelId="{4778D5E3-A111-4D8B-BC9E-2B220E413EEE}" type="pres">
      <dgm:prSet presAssocID="{9D06FEAA-714E-4948-9DB9-D8BBF45A01FA}" presName="node" presStyleLbl="node1" presStyleIdx="0" presStyleCnt="5" custScaleX="144825" custScaleY="125063">
        <dgm:presLayoutVars>
          <dgm:bulletEnabled val="1"/>
        </dgm:presLayoutVars>
      </dgm:prSet>
      <dgm:spPr/>
    </dgm:pt>
    <dgm:pt modelId="{1FCA2898-CC20-4A12-A008-D16934B8B3A6}" type="pres">
      <dgm:prSet presAssocID="{9D06FEAA-714E-4948-9DB9-D8BBF45A01FA}" presName="dummy" presStyleCnt="0"/>
      <dgm:spPr/>
    </dgm:pt>
    <dgm:pt modelId="{3E2CC410-3DCC-4F7E-B678-A1B9F33D4D55}" type="pres">
      <dgm:prSet presAssocID="{4D1C2170-F24C-4DE1-8163-9ED189A6B898}" presName="sibTrans" presStyleLbl="sibTrans2D1" presStyleIdx="0" presStyleCnt="5"/>
      <dgm:spPr/>
    </dgm:pt>
    <dgm:pt modelId="{7D8C3E91-B295-48D2-B4C0-8BE1BBC4193E}" type="pres">
      <dgm:prSet presAssocID="{9F6FB5FD-A96B-4AB2-84B7-6B15C8CCEAA8}" presName="node" presStyleLbl="node1" presStyleIdx="1" presStyleCnt="5">
        <dgm:presLayoutVars>
          <dgm:bulletEnabled val="1"/>
        </dgm:presLayoutVars>
      </dgm:prSet>
      <dgm:spPr/>
    </dgm:pt>
    <dgm:pt modelId="{B3FDD475-876A-4607-B924-79477F3F8CB9}" type="pres">
      <dgm:prSet presAssocID="{9F6FB5FD-A96B-4AB2-84B7-6B15C8CCEAA8}" presName="dummy" presStyleCnt="0"/>
      <dgm:spPr/>
    </dgm:pt>
    <dgm:pt modelId="{4401F828-974D-4FC1-B597-E9F8B0ED36F7}" type="pres">
      <dgm:prSet presAssocID="{55D2DAC4-43AC-4122-82B1-33124FC5FD35}" presName="sibTrans" presStyleLbl="sibTrans2D1" presStyleIdx="1" presStyleCnt="5"/>
      <dgm:spPr/>
    </dgm:pt>
    <dgm:pt modelId="{B84F45BA-196A-4969-8E84-7243D37C7798}" type="pres">
      <dgm:prSet presAssocID="{FD7A7EFC-0136-4739-B1C3-E67CAFB90C02}" presName="node" presStyleLbl="node1" presStyleIdx="2" presStyleCnt="5" custScaleX="135269" custScaleY="117896">
        <dgm:presLayoutVars>
          <dgm:bulletEnabled val="1"/>
        </dgm:presLayoutVars>
      </dgm:prSet>
      <dgm:spPr/>
    </dgm:pt>
    <dgm:pt modelId="{FA27466A-3C6F-4B7D-A996-5772AD6E420B}" type="pres">
      <dgm:prSet presAssocID="{FD7A7EFC-0136-4739-B1C3-E67CAFB90C02}" presName="dummy" presStyleCnt="0"/>
      <dgm:spPr/>
    </dgm:pt>
    <dgm:pt modelId="{E722C744-CBA2-4471-B656-FD7E5F48DE80}" type="pres">
      <dgm:prSet presAssocID="{84CE51D3-5EAF-4542-B4F9-9E94F9196DE9}" presName="sibTrans" presStyleLbl="sibTrans2D1" presStyleIdx="2" presStyleCnt="5"/>
      <dgm:spPr/>
    </dgm:pt>
    <dgm:pt modelId="{08FBD201-17B3-4A61-8305-BCBD6CA0963D}" type="pres">
      <dgm:prSet presAssocID="{0995640D-4A97-430B-A4D6-DCF2C370C9D9}" presName="node" presStyleLbl="node1" presStyleIdx="3" presStyleCnt="5" custScaleX="123825" custScaleY="130654">
        <dgm:presLayoutVars>
          <dgm:bulletEnabled val="1"/>
        </dgm:presLayoutVars>
      </dgm:prSet>
      <dgm:spPr/>
    </dgm:pt>
    <dgm:pt modelId="{D8F92A29-4626-47C6-B13C-504814C0DC70}" type="pres">
      <dgm:prSet presAssocID="{0995640D-4A97-430B-A4D6-DCF2C370C9D9}" presName="dummy" presStyleCnt="0"/>
      <dgm:spPr/>
    </dgm:pt>
    <dgm:pt modelId="{5E475041-D187-4C9C-948F-C58D0CB4A7FC}" type="pres">
      <dgm:prSet presAssocID="{24545C30-3E2B-40BB-8682-08581CD174AE}" presName="sibTrans" presStyleLbl="sibTrans2D1" presStyleIdx="3" presStyleCnt="5"/>
      <dgm:spPr/>
    </dgm:pt>
    <dgm:pt modelId="{DDA1E71C-DF43-47CA-A1D7-70A7E28CEF04}" type="pres">
      <dgm:prSet presAssocID="{196101EE-0596-44F4-AADF-61228D13CD11}" presName="node" presStyleLbl="node1" presStyleIdx="4" presStyleCnt="5" custScaleX="136616" custScaleY="126517">
        <dgm:presLayoutVars>
          <dgm:bulletEnabled val="1"/>
        </dgm:presLayoutVars>
      </dgm:prSet>
      <dgm:spPr/>
    </dgm:pt>
    <dgm:pt modelId="{EAF39560-BE96-4029-9FA5-8A81FB6520ED}" type="pres">
      <dgm:prSet presAssocID="{196101EE-0596-44F4-AADF-61228D13CD11}" presName="dummy" presStyleCnt="0"/>
      <dgm:spPr/>
    </dgm:pt>
    <dgm:pt modelId="{DA178B63-1F3D-412B-8B91-CBFB428ACFD4}" type="pres">
      <dgm:prSet presAssocID="{18B82237-0FD2-4B80-8EE0-187C566809A9}" presName="sibTrans" presStyleLbl="sibTrans2D1" presStyleIdx="4" presStyleCnt="5"/>
      <dgm:spPr/>
    </dgm:pt>
  </dgm:ptLst>
  <dgm:cxnLst>
    <dgm:cxn modelId="{8A4B8309-5563-47D3-9CCF-0B858DA62231}" srcId="{D92EABA0-FA6C-4DF5-97D2-5F1106B1E69D}" destId="{8A25B147-AE75-49B3-A1C5-41B9D274DA37}" srcOrd="3" destOrd="0" parTransId="{6C65AF66-CA85-4E4A-BAC3-3985E62B2E34}" sibTransId="{01BB627C-D70A-40CC-A817-A0F4084C8E86}"/>
    <dgm:cxn modelId="{FFD9E00A-1780-41EA-9286-1FA9B8996BDD}" type="presOf" srcId="{F6D53B7B-EA5E-4D74-A7C4-B9B4128AD574}" destId="{F1744D81-535B-41C0-A21D-0ADBF67B1FF5}" srcOrd="0" destOrd="0" presId="urn:microsoft.com/office/officeart/2005/8/layout/radial6"/>
    <dgm:cxn modelId="{7F4D8121-4BCC-4860-8B77-49786065E5FC}" srcId="{F6D53B7B-EA5E-4D74-A7C4-B9B4128AD574}" destId="{0995640D-4A97-430B-A4D6-DCF2C370C9D9}" srcOrd="3" destOrd="0" parTransId="{3D930AEF-BF1B-440E-8935-65688CD74D98}" sibTransId="{24545C30-3E2B-40BB-8682-08581CD174AE}"/>
    <dgm:cxn modelId="{BF5EE526-A7D2-496F-8003-1CDAF9D7977A}" srcId="{F6D53B7B-EA5E-4D74-A7C4-B9B4128AD574}" destId="{FD7A7EFC-0136-4739-B1C3-E67CAFB90C02}" srcOrd="2" destOrd="0" parTransId="{D1FD1733-B444-4708-BA54-C3C93F76DD43}" sibTransId="{84CE51D3-5EAF-4542-B4F9-9E94F9196DE9}"/>
    <dgm:cxn modelId="{82EEB328-61F8-4C15-BC56-448BA874B91C}" type="presOf" srcId="{9D06FEAA-714E-4948-9DB9-D8BBF45A01FA}" destId="{4778D5E3-A111-4D8B-BC9E-2B220E413EEE}" srcOrd="0" destOrd="0" presId="urn:microsoft.com/office/officeart/2005/8/layout/radial6"/>
    <dgm:cxn modelId="{94D3B030-B282-45B1-80AC-515FA20BFFE5}" type="presOf" srcId="{4D1C2170-F24C-4DE1-8163-9ED189A6B898}" destId="{3E2CC410-3DCC-4F7E-B678-A1B9F33D4D55}" srcOrd="0" destOrd="0" presId="urn:microsoft.com/office/officeart/2005/8/layout/radial6"/>
    <dgm:cxn modelId="{DA012A5B-AA20-41F5-902F-6E99B1CDC256}" type="presOf" srcId="{18B82237-0FD2-4B80-8EE0-187C566809A9}" destId="{DA178B63-1F3D-412B-8B91-CBFB428ACFD4}" srcOrd="0" destOrd="0" presId="urn:microsoft.com/office/officeart/2005/8/layout/radial6"/>
    <dgm:cxn modelId="{B252DD46-C137-4C0B-A59C-F723BF0E9182}" type="presOf" srcId="{24545C30-3E2B-40BB-8682-08581CD174AE}" destId="{5E475041-D187-4C9C-948F-C58D0CB4A7FC}" srcOrd="0" destOrd="0" presId="urn:microsoft.com/office/officeart/2005/8/layout/radial6"/>
    <dgm:cxn modelId="{A7430C4D-A841-488E-B554-33EB34FCCA2E}" srcId="{F6D53B7B-EA5E-4D74-A7C4-B9B4128AD574}" destId="{9D06FEAA-714E-4948-9DB9-D8BBF45A01FA}" srcOrd="0" destOrd="0" parTransId="{3F4C3CBF-F74E-412F-B597-19562EEE0D86}" sibTransId="{4D1C2170-F24C-4DE1-8163-9ED189A6B898}"/>
    <dgm:cxn modelId="{142F214D-A1C1-4811-934F-8F66F55A48B5}" srcId="{F6D53B7B-EA5E-4D74-A7C4-B9B4128AD574}" destId="{196101EE-0596-44F4-AADF-61228D13CD11}" srcOrd="4" destOrd="0" parTransId="{45D1CECC-43CC-41A9-BDE2-5EC7B1597536}" sibTransId="{18B82237-0FD2-4B80-8EE0-187C566809A9}"/>
    <dgm:cxn modelId="{AB0C416E-2CFD-4AB7-9521-0A2DE0BAD970}" srcId="{D92EABA0-FA6C-4DF5-97D2-5F1106B1E69D}" destId="{618B5810-1F68-4088-BB02-54B5C1F67219}" srcOrd="2" destOrd="0" parTransId="{FA7B0E12-8648-4B42-9FB9-F7933DA9A676}" sibTransId="{C51CEA56-8BC7-4EA9-A060-9E0FFEE0A93D}"/>
    <dgm:cxn modelId="{A535394F-DBBD-4B09-8BC1-7A471834C6E1}" srcId="{F6D53B7B-EA5E-4D74-A7C4-B9B4128AD574}" destId="{9F6FB5FD-A96B-4AB2-84B7-6B15C8CCEAA8}" srcOrd="1" destOrd="0" parTransId="{954FB93B-3B0A-4BC9-B1E1-C486F89D0C66}" sibTransId="{55D2DAC4-43AC-4122-82B1-33124FC5FD35}"/>
    <dgm:cxn modelId="{539FCC58-F40F-4802-9A96-157166E96C5D}" type="presOf" srcId="{0995640D-4A97-430B-A4D6-DCF2C370C9D9}" destId="{08FBD201-17B3-4A61-8305-BCBD6CA0963D}" srcOrd="0" destOrd="0" presId="urn:microsoft.com/office/officeart/2005/8/layout/radial6"/>
    <dgm:cxn modelId="{CC13B080-44A2-4BC8-89E8-C7B2B8703AEF}" srcId="{D92EABA0-FA6C-4DF5-97D2-5F1106B1E69D}" destId="{F6D53B7B-EA5E-4D74-A7C4-B9B4128AD574}" srcOrd="0" destOrd="0" parTransId="{5622D7BC-F1F1-407C-837D-455C0DD8CA93}" sibTransId="{7129F04D-A695-48F1-91F1-DF58DBD90D0B}"/>
    <dgm:cxn modelId="{9146FF80-1A94-4F2B-857E-686D94988CEC}" type="presOf" srcId="{55D2DAC4-43AC-4122-82B1-33124FC5FD35}" destId="{4401F828-974D-4FC1-B597-E9F8B0ED36F7}" srcOrd="0" destOrd="0" presId="urn:microsoft.com/office/officeart/2005/8/layout/radial6"/>
    <dgm:cxn modelId="{3407B38A-F9BE-4EB0-A4E6-E05C49093F8D}" type="presOf" srcId="{D92EABA0-FA6C-4DF5-97D2-5F1106B1E69D}" destId="{7558AF6A-00CE-4935-BAF9-B9E62C0C3FA2}" srcOrd="0" destOrd="0" presId="urn:microsoft.com/office/officeart/2005/8/layout/radial6"/>
    <dgm:cxn modelId="{3BC757DC-F1C8-442B-A6DB-8A3861BCC405}" type="presOf" srcId="{84CE51D3-5EAF-4542-B4F9-9E94F9196DE9}" destId="{E722C744-CBA2-4471-B656-FD7E5F48DE80}" srcOrd="0" destOrd="0" presId="urn:microsoft.com/office/officeart/2005/8/layout/radial6"/>
    <dgm:cxn modelId="{321476E5-431F-4430-924E-EA361B2D22B5}" type="presOf" srcId="{FD7A7EFC-0136-4739-B1C3-E67CAFB90C02}" destId="{B84F45BA-196A-4969-8E84-7243D37C7798}" srcOrd="0" destOrd="0" presId="urn:microsoft.com/office/officeart/2005/8/layout/radial6"/>
    <dgm:cxn modelId="{3A058FE5-3E34-4BEA-BBAE-B5D164846300}" type="presOf" srcId="{196101EE-0596-44F4-AADF-61228D13CD11}" destId="{DDA1E71C-DF43-47CA-A1D7-70A7E28CEF04}" srcOrd="0" destOrd="0" presId="urn:microsoft.com/office/officeart/2005/8/layout/radial6"/>
    <dgm:cxn modelId="{5FADF6E6-B5EC-400A-A256-9BFDA1C087E3}" srcId="{D92EABA0-FA6C-4DF5-97D2-5F1106B1E69D}" destId="{81526EF9-69A9-44C4-AEA1-4EFBC91409AE}" srcOrd="1" destOrd="0" parTransId="{F9188E7B-5ECC-4B7E-93AD-549B97DAFC73}" sibTransId="{7623F05E-9D6C-4A92-AC15-34C43B9546F9}"/>
    <dgm:cxn modelId="{4EFD05F6-3C6D-40D6-8D83-4A6AEB710F03}" type="presOf" srcId="{9F6FB5FD-A96B-4AB2-84B7-6B15C8CCEAA8}" destId="{7D8C3E91-B295-48D2-B4C0-8BE1BBC4193E}" srcOrd="0" destOrd="0" presId="urn:microsoft.com/office/officeart/2005/8/layout/radial6"/>
    <dgm:cxn modelId="{F73FF3F2-4A97-4D37-9B96-355467333FE7}" type="presParOf" srcId="{7558AF6A-00CE-4935-BAF9-B9E62C0C3FA2}" destId="{F1744D81-535B-41C0-A21D-0ADBF67B1FF5}" srcOrd="0" destOrd="0" presId="urn:microsoft.com/office/officeart/2005/8/layout/radial6"/>
    <dgm:cxn modelId="{3972E024-167E-492D-A880-E7498CF88D7A}" type="presParOf" srcId="{7558AF6A-00CE-4935-BAF9-B9E62C0C3FA2}" destId="{4778D5E3-A111-4D8B-BC9E-2B220E413EEE}" srcOrd="1" destOrd="0" presId="urn:microsoft.com/office/officeart/2005/8/layout/radial6"/>
    <dgm:cxn modelId="{19110CD9-1425-41AE-AC2A-96ACBF410720}" type="presParOf" srcId="{7558AF6A-00CE-4935-BAF9-B9E62C0C3FA2}" destId="{1FCA2898-CC20-4A12-A008-D16934B8B3A6}" srcOrd="2" destOrd="0" presId="urn:microsoft.com/office/officeart/2005/8/layout/radial6"/>
    <dgm:cxn modelId="{4A597F83-CB05-411C-BA58-D8CB0A35D1F7}" type="presParOf" srcId="{7558AF6A-00CE-4935-BAF9-B9E62C0C3FA2}" destId="{3E2CC410-3DCC-4F7E-B678-A1B9F33D4D55}" srcOrd="3" destOrd="0" presId="urn:microsoft.com/office/officeart/2005/8/layout/radial6"/>
    <dgm:cxn modelId="{7A485F0A-E5C4-4EB2-8E94-8AB250AECDBF}" type="presParOf" srcId="{7558AF6A-00CE-4935-BAF9-B9E62C0C3FA2}" destId="{7D8C3E91-B295-48D2-B4C0-8BE1BBC4193E}" srcOrd="4" destOrd="0" presId="urn:microsoft.com/office/officeart/2005/8/layout/radial6"/>
    <dgm:cxn modelId="{AD9F15E8-AAFC-4DC4-9157-5ED5A9C309F8}" type="presParOf" srcId="{7558AF6A-00CE-4935-BAF9-B9E62C0C3FA2}" destId="{B3FDD475-876A-4607-B924-79477F3F8CB9}" srcOrd="5" destOrd="0" presId="urn:microsoft.com/office/officeart/2005/8/layout/radial6"/>
    <dgm:cxn modelId="{8BB0B13D-A5C2-4A75-AF64-2B2AAA5A31E3}" type="presParOf" srcId="{7558AF6A-00CE-4935-BAF9-B9E62C0C3FA2}" destId="{4401F828-974D-4FC1-B597-E9F8B0ED36F7}" srcOrd="6" destOrd="0" presId="urn:microsoft.com/office/officeart/2005/8/layout/radial6"/>
    <dgm:cxn modelId="{C28E8C88-3F82-47A3-B49A-CCEA5CCE5096}" type="presParOf" srcId="{7558AF6A-00CE-4935-BAF9-B9E62C0C3FA2}" destId="{B84F45BA-196A-4969-8E84-7243D37C7798}" srcOrd="7" destOrd="0" presId="urn:microsoft.com/office/officeart/2005/8/layout/radial6"/>
    <dgm:cxn modelId="{E0C471A2-A4B1-457F-898E-B7607BB45F8D}" type="presParOf" srcId="{7558AF6A-00CE-4935-BAF9-B9E62C0C3FA2}" destId="{FA27466A-3C6F-4B7D-A996-5772AD6E420B}" srcOrd="8" destOrd="0" presId="urn:microsoft.com/office/officeart/2005/8/layout/radial6"/>
    <dgm:cxn modelId="{3B78E33D-0F4D-43A2-969F-1816A20BEE1E}" type="presParOf" srcId="{7558AF6A-00CE-4935-BAF9-B9E62C0C3FA2}" destId="{E722C744-CBA2-4471-B656-FD7E5F48DE80}" srcOrd="9" destOrd="0" presId="urn:microsoft.com/office/officeart/2005/8/layout/radial6"/>
    <dgm:cxn modelId="{68108C65-25A2-4E92-9959-4DF5E0C6551D}" type="presParOf" srcId="{7558AF6A-00CE-4935-BAF9-B9E62C0C3FA2}" destId="{08FBD201-17B3-4A61-8305-BCBD6CA0963D}" srcOrd="10" destOrd="0" presId="urn:microsoft.com/office/officeart/2005/8/layout/radial6"/>
    <dgm:cxn modelId="{DDFA9CD6-EC85-45D2-A8A2-2704BB3482B8}" type="presParOf" srcId="{7558AF6A-00CE-4935-BAF9-B9E62C0C3FA2}" destId="{D8F92A29-4626-47C6-B13C-504814C0DC70}" srcOrd="11" destOrd="0" presId="urn:microsoft.com/office/officeart/2005/8/layout/radial6"/>
    <dgm:cxn modelId="{7CAE0BD4-8A3F-4FE7-ABE9-8D858E0A1C75}" type="presParOf" srcId="{7558AF6A-00CE-4935-BAF9-B9E62C0C3FA2}" destId="{5E475041-D187-4C9C-948F-C58D0CB4A7FC}" srcOrd="12" destOrd="0" presId="urn:microsoft.com/office/officeart/2005/8/layout/radial6"/>
    <dgm:cxn modelId="{D5B7D6C6-E6D5-430B-8542-17AED8AFE2BF}" type="presParOf" srcId="{7558AF6A-00CE-4935-BAF9-B9E62C0C3FA2}" destId="{DDA1E71C-DF43-47CA-A1D7-70A7E28CEF04}" srcOrd="13" destOrd="0" presId="urn:microsoft.com/office/officeart/2005/8/layout/radial6"/>
    <dgm:cxn modelId="{7AF419A8-65CD-4C7C-A779-E8E3989089C6}" type="presParOf" srcId="{7558AF6A-00CE-4935-BAF9-B9E62C0C3FA2}" destId="{EAF39560-BE96-4029-9FA5-8A81FB6520ED}" srcOrd="14" destOrd="0" presId="urn:microsoft.com/office/officeart/2005/8/layout/radial6"/>
    <dgm:cxn modelId="{BEE11889-3105-4AFD-92CF-478B255EF98B}" type="presParOf" srcId="{7558AF6A-00CE-4935-BAF9-B9E62C0C3FA2}" destId="{DA178B63-1F3D-412B-8B91-CBFB428ACFD4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DE5024-A2B5-43C9-BFA1-DFC88212CBA0}" type="doc">
      <dgm:prSet loTypeId="urn:microsoft.com/office/officeart/2008/layout/PictureStrips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D37CFCF-82AB-4FCA-B514-3F5CDFBC755A}">
      <dgm:prSet phldrT="[Text]"/>
      <dgm:spPr/>
      <dgm:t>
        <a:bodyPr/>
        <a:lstStyle/>
        <a:p>
          <a:r>
            <a:rPr lang="en-US" dirty="0" err="1"/>
            <a:t>Analisis</a:t>
          </a:r>
          <a:r>
            <a:rPr lang="en-US" dirty="0"/>
            <a:t> Isi </a:t>
          </a:r>
          <a:r>
            <a:rPr lang="en-US" dirty="0" err="1"/>
            <a:t>Kuantitatif</a:t>
          </a:r>
          <a:endParaRPr lang="en-US" dirty="0"/>
        </a:p>
      </dgm:t>
    </dgm:pt>
    <dgm:pt modelId="{27B3434C-3ADD-46A0-A166-D8A972B8C7DB}" type="parTrans" cxnId="{9F871FD1-2F76-4E1E-BBD5-D7DC783217EF}">
      <dgm:prSet/>
      <dgm:spPr/>
      <dgm:t>
        <a:bodyPr/>
        <a:lstStyle/>
        <a:p>
          <a:endParaRPr lang="en-US"/>
        </a:p>
      </dgm:t>
    </dgm:pt>
    <dgm:pt modelId="{DD3462E5-2F6D-4AAD-BC31-78DC6FF69A33}" type="sibTrans" cxnId="{9F871FD1-2F76-4E1E-BBD5-D7DC783217EF}">
      <dgm:prSet/>
      <dgm:spPr/>
      <dgm:t>
        <a:bodyPr/>
        <a:lstStyle/>
        <a:p>
          <a:endParaRPr lang="en-US"/>
        </a:p>
      </dgm:t>
    </dgm:pt>
    <dgm:pt modelId="{A590BF08-55C5-4DA9-A724-1726F4F2E9A6}">
      <dgm:prSet phldrT="[Text]"/>
      <dgm:spPr/>
      <dgm:t>
        <a:bodyPr/>
        <a:lstStyle/>
        <a:p>
          <a:r>
            <a:rPr lang="en-US" dirty="0" err="1"/>
            <a:t>Analisis</a:t>
          </a:r>
          <a:r>
            <a:rPr lang="en-US" dirty="0"/>
            <a:t> </a:t>
          </a:r>
          <a:r>
            <a:rPr lang="en-US" dirty="0" err="1"/>
            <a:t>isi</a:t>
          </a:r>
          <a:r>
            <a:rPr lang="en-US" dirty="0"/>
            <a:t> </a:t>
          </a:r>
          <a:r>
            <a:rPr lang="en-US" dirty="0" err="1"/>
            <a:t>Kualitatif</a:t>
          </a:r>
          <a:endParaRPr lang="en-US" dirty="0"/>
        </a:p>
      </dgm:t>
    </dgm:pt>
    <dgm:pt modelId="{28AD4097-B5ED-46D6-B319-D43DF8CAC426}" type="parTrans" cxnId="{BFBA808F-91D9-46A8-9F9F-48281C235D9B}">
      <dgm:prSet/>
      <dgm:spPr/>
      <dgm:t>
        <a:bodyPr/>
        <a:lstStyle/>
        <a:p>
          <a:endParaRPr lang="en-US"/>
        </a:p>
      </dgm:t>
    </dgm:pt>
    <dgm:pt modelId="{4585D5D5-7994-4FE3-AAB5-F5935BA66FA9}" type="sibTrans" cxnId="{BFBA808F-91D9-46A8-9F9F-48281C235D9B}">
      <dgm:prSet/>
      <dgm:spPr/>
      <dgm:t>
        <a:bodyPr/>
        <a:lstStyle/>
        <a:p>
          <a:endParaRPr lang="en-US"/>
        </a:p>
      </dgm:t>
    </dgm:pt>
    <dgm:pt modelId="{80626F0E-6586-4FFC-9682-1CB385D61DBA}" type="pres">
      <dgm:prSet presAssocID="{9CDE5024-A2B5-43C9-BFA1-DFC88212CBA0}" presName="Name0" presStyleCnt="0">
        <dgm:presLayoutVars>
          <dgm:dir/>
          <dgm:resizeHandles val="exact"/>
        </dgm:presLayoutVars>
      </dgm:prSet>
      <dgm:spPr/>
    </dgm:pt>
    <dgm:pt modelId="{B3AA1236-BD64-4E19-880A-03275E4F5F86}" type="pres">
      <dgm:prSet presAssocID="{0D37CFCF-82AB-4FCA-B514-3F5CDFBC755A}" presName="composite" presStyleCnt="0"/>
      <dgm:spPr/>
    </dgm:pt>
    <dgm:pt modelId="{E1BA9223-DAE7-48F2-9650-93E60A34DE32}" type="pres">
      <dgm:prSet presAssocID="{0D37CFCF-82AB-4FCA-B514-3F5CDFBC755A}" presName="rect1" presStyleLbl="trAlignAcc1" presStyleIdx="0" presStyleCnt="2">
        <dgm:presLayoutVars>
          <dgm:bulletEnabled val="1"/>
        </dgm:presLayoutVars>
      </dgm:prSet>
      <dgm:spPr/>
    </dgm:pt>
    <dgm:pt modelId="{8585BAE1-6B12-4622-BB2D-F741488E4081}" type="pres">
      <dgm:prSet presAssocID="{0D37CFCF-82AB-4FCA-B514-3F5CDFBC755A}" presName="rect2" presStyleLbl="fgImgPlace1" presStyleIdx="0" presStyleCnt="2"/>
      <dgm:spPr/>
    </dgm:pt>
    <dgm:pt modelId="{3A856179-4624-438D-9688-CDF628049A08}" type="pres">
      <dgm:prSet presAssocID="{DD3462E5-2F6D-4AAD-BC31-78DC6FF69A33}" presName="sibTrans" presStyleCnt="0"/>
      <dgm:spPr/>
    </dgm:pt>
    <dgm:pt modelId="{FEBA39E3-BFEF-4660-9942-59A15C1D617B}" type="pres">
      <dgm:prSet presAssocID="{A590BF08-55C5-4DA9-A724-1726F4F2E9A6}" presName="composite" presStyleCnt="0"/>
      <dgm:spPr/>
    </dgm:pt>
    <dgm:pt modelId="{BEC6F629-2F5B-4A34-96E6-E242D93C7B46}" type="pres">
      <dgm:prSet presAssocID="{A590BF08-55C5-4DA9-A724-1726F4F2E9A6}" presName="rect1" presStyleLbl="trAlignAcc1" presStyleIdx="1" presStyleCnt="2">
        <dgm:presLayoutVars>
          <dgm:bulletEnabled val="1"/>
        </dgm:presLayoutVars>
      </dgm:prSet>
      <dgm:spPr/>
    </dgm:pt>
    <dgm:pt modelId="{C625FE03-1F40-489E-87F9-2076AA5E9D0F}" type="pres">
      <dgm:prSet presAssocID="{A590BF08-55C5-4DA9-A724-1726F4F2E9A6}" presName="rect2" presStyleLbl="fgImgPlace1" presStyleIdx="1" presStyleCnt="2"/>
      <dgm:spPr/>
    </dgm:pt>
  </dgm:ptLst>
  <dgm:cxnLst>
    <dgm:cxn modelId="{EA22413A-34B6-468A-9B22-0748F813CE1E}" type="presOf" srcId="{0D37CFCF-82AB-4FCA-B514-3F5CDFBC755A}" destId="{E1BA9223-DAE7-48F2-9650-93E60A34DE32}" srcOrd="0" destOrd="0" presId="urn:microsoft.com/office/officeart/2008/layout/PictureStrips"/>
    <dgm:cxn modelId="{B7B24287-98C6-4DFF-9468-28908126CE46}" type="presOf" srcId="{A590BF08-55C5-4DA9-A724-1726F4F2E9A6}" destId="{BEC6F629-2F5B-4A34-96E6-E242D93C7B46}" srcOrd="0" destOrd="0" presId="urn:microsoft.com/office/officeart/2008/layout/PictureStrips"/>
    <dgm:cxn modelId="{E18BD389-FBBF-486D-A1D5-DAA7D70FD26E}" type="presOf" srcId="{9CDE5024-A2B5-43C9-BFA1-DFC88212CBA0}" destId="{80626F0E-6586-4FFC-9682-1CB385D61DBA}" srcOrd="0" destOrd="0" presId="urn:microsoft.com/office/officeart/2008/layout/PictureStrips"/>
    <dgm:cxn modelId="{BFBA808F-91D9-46A8-9F9F-48281C235D9B}" srcId="{9CDE5024-A2B5-43C9-BFA1-DFC88212CBA0}" destId="{A590BF08-55C5-4DA9-A724-1726F4F2E9A6}" srcOrd="1" destOrd="0" parTransId="{28AD4097-B5ED-46D6-B319-D43DF8CAC426}" sibTransId="{4585D5D5-7994-4FE3-AAB5-F5935BA66FA9}"/>
    <dgm:cxn modelId="{9F871FD1-2F76-4E1E-BBD5-D7DC783217EF}" srcId="{9CDE5024-A2B5-43C9-BFA1-DFC88212CBA0}" destId="{0D37CFCF-82AB-4FCA-B514-3F5CDFBC755A}" srcOrd="0" destOrd="0" parTransId="{27B3434C-3ADD-46A0-A166-D8A972B8C7DB}" sibTransId="{DD3462E5-2F6D-4AAD-BC31-78DC6FF69A33}"/>
    <dgm:cxn modelId="{40DC298F-B54B-433C-AEE3-FA2BB3ADE8D3}" type="presParOf" srcId="{80626F0E-6586-4FFC-9682-1CB385D61DBA}" destId="{B3AA1236-BD64-4E19-880A-03275E4F5F86}" srcOrd="0" destOrd="0" presId="urn:microsoft.com/office/officeart/2008/layout/PictureStrips"/>
    <dgm:cxn modelId="{410FACA6-7125-40D0-9106-46FDEA00FCA8}" type="presParOf" srcId="{B3AA1236-BD64-4E19-880A-03275E4F5F86}" destId="{E1BA9223-DAE7-48F2-9650-93E60A34DE32}" srcOrd="0" destOrd="0" presId="urn:microsoft.com/office/officeart/2008/layout/PictureStrips"/>
    <dgm:cxn modelId="{A74FBF64-3420-4650-BEBA-587941A007F8}" type="presParOf" srcId="{B3AA1236-BD64-4E19-880A-03275E4F5F86}" destId="{8585BAE1-6B12-4622-BB2D-F741488E4081}" srcOrd="1" destOrd="0" presId="urn:microsoft.com/office/officeart/2008/layout/PictureStrips"/>
    <dgm:cxn modelId="{74A69F12-8B58-4729-BC96-C99F74C5EB40}" type="presParOf" srcId="{80626F0E-6586-4FFC-9682-1CB385D61DBA}" destId="{3A856179-4624-438D-9688-CDF628049A08}" srcOrd="1" destOrd="0" presId="urn:microsoft.com/office/officeart/2008/layout/PictureStrips"/>
    <dgm:cxn modelId="{C2EEFEF3-7C04-472F-BFC0-95DE03E802FB}" type="presParOf" srcId="{80626F0E-6586-4FFC-9682-1CB385D61DBA}" destId="{FEBA39E3-BFEF-4660-9942-59A15C1D617B}" srcOrd="2" destOrd="0" presId="urn:microsoft.com/office/officeart/2008/layout/PictureStrips"/>
    <dgm:cxn modelId="{FD585DD9-2FCD-49F5-AC47-3D3D62E6481F}" type="presParOf" srcId="{FEBA39E3-BFEF-4660-9942-59A15C1D617B}" destId="{BEC6F629-2F5B-4A34-96E6-E242D93C7B46}" srcOrd="0" destOrd="0" presId="urn:microsoft.com/office/officeart/2008/layout/PictureStrips"/>
    <dgm:cxn modelId="{90D4991C-C018-4E75-BC25-BAF901C83441}" type="presParOf" srcId="{FEBA39E3-BFEF-4660-9942-59A15C1D617B}" destId="{C625FE03-1F40-489E-87F9-2076AA5E9D0F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C3C4C23-3516-4F4F-B41A-F3A8C682E1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B49B5B-F83A-4886-8D8F-047B10593065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Terpisah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satu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sama</a:t>
          </a:r>
          <a:r>
            <a:rPr lang="en-US" dirty="0">
              <a:solidFill>
                <a:schemeClr val="tx1"/>
              </a:solidFill>
            </a:rPr>
            <a:t> lain (Mutually Exclusive)</a:t>
          </a:r>
        </a:p>
      </dgm:t>
    </dgm:pt>
    <dgm:pt modelId="{9B9F0B26-C3D7-4C11-9C72-B9C918F5BAB9}" type="parTrans" cxnId="{E92721E4-D861-4C3A-A480-C77EE539C43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EFE7D0C-8447-4DB5-87FF-14F7654A2310}" type="sibTrans" cxnId="{E92721E4-D861-4C3A-A480-C77EE539C43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81C34A7-0EC5-485A-ADE3-A9906A8BDEB5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Lengkap</a:t>
          </a:r>
          <a:r>
            <a:rPr lang="en-US" dirty="0">
              <a:solidFill>
                <a:schemeClr val="tx1"/>
              </a:solidFill>
            </a:rPr>
            <a:t> (Exhaustive)</a:t>
          </a:r>
        </a:p>
      </dgm:t>
    </dgm:pt>
    <dgm:pt modelId="{AC4AD846-D700-4ECF-9802-51C888B27240}" type="parTrans" cxnId="{727E670C-6271-40C4-9E95-8DCEC8BEC81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015EF8A-B341-4604-AE39-EBF9E273F174}" type="sibTrans" cxnId="{727E670C-6271-40C4-9E95-8DCEC8BEC81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245AEAB-14DA-4688-AC20-6D54DACDBCAB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Kategori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tidak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tumpang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tindih</a:t>
          </a:r>
          <a:endParaRPr lang="en-US" dirty="0">
            <a:solidFill>
              <a:schemeClr val="tx1"/>
            </a:solidFill>
          </a:endParaRPr>
        </a:p>
      </dgm:t>
    </dgm:pt>
    <dgm:pt modelId="{2F34C282-8A87-4F9C-A98F-29308B1C0D27}" type="parTrans" cxnId="{DA84B25B-D83A-4731-94D4-A0AC411921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A820FF5-5878-44BE-9AFA-CFC25CA17CF6}" type="sibTrans" cxnId="{DA84B25B-D83A-4731-94D4-A0AC411921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98CE475-071B-41D4-AD66-6593C5614D31}">
      <dgm:prSet phldrT="[Text]"/>
      <dgm:spPr/>
      <dgm:t>
        <a:bodyPr/>
        <a:lstStyle/>
        <a:p>
          <a:r>
            <a:rPr lang="en-US" dirty="0" err="1">
              <a:solidFill>
                <a:schemeClr val="tx1"/>
              </a:solidFill>
            </a:rPr>
            <a:t>reliabel</a:t>
          </a:r>
          <a:endParaRPr lang="en-US" dirty="0">
            <a:solidFill>
              <a:schemeClr val="tx1"/>
            </a:solidFill>
          </a:endParaRPr>
        </a:p>
      </dgm:t>
    </dgm:pt>
    <dgm:pt modelId="{1BEEAD34-85D1-4CEC-BC9B-D5041EDC8EB0}" type="parTrans" cxnId="{169088D4-F6D1-42FE-A3D6-2DC7031F971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D1FAFBD-98EC-4B06-B74C-65E5BB0B5202}" type="sibTrans" cxnId="{169088D4-F6D1-42FE-A3D6-2DC7031F971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344D1AC-B348-41B0-BE51-823A64B0E54A}" type="pres">
      <dgm:prSet presAssocID="{6C3C4C23-3516-4F4F-B41A-F3A8C682E12D}" presName="CompostProcess" presStyleCnt="0">
        <dgm:presLayoutVars>
          <dgm:dir/>
          <dgm:resizeHandles val="exact"/>
        </dgm:presLayoutVars>
      </dgm:prSet>
      <dgm:spPr/>
    </dgm:pt>
    <dgm:pt modelId="{224BF871-EF0B-4AEF-87FC-F29E20B85F03}" type="pres">
      <dgm:prSet presAssocID="{6C3C4C23-3516-4F4F-B41A-F3A8C682E12D}" presName="arrow" presStyleLbl="bgShp" presStyleIdx="0" presStyleCnt="1"/>
      <dgm:spPr/>
    </dgm:pt>
    <dgm:pt modelId="{A9BE4BA3-96F4-403D-8ED2-8FC9CBFE98BE}" type="pres">
      <dgm:prSet presAssocID="{6C3C4C23-3516-4F4F-B41A-F3A8C682E12D}" presName="linearProcess" presStyleCnt="0"/>
      <dgm:spPr/>
    </dgm:pt>
    <dgm:pt modelId="{40DBA84B-6618-4C76-BF52-E2B23C9B4E4A}" type="pres">
      <dgm:prSet presAssocID="{DBB49B5B-F83A-4886-8D8F-047B10593065}" presName="textNode" presStyleLbl="node1" presStyleIdx="0" presStyleCnt="4">
        <dgm:presLayoutVars>
          <dgm:bulletEnabled val="1"/>
        </dgm:presLayoutVars>
      </dgm:prSet>
      <dgm:spPr/>
    </dgm:pt>
    <dgm:pt modelId="{D0185F74-5492-4BBA-AAB2-83B8C47BC468}" type="pres">
      <dgm:prSet presAssocID="{0EFE7D0C-8447-4DB5-87FF-14F7654A2310}" presName="sibTrans" presStyleCnt="0"/>
      <dgm:spPr/>
    </dgm:pt>
    <dgm:pt modelId="{6B10C2C9-BB80-4505-B479-16FB1246A058}" type="pres">
      <dgm:prSet presAssocID="{A81C34A7-0EC5-485A-ADE3-A9906A8BDEB5}" presName="textNode" presStyleLbl="node1" presStyleIdx="1" presStyleCnt="4">
        <dgm:presLayoutVars>
          <dgm:bulletEnabled val="1"/>
        </dgm:presLayoutVars>
      </dgm:prSet>
      <dgm:spPr/>
    </dgm:pt>
    <dgm:pt modelId="{4D9B3BD7-AA27-4988-ABF9-1795F60D0405}" type="pres">
      <dgm:prSet presAssocID="{E015EF8A-B341-4604-AE39-EBF9E273F174}" presName="sibTrans" presStyleCnt="0"/>
      <dgm:spPr/>
    </dgm:pt>
    <dgm:pt modelId="{84DBBF7F-F813-4496-B12D-2BC0E782571A}" type="pres">
      <dgm:prSet presAssocID="{4245AEAB-14DA-4688-AC20-6D54DACDBCAB}" presName="textNode" presStyleLbl="node1" presStyleIdx="2" presStyleCnt="4">
        <dgm:presLayoutVars>
          <dgm:bulletEnabled val="1"/>
        </dgm:presLayoutVars>
      </dgm:prSet>
      <dgm:spPr/>
    </dgm:pt>
    <dgm:pt modelId="{B67DD12C-ADC0-4023-97C4-6AC4AAF3B4D0}" type="pres">
      <dgm:prSet presAssocID="{6A820FF5-5878-44BE-9AFA-CFC25CA17CF6}" presName="sibTrans" presStyleCnt="0"/>
      <dgm:spPr/>
    </dgm:pt>
    <dgm:pt modelId="{C3026A35-38F7-4827-BA9A-CBE93C273FD7}" type="pres">
      <dgm:prSet presAssocID="{698CE475-071B-41D4-AD66-6593C5614D31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727E670C-6271-40C4-9E95-8DCEC8BEC819}" srcId="{6C3C4C23-3516-4F4F-B41A-F3A8C682E12D}" destId="{A81C34A7-0EC5-485A-ADE3-A9906A8BDEB5}" srcOrd="1" destOrd="0" parTransId="{AC4AD846-D700-4ECF-9802-51C888B27240}" sibTransId="{E015EF8A-B341-4604-AE39-EBF9E273F174}"/>
    <dgm:cxn modelId="{5FD15C0F-6AE8-4878-B5B4-D5634DE2D02F}" type="presOf" srcId="{4245AEAB-14DA-4688-AC20-6D54DACDBCAB}" destId="{84DBBF7F-F813-4496-B12D-2BC0E782571A}" srcOrd="0" destOrd="0" presId="urn:microsoft.com/office/officeart/2005/8/layout/hProcess9"/>
    <dgm:cxn modelId="{DA84B25B-D83A-4731-94D4-A0AC41192167}" srcId="{6C3C4C23-3516-4F4F-B41A-F3A8C682E12D}" destId="{4245AEAB-14DA-4688-AC20-6D54DACDBCAB}" srcOrd="2" destOrd="0" parTransId="{2F34C282-8A87-4F9C-A98F-29308B1C0D27}" sibTransId="{6A820FF5-5878-44BE-9AFA-CFC25CA17CF6}"/>
    <dgm:cxn modelId="{7AF8C57D-7072-451E-B192-14E0F9632705}" type="presOf" srcId="{6C3C4C23-3516-4F4F-B41A-F3A8C682E12D}" destId="{8344D1AC-B348-41B0-BE51-823A64B0E54A}" srcOrd="0" destOrd="0" presId="urn:microsoft.com/office/officeart/2005/8/layout/hProcess9"/>
    <dgm:cxn modelId="{71AF95AC-1B7B-44FD-976A-A5E7193D531E}" type="presOf" srcId="{698CE475-071B-41D4-AD66-6593C5614D31}" destId="{C3026A35-38F7-4827-BA9A-CBE93C273FD7}" srcOrd="0" destOrd="0" presId="urn:microsoft.com/office/officeart/2005/8/layout/hProcess9"/>
    <dgm:cxn modelId="{169088D4-F6D1-42FE-A3D6-2DC7031F9710}" srcId="{6C3C4C23-3516-4F4F-B41A-F3A8C682E12D}" destId="{698CE475-071B-41D4-AD66-6593C5614D31}" srcOrd="3" destOrd="0" parTransId="{1BEEAD34-85D1-4CEC-BC9B-D5041EDC8EB0}" sibTransId="{FD1FAFBD-98EC-4B06-B74C-65E5BB0B5202}"/>
    <dgm:cxn modelId="{E92721E4-D861-4C3A-A480-C77EE539C43E}" srcId="{6C3C4C23-3516-4F4F-B41A-F3A8C682E12D}" destId="{DBB49B5B-F83A-4886-8D8F-047B10593065}" srcOrd="0" destOrd="0" parTransId="{9B9F0B26-C3D7-4C11-9C72-B9C918F5BAB9}" sibTransId="{0EFE7D0C-8447-4DB5-87FF-14F7654A2310}"/>
    <dgm:cxn modelId="{9C0B5DEC-0AD0-442F-A0F9-E9096F3A7A68}" type="presOf" srcId="{A81C34A7-0EC5-485A-ADE3-A9906A8BDEB5}" destId="{6B10C2C9-BB80-4505-B479-16FB1246A058}" srcOrd="0" destOrd="0" presId="urn:microsoft.com/office/officeart/2005/8/layout/hProcess9"/>
    <dgm:cxn modelId="{4F5E1EFC-C012-4D33-B46C-58C78B81A6CB}" type="presOf" srcId="{DBB49B5B-F83A-4886-8D8F-047B10593065}" destId="{40DBA84B-6618-4C76-BF52-E2B23C9B4E4A}" srcOrd="0" destOrd="0" presId="urn:microsoft.com/office/officeart/2005/8/layout/hProcess9"/>
    <dgm:cxn modelId="{6C956276-DD28-4988-A13B-F75762D5535D}" type="presParOf" srcId="{8344D1AC-B348-41B0-BE51-823A64B0E54A}" destId="{224BF871-EF0B-4AEF-87FC-F29E20B85F03}" srcOrd="0" destOrd="0" presId="urn:microsoft.com/office/officeart/2005/8/layout/hProcess9"/>
    <dgm:cxn modelId="{E4A6E7CD-B4BC-46D3-B3C6-D0F36D4A361D}" type="presParOf" srcId="{8344D1AC-B348-41B0-BE51-823A64B0E54A}" destId="{A9BE4BA3-96F4-403D-8ED2-8FC9CBFE98BE}" srcOrd="1" destOrd="0" presId="urn:microsoft.com/office/officeart/2005/8/layout/hProcess9"/>
    <dgm:cxn modelId="{461F3B50-8FB1-4D3A-91B2-1D9DCC954901}" type="presParOf" srcId="{A9BE4BA3-96F4-403D-8ED2-8FC9CBFE98BE}" destId="{40DBA84B-6618-4C76-BF52-E2B23C9B4E4A}" srcOrd="0" destOrd="0" presId="urn:microsoft.com/office/officeart/2005/8/layout/hProcess9"/>
    <dgm:cxn modelId="{853AE8A5-8E07-4A3C-9086-A2DBC3262C68}" type="presParOf" srcId="{A9BE4BA3-96F4-403D-8ED2-8FC9CBFE98BE}" destId="{D0185F74-5492-4BBA-AAB2-83B8C47BC468}" srcOrd="1" destOrd="0" presId="urn:microsoft.com/office/officeart/2005/8/layout/hProcess9"/>
    <dgm:cxn modelId="{F86BC4E8-8793-4F90-84C0-EB90DB6C60BB}" type="presParOf" srcId="{A9BE4BA3-96F4-403D-8ED2-8FC9CBFE98BE}" destId="{6B10C2C9-BB80-4505-B479-16FB1246A058}" srcOrd="2" destOrd="0" presId="urn:microsoft.com/office/officeart/2005/8/layout/hProcess9"/>
    <dgm:cxn modelId="{D3167226-0153-4BCE-92D2-018037401E5B}" type="presParOf" srcId="{A9BE4BA3-96F4-403D-8ED2-8FC9CBFE98BE}" destId="{4D9B3BD7-AA27-4988-ABF9-1795F60D0405}" srcOrd="3" destOrd="0" presId="urn:microsoft.com/office/officeart/2005/8/layout/hProcess9"/>
    <dgm:cxn modelId="{88AEFF23-4CB5-4D78-A920-148C5446D987}" type="presParOf" srcId="{A9BE4BA3-96F4-403D-8ED2-8FC9CBFE98BE}" destId="{84DBBF7F-F813-4496-B12D-2BC0E782571A}" srcOrd="4" destOrd="0" presId="urn:microsoft.com/office/officeart/2005/8/layout/hProcess9"/>
    <dgm:cxn modelId="{1210D7C2-A230-4433-AB70-973657221722}" type="presParOf" srcId="{A9BE4BA3-96F4-403D-8ED2-8FC9CBFE98BE}" destId="{B67DD12C-ADC0-4023-97C4-6AC4AAF3B4D0}" srcOrd="5" destOrd="0" presId="urn:microsoft.com/office/officeart/2005/8/layout/hProcess9"/>
    <dgm:cxn modelId="{E0CC89D0-AF7B-41E8-96A1-32F7B3C1858D}" type="presParOf" srcId="{A9BE4BA3-96F4-403D-8ED2-8FC9CBFE98BE}" destId="{C3026A35-38F7-4827-BA9A-CBE93C273FD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ADAE9-5EFE-41AE-8211-4D7ACD0D229A}">
      <dsp:nvSpPr>
        <dsp:cNvPr id="0" name=""/>
        <dsp:cNvSpPr/>
      </dsp:nvSpPr>
      <dsp:spPr>
        <a:xfrm>
          <a:off x="562815" y="66"/>
          <a:ext cx="3165127" cy="189907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 dirty="0" err="1">
              <a:latin typeface="Brush Script MT" pitchFamily="66" charset="0"/>
            </a:rPr>
            <a:t>Analisis</a:t>
          </a:r>
          <a:r>
            <a:rPr lang="en-US" sz="5200" b="1" kern="1200" dirty="0">
              <a:latin typeface="Brush Script MT" pitchFamily="66" charset="0"/>
            </a:rPr>
            <a:t> </a:t>
          </a:r>
          <a:r>
            <a:rPr lang="en-US" sz="5200" b="1" kern="1200" dirty="0" err="1">
              <a:latin typeface="Brush Script MT" pitchFamily="66" charset="0"/>
            </a:rPr>
            <a:t>Teks</a:t>
          </a:r>
          <a:r>
            <a:rPr lang="en-US" sz="5200" b="1" kern="1200" dirty="0">
              <a:latin typeface="Brush Script MT" pitchFamily="66" charset="0"/>
            </a:rPr>
            <a:t> Media</a:t>
          </a:r>
        </a:p>
      </dsp:txBody>
      <dsp:txXfrm>
        <a:off x="562815" y="66"/>
        <a:ext cx="3165127" cy="1899076"/>
      </dsp:txXfrm>
    </dsp:sp>
    <dsp:sp modelId="{30A48B01-65D9-4428-81EC-42F4E6691385}">
      <dsp:nvSpPr>
        <dsp:cNvPr id="0" name=""/>
        <dsp:cNvSpPr/>
      </dsp:nvSpPr>
      <dsp:spPr>
        <a:xfrm>
          <a:off x="4044456" y="66"/>
          <a:ext cx="3165127" cy="189907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 dirty="0" err="1">
              <a:latin typeface="Brush Script MT" pitchFamily="66" charset="0"/>
            </a:rPr>
            <a:t>Analisis</a:t>
          </a:r>
          <a:r>
            <a:rPr lang="en-US" sz="5200" b="1" kern="1200" dirty="0">
              <a:latin typeface="Brush Script MT" pitchFamily="66" charset="0"/>
            </a:rPr>
            <a:t> Isi</a:t>
          </a:r>
        </a:p>
      </dsp:txBody>
      <dsp:txXfrm>
        <a:off x="4044456" y="66"/>
        <a:ext cx="3165127" cy="1899076"/>
      </dsp:txXfrm>
    </dsp:sp>
    <dsp:sp modelId="{06C3CA24-70A4-48E7-B420-6737CD28009D}">
      <dsp:nvSpPr>
        <dsp:cNvPr id="0" name=""/>
        <dsp:cNvSpPr/>
      </dsp:nvSpPr>
      <dsp:spPr>
        <a:xfrm>
          <a:off x="562815" y="2215656"/>
          <a:ext cx="3165127" cy="189907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 dirty="0" err="1">
              <a:latin typeface="Brush Script MT" pitchFamily="66" charset="0"/>
            </a:rPr>
            <a:t>Analisis</a:t>
          </a:r>
          <a:r>
            <a:rPr lang="en-US" sz="5200" b="1" kern="1200" dirty="0">
              <a:latin typeface="Brush Script MT" pitchFamily="66" charset="0"/>
            </a:rPr>
            <a:t> Framing</a:t>
          </a:r>
        </a:p>
      </dsp:txBody>
      <dsp:txXfrm>
        <a:off x="562815" y="2215656"/>
        <a:ext cx="3165127" cy="1899076"/>
      </dsp:txXfrm>
    </dsp:sp>
    <dsp:sp modelId="{C39358E0-7A6B-4850-9F71-1C899F3B388E}">
      <dsp:nvSpPr>
        <dsp:cNvPr id="0" name=""/>
        <dsp:cNvSpPr/>
      </dsp:nvSpPr>
      <dsp:spPr>
        <a:xfrm>
          <a:off x="4044456" y="2215656"/>
          <a:ext cx="3165127" cy="189907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 dirty="0" err="1">
              <a:latin typeface="Brush Script MT" pitchFamily="66" charset="0"/>
            </a:rPr>
            <a:t>Analisa</a:t>
          </a:r>
          <a:r>
            <a:rPr lang="en-US" sz="5200" b="1" kern="1200" dirty="0">
              <a:latin typeface="Brush Script MT" pitchFamily="66" charset="0"/>
            </a:rPr>
            <a:t> </a:t>
          </a:r>
          <a:r>
            <a:rPr lang="en-US" sz="5200" b="1" kern="1200" dirty="0" err="1">
              <a:latin typeface="Brush Script MT" pitchFamily="66" charset="0"/>
            </a:rPr>
            <a:t>Kasus</a:t>
          </a:r>
          <a:endParaRPr lang="en-US" sz="5200" b="1" kern="1200" dirty="0">
            <a:latin typeface="Brush Script MT" pitchFamily="66" charset="0"/>
          </a:endParaRPr>
        </a:p>
      </dsp:txBody>
      <dsp:txXfrm>
        <a:off x="4044456" y="2215656"/>
        <a:ext cx="3165127" cy="18990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DB143-B528-44C7-ACF0-03CD146F1BF1}">
      <dsp:nvSpPr>
        <dsp:cNvPr id="0" name=""/>
        <dsp:cNvSpPr/>
      </dsp:nvSpPr>
      <dsp:spPr>
        <a:xfrm>
          <a:off x="38" y="11775"/>
          <a:ext cx="366753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>
              <a:solidFill>
                <a:schemeClr val="tx1"/>
              </a:solidFill>
            </a:rPr>
            <a:t>Naturalistik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38" y="11775"/>
        <a:ext cx="3667534" cy="662400"/>
      </dsp:txXfrm>
    </dsp:sp>
    <dsp:sp modelId="{EC5DA98D-3381-40F4-BFE8-BAA839C9CCB1}">
      <dsp:nvSpPr>
        <dsp:cNvPr id="0" name=""/>
        <dsp:cNvSpPr/>
      </dsp:nvSpPr>
      <dsp:spPr>
        <a:xfrm>
          <a:off x="38" y="674175"/>
          <a:ext cx="3667534" cy="4419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 err="1"/>
            <a:t>Perspektif</a:t>
          </a:r>
          <a:r>
            <a:rPr lang="en-US" sz="2300" kern="1200" dirty="0"/>
            <a:t> </a:t>
          </a:r>
          <a:r>
            <a:rPr lang="en-US" sz="2300" kern="1200" dirty="0" err="1"/>
            <a:t>ini</a:t>
          </a:r>
          <a:r>
            <a:rPr lang="en-US" sz="2300" kern="1200" dirty="0"/>
            <a:t> </a:t>
          </a:r>
          <a:r>
            <a:rPr lang="en-US" sz="2300" kern="1200" dirty="0" err="1"/>
            <a:t>melihat</a:t>
          </a:r>
          <a:r>
            <a:rPr lang="en-US" sz="2300" kern="1200" dirty="0"/>
            <a:t> </a:t>
          </a:r>
          <a:r>
            <a:rPr lang="en-US" sz="2300" kern="1200" dirty="0" err="1"/>
            <a:t>komunikasi</a:t>
          </a:r>
          <a:r>
            <a:rPr lang="en-US" sz="2300" kern="1200" dirty="0"/>
            <a:t> </a:t>
          </a:r>
          <a:r>
            <a:rPr lang="en-US" sz="2300" kern="1200" dirty="0" err="1"/>
            <a:t>sebagaibentuk</a:t>
          </a:r>
          <a:r>
            <a:rPr lang="en-US" sz="2300" kern="1200" dirty="0"/>
            <a:t> </a:t>
          </a:r>
          <a:r>
            <a:rPr lang="en-US" sz="2300" kern="1200" dirty="0" err="1"/>
            <a:t>pengiriman</a:t>
          </a:r>
          <a:r>
            <a:rPr lang="en-US" sz="2300" kern="1200" dirty="0"/>
            <a:t> </a:t>
          </a:r>
          <a:r>
            <a:rPr lang="en-US" sz="2300" kern="1200" dirty="0" err="1"/>
            <a:t>pesan</a:t>
          </a:r>
          <a:r>
            <a:rPr lang="en-US" sz="2300" kern="1200" dirty="0"/>
            <a:t>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Proses </a:t>
          </a:r>
          <a:r>
            <a:rPr lang="en-US" sz="2300" kern="1200" dirty="0" err="1"/>
            <a:t>dilihat</a:t>
          </a:r>
          <a:r>
            <a:rPr lang="en-US" sz="2300" kern="1200" dirty="0"/>
            <a:t> </a:t>
          </a:r>
          <a:r>
            <a:rPr lang="en-US" sz="2300" kern="1200" dirty="0" err="1"/>
            <a:t>secara</a:t>
          </a:r>
          <a:r>
            <a:rPr lang="en-US" sz="2300" kern="1200" dirty="0"/>
            <a:t> </a:t>
          </a:r>
          <a:r>
            <a:rPr lang="it-IT" sz="2300" kern="1200" dirty="0"/>
            <a:t>linear dari pengirim ke penerima.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300" kern="1200" dirty="0"/>
            <a:t> Asumsi dari </a:t>
          </a:r>
          <a:r>
            <a:rPr lang="en-US" sz="2300" kern="1200" dirty="0" err="1"/>
            <a:t>aliran</a:t>
          </a:r>
          <a:r>
            <a:rPr lang="en-US" sz="2300" kern="1200" dirty="0"/>
            <a:t> </a:t>
          </a:r>
          <a:r>
            <a:rPr lang="en-US" sz="2300" kern="1200" dirty="0" err="1"/>
            <a:t>ini</a:t>
          </a:r>
          <a:r>
            <a:rPr lang="en-US" sz="2300" kern="1200" dirty="0"/>
            <a:t> </a:t>
          </a:r>
          <a:r>
            <a:rPr lang="en-US" sz="2300" kern="1200" dirty="0" err="1"/>
            <a:t>adalah</a:t>
          </a:r>
          <a:r>
            <a:rPr lang="en-US" sz="2300" kern="1200" dirty="0"/>
            <a:t> </a:t>
          </a:r>
          <a:r>
            <a:rPr lang="en-US" sz="2300" kern="1200" dirty="0" err="1"/>
            <a:t>adanya</a:t>
          </a:r>
          <a:r>
            <a:rPr lang="en-US" sz="2300" kern="1200" dirty="0"/>
            <a:t> </a:t>
          </a:r>
          <a:r>
            <a:rPr lang="en-US" sz="2300" kern="1200" dirty="0" err="1"/>
            <a:t>hubungan</a:t>
          </a:r>
          <a:r>
            <a:rPr lang="en-US" sz="2300" kern="1200" dirty="0"/>
            <a:t> </a:t>
          </a:r>
          <a:r>
            <a:rPr lang="en-US" sz="2300" kern="1200" dirty="0" err="1"/>
            <a:t>satu</a:t>
          </a:r>
          <a:r>
            <a:rPr lang="en-US" sz="2300" kern="1200" dirty="0"/>
            <a:t> </a:t>
          </a:r>
          <a:r>
            <a:rPr lang="en-US" sz="2300" kern="1200" dirty="0" err="1"/>
            <a:t>arah</a:t>
          </a:r>
          <a:r>
            <a:rPr lang="en-US" sz="2300" kern="1200" dirty="0"/>
            <a:t> </a:t>
          </a:r>
          <a:r>
            <a:rPr lang="en-US" sz="2300" kern="1200" dirty="0" err="1"/>
            <a:t>dari</a:t>
          </a:r>
          <a:r>
            <a:rPr lang="en-US" sz="2300" kern="1200" dirty="0"/>
            <a:t> media </a:t>
          </a:r>
          <a:r>
            <a:rPr lang="en-US" sz="2300" kern="1200" dirty="0" err="1"/>
            <a:t>kepada</a:t>
          </a:r>
          <a:r>
            <a:rPr lang="en-US" sz="2300" kern="1200" dirty="0"/>
            <a:t> </a:t>
          </a:r>
          <a:r>
            <a:rPr lang="en-US" sz="2300" kern="1200" dirty="0" err="1"/>
            <a:t>khalayak</a:t>
          </a:r>
          <a:r>
            <a:rPr lang="en-US" sz="2300" kern="1200" dirty="0"/>
            <a:t>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 err="1"/>
            <a:t>Peranan</a:t>
          </a:r>
          <a:r>
            <a:rPr lang="en-US" sz="2300" kern="1200" dirty="0"/>
            <a:t> </a:t>
          </a:r>
          <a:r>
            <a:rPr lang="en-US" sz="2300" kern="1200" dirty="0" err="1"/>
            <a:t>dalam</a:t>
          </a:r>
          <a:r>
            <a:rPr lang="en-US" sz="2300" kern="1200" dirty="0"/>
            <a:t> </a:t>
          </a:r>
          <a:r>
            <a:rPr lang="en-US" sz="2300" kern="1200" dirty="0" err="1"/>
            <a:t>menyampaikan</a:t>
          </a:r>
          <a:r>
            <a:rPr lang="en-US" sz="2300" kern="1200" dirty="0"/>
            <a:t> </a:t>
          </a:r>
          <a:r>
            <a:rPr lang="en-US" sz="2300" kern="1200" dirty="0" err="1"/>
            <a:t>pesan</a:t>
          </a:r>
          <a:r>
            <a:rPr lang="en-US" sz="2300" kern="1200" dirty="0"/>
            <a:t> </a:t>
          </a:r>
          <a:r>
            <a:rPr lang="en-US" sz="2300" kern="1200" dirty="0" err="1"/>
            <a:t>digambarkan</a:t>
          </a:r>
          <a:r>
            <a:rPr lang="en-US" sz="2300" kern="1200" dirty="0"/>
            <a:t> </a:t>
          </a:r>
          <a:r>
            <a:rPr lang="en-US" sz="2300" kern="1200" dirty="0" err="1"/>
            <a:t>sebagai</a:t>
          </a:r>
          <a:r>
            <a:rPr lang="en-US" sz="2300" kern="1200" dirty="0"/>
            <a:t> yang </a:t>
          </a:r>
          <a:r>
            <a:rPr lang="en-US" sz="2300" kern="1200" dirty="0" err="1"/>
            <a:t>satu</a:t>
          </a:r>
          <a:r>
            <a:rPr lang="en-US" sz="2300" kern="1200" dirty="0"/>
            <a:t> </a:t>
          </a:r>
          <a:r>
            <a:rPr lang="en-US" sz="2300" kern="1200" dirty="0" err="1"/>
            <a:t>aktif</a:t>
          </a:r>
          <a:r>
            <a:rPr lang="en-US" sz="2300" kern="1200" dirty="0"/>
            <a:t>, </a:t>
          </a:r>
          <a:r>
            <a:rPr lang="en-US" sz="2300" kern="1200" dirty="0" err="1"/>
            <a:t>dan</a:t>
          </a:r>
          <a:r>
            <a:rPr lang="en-US" sz="2300" kern="1200" dirty="0"/>
            <a:t> yang lain </a:t>
          </a:r>
          <a:r>
            <a:rPr lang="en-US" sz="2300" kern="1200" dirty="0" err="1"/>
            <a:t>pasif</a:t>
          </a:r>
          <a:r>
            <a:rPr lang="en-US" sz="2300" kern="1200" dirty="0"/>
            <a:t>. </a:t>
          </a:r>
        </a:p>
      </dsp:txBody>
      <dsp:txXfrm>
        <a:off x="38" y="674175"/>
        <a:ext cx="3667534" cy="4419449"/>
      </dsp:txXfrm>
    </dsp:sp>
    <dsp:sp modelId="{765D9D60-58E4-4D47-AF63-40E367DFDE4C}">
      <dsp:nvSpPr>
        <dsp:cNvPr id="0" name=""/>
        <dsp:cNvSpPr/>
      </dsp:nvSpPr>
      <dsp:spPr>
        <a:xfrm>
          <a:off x="4181027" y="11775"/>
          <a:ext cx="3667534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>
              <a:solidFill>
                <a:schemeClr val="tx1"/>
              </a:solidFill>
            </a:rPr>
            <a:t>Interpretif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181027" y="11775"/>
        <a:ext cx="3667534" cy="662400"/>
      </dsp:txXfrm>
    </dsp:sp>
    <dsp:sp modelId="{9F380D75-EC1C-4FBE-B095-B48BACDDC508}">
      <dsp:nvSpPr>
        <dsp:cNvPr id="0" name=""/>
        <dsp:cNvSpPr/>
      </dsp:nvSpPr>
      <dsp:spPr>
        <a:xfrm>
          <a:off x="4181027" y="674175"/>
          <a:ext cx="3667534" cy="4419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 err="1"/>
            <a:t>Perspektif</a:t>
          </a:r>
          <a:r>
            <a:rPr lang="en-US" sz="2300" kern="1200" dirty="0"/>
            <a:t> </a:t>
          </a:r>
          <a:r>
            <a:rPr lang="en-US" sz="2300" kern="1200" dirty="0" err="1"/>
            <a:t>ini</a:t>
          </a:r>
          <a:r>
            <a:rPr lang="en-US" sz="2300" kern="1200" dirty="0"/>
            <a:t> </a:t>
          </a:r>
          <a:r>
            <a:rPr lang="en-US" sz="2300" kern="1200" dirty="0" err="1"/>
            <a:t>melihat</a:t>
          </a:r>
          <a:r>
            <a:rPr lang="en-US" sz="2300" kern="1200" dirty="0"/>
            <a:t> </a:t>
          </a:r>
          <a:r>
            <a:rPr lang="en-US" sz="2300" kern="1200" dirty="0" err="1"/>
            <a:t>komunikasi</a:t>
          </a:r>
          <a:r>
            <a:rPr lang="en-US" sz="2300" kern="1200" dirty="0"/>
            <a:t> </a:t>
          </a:r>
          <a:r>
            <a:rPr lang="en-US" sz="2300" kern="1200" dirty="0" err="1"/>
            <a:t>sebagai</a:t>
          </a:r>
          <a:r>
            <a:rPr lang="en-US" sz="2300" kern="1200" dirty="0"/>
            <a:t> </a:t>
          </a:r>
          <a:r>
            <a:rPr lang="en-US" sz="2300" kern="1200" dirty="0" err="1"/>
            <a:t>produksi</a:t>
          </a:r>
          <a:r>
            <a:rPr lang="en-US" sz="2300" kern="1200" dirty="0"/>
            <a:t> </a:t>
          </a:r>
          <a:r>
            <a:rPr lang="en-US" sz="2300" kern="1200" dirty="0" err="1"/>
            <a:t>dan</a:t>
          </a:r>
          <a:r>
            <a:rPr lang="en-US" sz="2300" kern="1200" dirty="0"/>
            <a:t> </a:t>
          </a:r>
          <a:r>
            <a:rPr lang="en-US" sz="2300" kern="1200" dirty="0" err="1"/>
            <a:t>pertukaran</a:t>
          </a:r>
          <a:r>
            <a:rPr lang="en-US" sz="2300" kern="1200" dirty="0"/>
            <a:t> </a:t>
          </a:r>
          <a:r>
            <a:rPr lang="en-US" sz="2300" kern="1200" dirty="0" err="1"/>
            <a:t>makna</a:t>
          </a:r>
          <a:r>
            <a:rPr lang="en-US" sz="2300" kern="1200" dirty="0"/>
            <a:t>.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Yang </a:t>
          </a:r>
          <a:r>
            <a:rPr lang="en-US" sz="2300" kern="1200" dirty="0" err="1"/>
            <a:t>menjadi</a:t>
          </a:r>
          <a:r>
            <a:rPr lang="en-US" sz="2300" kern="1200" dirty="0"/>
            <a:t> </a:t>
          </a:r>
          <a:r>
            <a:rPr lang="en-US" sz="2300" kern="1200" dirty="0" err="1"/>
            <a:t>titik</a:t>
          </a:r>
          <a:r>
            <a:rPr lang="en-US" sz="2300" kern="1200" dirty="0"/>
            <a:t> </a:t>
          </a:r>
          <a:r>
            <a:rPr lang="en-US" sz="2300" kern="1200" dirty="0" err="1"/>
            <a:t>perhatian</a:t>
          </a:r>
          <a:r>
            <a:rPr lang="en-US" sz="2300" kern="1200" dirty="0"/>
            <a:t> </a:t>
          </a:r>
          <a:r>
            <a:rPr lang="en-US" sz="2300" kern="1200" dirty="0" err="1"/>
            <a:t>bukan</a:t>
          </a:r>
          <a:r>
            <a:rPr lang="en-US" sz="2300" kern="1200" dirty="0"/>
            <a:t> </a:t>
          </a:r>
          <a:r>
            <a:rPr lang="en-US" sz="2300" kern="1200" dirty="0" err="1"/>
            <a:t>bagaimana</a:t>
          </a:r>
          <a:r>
            <a:rPr lang="en-US" sz="2300" kern="1200" dirty="0"/>
            <a:t> </a:t>
          </a:r>
          <a:r>
            <a:rPr lang="en-US" sz="2300" kern="1200" dirty="0" err="1"/>
            <a:t>seseorang</a:t>
          </a:r>
          <a:r>
            <a:rPr lang="en-US" sz="2300" kern="1200" dirty="0"/>
            <a:t> </a:t>
          </a:r>
          <a:r>
            <a:rPr lang="en-US" sz="2300" kern="1200" dirty="0" err="1"/>
            <a:t>mengirimkan</a:t>
          </a:r>
          <a:r>
            <a:rPr lang="en-US" sz="2300" kern="1200" dirty="0"/>
            <a:t> </a:t>
          </a:r>
          <a:r>
            <a:rPr lang="en-US" sz="2300" kern="1200" dirty="0" err="1"/>
            <a:t>pesan,tetapi</a:t>
          </a:r>
          <a:r>
            <a:rPr lang="en-US" sz="2300" kern="1200" dirty="0"/>
            <a:t> </a:t>
          </a:r>
          <a:r>
            <a:rPr lang="en-US" sz="2300" kern="1200" dirty="0" err="1"/>
            <a:t>bagaimana</a:t>
          </a:r>
          <a:r>
            <a:rPr lang="en-US" sz="2300" kern="1200" dirty="0"/>
            <a:t> </a:t>
          </a:r>
          <a:r>
            <a:rPr lang="en-US" sz="2300" kern="1200" dirty="0" err="1"/>
            <a:t>masing-masing</a:t>
          </a:r>
          <a:r>
            <a:rPr lang="en-US" sz="2300" kern="1200" dirty="0"/>
            <a:t> </a:t>
          </a:r>
          <a:r>
            <a:rPr lang="en-US" sz="2300" kern="1200" dirty="0" err="1"/>
            <a:t>pihak</a:t>
          </a:r>
          <a:r>
            <a:rPr lang="en-US" sz="2300" kern="1200" dirty="0"/>
            <a:t> </a:t>
          </a:r>
          <a:r>
            <a:rPr lang="en-US" sz="2300" kern="1200" dirty="0" err="1"/>
            <a:t>dalam</a:t>
          </a:r>
          <a:r>
            <a:rPr lang="en-US" sz="2300" kern="1200" dirty="0"/>
            <a:t> </a:t>
          </a:r>
          <a:r>
            <a:rPr lang="en-US" sz="2300" kern="1200" dirty="0" err="1"/>
            <a:t>lalu</a:t>
          </a:r>
          <a:r>
            <a:rPr lang="en-US" sz="2300" kern="1200" dirty="0"/>
            <a:t> </a:t>
          </a:r>
          <a:r>
            <a:rPr lang="sv-SE" sz="2300" kern="1200" dirty="0"/>
            <a:t>lintas komunikasi saling memproduksi dan </a:t>
          </a:r>
          <a:r>
            <a:rPr lang="en-US" sz="2300" kern="1200" dirty="0" err="1"/>
            <a:t>mempertukarkan</a:t>
          </a:r>
          <a:r>
            <a:rPr lang="en-US" sz="2300" kern="1200" dirty="0"/>
            <a:t> </a:t>
          </a:r>
          <a:r>
            <a:rPr lang="en-US" sz="2300" kern="1200" dirty="0" err="1"/>
            <a:t>makna</a:t>
          </a:r>
          <a:r>
            <a:rPr lang="en-US" sz="2300" kern="1200" dirty="0"/>
            <a:t>.</a:t>
          </a:r>
        </a:p>
      </dsp:txBody>
      <dsp:txXfrm>
        <a:off x="4181027" y="674175"/>
        <a:ext cx="3667534" cy="44194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C5E46-8FDD-410A-A3D7-FB34845F1174}">
      <dsp:nvSpPr>
        <dsp:cNvPr id="0" name=""/>
        <dsp:cNvSpPr/>
      </dsp:nvSpPr>
      <dsp:spPr>
        <a:xfrm>
          <a:off x="3415" y="812348"/>
          <a:ext cx="2986757" cy="1194702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694" tIns="109347" rIns="54674" bIns="109347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Naturalistik</a:t>
          </a:r>
          <a:endParaRPr lang="en-US" sz="4100" kern="1200" dirty="0"/>
        </a:p>
      </dsp:txBody>
      <dsp:txXfrm>
        <a:off x="3415" y="812348"/>
        <a:ext cx="2688082" cy="1194702"/>
      </dsp:txXfrm>
    </dsp:sp>
    <dsp:sp modelId="{5EA488BA-E2AF-44E5-8BFD-272526CD9E5D}">
      <dsp:nvSpPr>
        <dsp:cNvPr id="0" name=""/>
        <dsp:cNvSpPr/>
      </dsp:nvSpPr>
      <dsp:spPr>
        <a:xfrm>
          <a:off x="2392821" y="812348"/>
          <a:ext cx="2986757" cy="1194702"/>
        </a:xfrm>
        <a:prstGeom prst="chevron">
          <a:avLst/>
        </a:prstGeom>
        <a:gradFill rotWithShape="0">
          <a:gsLst>
            <a:gs pos="0">
              <a:schemeClr val="accent2">
                <a:hueOff val="4674770"/>
                <a:satOff val="5318"/>
                <a:lumOff val="9902"/>
                <a:alphaOff val="0"/>
                <a:tint val="50000"/>
                <a:satMod val="300000"/>
              </a:schemeClr>
            </a:gs>
            <a:gs pos="35000">
              <a:schemeClr val="accent2">
                <a:hueOff val="4674770"/>
                <a:satOff val="5318"/>
                <a:lumOff val="9902"/>
                <a:alphaOff val="0"/>
                <a:tint val="37000"/>
                <a:satMod val="300000"/>
              </a:schemeClr>
            </a:gs>
            <a:gs pos="100000">
              <a:schemeClr val="accent2">
                <a:hueOff val="4674770"/>
                <a:satOff val="5318"/>
                <a:lumOff val="9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4021" tIns="109347" rIns="54674" bIns="109347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Pesan</a:t>
          </a:r>
          <a:endParaRPr lang="en-US" sz="4100" kern="1200" dirty="0"/>
        </a:p>
      </dsp:txBody>
      <dsp:txXfrm>
        <a:off x="2990172" y="812348"/>
        <a:ext cx="1792055" cy="1194702"/>
      </dsp:txXfrm>
    </dsp:sp>
    <dsp:sp modelId="{CAF04D36-1D24-424D-9B6C-51407AB1F459}">
      <dsp:nvSpPr>
        <dsp:cNvPr id="0" name=""/>
        <dsp:cNvSpPr/>
      </dsp:nvSpPr>
      <dsp:spPr>
        <a:xfrm>
          <a:off x="4782227" y="812348"/>
          <a:ext cx="2986757" cy="1194702"/>
        </a:xfrm>
        <a:prstGeom prst="chevron">
          <a:avLst/>
        </a:prstGeom>
        <a:gradFill rotWithShape="0">
          <a:gsLst>
            <a:gs pos="0">
              <a:schemeClr val="accent2">
                <a:hueOff val="9349539"/>
                <a:satOff val="10636"/>
                <a:lumOff val="19804"/>
                <a:alphaOff val="0"/>
                <a:tint val="50000"/>
                <a:satMod val="300000"/>
              </a:schemeClr>
            </a:gs>
            <a:gs pos="35000">
              <a:schemeClr val="accent2">
                <a:hueOff val="9349539"/>
                <a:satOff val="10636"/>
                <a:lumOff val="19804"/>
                <a:alphaOff val="0"/>
                <a:tint val="37000"/>
                <a:satMod val="300000"/>
              </a:schemeClr>
            </a:gs>
            <a:gs pos="100000">
              <a:schemeClr val="accent2">
                <a:hueOff val="9349539"/>
                <a:satOff val="10636"/>
                <a:lumOff val="1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4021" tIns="109347" rIns="54674" bIns="109347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 err="1"/>
            <a:t>Tersurat</a:t>
          </a:r>
          <a:endParaRPr lang="en-US" sz="4100" kern="1200" dirty="0"/>
        </a:p>
      </dsp:txBody>
      <dsp:txXfrm>
        <a:off x="5379578" y="812348"/>
        <a:ext cx="1792055" cy="11947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C5E46-8FDD-410A-A3D7-FB34845F1174}">
      <dsp:nvSpPr>
        <dsp:cNvPr id="0" name=""/>
        <dsp:cNvSpPr/>
      </dsp:nvSpPr>
      <dsp:spPr>
        <a:xfrm>
          <a:off x="3549" y="636523"/>
          <a:ext cx="3103884" cy="1241553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0698" tIns="125349" rIns="62675" bIns="125349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 err="1"/>
            <a:t>Interpretatif</a:t>
          </a:r>
          <a:endParaRPr lang="en-US" sz="4700" kern="1200" dirty="0"/>
        </a:p>
      </dsp:txBody>
      <dsp:txXfrm>
        <a:off x="3549" y="636523"/>
        <a:ext cx="2793496" cy="1241553"/>
      </dsp:txXfrm>
    </dsp:sp>
    <dsp:sp modelId="{5EA488BA-E2AF-44E5-8BFD-272526CD9E5D}">
      <dsp:nvSpPr>
        <dsp:cNvPr id="0" name=""/>
        <dsp:cNvSpPr/>
      </dsp:nvSpPr>
      <dsp:spPr>
        <a:xfrm>
          <a:off x="2486657" y="636523"/>
          <a:ext cx="3103884" cy="1241553"/>
        </a:xfrm>
        <a:prstGeom prst="chevron">
          <a:avLst/>
        </a:prstGeom>
        <a:gradFill rotWithShape="0">
          <a:gsLst>
            <a:gs pos="0">
              <a:schemeClr val="accent2">
                <a:hueOff val="4674770"/>
                <a:satOff val="5318"/>
                <a:lumOff val="9902"/>
                <a:alphaOff val="0"/>
                <a:tint val="50000"/>
                <a:satMod val="300000"/>
              </a:schemeClr>
            </a:gs>
            <a:gs pos="35000">
              <a:schemeClr val="accent2">
                <a:hueOff val="4674770"/>
                <a:satOff val="5318"/>
                <a:lumOff val="9902"/>
                <a:alphaOff val="0"/>
                <a:tint val="37000"/>
                <a:satMod val="300000"/>
              </a:schemeClr>
            </a:gs>
            <a:gs pos="100000">
              <a:schemeClr val="accent2">
                <a:hueOff val="4674770"/>
                <a:satOff val="5318"/>
                <a:lumOff val="9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8024" tIns="125349" rIns="62675" bIns="125349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 err="1"/>
            <a:t>Makna</a:t>
          </a:r>
          <a:endParaRPr lang="en-US" sz="4700" kern="1200" dirty="0"/>
        </a:p>
      </dsp:txBody>
      <dsp:txXfrm>
        <a:off x="3107434" y="636523"/>
        <a:ext cx="1862331" cy="1241553"/>
      </dsp:txXfrm>
    </dsp:sp>
    <dsp:sp modelId="{B6F9760A-0BAC-4209-A478-14A7D173D052}">
      <dsp:nvSpPr>
        <dsp:cNvPr id="0" name=""/>
        <dsp:cNvSpPr/>
      </dsp:nvSpPr>
      <dsp:spPr>
        <a:xfrm>
          <a:off x="4969765" y="636523"/>
          <a:ext cx="3103884" cy="1241553"/>
        </a:xfrm>
        <a:prstGeom prst="chevron">
          <a:avLst/>
        </a:prstGeom>
        <a:gradFill rotWithShape="0">
          <a:gsLst>
            <a:gs pos="0">
              <a:schemeClr val="accent2">
                <a:hueOff val="9349539"/>
                <a:satOff val="10636"/>
                <a:lumOff val="19804"/>
                <a:alphaOff val="0"/>
                <a:tint val="50000"/>
                <a:satMod val="300000"/>
              </a:schemeClr>
            </a:gs>
            <a:gs pos="35000">
              <a:schemeClr val="accent2">
                <a:hueOff val="9349539"/>
                <a:satOff val="10636"/>
                <a:lumOff val="19804"/>
                <a:alphaOff val="0"/>
                <a:tint val="37000"/>
                <a:satMod val="300000"/>
              </a:schemeClr>
            </a:gs>
            <a:gs pos="100000">
              <a:schemeClr val="accent2">
                <a:hueOff val="9349539"/>
                <a:satOff val="10636"/>
                <a:lumOff val="1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8024" tIns="125349" rIns="62675" bIns="125349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 err="1"/>
            <a:t>Tersirat</a:t>
          </a:r>
          <a:endParaRPr lang="en-US" sz="4700" kern="1200" dirty="0"/>
        </a:p>
      </dsp:txBody>
      <dsp:txXfrm>
        <a:off x="5590542" y="636523"/>
        <a:ext cx="1862331" cy="12415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178FCE-5088-4B34-8FAF-E6E338317E33}">
      <dsp:nvSpPr>
        <dsp:cNvPr id="0" name=""/>
        <dsp:cNvSpPr/>
      </dsp:nvSpPr>
      <dsp:spPr>
        <a:xfrm>
          <a:off x="3105150" y="0"/>
          <a:ext cx="2171700" cy="1206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Isi Media</a:t>
          </a:r>
        </a:p>
      </dsp:txBody>
      <dsp:txXfrm>
        <a:off x="3140487" y="35337"/>
        <a:ext cx="2101026" cy="1135825"/>
      </dsp:txXfrm>
    </dsp:sp>
    <dsp:sp modelId="{0A746706-68E4-4273-BCA1-42E5EF704D7E}">
      <dsp:nvSpPr>
        <dsp:cNvPr id="0" name=""/>
        <dsp:cNvSpPr/>
      </dsp:nvSpPr>
      <dsp:spPr>
        <a:xfrm rot="5400000">
          <a:off x="3964781" y="1236662"/>
          <a:ext cx="452437" cy="5429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b="1" kern="1200">
            <a:solidFill>
              <a:schemeClr val="tx1"/>
            </a:solidFill>
          </a:endParaRPr>
        </a:p>
      </dsp:txBody>
      <dsp:txXfrm rot="-5400000">
        <a:off x="4028123" y="1281906"/>
        <a:ext cx="325755" cy="316706"/>
      </dsp:txXfrm>
    </dsp:sp>
    <dsp:sp modelId="{25084668-67FD-486B-A321-2C390003CEE5}">
      <dsp:nvSpPr>
        <dsp:cNvPr id="0" name=""/>
        <dsp:cNvSpPr/>
      </dsp:nvSpPr>
      <dsp:spPr>
        <a:xfrm>
          <a:off x="3105150" y="1809750"/>
          <a:ext cx="2171700" cy="1206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solidFill>
                <a:schemeClr val="tx1"/>
              </a:solidFill>
            </a:rPr>
            <a:t>Teks</a:t>
          </a:r>
          <a:r>
            <a:rPr lang="en-US" sz="2400" b="1" kern="1200" dirty="0">
              <a:solidFill>
                <a:schemeClr val="tx1"/>
              </a:solidFill>
            </a:rPr>
            <a:t> (kata-kata </a:t>
          </a:r>
          <a:r>
            <a:rPr lang="en-US" sz="2400" b="1" kern="1200" dirty="0" err="1">
              <a:solidFill>
                <a:schemeClr val="tx1"/>
              </a:solidFill>
            </a:rPr>
            <a:t>dan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gambar</a:t>
          </a:r>
          <a:r>
            <a:rPr lang="en-US" sz="2400" b="1" kern="1200" dirty="0">
              <a:solidFill>
                <a:schemeClr val="tx1"/>
              </a:solidFill>
            </a:rPr>
            <a:t>)</a:t>
          </a:r>
        </a:p>
      </dsp:txBody>
      <dsp:txXfrm>
        <a:off x="3140487" y="1845087"/>
        <a:ext cx="2101026" cy="1135825"/>
      </dsp:txXfrm>
    </dsp:sp>
    <dsp:sp modelId="{1A87EE8C-DC8D-4D03-B4A5-15CF88692E3E}">
      <dsp:nvSpPr>
        <dsp:cNvPr id="0" name=""/>
        <dsp:cNvSpPr/>
      </dsp:nvSpPr>
      <dsp:spPr>
        <a:xfrm rot="5400000">
          <a:off x="3964781" y="3046412"/>
          <a:ext cx="452437" cy="54292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b="1" kern="1200">
            <a:solidFill>
              <a:schemeClr val="tx1"/>
            </a:solidFill>
          </a:endParaRPr>
        </a:p>
      </dsp:txBody>
      <dsp:txXfrm rot="-5400000">
        <a:off x="4028123" y="3091656"/>
        <a:ext cx="325755" cy="316706"/>
      </dsp:txXfrm>
    </dsp:sp>
    <dsp:sp modelId="{3D4A6D0A-75D0-4C70-97CE-004A614E7198}">
      <dsp:nvSpPr>
        <dsp:cNvPr id="0" name=""/>
        <dsp:cNvSpPr/>
      </dsp:nvSpPr>
      <dsp:spPr>
        <a:xfrm>
          <a:off x="2076448" y="3619500"/>
          <a:ext cx="4229103" cy="1206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 err="1">
              <a:solidFill>
                <a:schemeClr val="tx1"/>
              </a:solidFill>
            </a:rPr>
            <a:t>Dapat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diobservasi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dan</a:t>
          </a:r>
          <a:r>
            <a:rPr lang="en-US" sz="2400" b="1" kern="1200" dirty="0">
              <a:solidFill>
                <a:schemeClr val="tx1"/>
              </a:solidFill>
            </a:rPr>
            <a:t> </a:t>
          </a:r>
          <a:r>
            <a:rPr lang="en-US" sz="2400" b="1" kern="1200" dirty="0" err="1">
              <a:solidFill>
                <a:schemeClr val="tx1"/>
              </a:solidFill>
            </a:rPr>
            <a:t>Dianalisis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2111785" y="3654837"/>
        <a:ext cx="4158429" cy="113582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C40D2B-B7F4-481B-9D67-96E5EE9612A6}">
      <dsp:nvSpPr>
        <dsp:cNvPr id="0" name=""/>
        <dsp:cNvSpPr/>
      </dsp:nvSpPr>
      <dsp:spPr>
        <a:xfrm>
          <a:off x="6965" y="1418849"/>
          <a:ext cx="2081807" cy="24201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Teks</a:t>
          </a:r>
          <a:r>
            <a:rPr lang="en-US" sz="1800" kern="1200" dirty="0"/>
            <a:t> </a:t>
          </a:r>
          <a:r>
            <a:rPr lang="en-US" sz="1800" kern="1200" dirty="0" err="1"/>
            <a:t>sebenarnya</a:t>
          </a:r>
          <a:r>
            <a:rPr lang="en-US" sz="1800" kern="1200" dirty="0"/>
            <a:t> </a:t>
          </a:r>
          <a:r>
            <a:rPr lang="en-US" sz="1800" kern="1200" dirty="0" err="1"/>
            <a:t>berasal</a:t>
          </a:r>
          <a:r>
            <a:rPr lang="en-US" sz="1800" kern="1200" dirty="0"/>
            <a:t> </a:t>
          </a:r>
          <a:r>
            <a:rPr lang="en-US" sz="1800" kern="1200" dirty="0" err="1"/>
            <a:t>dari</a:t>
          </a:r>
          <a:r>
            <a:rPr lang="en-US" sz="1800" kern="1200" dirty="0"/>
            <a:t> kata text yang </a:t>
          </a:r>
          <a:r>
            <a:rPr lang="en-US" sz="1800" kern="1200" dirty="0" err="1"/>
            <a:t>berarti</a:t>
          </a:r>
          <a:r>
            <a:rPr lang="en-US" sz="1800" kern="1200" dirty="0"/>
            <a:t> ‘</a:t>
          </a:r>
          <a:r>
            <a:rPr lang="en-US" sz="1800" kern="1200" dirty="0" err="1"/>
            <a:t>tenunan</a:t>
          </a:r>
          <a:r>
            <a:rPr lang="en-US" sz="1800" kern="1200" dirty="0"/>
            <a:t>’. </a:t>
          </a:r>
        </a:p>
      </dsp:txBody>
      <dsp:txXfrm>
        <a:off x="67939" y="1479823"/>
        <a:ext cx="1959859" cy="2298153"/>
      </dsp:txXfrm>
    </dsp:sp>
    <dsp:sp modelId="{39563A0F-3384-43D1-BA11-64694D29112B}">
      <dsp:nvSpPr>
        <dsp:cNvPr id="0" name=""/>
        <dsp:cNvSpPr/>
      </dsp:nvSpPr>
      <dsp:spPr>
        <a:xfrm>
          <a:off x="2296953" y="2370755"/>
          <a:ext cx="441343" cy="51628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296953" y="2474013"/>
        <a:ext cx="308940" cy="309772"/>
      </dsp:txXfrm>
    </dsp:sp>
    <dsp:sp modelId="{CD4F867B-A191-47A7-B974-DEA82B40352F}">
      <dsp:nvSpPr>
        <dsp:cNvPr id="0" name=""/>
        <dsp:cNvSpPr/>
      </dsp:nvSpPr>
      <dsp:spPr>
        <a:xfrm>
          <a:off x="2921496" y="1418849"/>
          <a:ext cx="2081807" cy="24201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74770"/>
                <a:satOff val="5318"/>
                <a:lumOff val="9902"/>
                <a:alphaOff val="0"/>
                <a:tint val="50000"/>
                <a:satMod val="300000"/>
              </a:schemeClr>
            </a:gs>
            <a:gs pos="35000">
              <a:schemeClr val="accent2">
                <a:hueOff val="4674770"/>
                <a:satOff val="5318"/>
                <a:lumOff val="9902"/>
                <a:alphaOff val="0"/>
                <a:tint val="37000"/>
                <a:satMod val="300000"/>
              </a:schemeClr>
            </a:gs>
            <a:gs pos="100000">
              <a:schemeClr val="accent2">
                <a:hueOff val="4674770"/>
                <a:satOff val="5318"/>
                <a:lumOff val="9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Teks dalam filologi diartikan sebagai ‘tenunan kata-kata’, yakni serangkaian kata-kata yang berinteraksi membentuk satu kesatuan makna yang utuh</a:t>
          </a:r>
        </a:p>
      </dsp:txBody>
      <dsp:txXfrm>
        <a:off x="2982470" y="1479823"/>
        <a:ext cx="1959859" cy="2298153"/>
      </dsp:txXfrm>
    </dsp:sp>
    <dsp:sp modelId="{408F18A0-3313-4B1E-8A6B-3786B5BEC174}">
      <dsp:nvSpPr>
        <dsp:cNvPr id="0" name=""/>
        <dsp:cNvSpPr/>
      </dsp:nvSpPr>
      <dsp:spPr>
        <a:xfrm>
          <a:off x="5211484" y="2370755"/>
          <a:ext cx="441343" cy="51628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9349539"/>
                <a:satOff val="10636"/>
                <a:lumOff val="19804"/>
                <a:alphaOff val="0"/>
                <a:tint val="50000"/>
                <a:satMod val="300000"/>
              </a:schemeClr>
            </a:gs>
            <a:gs pos="35000">
              <a:schemeClr val="accent2">
                <a:hueOff val="9349539"/>
                <a:satOff val="10636"/>
                <a:lumOff val="19804"/>
                <a:alphaOff val="0"/>
                <a:tint val="37000"/>
                <a:satMod val="300000"/>
              </a:schemeClr>
            </a:gs>
            <a:gs pos="100000">
              <a:schemeClr val="accent2">
                <a:hueOff val="9349539"/>
                <a:satOff val="10636"/>
                <a:lumOff val="1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211484" y="2474013"/>
        <a:ext cx="308940" cy="309772"/>
      </dsp:txXfrm>
    </dsp:sp>
    <dsp:sp modelId="{51A3D162-DC62-41E2-BDC9-DA023FE6233D}">
      <dsp:nvSpPr>
        <dsp:cNvPr id="0" name=""/>
        <dsp:cNvSpPr/>
      </dsp:nvSpPr>
      <dsp:spPr>
        <a:xfrm>
          <a:off x="5836027" y="1418849"/>
          <a:ext cx="2081807" cy="24201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9349539"/>
                <a:satOff val="10636"/>
                <a:lumOff val="19804"/>
                <a:alphaOff val="0"/>
                <a:tint val="50000"/>
                <a:satMod val="300000"/>
              </a:schemeClr>
            </a:gs>
            <a:gs pos="35000">
              <a:schemeClr val="accent2">
                <a:hueOff val="9349539"/>
                <a:satOff val="10636"/>
                <a:lumOff val="19804"/>
                <a:alphaOff val="0"/>
                <a:tint val="37000"/>
                <a:satMod val="300000"/>
              </a:schemeClr>
            </a:gs>
            <a:gs pos="100000">
              <a:schemeClr val="accent2">
                <a:hueOff val="9349539"/>
                <a:satOff val="10636"/>
                <a:lumOff val="1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. Teks dapat terdiri dari beberapa kata, namun dapat pula terdiri dari milyaran kata yang tertulis dalam sebuah naskah berisi cerita yang panjang</a:t>
          </a:r>
        </a:p>
      </dsp:txBody>
      <dsp:txXfrm>
        <a:off x="5897001" y="1479823"/>
        <a:ext cx="1959859" cy="229815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78B63-1F3D-412B-8B91-CBFB428ACFD4}">
      <dsp:nvSpPr>
        <dsp:cNvPr id="0" name=""/>
        <dsp:cNvSpPr/>
      </dsp:nvSpPr>
      <dsp:spPr>
        <a:xfrm>
          <a:off x="1994418" y="638568"/>
          <a:ext cx="4263750" cy="4263750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gradFill rotWithShape="0">
          <a:gsLst>
            <a:gs pos="0">
              <a:schemeClr val="accent2">
                <a:hueOff val="9349539"/>
                <a:satOff val="10636"/>
                <a:lumOff val="19804"/>
                <a:alphaOff val="0"/>
                <a:tint val="50000"/>
                <a:satMod val="300000"/>
              </a:schemeClr>
            </a:gs>
            <a:gs pos="35000">
              <a:schemeClr val="accent2">
                <a:hueOff val="9349539"/>
                <a:satOff val="10636"/>
                <a:lumOff val="19804"/>
                <a:alphaOff val="0"/>
                <a:tint val="37000"/>
                <a:satMod val="300000"/>
              </a:schemeClr>
            </a:gs>
            <a:gs pos="100000">
              <a:schemeClr val="accent2">
                <a:hueOff val="9349539"/>
                <a:satOff val="10636"/>
                <a:lumOff val="1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475041-D187-4C9C-948F-C58D0CB4A7FC}">
      <dsp:nvSpPr>
        <dsp:cNvPr id="0" name=""/>
        <dsp:cNvSpPr/>
      </dsp:nvSpPr>
      <dsp:spPr>
        <a:xfrm>
          <a:off x="1994418" y="638568"/>
          <a:ext cx="4263750" cy="4263750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gradFill rotWithShape="0">
          <a:gsLst>
            <a:gs pos="0">
              <a:schemeClr val="accent2">
                <a:hueOff val="7012154"/>
                <a:satOff val="7977"/>
                <a:lumOff val="14853"/>
                <a:alphaOff val="0"/>
                <a:tint val="50000"/>
                <a:satMod val="300000"/>
              </a:schemeClr>
            </a:gs>
            <a:gs pos="35000">
              <a:schemeClr val="accent2">
                <a:hueOff val="7012154"/>
                <a:satOff val="7977"/>
                <a:lumOff val="14853"/>
                <a:alphaOff val="0"/>
                <a:tint val="37000"/>
                <a:satMod val="300000"/>
              </a:schemeClr>
            </a:gs>
            <a:gs pos="100000">
              <a:schemeClr val="accent2">
                <a:hueOff val="7012154"/>
                <a:satOff val="7977"/>
                <a:lumOff val="1485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722C744-CBA2-4471-B656-FD7E5F48DE80}">
      <dsp:nvSpPr>
        <dsp:cNvPr id="0" name=""/>
        <dsp:cNvSpPr/>
      </dsp:nvSpPr>
      <dsp:spPr>
        <a:xfrm>
          <a:off x="1994418" y="638568"/>
          <a:ext cx="4263750" cy="4263750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gradFill rotWithShape="0">
          <a:gsLst>
            <a:gs pos="0">
              <a:schemeClr val="accent2">
                <a:hueOff val="4674770"/>
                <a:satOff val="5318"/>
                <a:lumOff val="9902"/>
                <a:alphaOff val="0"/>
                <a:tint val="50000"/>
                <a:satMod val="300000"/>
              </a:schemeClr>
            </a:gs>
            <a:gs pos="35000">
              <a:schemeClr val="accent2">
                <a:hueOff val="4674770"/>
                <a:satOff val="5318"/>
                <a:lumOff val="9902"/>
                <a:alphaOff val="0"/>
                <a:tint val="37000"/>
                <a:satMod val="300000"/>
              </a:schemeClr>
            </a:gs>
            <a:gs pos="100000">
              <a:schemeClr val="accent2">
                <a:hueOff val="4674770"/>
                <a:satOff val="5318"/>
                <a:lumOff val="9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401F828-974D-4FC1-B597-E9F8B0ED36F7}">
      <dsp:nvSpPr>
        <dsp:cNvPr id="0" name=""/>
        <dsp:cNvSpPr/>
      </dsp:nvSpPr>
      <dsp:spPr>
        <a:xfrm>
          <a:off x="1994418" y="638568"/>
          <a:ext cx="4263750" cy="4263750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gradFill rotWithShape="0">
          <a:gsLst>
            <a:gs pos="0">
              <a:schemeClr val="accent2">
                <a:hueOff val="2337385"/>
                <a:satOff val="2659"/>
                <a:lumOff val="4951"/>
                <a:alphaOff val="0"/>
                <a:tint val="50000"/>
                <a:satMod val="300000"/>
              </a:schemeClr>
            </a:gs>
            <a:gs pos="35000">
              <a:schemeClr val="accent2">
                <a:hueOff val="2337385"/>
                <a:satOff val="2659"/>
                <a:lumOff val="4951"/>
                <a:alphaOff val="0"/>
                <a:tint val="37000"/>
                <a:satMod val="300000"/>
              </a:schemeClr>
            </a:gs>
            <a:gs pos="100000">
              <a:schemeClr val="accent2">
                <a:hueOff val="2337385"/>
                <a:satOff val="2659"/>
                <a:lumOff val="49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E2CC410-3DCC-4F7E-B678-A1B9F33D4D55}">
      <dsp:nvSpPr>
        <dsp:cNvPr id="0" name=""/>
        <dsp:cNvSpPr/>
      </dsp:nvSpPr>
      <dsp:spPr>
        <a:xfrm>
          <a:off x="1994418" y="638568"/>
          <a:ext cx="4263750" cy="4263750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744D81-535B-41C0-A21D-0ADBF67B1FF5}">
      <dsp:nvSpPr>
        <dsp:cNvPr id="0" name=""/>
        <dsp:cNvSpPr/>
      </dsp:nvSpPr>
      <dsp:spPr>
        <a:xfrm>
          <a:off x="3144725" y="1788876"/>
          <a:ext cx="1963135" cy="19631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 err="1"/>
            <a:t>Analisis</a:t>
          </a:r>
          <a:r>
            <a:rPr lang="en-US" sz="3300" kern="1200" dirty="0"/>
            <a:t> </a:t>
          </a:r>
          <a:r>
            <a:rPr lang="en-US" sz="3300" kern="1200" dirty="0" err="1"/>
            <a:t>Teks</a:t>
          </a:r>
          <a:r>
            <a:rPr lang="en-US" sz="3300" kern="1200" dirty="0"/>
            <a:t> Media</a:t>
          </a:r>
        </a:p>
      </dsp:txBody>
      <dsp:txXfrm>
        <a:off x="3432219" y="2076370"/>
        <a:ext cx="1388147" cy="1388147"/>
      </dsp:txXfrm>
    </dsp:sp>
    <dsp:sp modelId="{4778D5E3-A111-4D8B-BC9E-2B220E413EEE}">
      <dsp:nvSpPr>
        <dsp:cNvPr id="0" name=""/>
        <dsp:cNvSpPr/>
      </dsp:nvSpPr>
      <dsp:spPr>
        <a:xfrm>
          <a:off x="3131204" y="-171265"/>
          <a:ext cx="1990178" cy="171860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Analisis</a:t>
          </a:r>
          <a:r>
            <a:rPr lang="en-US" sz="2300" kern="1200" dirty="0"/>
            <a:t> Isi</a:t>
          </a:r>
        </a:p>
      </dsp:txBody>
      <dsp:txXfrm>
        <a:off x="3422659" y="80419"/>
        <a:ext cx="1407268" cy="1215241"/>
      </dsp:txXfrm>
    </dsp:sp>
    <dsp:sp modelId="{7D8C3E91-B295-48D2-B4C0-8BE1BBC4193E}">
      <dsp:nvSpPr>
        <dsp:cNvPr id="0" name=""/>
        <dsp:cNvSpPr/>
      </dsp:nvSpPr>
      <dsp:spPr>
        <a:xfrm>
          <a:off x="5419680" y="1439848"/>
          <a:ext cx="1374195" cy="1374195"/>
        </a:xfrm>
        <a:prstGeom prst="ellipse">
          <a:avLst/>
        </a:prstGeom>
        <a:gradFill rotWithShape="0">
          <a:gsLst>
            <a:gs pos="0">
              <a:schemeClr val="accent2">
                <a:hueOff val="2337385"/>
                <a:satOff val="2659"/>
                <a:lumOff val="4951"/>
                <a:alphaOff val="0"/>
                <a:tint val="50000"/>
                <a:satMod val="300000"/>
              </a:schemeClr>
            </a:gs>
            <a:gs pos="35000">
              <a:schemeClr val="accent2">
                <a:hueOff val="2337385"/>
                <a:satOff val="2659"/>
                <a:lumOff val="4951"/>
                <a:alphaOff val="0"/>
                <a:tint val="37000"/>
                <a:satMod val="300000"/>
              </a:schemeClr>
            </a:gs>
            <a:gs pos="100000">
              <a:schemeClr val="accent2">
                <a:hueOff val="2337385"/>
                <a:satOff val="2659"/>
                <a:lumOff val="495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Analisis Framing </a:t>
          </a:r>
        </a:p>
      </dsp:txBody>
      <dsp:txXfrm>
        <a:off x="5620926" y="1641094"/>
        <a:ext cx="971703" cy="971703"/>
      </dsp:txXfrm>
    </dsp:sp>
    <dsp:sp modelId="{B84F45BA-196A-4969-8E84-7243D37C7798}">
      <dsp:nvSpPr>
        <dsp:cNvPr id="0" name=""/>
        <dsp:cNvSpPr/>
      </dsp:nvSpPr>
      <dsp:spPr>
        <a:xfrm>
          <a:off x="4420870" y="3645083"/>
          <a:ext cx="1858860" cy="1620121"/>
        </a:xfrm>
        <a:prstGeom prst="ellipse">
          <a:avLst/>
        </a:prstGeom>
        <a:gradFill rotWithShape="0">
          <a:gsLst>
            <a:gs pos="0">
              <a:schemeClr val="accent2">
                <a:hueOff val="4674770"/>
                <a:satOff val="5318"/>
                <a:lumOff val="9902"/>
                <a:alphaOff val="0"/>
                <a:tint val="50000"/>
                <a:satMod val="300000"/>
              </a:schemeClr>
            </a:gs>
            <a:gs pos="35000">
              <a:schemeClr val="accent2">
                <a:hueOff val="4674770"/>
                <a:satOff val="5318"/>
                <a:lumOff val="9902"/>
                <a:alphaOff val="0"/>
                <a:tint val="37000"/>
                <a:satMod val="300000"/>
              </a:schemeClr>
            </a:gs>
            <a:gs pos="100000">
              <a:schemeClr val="accent2">
                <a:hueOff val="4674770"/>
                <a:satOff val="5318"/>
                <a:lumOff val="9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Analisis</a:t>
          </a:r>
          <a:r>
            <a:rPr lang="en-US" sz="2300" kern="1200" dirty="0"/>
            <a:t> </a:t>
          </a:r>
          <a:r>
            <a:rPr lang="en-US" sz="2300" kern="1200" dirty="0" err="1"/>
            <a:t>Naratif</a:t>
          </a:r>
          <a:endParaRPr lang="en-US" sz="2300" kern="1200" dirty="0"/>
        </a:p>
      </dsp:txBody>
      <dsp:txXfrm>
        <a:off x="4693094" y="3882344"/>
        <a:ext cx="1314412" cy="1145599"/>
      </dsp:txXfrm>
    </dsp:sp>
    <dsp:sp modelId="{08FBD201-17B3-4A61-8305-BCBD6CA0963D}">
      <dsp:nvSpPr>
        <dsp:cNvPr id="0" name=""/>
        <dsp:cNvSpPr/>
      </dsp:nvSpPr>
      <dsp:spPr>
        <a:xfrm>
          <a:off x="2051488" y="3557424"/>
          <a:ext cx="1701597" cy="1795440"/>
        </a:xfrm>
        <a:prstGeom prst="ellipse">
          <a:avLst/>
        </a:prstGeom>
        <a:gradFill rotWithShape="0">
          <a:gsLst>
            <a:gs pos="0">
              <a:schemeClr val="accent2">
                <a:hueOff val="7012154"/>
                <a:satOff val="7977"/>
                <a:lumOff val="14853"/>
                <a:alphaOff val="0"/>
                <a:tint val="50000"/>
                <a:satMod val="300000"/>
              </a:schemeClr>
            </a:gs>
            <a:gs pos="35000">
              <a:schemeClr val="accent2">
                <a:hueOff val="7012154"/>
                <a:satOff val="7977"/>
                <a:lumOff val="14853"/>
                <a:alphaOff val="0"/>
                <a:tint val="37000"/>
                <a:satMod val="300000"/>
              </a:schemeClr>
            </a:gs>
            <a:gs pos="100000">
              <a:schemeClr val="accent2">
                <a:hueOff val="7012154"/>
                <a:satOff val="7977"/>
                <a:lumOff val="1485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Analisis</a:t>
          </a:r>
          <a:r>
            <a:rPr lang="en-US" sz="2300" kern="1200" dirty="0"/>
            <a:t> </a:t>
          </a:r>
          <a:r>
            <a:rPr lang="en-US" sz="2300" kern="1200" dirty="0" err="1"/>
            <a:t>Wacana</a:t>
          </a:r>
          <a:endParaRPr lang="en-US" sz="2300" kern="1200" dirty="0"/>
        </a:p>
      </dsp:txBody>
      <dsp:txXfrm>
        <a:off x="2300681" y="3820360"/>
        <a:ext cx="1203211" cy="1269568"/>
      </dsp:txXfrm>
    </dsp:sp>
    <dsp:sp modelId="{DDA1E71C-DF43-47CA-A1D7-70A7E28CEF04}">
      <dsp:nvSpPr>
        <dsp:cNvPr id="0" name=""/>
        <dsp:cNvSpPr/>
      </dsp:nvSpPr>
      <dsp:spPr>
        <a:xfrm>
          <a:off x="1207124" y="1257650"/>
          <a:ext cx="1877370" cy="1738590"/>
        </a:xfrm>
        <a:prstGeom prst="ellipse">
          <a:avLst/>
        </a:prstGeom>
        <a:gradFill rotWithShape="0">
          <a:gsLst>
            <a:gs pos="0">
              <a:schemeClr val="accent2">
                <a:hueOff val="9349539"/>
                <a:satOff val="10636"/>
                <a:lumOff val="19804"/>
                <a:alphaOff val="0"/>
                <a:tint val="50000"/>
                <a:satMod val="300000"/>
              </a:schemeClr>
            </a:gs>
            <a:gs pos="35000">
              <a:schemeClr val="accent2">
                <a:hueOff val="9349539"/>
                <a:satOff val="10636"/>
                <a:lumOff val="19804"/>
                <a:alphaOff val="0"/>
                <a:tint val="37000"/>
                <a:satMod val="300000"/>
              </a:schemeClr>
            </a:gs>
            <a:gs pos="100000">
              <a:schemeClr val="accent2">
                <a:hueOff val="9349539"/>
                <a:satOff val="10636"/>
                <a:lumOff val="1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Analisis</a:t>
          </a:r>
          <a:r>
            <a:rPr lang="en-US" sz="2300" kern="1200" dirty="0"/>
            <a:t> </a:t>
          </a:r>
          <a:r>
            <a:rPr lang="en-US" sz="2300" kern="1200" dirty="0" err="1"/>
            <a:t>Semiotika</a:t>
          </a:r>
          <a:endParaRPr lang="en-US" sz="2300" kern="1200" dirty="0"/>
        </a:p>
      </dsp:txBody>
      <dsp:txXfrm>
        <a:off x="1482058" y="1512261"/>
        <a:ext cx="1327502" cy="12293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A9223-DAE7-48F2-9650-93E60A34DE32}">
      <dsp:nvSpPr>
        <dsp:cNvPr id="0" name=""/>
        <dsp:cNvSpPr/>
      </dsp:nvSpPr>
      <dsp:spPr>
        <a:xfrm>
          <a:off x="1513314" y="279003"/>
          <a:ext cx="5190648" cy="16220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687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 err="1"/>
            <a:t>Analisis</a:t>
          </a:r>
          <a:r>
            <a:rPr lang="en-US" sz="4700" kern="1200" dirty="0"/>
            <a:t> Isi </a:t>
          </a:r>
          <a:r>
            <a:rPr lang="en-US" sz="4700" kern="1200" dirty="0" err="1"/>
            <a:t>Kuantitatif</a:t>
          </a:r>
          <a:endParaRPr lang="en-US" sz="4700" kern="1200" dirty="0"/>
        </a:p>
      </dsp:txBody>
      <dsp:txXfrm>
        <a:off x="1513314" y="279003"/>
        <a:ext cx="5190648" cy="1622077"/>
      </dsp:txXfrm>
    </dsp:sp>
    <dsp:sp modelId="{8585BAE1-6B12-4622-BB2D-F741488E4081}">
      <dsp:nvSpPr>
        <dsp:cNvPr id="0" name=""/>
        <dsp:cNvSpPr/>
      </dsp:nvSpPr>
      <dsp:spPr>
        <a:xfrm>
          <a:off x="1297037" y="44703"/>
          <a:ext cx="1135454" cy="1703181"/>
        </a:xfrm>
        <a:prstGeom prst="rect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BEC6F629-2F5B-4A34-96E6-E242D93C7B46}">
      <dsp:nvSpPr>
        <dsp:cNvPr id="0" name=""/>
        <dsp:cNvSpPr/>
      </dsp:nvSpPr>
      <dsp:spPr>
        <a:xfrm>
          <a:off x="1513314" y="2321019"/>
          <a:ext cx="5190648" cy="162207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8687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 err="1"/>
            <a:t>Analisis</a:t>
          </a:r>
          <a:r>
            <a:rPr lang="en-US" sz="4700" kern="1200" dirty="0"/>
            <a:t> </a:t>
          </a:r>
          <a:r>
            <a:rPr lang="en-US" sz="4700" kern="1200" dirty="0" err="1"/>
            <a:t>isi</a:t>
          </a:r>
          <a:r>
            <a:rPr lang="en-US" sz="4700" kern="1200" dirty="0"/>
            <a:t> </a:t>
          </a:r>
          <a:r>
            <a:rPr lang="en-US" sz="4700" kern="1200" dirty="0" err="1"/>
            <a:t>Kualitatif</a:t>
          </a:r>
          <a:endParaRPr lang="en-US" sz="4700" kern="1200" dirty="0"/>
        </a:p>
      </dsp:txBody>
      <dsp:txXfrm>
        <a:off x="1513314" y="2321019"/>
        <a:ext cx="5190648" cy="1622077"/>
      </dsp:txXfrm>
    </dsp:sp>
    <dsp:sp modelId="{C625FE03-1F40-489E-87F9-2076AA5E9D0F}">
      <dsp:nvSpPr>
        <dsp:cNvPr id="0" name=""/>
        <dsp:cNvSpPr/>
      </dsp:nvSpPr>
      <dsp:spPr>
        <a:xfrm>
          <a:off x="1297037" y="2086718"/>
          <a:ext cx="1135454" cy="1703181"/>
        </a:xfrm>
        <a:prstGeom prst="rect">
          <a:avLst/>
        </a:prstGeom>
        <a:solidFill>
          <a:schemeClr val="accent3">
            <a:tint val="50000"/>
            <a:hueOff val="-12950726"/>
            <a:satOff val="-35239"/>
            <a:lumOff val="-1747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4BF871-EF0B-4AEF-87FC-F29E20B85F03}">
      <dsp:nvSpPr>
        <dsp:cNvPr id="0" name=""/>
        <dsp:cNvSpPr/>
      </dsp:nvSpPr>
      <dsp:spPr>
        <a:xfrm>
          <a:off x="634364" y="0"/>
          <a:ext cx="7189470" cy="4064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BA84B-6618-4C76-BF52-E2B23C9B4E4A}">
      <dsp:nvSpPr>
        <dsp:cNvPr id="0" name=""/>
        <dsp:cNvSpPr/>
      </dsp:nvSpPr>
      <dsp:spPr>
        <a:xfrm>
          <a:off x="4233" y="1219199"/>
          <a:ext cx="203608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tx1"/>
              </a:solidFill>
            </a:rPr>
            <a:t>Terpisah</a:t>
          </a:r>
          <a:r>
            <a:rPr lang="en-US" sz="2400" kern="1200" dirty="0">
              <a:solidFill>
                <a:schemeClr val="tx1"/>
              </a:solidFill>
            </a:rPr>
            <a:t> </a:t>
          </a:r>
          <a:r>
            <a:rPr lang="en-US" sz="2400" kern="1200" dirty="0" err="1">
              <a:solidFill>
                <a:schemeClr val="tx1"/>
              </a:solidFill>
            </a:rPr>
            <a:t>satu</a:t>
          </a:r>
          <a:r>
            <a:rPr lang="en-US" sz="2400" kern="1200" dirty="0">
              <a:solidFill>
                <a:schemeClr val="tx1"/>
              </a:solidFill>
            </a:rPr>
            <a:t> </a:t>
          </a:r>
          <a:r>
            <a:rPr lang="en-US" sz="2400" kern="1200" dirty="0" err="1">
              <a:solidFill>
                <a:schemeClr val="tx1"/>
              </a:solidFill>
            </a:rPr>
            <a:t>sama</a:t>
          </a:r>
          <a:r>
            <a:rPr lang="en-US" sz="2400" kern="1200" dirty="0">
              <a:solidFill>
                <a:schemeClr val="tx1"/>
              </a:solidFill>
            </a:rPr>
            <a:t> lain (Mutually Exclusive)</a:t>
          </a:r>
        </a:p>
      </dsp:txBody>
      <dsp:txXfrm>
        <a:off x="83588" y="1298554"/>
        <a:ext cx="1877370" cy="1466890"/>
      </dsp:txXfrm>
    </dsp:sp>
    <dsp:sp modelId="{6B10C2C9-BB80-4505-B479-16FB1246A058}">
      <dsp:nvSpPr>
        <dsp:cNvPr id="0" name=""/>
        <dsp:cNvSpPr/>
      </dsp:nvSpPr>
      <dsp:spPr>
        <a:xfrm>
          <a:off x="2142117" y="1219199"/>
          <a:ext cx="203608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tx1"/>
              </a:solidFill>
            </a:rPr>
            <a:t>Lengkap</a:t>
          </a:r>
          <a:r>
            <a:rPr lang="en-US" sz="2400" kern="1200" dirty="0">
              <a:solidFill>
                <a:schemeClr val="tx1"/>
              </a:solidFill>
            </a:rPr>
            <a:t> (Exhaustive)</a:t>
          </a:r>
        </a:p>
      </dsp:txBody>
      <dsp:txXfrm>
        <a:off x="2221472" y="1298554"/>
        <a:ext cx="1877370" cy="1466890"/>
      </dsp:txXfrm>
    </dsp:sp>
    <dsp:sp modelId="{84DBBF7F-F813-4496-B12D-2BC0E782571A}">
      <dsp:nvSpPr>
        <dsp:cNvPr id="0" name=""/>
        <dsp:cNvSpPr/>
      </dsp:nvSpPr>
      <dsp:spPr>
        <a:xfrm>
          <a:off x="4280002" y="1219199"/>
          <a:ext cx="203608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tx1"/>
              </a:solidFill>
            </a:rPr>
            <a:t>Kategori</a:t>
          </a:r>
          <a:r>
            <a:rPr lang="en-US" sz="2400" kern="1200" dirty="0">
              <a:solidFill>
                <a:schemeClr val="tx1"/>
              </a:solidFill>
            </a:rPr>
            <a:t> </a:t>
          </a:r>
          <a:r>
            <a:rPr lang="en-US" sz="2400" kern="1200" dirty="0" err="1">
              <a:solidFill>
                <a:schemeClr val="tx1"/>
              </a:solidFill>
            </a:rPr>
            <a:t>tidak</a:t>
          </a:r>
          <a:r>
            <a:rPr lang="en-US" sz="2400" kern="1200" dirty="0">
              <a:solidFill>
                <a:schemeClr val="tx1"/>
              </a:solidFill>
            </a:rPr>
            <a:t> </a:t>
          </a:r>
          <a:r>
            <a:rPr lang="en-US" sz="2400" kern="1200" dirty="0" err="1">
              <a:solidFill>
                <a:schemeClr val="tx1"/>
              </a:solidFill>
            </a:rPr>
            <a:t>tumpang</a:t>
          </a:r>
          <a:r>
            <a:rPr lang="en-US" sz="2400" kern="1200" dirty="0">
              <a:solidFill>
                <a:schemeClr val="tx1"/>
              </a:solidFill>
            </a:rPr>
            <a:t> </a:t>
          </a:r>
          <a:r>
            <a:rPr lang="en-US" sz="2400" kern="1200" dirty="0" err="1">
              <a:solidFill>
                <a:schemeClr val="tx1"/>
              </a:solidFill>
            </a:rPr>
            <a:t>tindih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359357" y="1298554"/>
        <a:ext cx="1877370" cy="1466890"/>
      </dsp:txXfrm>
    </dsp:sp>
    <dsp:sp modelId="{C3026A35-38F7-4827-BA9A-CBE93C273FD7}">
      <dsp:nvSpPr>
        <dsp:cNvPr id="0" name=""/>
        <dsp:cNvSpPr/>
      </dsp:nvSpPr>
      <dsp:spPr>
        <a:xfrm>
          <a:off x="6417886" y="1219199"/>
          <a:ext cx="203608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tx1"/>
              </a:solidFill>
            </a:rPr>
            <a:t>reliabel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497241" y="1298554"/>
        <a:ext cx="1877370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152400" y="76200"/>
            <a:ext cx="8801100" cy="6781800"/>
            <a:chOff x="96" y="48"/>
            <a:chExt cx="5544" cy="4272"/>
          </a:xfrm>
        </p:grpSpPr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864" y="144"/>
              <a:ext cx="2664" cy="1440"/>
              <a:chOff x="864" y="144"/>
              <a:chExt cx="2664" cy="1440"/>
            </a:xfrm>
          </p:grpSpPr>
          <p:grpSp>
            <p:nvGrpSpPr>
              <p:cNvPr id="9221" name="Group 5"/>
              <p:cNvGrpSpPr>
                <a:grpSpLocks/>
              </p:cNvGrpSpPr>
              <p:nvPr/>
            </p:nvGrpSpPr>
            <p:grpSpPr bwMode="auto">
              <a:xfrm>
                <a:off x="864" y="720"/>
                <a:ext cx="168" cy="192"/>
                <a:chOff x="1008" y="1584"/>
                <a:chExt cx="336" cy="384"/>
              </a:xfrm>
            </p:grpSpPr>
            <p:sp>
              <p:nvSpPr>
                <p:cNvPr id="9222" name="Rectangle 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3" name="Rectangle 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4" name="Rectangle 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5" name="Rectangle 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6" name="Rectangle 1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7" name="Rectangle 1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8" name="Rectangle 1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29" name="Rectangle 1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30" name="Group 14"/>
              <p:cNvGrpSpPr>
                <a:grpSpLocks/>
              </p:cNvGrpSpPr>
              <p:nvPr/>
            </p:nvGrpSpPr>
            <p:grpSpPr bwMode="auto">
              <a:xfrm>
                <a:off x="1200" y="1392"/>
                <a:ext cx="168" cy="192"/>
                <a:chOff x="1008" y="1584"/>
                <a:chExt cx="336" cy="384"/>
              </a:xfrm>
            </p:grpSpPr>
            <p:sp>
              <p:nvSpPr>
                <p:cNvPr id="9231" name="Rectangle 1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2" name="Rectangle 1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3" name="Rectangle 1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4" name="Rectangle 1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5" name="Rectangle 1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6" name="Rectangle 2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7" name="Rectangle 2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38" name="Rectangle 2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39" name="Group 23"/>
              <p:cNvGrpSpPr>
                <a:grpSpLocks/>
              </p:cNvGrpSpPr>
              <p:nvPr/>
            </p:nvGrpSpPr>
            <p:grpSpPr bwMode="auto">
              <a:xfrm>
                <a:off x="1824" y="144"/>
                <a:ext cx="168" cy="192"/>
                <a:chOff x="1008" y="1584"/>
                <a:chExt cx="336" cy="384"/>
              </a:xfrm>
            </p:grpSpPr>
            <p:sp>
              <p:nvSpPr>
                <p:cNvPr id="9240" name="Rectangle 2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1" name="Rectangle 2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2" name="Rectangle 2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3" name="Rectangle 2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4" name="Rectangle 2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5" name="Rectangle 2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6" name="Rectangle 3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47" name="Rectangle 3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48" name="Group 32"/>
              <p:cNvGrpSpPr>
                <a:grpSpLocks/>
              </p:cNvGrpSpPr>
              <p:nvPr/>
            </p:nvGrpSpPr>
            <p:grpSpPr bwMode="auto">
              <a:xfrm>
                <a:off x="2496" y="528"/>
                <a:ext cx="168" cy="192"/>
                <a:chOff x="1008" y="1584"/>
                <a:chExt cx="336" cy="384"/>
              </a:xfrm>
            </p:grpSpPr>
            <p:sp>
              <p:nvSpPr>
                <p:cNvPr id="9249" name="Rectangle 3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0" name="Rectangle 3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1" name="Rectangle 3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2" name="Rectangle 3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3" name="Rectangle 3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4" name="Rectangle 3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5" name="Rectangle 3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6" name="Rectangle 4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57" name="Group 41"/>
              <p:cNvGrpSpPr>
                <a:grpSpLocks/>
              </p:cNvGrpSpPr>
              <p:nvPr/>
            </p:nvGrpSpPr>
            <p:grpSpPr bwMode="auto">
              <a:xfrm>
                <a:off x="2016" y="1056"/>
                <a:ext cx="168" cy="192"/>
                <a:chOff x="1008" y="1584"/>
                <a:chExt cx="336" cy="384"/>
              </a:xfrm>
            </p:grpSpPr>
            <p:sp>
              <p:nvSpPr>
                <p:cNvPr id="9258" name="Rectangle 42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59" name="Rectangle 43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0" name="Rectangle 44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1" name="Rectangle 45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2" name="Rectangle 46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3" name="Rectangle 47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4" name="Rectangle 48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5" name="Rectangle 49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66" name="Group 50"/>
              <p:cNvGrpSpPr>
                <a:grpSpLocks/>
              </p:cNvGrpSpPr>
              <p:nvPr/>
            </p:nvGrpSpPr>
            <p:grpSpPr bwMode="auto">
              <a:xfrm>
                <a:off x="3360" y="960"/>
                <a:ext cx="168" cy="192"/>
                <a:chOff x="1008" y="1584"/>
                <a:chExt cx="336" cy="384"/>
              </a:xfrm>
            </p:grpSpPr>
            <p:sp>
              <p:nvSpPr>
                <p:cNvPr id="9267" name="Rectangle 51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8" name="Rectangle 52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69" name="Rectangle 53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0" name="Rectangle 54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1" name="Rectangle 55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2" name="Rectangle 56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3" name="Rectangle 57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4" name="Rectangle 58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75" name="Group 59"/>
              <p:cNvGrpSpPr>
                <a:grpSpLocks/>
              </p:cNvGrpSpPr>
              <p:nvPr/>
            </p:nvGrpSpPr>
            <p:grpSpPr bwMode="auto">
              <a:xfrm>
                <a:off x="2784" y="1344"/>
                <a:ext cx="168" cy="192"/>
                <a:chOff x="1008" y="1584"/>
                <a:chExt cx="336" cy="384"/>
              </a:xfrm>
            </p:grpSpPr>
            <p:sp>
              <p:nvSpPr>
                <p:cNvPr id="9276" name="Rectangle 6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7" name="Rectangle 6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8" name="Rectangle 6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79" name="Rectangle 6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0" name="Rectangle 6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1" name="Rectangle 6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2" name="Rectangle 6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3" name="Rectangle 6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284" name="Group 68"/>
            <p:cNvGrpSpPr>
              <a:grpSpLocks/>
            </p:cNvGrpSpPr>
            <p:nvPr/>
          </p:nvGrpSpPr>
          <p:grpSpPr bwMode="auto">
            <a:xfrm>
              <a:off x="240" y="1968"/>
              <a:ext cx="3288" cy="1440"/>
              <a:chOff x="240" y="144"/>
              <a:chExt cx="3288" cy="1440"/>
            </a:xfrm>
          </p:grpSpPr>
          <p:grpSp>
            <p:nvGrpSpPr>
              <p:cNvPr id="9285" name="Group 69"/>
              <p:cNvGrpSpPr>
                <a:grpSpLocks/>
              </p:cNvGrpSpPr>
              <p:nvPr/>
            </p:nvGrpSpPr>
            <p:grpSpPr bwMode="auto">
              <a:xfrm>
                <a:off x="864" y="720"/>
                <a:ext cx="168" cy="192"/>
                <a:chOff x="1008" y="1584"/>
                <a:chExt cx="336" cy="384"/>
              </a:xfrm>
            </p:grpSpPr>
            <p:sp>
              <p:nvSpPr>
                <p:cNvPr id="9286" name="Rectangle 7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7" name="Rectangle 7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8" name="Rectangle 7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89" name="Rectangle 7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0" name="Rectangle 7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1" name="Rectangle 7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2" name="Rectangle 7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3" name="Rectangle 7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294" name="Group 78"/>
              <p:cNvGrpSpPr>
                <a:grpSpLocks/>
              </p:cNvGrpSpPr>
              <p:nvPr/>
            </p:nvGrpSpPr>
            <p:grpSpPr bwMode="auto">
              <a:xfrm>
                <a:off x="1200" y="1392"/>
                <a:ext cx="168" cy="192"/>
                <a:chOff x="1008" y="1584"/>
                <a:chExt cx="336" cy="384"/>
              </a:xfrm>
            </p:grpSpPr>
            <p:sp>
              <p:nvSpPr>
                <p:cNvPr id="9295" name="Rectangle 79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6" name="Rectangle 80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7" name="Rectangle 81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8" name="Rectangle 82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99" name="Rectangle 83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0" name="Rectangle 84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1" name="Rectangle 85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2" name="Rectangle 86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03" name="Group 87"/>
              <p:cNvGrpSpPr>
                <a:grpSpLocks/>
              </p:cNvGrpSpPr>
              <p:nvPr/>
            </p:nvGrpSpPr>
            <p:grpSpPr bwMode="auto">
              <a:xfrm>
                <a:off x="240" y="144"/>
                <a:ext cx="168" cy="192"/>
                <a:chOff x="1008" y="1584"/>
                <a:chExt cx="336" cy="384"/>
              </a:xfrm>
            </p:grpSpPr>
            <p:sp>
              <p:nvSpPr>
                <p:cNvPr id="9304" name="Rectangle 88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5" name="Rectangle 89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6" name="Rectangle 90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7" name="Rectangle 91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8" name="Rectangle 92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09" name="Rectangle 93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10" name="Rectangle 94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11" name="Rectangle 95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12" name="Group 96"/>
              <p:cNvGrpSpPr>
                <a:grpSpLocks/>
              </p:cNvGrpSpPr>
              <p:nvPr/>
            </p:nvGrpSpPr>
            <p:grpSpPr bwMode="auto">
              <a:xfrm>
                <a:off x="1824" y="144"/>
                <a:ext cx="168" cy="192"/>
                <a:chOff x="1008" y="1584"/>
                <a:chExt cx="336" cy="384"/>
              </a:xfrm>
            </p:grpSpPr>
            <p:sp>
              <p:nvSpPr>
                <p:cNvPr id="9313" name="Rectangle 9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14" name="Rectangle 9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15" name="Rectangle 9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16" name="Rectangle 10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17" name="Rectangle 10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18" name="Rectangle 10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19" name="Rectangle 10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0" name="Rectangle 10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21" name="Group 105"/>
              <p:cNvGrpSpPr>
                <a:grpSpLocks/>
              </p:cNvGrpSpPr>
              <p:nvPr/>
            </p:nvGrpSpPr>
            <p:grpSpPr bwMode="auto">
              <a:xfrm>
                <a:off x="2496" y="528"/>
                <a:ext cx="168" cy="192"/>
                <a:chOff x="1008" y="1584"/>
                <a:chExt cx="336" cy="384"/>
              </a:xfrm>
            </p:grpSpPr>
            <p:sp>
              <p:nvSpPr>
                <p:cNvPr id="9322" name="Rectangle 10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3" name="Rectangle 10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4" name="Rectangle 10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5" name="Rectangle 10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6" name="Rectangle 11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7" name="Rectangle 11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8" name="Rectangle 11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29" name="Rectangle 11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30" name="Group 114"/>
              <p:cNvGrpSpPr>
                <a:grpSpLocks/>
              </p:cNvGrpSpPr>
              <p:nvPr/>
            </p:nvGrpSpPr>
            <p:grpSpPr bwMode="auto">
              <a:xfrm>
                <a:off x="2016" y="1056"/>
                <a:ext cx="168" cy="192"/>
                <a:chOff x="1008" y="1584"/>
                <a:chExt cx="336" cy="384"/>
              </a:xfrm>
            </p:grpSpPr>
            <p:sp>
              <p:nvSpPr>
                <p:cNvPr id="9331" name="Rectangle 11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2" name="Rectangle 11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3" name="Rectangle 11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4" name="Rectangle 11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5" name="Rectangle 11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6" name="Rectangle 12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7" name="Rectangle 12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38" name="Rectangle 12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39" name="Group 123"/>
              <p:cNvGrpSpPr>
                <a:grpSpLocks/>
              </p:cNvGrpSpPr>
              <p:nvPr/>
            </p:nvGrpSpPr>
            <p:grpSpPr bwMode="auto">
              <a:xfrm>
                <a:off x="3360" y="960"/>
                <a:ext cx="168" cy="192"/>
                <a:chOff x="1008" y="1584"/>
                <a:chExt cx="336" cy="384"/>
              </a:xfrm>
            </p:grpSpPr>
            <p:sp>
              <p:nvSpPr>
                <p:cNvPr id="9340" name="Rectangle 12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1" name="Rectangle 12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2" name="Rectangle 12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3" name="Rectangle 12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4" name="Rectangle 12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5" name="Rectangle 12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6" name="Rectangle 13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47" name="Rectangle 13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348" name="Group 132"/>
              <p:cNvGrpSpPr>
                <a:grpSpLocks/>
              </p:cNvGrpSpPr>
              <p:nvPr/>
            </p:nvGrpSpPr>
            <p:grpSpPr bwMode="auto">
              <a:xfrm>
                <a:off x="2784" y="1344"/>
                <a:ext cx="168" cy="192"/>
                <a:chOff x="1008" y="1584"/>
                <a:chExt cx="336" cy="384"/>
              </a:xfrm>
            </p:grpSpPr>
            <p:sp>
              <p:nvSpPr>
                <p:cNvPr id="9349" name="Rectangle 13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50" name="Rectangle 13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51" name="Rectangle 13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52" name="Rectangle 13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53" name="Rectangle 13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54" name="Rectangle 13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55" name="Rectangle 13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356" name="Rectangle 14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357" name="Group 141"/>
            <p:cNvGrpSpPr>
              <a:grpSpLocks/>
            </p:cNvGrpSpPr>
            <p:nvPr/>
          </p:nvGrpSpPr>
          <p:grpSpPr bwMode="auto">
            <a:xfrm>
              <a:off x="4320" y="624"/>
              <a:ext cx="168" cy="192"/>
              <a:chOff x="1008" y="1584"/>
              <a:chExt cx="336" cy="384"/>
            </a:xfrm>
          </p:grpSpPr>
          <p:sp>
            <p:nvSpPr>
              <p:cNvPr id="9358" name="Rectangle 142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59" name="Rectangle 143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0" name="Rectangle 144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1" name="Rectangle 145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2" name="Rectangle 146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3" name="Rectangle 147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4" name="Rectangle 148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5" name="Rectangle 149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66" name="Group 150"/>
            <p:cNvGrpSpPr>
              <a:grpSpLocks/>
            </p:cNvGrpSpPr>
            <p:nvPr/>
          </p:nvGrpSpPr>
          <p:grpSpPr bwMode="auto">
            <a:xfrm>
              <a:off x="4656" y="1296"/>
              <a:ext cx="168" cy="192"/>
              <a:chOff x="1008" y="1584"/>
              <a:chExt cx="336" cy="384"/>
            </a:xfrm>
          </p:grpSpPr>
          <p:sp>
            <p:nvSpPr>
              <p:cNvPr id="9367" name="Rectangle 151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8" name="Rectangle 152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69" name="Rectangle 153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0" name="Rectangle 154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1" name="Rectangle 155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2" name="Rectangle 156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3" name="Rectangle 157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4" name="Rectangle 158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75" name="Group 159"/>
            <p:cNvGrpSpPr>
              <a:grpSpLocks/>
            </p:cNvGrpSpPr>
            <p:nvPr/>
          </p:nvGrpSpPr>
          <p:grpSpPr bwMode="auto">
            <a:xfrm>
              <a:off x="3696" y="48"/>
              <a:ext cx="168" cy="192"/>
              <a:chOff x="1008" y="1584"/>
              <a:chExt cx="336" cy="384"/>
            </a:xfrm>
          </p:grpSpPr>
          <p:sp>
            <p:nvSpPr>
              <p:cNvPr id="9376" name="Rectangle 160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7" name="Rectangle 161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8" name="Rectangle 162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79" name="Rectangle 163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0" name="Rectangle 164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1" name="Rectangle 165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2" name="Rectangle 166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3" name="Rectangle 167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84" name="Group 168"/>
            <p:cNvGrpSpPr>
              <a:grpSpLocks/>
            </p:cNvGrpSpPr>
            <p:nvPr/>
          </p:nvGrpSpPr>
          <p:grpSpPr bwMode="auto">
            <a:xfrm>
              <a:off x="5280" y="48"/>
              <a:ext cx="168" cy="192"/>
              <a:chOff x="1008" y="1584"/>
              <a:chExt cx="336" cy="384"/>
            </a:xfrm>
          </p:grpSpPr>
          <p:sp>
            <p:nvSpPr>
              <p:cNvPr id="9385" name="Rectangle 169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6" name="Rectangle 170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7" name="Rectangle 171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8" name="Rectangle 172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89" name="Rectangle 173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0" name="Rectangle 174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1" name="Rectangle 175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2" name="Rectangle 176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93" name="Group 177"/>
            <p:cNvGrpSpPr>
              <a:grpSpLocks/>
            </p:cNvGrpSpPr>
            <p:nvPr/>
          </p:nvGrpSpPr>
          <p:grpSpPr bwMode="auto">
            <a:xfrm>
              <a:off x="5472" y="960"/>
              <a:ext cx="168" cy="192"/>
              <a:chOff x="1008" y="1584"/>
              <a:chExt cx="336" cy="384"/>
            </a:xfrm>
          </p:grpSpPr>
          <p:sp>
            <p:nvSpPr>
              <p:cNvPr id="9394" name="Rectangle 178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5" name="Rectangle 179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6" name="Rectangle 180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7" name="Rectangle 181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8" name="Rectangle 182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99" name="Rectangle 183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0" name="Rectangle 184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1" name="Rectangle 185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02" name="Group 186"/>
            <p:cNvGrpSpPr>
              <a:grpSpLocks/>
            </p:cNvGrpSpPr>
            <p:nvPr/>
          </p:nvGrpSpPr>
          <p:grpSpPr bwMode="auto">
            <a:xfrm>
              <a:off x="4224" y="2400"/>
              <a:ext cx="168" cy="192"/>
              <a:chOff x="1008" y="1584"/>
              <a:chExt cx="336" cy="384"/>
            </a:xfrm>
          </p:grpSpPr>
          <p:sp>
            <p:nvSpPr>
              <p:cNvPr id="9403" name="Rectangle 187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4" name="Rectangle 188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5" name="Rectangle 189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6" name="Rectangle 190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7" name="Rectangle 191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8" name="Rectangle 192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09" name="Rectangle 193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0" name="Rectangle 194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11" name="Group 195"/>
            <p:cNvGrpSpPr>
              <a:grpSpLocks/>
            </p:cNvGrpSpPr>
            <p:nvPr/>
          </p:nvGrpSpPr>
          <p:grpSpPr bwMode="auto">
            <a:xfrm>
              <a:off x="4560" y="3072"/>
              <a:ext cx="168" cy="192"/>
              <a:chOff x="1008" y="1584"/>
              <a:chExt cx="336" cy="384"/>
            </a:xfrm>
          </p:grpSpPr>
          <p:sp>
            <p:nvSpPr>
              <p:cNvPr id="9412" name="Rectangle 196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3" name="Rectangle 197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4" name="Rectangle 198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5" name="Rectangle 199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6" name="Rectangle 200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7" name="Rectangle 201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8" name="Rectangle 202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19" name="Rectangle 203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20" name="Group 204"/>
            <p:cNvGrpSpPr>
              <a:grpSpLocks/>
            </p:cNvGrpSpPr>
            <p:nvPr/>
          </p:nvGrpSpPr>
          <p:grpSpPr bwMode="auto">
            <a:xfrm>
              <a:off x="3600" y="1824"/>
              <a:ext cx="168" cy="192"/>
              <a:chOff x="1008" y="1584"/>
              <a:chExt cx="336" cy="384"/>
            </a:xfrm>
          </p:grpSpPr>
          <p:sp>
            <p:nvSpPr>
              <p:cNvPr id="9421" name="Rectangle 205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2" name="Rectangle 206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3" name="Rectangle 207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4" name="Rectangle 208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5" name="Rectangle 209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6" name="Rectangle 210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7" name="Rectangle 211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8" name="Rectangle 212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29" name="Group 213"/>
            <p:cNvGrpSpPr>
              <a:grpSpLocks/>
            </p:cNvGrpSpPr>
            <p:nvPr/>
          </p:nvGrpSpPr>
          <p:grpSpPr bwMode="auto">
            <a:xfrm>
              <a:off x="5184" y="1824"/>
              <a:ext cx="168" cy="192"/>
              <a:chOff x="1008" y="1584"/>
              <a:chExt cx="336" cy="384"/>
            </a:xfrm>
          </p:grpSpPr>
          <p:sp>
            <p:nvSpPr>
              <p:cNvPr id="9430" name="Rectangle 214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1" name="Rectangle 215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2" name="Rectangle 216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3" name="Rectangle 217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4" name="Rectangle 218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5" name="Rectangle 219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6" name="Rectangle 220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37" name="Rectangle 221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38" name="Group 222"/>
            <p:cNvGrpSpPr>
              <a:grpSpLocks/>
            </p:cNvGrpSpPr>
            <p:nvPr/>
          </p:nvGrpSpPr>
          <p:grpSpPr bwMode="auto">
            <a:xfrm>
              <a:off x="5376" y="2736"/>
              <a:ext cx="168" cy="192"/>
              <a:chOff x="1008" y="1584"/>
              <a:chExt cx="336" cy="384"/>
            </a:xfrm>
          </p:grpSpPr>
          <p:sp>
            <p:nvSpPr>
              <p:cNvPr id="9439" name="Rectangle 223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40" name="Rectangle 224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41" name="Rectangle 225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42" name="Rectangle 226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43" name="Rectangle 227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44" name="Rectangle 228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45" name="Rectangle 229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46" name="Rectangle 230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47" name="Group 231"/>
            <p:cNvGrpSpPr>
              <a:grpSpLocks/>
            </p:cNvGrpSpPr>
            <p:nvPr/>
          </p:nvGrpSpPr>
          <p:grpSpPr bwMode="auto">
            <a:xfrm>
              <a:off x="3816" y="3840"/>
              <a:ext cx="168" cy="192"/>
              <a:chOff x="1008" y="1584"/>
              <a:chExt cx="336" cy="384"/>
            </a:xfrm>
          </p:grpSpPr>
          <p:sp>
            <p:nvSpPr>
              <p:cNvPr id="9448" name="Rectangle 232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49" name="Rectangle 233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50" name="Rectangle 234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51" name="Rectangle 235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52" name="Rectangle 236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53" name="Rectangle 237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54" name="Rectangle 238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55" name="Rectangle 239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56" name="Group 240"/>
            <p:cNvGrpSpPr>
              <a:grpSpLocks/>
            </p:cNvGrpSpPr>
            <p:nvPr/>
          </p:nvGrpSpPr>
          <p:grpSpPr bwMode="auto">
            <a:xfrm>
              <a:off x="5400" y="3840"/>
              <a:ext cx="168" cy="192"/>
              <a:chOff x="1008" y="1584"/>
              <a:chExt cx="336" cy="384"/>
            </a:xfrm>
          </p:grpSpPr>
          <p:sp>
            <p:nvSpPr>
              <p:cNvPr id="9457" name="Rectangle 241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58" name="Rectangle 242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59" name="Rectangle 243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60" name="Rectangle 244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61" name="Rectangle 245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62" name="Rectangle 246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63" name="Rectangle 247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64" name="Rectangle 248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65" name="Group 249"/>
            <p:cNvGrpSpPr>
              <a:grpSpLocks/>
            </p:cNvGrpSpPr>
            <p:nvPr/>
          </p:nvGrpSpPr>
          <p:grpSpPr bwMode="auto">
            <a:xfrm>
              <a:off x="96" y="3744"/>
              <a:ext cx="168" cy="192"/>
              <a:chOff x="1008" y="1584"/>
              <a:chExt cx="336" cy="384"/>
            </a:xfrm>
          </p:grpSpPr>
          <p:sp>
            <p:nvSpPr>
              <p:cNvPr id="9466" name="Rectangle 250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67" name="Rectangle 251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68" name="Rectangle 252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69" name="Rectangle 253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70" name="Rectangle 254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71" name="Rectangle 255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72" name="Rectangle 256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73" name="Rectangle 257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74" name="Group 258"/>
            <p:cNvGrpSpPr>
              <a:grpSpLocks/>
            </p:cNvGrpSpPr>
            <p:nvPr/>
          </p:nvGrpSpPr>
          <p:grpSpPr bwMode="auto">
            <a:xfrm>
              <a:off x="1680" y="3744"/>
              <a:ext cx="168" cy="192"/>
              <a:chOff x="1008" y="1584"/>
              <a:chExt cx="336" cy="384"/>
            </a:xfrm>
          </p:grpSpPr>
          <p:sp>
            <p:nvSpPr>
              <p:cNvPr id="9475" name="Rectangle 259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76" name="Rectangle 260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77" name="Rectangle 261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78" name="Rectangle 262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79" name="Rectangle 263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80" name="Rectangle 264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81" name="Rectangle 265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82" name="Rectangle 266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483" name="Group 267"/>
            <p:cNvGrpSpPr>
              <a:grpSpLocks/>
            </p:cNvGrpSpPr>
            <p:nvPr/>
          </p:nvGrpSpPr>
          <p:grpSpPr bwMode="auto">
            <a:xfrm>
              <a:off x="2352" y="4128"/>
              <a:ext cx="168" cy="192"/>
              <a:chOff x="1008" y="1584"/>
              <a:chExt cx="336" cy="384"/>
            </a:xfrm>
          </p:grpSpPr>
          <p:sp>
            <p:nvSpPr>
              <p:cNvPr id="9484" name="Rectangle 268"/>
              <p:cNvSpPr>
                <a:spLocks noChangeArrowheads="1"/>
              </p:cNvSpPr>
              <p:nvPr/>
            </p:nvSpPr>
            <p:spPr bwMode="hidden">
              <a:xfrm>
                <a:off x="1104" y="1824"/>
                <a:ext cx="96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85" name="Rectangle 269"/>
              <p:cNvSpPr>
                <a:spLocks noChangeArrowheads="1"/>
              </p:cNvSpPr>
              <p:nvPr/>
            </p:nvSpPr>
            <p:spPr bwMode="hidden">
              <a:xfrm>
                <a:off x="1200" y="1776"/>
                <a:ext cx="48" cy="9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86" name="Rectangle 270"/>
              <p:cNvSpPr>
                <a:spLocks noChangeArrowheads="1"/>
              </p:cNvSpPr>
              <p:nvPr/>
            </p:nvSpPr>
            <p:spPr bwMode="hidden">
              <a:xfrm>
                <a:off x="1104" y="1680"/>
                <a:ext cx="48" cy="144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87" name="Rectangle 271"/>
              <p:cNvSpPr>
                <a:spLocks noChangeArrowheads="1"/>
              </p:cNvSpPr>
              <p:nvPr/>
            </p:nvSpPr>
            <p:spPr bwMode="hidden">
              <a:xfrm>
                <a:off x="1152" y="1680"/>
                <a:ext cx="192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88" name="Rectangle 272"/>
              <p:cNvSpPr>
                <a:spLocks noChangeArrowheads="1"/>
              </p:cNvSpPr>
              <p:nvPr/>
            </p:nvSpPr>
            <p:spPr bwMode="hidden">
              <a:xfrm>
                <a:off x="1296" y="1728"/>
                <a:ext cx="48" cy="240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89" name="Rectangle 273"/>
              <p:cNvSpPr>
                <a:spLocks noChangeArrowheads="1"/>
              </p:cNvSpPr>
              <p:nvPr/>
            </p:nvSpPr>
            <p:spPr bwMode="hidden">
              <a:xfrm>
                <a:off x="1008" y="1920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90" name="Rectangle 274"/>
              <p:cNvSpPr>
                <a:spLocks noChangeArrowheads="1"/>
              </p:cNvSpPr>
              <p:nvPr/>
            </p:nvSpPr>
            <p:spPr bwMode="hidden">
              <a:xfrm>
                <a:off x="1008" y="1584"/>
                <a:ext cx="48" cy="336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91" name="Rectangle 275"/>
              <p:cNvSpPr>
                <a:spLocks noChangeArrowheads="1"/>
              </p:cNvSpPr>
              <p:nvPr/>
            </p:nvSpPr>
            <p:spPr bwMode="hidden">
              <a:xfrm>
                <a:off x="1056" y="1584"/>
                <a:ext cx="288" cy="48"/>
              </a:xfrm>
              <a:prstGeom prst="rect">
                <a:avLst/>
              </a:prstGeom>
              <a:solidFill>
                <a:schemeClr val="folHlink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496" name="Rectangle 280"/>
          <p:cNvSpPr>
            <a:spLocks noChangeArrowheads="1"/>
          </p:cNvSpPr>
          <p:nvPr/>
        </p:nvSpPr>
        <p:spPr bwMode="invGray">
          <a:xfrm rot="5400000">
            <a:off x="265113" y="2779713"/>
            <a:ext cx="1524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98" name="Rectangle 282"/>
          <p:cNvSpPr>
            <a:spLocks noChangeArrowheads="1"/>
          </p:cNvSpPr>
          <p:nvPr/>
        </p:nvSpPr>
        <p:spPr bwMode="invGray">
          <a:xfrm rot="5400000">
            <a:off x="455613" y="2665413"/>
            <a:ext cx="762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99" name="Rectangle 283"/>
          <p:cNvSpPr>
            <a:spLocks noChangeArrowheads="1"/>
          </p:cNvSpPr>
          <p:nvPr/>
        </p:nvSpPr>
        <p:spPr bwMode="invGray">
          <a:xfrm rot="5400000">
            <a:off x="303213" y="2894013"/>
            <a:ext cx="762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00" name="Rectangle 284"/>
          <p:cNvSpPr>
            <a:spLocks noChangeArrowheads="1"/>
          </p:cNvSpPr>
          <p:nvPr/>
        </p:nvSpPr>
        <p:spPr bwMode="invGray">
          <a:xfrm rot="5400000">
            <a:off x="-39687" y="2779713"/>
            <a:ext cx="4572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01" name="Rectangle 285"/>
          <p:cNvSpPr>
            <a:spLocks noChangeArrowheads="1"/>
          </p:cNvSpPr>
          <p:nvPr/>
        </p:nvSpPr>
        <p:spPr bwMode="invGray">
          <a:xfrm rot="5400000">
            <a:off x="455613" y="2360613"/>
            <a:ext cx="76200" cy="533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02" name="Rectangle 286"/>
          <p:cNvSpPr>
            <a:spLocks noChangeArrowheads="1"/>
          </p:cNvSpPr>
          <p:nvPr/>
        </p:nvSpPr>
        <p:spPr bwMode="invGray">
          <a:xfrm rot="5400000">
            <a:off x="-1296987" y="4646613"/>
            <a:ext cx="4040187" cy="777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518" name="Group 302"/>
          <p:cNvGrpSpPr>
            <a:grpSpLocks/>
          </p:cNvGrpSpPr>
          <p:nvPr/>
        </p:nvGrpSpPr>
        <p:grpSpPr bwMode="auto">
          <a:xfrm>
            <a:off x="303213" y="2894013"/>
            <a:ext cx="8688387" cy="77787"/>
            <a:chOff x="191" y="1823"/>
            <a:chExt cx="5473" cy="49"/>
          </a:xfrm>
        </p:grpSpPr>
        <p:sp>
          <p:nvSpPr>
            <p:cNvPr id="9497" name="Rectangle 281"/>
            <p:cNvSpPr>
              <a:spLocks noChangeArrowheads="1"/>
            </p:cNvSpPr>
            <p:nvPr userDrawn="1"/>
          </p:nvSpPr>
          <p:spPr bwMode="invGray">
            <a:xfrm rot="5400000">
              <a:off x="215" y="1799"/>
              <a:ext cx="48" cy="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3" name="Rectangle 287"/>
            <p:cNvSpPr>
              <a:spLocks noChangeArrowheads="1"/>
            </p:cNvSpPr>
            <p:nvPr userDrawn="1"/>
          </p:nvSpPr>
          <p:spPr bwMode="invGray">
            <a:xfrm>
              <a:off x="288" y="1824"/>
              <a:ext cx="240" cy="48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4" name="Rectangle 288"/>
            <p:cNvSpPr>
              <a:spLocks noChangeArrowheads="1"/>
            </p:cNvSpPr>
            <p:nvPr userDrawn="1"/>
          </p:nvSpPr>
          <p:spPr bwMode="invGray">
            <a:xfrm>
              <a:off x="528" y="1824"/>
              <a:ext cx="5136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505" name="Rectangle 289"/>
          <p:cNvSpPr>
            <a:spLocks noChangeArrowheads="1"/>
          </p:cNvSpPr>
          <p:nvPr/>
        </p:nvSpPr>
        <p:spPr bwMode="invGray">
          <a:xfrm rot="5400000">
            <a:off x="417513" y="2932113"/>
            <a:ext cx="3048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517" name="Group 301"/>
          <p:cNvGrpSpPr>
            <a:grpSpLocks/>
          </p:cNvGrpSpPr>
          <p:nvPr/>
        </p:nvGrpSpPr>
        <p:grpSpPr bwMode="auto">
          <a:xfrm>
            <a:off x="152400" y="0"/>
            <a:ext cx="457200" cy="6705600"/>
            <a:chOff x="96" y="0"/>
            <a:chExt cx="288" cy="4224"/>
          </a:xfrm>
        </p:grpSpPr>
        <p:grpSp>
          <p:nvGrpSpPr>
            <p:cNvPr id="9516" name="Group 300"/>
            <p:cNvGrpSpPr>
              <a:grpSpLocks/>
            </p:cNvGrpSpPr>
            <p:nvPr userDrawn="1"/>
          </p:nvGrpSpPr>
          <p:grpSpPr bwMode="auto">
            <a:xfrm>
              <a:off x="96" y="0"/>
              <a:ext cx="288" cy="1584"/>
              <a:chOff x="96" y="0"/>
              <a:chExt cx="288" cy="1584"/>
            </a:xfrm>
          </p:grpSpPr>
          <p:sp>
            <p:nvSpPr>
              <p:cNvPr id="9493" name="Rectangle 277"/>
              <p:cNvSpPr>
                <a:spLocks noChangeArrowheads="1"/>
              </p:cNvSpPr>
              <p:nvPr userDrawn="1"/>
            </p:nvSpPr>
            <p:spPr bwMode="ltGray">
              <a:xfrm>
                <a:off x="96" y="1488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94" name="Rectangle 278"/>
              <p:cNvSpPr>
                <a:spLocks noChangeArrowheads="1"/>
              </p:cNvSpPr>
              <p:nvPr userDrawn="1"/>
            </p:nvSpPr>
            <p:spPr bwMode="ltGray">
              <a:xfrm>
                <a:off x="96" y="0"/>
                <a:ext cx="288" cy="148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515" name="Group 299"/>
            <p:cNvGrpSpPr>
              <a:grpSpLocks/>
            </p:cNvGrpSpPr>
            <p:nvPr userDrawn="1"/>
          </p:nvGrpSpPr>
          <p:grpSpPr bwMode="auto">
            <a:xfrm>
              <a:off x="96" y="2016"/>
              <a:ext cx="288" cy="2208"/>
              <a:chOff x="96" y="2016"/>
              <a:chExt cx="288" cy="2208"/>
            </a:xfrm>
          </p:grpSpPr>
          <p:sp>
            <p:nvSpPr>
              <p:cNvPr id="9507" name="Rectangle 291"/>
              <p:cNvSpPr>
                <a:spLocks noChangeArrowheads="1"/>
              </p:cNvSpPr>
              <p:nvPr userDrawn="1"/>
            </p:nvSpPr>
            <p:spPr bwMode="ltGray">
              <a:xfrm>
                <a:off x="96" y="2016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08" name="Rectangle 292"/>
              <p:cNvSpPr>
                <a:spLocks noChangeArrowheads="1"/>
              </p:cNvSpPr>
              <p:nvPr userDrawn="1"/>
            </p:nvSpPr>
            <p:spPr bwMode="ltGray">
              <a:xfrm>
                <a:off x="96" y="2112"/>
                <a:ext cx="288" cy="211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509" name="Rectangle 293"/>
          <p:cNvSpPr>
            <a:spLocks noGrp="1" noChangeArrowheads="1"/>
          </p:cNvSpPr>
          <p:nvPr>
            <p:ph type="ctrTitle"/>
          </p:nvPr>
        </p:nvSpPr>
        <p:spPr>
          <a:xfrm>
            <a:off x="1143000" y="1676400"/>
            <a:ext cx="7772400" cy="1143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9510" name="Rectangle 29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511" name="Rectangle 29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512" name="Rectangle 29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513" name="Rectangle 29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0FF76B-81FB-48FD-A399-E39FB950BB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96" grpId="0" animBg="1"/>
      <p:bldP spid="9498" grpId="0" animBg="1"/>
      <p:bldP spid="9499" grpId="0" animBg="1"/>
      <p:bldP spid="9500" grpId="0" animBg="1"/>
      <p:bldP spid="9501" grpId="0" animBg="1"/>
      <p:bldP spid="9502" grpId="0" animBg="1"/>
      <p:bldP spid="9505" grpId="0" animBg="1"/>
      <p:bldP spid="9509" grpId="0" autoUpdateAnimBg="0"/>
      <p:bldP spid="9510" grpId="0" build="p" autoUpdateAnimBg="0" advAuto="0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95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453B1-18CC-4BBB-BC1F-9C87F73EA6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5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62A1D-A347-4B50-8745-4CF27A6B3B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16775-EAAD-42AA-A9BD-354E399592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15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5D061-ECC8-48C2-9205-B85F99A257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99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4CEBB4-B161-464C-888E-10B015A3AD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5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A0F9FD-E93B-4F99-B60E-37D69A817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6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AA477-3486-4827-9C5F-F245040ED5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9140E-71BF-4AEC-BBDC-C50218A2FF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1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2A8D6-AE06-4642-841C-2FE48F8609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1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89ECE-8D20-481F-BD2E-064DD90B0A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1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3" name="Group 329"/>
          <p:cNvGrpSpPr>
            <a:grpSpLocks/>
          </p:cNvGrpSpPr>
          <p:nvPr/>
        </p:nvGrpSpPr>
        <p:grpSpPr bwMode="auto">
          <a:xfrm>
            <a:off x="150813" y="0"/>
            <a:ext cx="8840787" cy="6858000"/>
            <a:chOff x="95" y="0"/>
            <a:chExt cx="5569" cy="4320"/>
          </a:xfrm>
        </p:grpSpPr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96" y="48"/>
              <a:ext cx="5544" cy="4272"/>
              <a:chOff x="96" y="48"/>
              <a:chExt cx="5544" cy="4272"/>
            </a:xfrm>
          </p:grpSpPr>
          <p:grpSp>
            <p:nvGrpSpPr>
              <p:cNvPr id="1033" name="Group 9"/>
              <p:cNvGrpSpPr>
                <a:grpSpLocks/>
              </p:cNvGrpSpPr>
              <p:nvPr/>
            </p:nvGrpSpPr>
            <p:grpSpPr bwMode="auto">
              <a:xfrm>
                <a:off x="864" y="144"/>
                <a:ext cx="2664" cy="1440"/>
                <a:chOff x="864" y="144"/>
                <a:chExt cx="2664" cy="1440"/>
              </a:xfrm>
            </p:grpSpPr>
            <p:grpSp>
              <p:nvGrpSpPr>
                <p:cNvPr id="1034" name="Group 10"/>
                <p:cNvGrpSpPr>
                  <a:grpSpLocks/>
                </p:cNvGrpSpPr>
                <p:nvPr/>
              </p:nvGrpSpPr>
              <p:grpSpPr bwMode="auto">
                <a:xfrm>
                  <a:off x="864" y="720"/>
                  <a:ext cx="168" cy="192"/>
                  <a:chOff x="1008" y="1584"/>
                  <a:chExt cx="336" cy="384"/>
                </a:xfrm>
              </p:grpSpPr>
              <p:sp>
                <p:nvSpPr>
                  <p:cNvPr id="1035" name="Rectangle 1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6" name="Rectangle 12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7" name="Rectangle 13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8" name="Rectangle 14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39" name="Rectangle 15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0" name="Rectangle 1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1" name="Rectangle 17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2" name="Rectangle 18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43" name="Group 19"/>
                <p:cNvGrpSpPr>
                  <a:grpSpLocks/>
                </p:cNvGrpSpPr>
                <p:nvPr/>
              </p:nvGrpSpPr>
              <p:grpSpPr bwMode="auto">
                <a:xfrm>
                  <a:off x="1200" y="1392"/>
                  <a:ext cx="168" cy="192"/>
                  <a:chOff x="1008" y="1584"/>
                  <a:chExt cx="336" cy="384"/>
                </a:xfrm>
              </p:grpSpPr>
              <p:sp>
                <p:nvSpPr>
                  <p:cNvPr id="1044" name="Rectangle 2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5" name="Rectangle 21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6" name="Rectangle 22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7" name="Rectangle 23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8" name="Rectangle 24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49" name="Rectangle 2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0" name="Rectangle 2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1" name="Rectangle 27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52" name="Group 28"/>
                <p:cNvGrpSpPr>
                  <a:grpSpLocks/>
                </p:cNvGrpSpPr>
                <p:nvPr/>
              </p:nvGrpSpPr>
              <p:grpSpPr bwMode="auto">
                <a:xfrm>
                  <a:off x="1824" y="144"/>
                  <a:ext cx="168" cy="192"/>
                  <a:chOff x="1008" y="1584"/>
                  <a:chExt cx="336" cy="384"/>
                </a:xfrm>
              </p:grpSpPr>
              <p:sp>
                <p:nvSpPr>
                  <p:cNvPr id="1053" name="Rectangle 29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4" name="Rectangle 30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5" name="Rectangle 3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6" name="Rectangle 32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7" name="Rectangle 33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8" name="Rectangle 3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59" name="Rectangle 3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0" name="Rectangle 36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1" name="Group 37"/>
                <p:cNvGrpSpPr>
                  <a:grpSpLocks/>
                </p:cNvGrpSpPr>
                <p:nvPr/>
              </p:nvGrpSpPr>
              <p:grpSpPr bwMode="auto">
                <a:xfrm>
                  <a:off x="2496" y="528"/>
                  <a:ext cx="168" cy="192"/>
                  <a:chOff x="1008" y="1584"/>
                  <a:chExt cx="336" cy="384"/>
                </a:xfrm>
              </p:grpSpPr>
              <p:sp>
                <p:nvSpPr>
                  <p:cNvPr id="1062" name="Rectangle 38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3" name="Rectangle 39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4" name="Rectangle 4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5" name="Rectangle 41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6" name="Rectangle 42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7" name="Rectangle 43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8" name="Rectangle 4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69" name="Rectangle 45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0" name="Group 46"/>
                <p:cNvGrpSpPr>
                  <a:grpSpLocks/>
                </p:cNvGrpSpPr>
                <p:nvPr/>
              </p:nvGrpSpPr>
              <p:grpSpPr bwMode="auto">
                <a:xfrm>
                  <a:off x="2016" y="1056"/>
                  <a:ext cx="168" cy="192"/>
                  <a:chOff x="1008" y="1584"/>
                  <a:chExt cx="336" cy="384"/>
                </a:xfrm>
              </p:grpSpPr>
              <p:sp>
                <p:nvSpPr>
                  <p:cNvPr id="1071" name="Rectangle 47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2" name="Rectangle 48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3" name="Rectangle 49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4" name="Rectangle 50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5" name="Rectangle 51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6" name="Rectangle 52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7" name="Rectangle 53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8" name="Rectangle 54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9" name="Group 55"/>
                <p:cNvGrpSpPr>
                  <a:grpSpLocks/>
                </p:cNvGrpSpPr>
                <p:nvPr/>
              </p:nvGrpSpPr>
              <p:grpSpPr bwMode="auto">
                <a:xfrm>
                  <a:off x="3360" y="960"/>
                  <a:ext cx="168" cy="192"/>
                  <a:chOff x="1008" y="1584"/>
                  <a:chExt cx="336" cy="384"/>
                </a:xfrm>
              </p:grpSpPr>
              <p:sp>
                <p:nvSpPr>
                  <p:cNvPr id="1080" name="Rectangle 56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1" name="Rectangle 57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2" name="Rectangle 58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3" name="Rectangle 59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4" name="Rectangle 60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5" name="Rectangle 61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6" name="Rectangle 62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87" name="Rectangle 63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8" name="Group 64"/>
                <p:cNvGrpSpPr>
                  <a:grpSpLocks/>
                </p:cNvGrpSpPr>
                <p:nvPr/>
              </p:nvGrpSpPr>
              <p:grpSpPr bwMode="auto">
                <a:xfrm>
                  <a:off x="2784" y="1344"/>
                  <a:ext cx="168" cy="192"/>
                  <a:chOff x="1008" y="1584"/>
                  <a:chExt cx="336" cy="384"/>
                </a:xfrm>
              </p:grpSpPr>
              <p:sp>
                <p:nvSpPr>
                  <p:cNvPr id="1089" name="Rectangle 65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0" name="Rectangle 66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1" name="Rectangle 67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2" name="Rectangle 68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3" name="Rectangle 69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4" name="Rectangle 70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" name="Rectangle 71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6" name="Rectangle 72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097" name="Group 73"/>
              <p:cNvGrpSpPr>
                <a:grpSpLocks/>
              </p:cNvGrpSpPr>
              <p:nvPr/>
            </p:nvGrpSpPr>
            <p:grpSpPr bwMode="auto">
              <a:xfrm>
                <a:off x="240" y="1968"/>
                <a:ext cx="3288" cy="1440"/>
                <a:chOff x="240" y="144"/>
                <a:chExt cx="3288" cy="1440"/>
              </a:xfrm>
            </p:grpSpPr>
            <p:grpSp>
              <p:nvGrpSpPr>
                <p:cNvPr id="1098" name="Group 74"/>
                <p:cNvGrpSpPr>
                  <a:grpSpLocks/>
                </p:cNvGrpSpPr>
                <p:nvPr/>
              </p:nvGrpSpPr>
              <p:grpSpPr bwMode="auto">
                <a:xfrm>
                  <a:off x="864" y="720"/>
                  <a:ext cx="168" cy="192"/>
                  <a:chOff x="1008" y="1584"/>
                  <a:chExt cx="336" cy="384"/>
                </a:xfrm>
              </p:grpSpPr>
              <p:sp>
                <p:nvSpPr>
                  <p:cNvPr id="1099" name="Rectangle 75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0" name="Rectangle 76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Rectangle 77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2" name="Rectangle 78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3" name="Rectangle 79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4" name="Rectangle 80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Rectangle 81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6" name="Rectangle 82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07" name="Group 83"/>
                <p:cNvGrpSpPr>
                  <a:grpSpLocks/>
                </p:cNvGrpSpPr>
                <p:nvPr/>
              </p:nvGrpSpPr>
              <p:grpSpPr bwMode="auto">
                <a:xfrm>
                  <a:off x="1200" y="1392"/>
                  <a:ext cx="168" cy="192"/>
                  <a:chOff x="1008" y="1584"/>
                  <a:chExt cx="336" cy="384"/>
                </a:xfrm>
              </p:grpSpPr>
              <p:sp>
                <p:nvSpPr>
                  <p:cNvPr id="1108" name="Rectangle 84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Rectangle 85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0" name="Rectangle 86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1" name="Rectangle 87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2" name="Rectangle 88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3" name="Rectangle 89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4" name="Rectangle 90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5" name="Rectangle 91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16" name="Group 92"/>
                <p:cNvGrpSpPr>
                  <a:grpSpLocks/>
                </p:cNvGrpSpPr>
                <p:nvPr/>
              </p:nvGrpSpPr>
              <p:grpSpPr bwMode="auto">
                <a:xfrm>
                  <a:off x="240" y="144"/>
                  <a:ext cx="168" cy="192"/>
                  <a:chOff x="1008" y="1584"/>
                  <a:chExt cx="336" cy="384"/>
                </a:xfrm>
              </p:grpSpPr>
              <p:sp>
                <p:nvSpPr>
                  <p:cNvPr id="1117" name="Rectangle 93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8" name="Rectangle 94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9" name="Rectangle 95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0" name="Rectangle 96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Rectangle 97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2" name="Rectangle 98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Rectangle 99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4" name="Rectangle 100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25" name="Group 101"/>
                <p:cNvGrpSpPr>
                  <a:grpSpLocks/>
                </p:cNvGrpSpPr>
                <p:nvPr/>
              </p:nvGrpSpPr>
              <p:grpSpPr bwMode="auto">
                <a:xfrm>
                  <a:off x="1824" y="144"/>
                  <a:ext cx="168" cy="192"/>
                  <a:chOff x="1008" y="1584"/>
                  <a:chExt cx="336" cy="384"/>
                </a:xfrm>
              </p:grpSpPr>
              <p:sp>
                <p:nvSpPr>
                  <p:cNvPr id="1126" name="Rectangle 102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Rectangle 103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8" name="Rectangle 104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Rectangle 105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0" name="Rectangle 106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Rectangle 107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2" name="Rectangle 108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" name="Rectangle 109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34" name="Group 110"/>
                <p:cNvGrpSpPr>
                  <a:grpSpLocks/>
                </p:cNvGrpSpPr>
                <p:nvPr/>
              </p:nvGrpSpPr>
              <p:grpSpPr bwMode="auto">
                <a:xfrm>
                  <a:off x="2496" y="528"/>
                  <a:ext cx="168" cy="192"/>
                  <a:chOff x="1008" y="1584"/>
                  <a:chExt cx="336" cy="384"/>
                </a:xfrm>
              </p:grpSpPr>
              <p:sp>
                <p:nvSpPr>
                  <p:cNvPr id="1135" name="Rectangle 11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6" name="Rectangle 112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7" name="Rectangle 113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8" name="Rectangle 114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9" name="Rectangle 115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0" name="Rectangle 11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1" name="Rectangle 117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2" name="Rectangle 118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43" name="Group 119"/>
                <p:cNvGrpSpPr>
                  <a:grpSpLocks/>
                </p:cNvGrpSpPr>
                <p:nvPr/>
              </p:nvGrpSpPr>
              <p:grpSpPr bwMode="auto">
                <a:xfrm>
                  <a:off x="2016" y="1056"/>
                  <a:ext cx="168" cy="192"/>
                  <a:chOff x="1008" y="1584"/>
                  <a:chExt cx="336" cy="384"/>
                </a:xfrm>
              </p:grpSpPr>
              <p:sp>
                <p:nvSpPr>
                  <p:cNvPr id="1144" name="Rectangle 12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5" name="Rectangle 121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6" name="Rectangle 122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7" name="Rectangle 123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8" name="Rectangle 124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9" name="Rectangle 12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0" name="Rectangle 126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1" name="Rectangle 127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52" name="Group 128"/>
                <p:cNvGrpSpPr>
                  <a:grpSpLocks/>
                </p:cNvGrpSpPr>
                <p:nvPr/>
              </p:nvGrpSpPr>
              <p:grpSpPr bwMode="auto">
                <a:xfrm>
                  <a:off x="3360" y="960"/>
                  <a:ext cx="168" cy="192"/>
                  <a:chOff x="1008" y="1584"/>
                  <a:chExt cx="336" cy="384"/>
                </a:xfrm>
              </p:grpSpPr>
              <p:sp>
                <p:nvSpPr>
                  <p:cNvPr id="1153" name="Rectangle 129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4" name="Rectangle 130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5" name="Rectangle 131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6" name="Rectangle 132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7" name="Rectangle 133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8" name="Rectangle 13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9" name="Rectangle 135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60" name="Rectangle 136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61" name="Group 137"/>
                <p:cNvGrpSpPr>
                  <a:grpSpLocks/>
                </p:cNvGrpSpPr>
                <p:nvPr/>
              </p:nvGrpSpPr>
              <p:grpSpPr bwMode="auto">
                <a:xfrm>
                  <a:off x="2784" y="1344"/>
                  <a:ext cx="168" cy="192"/>
                  <a:chOff x="1008" y="1584"/>
                  <a:chExt cx="336" cy="384"/>
                </a:xfrm>
              </p:grpSpPr>
              <p:sp>
                <p:nvSpPr>
                  <p:cNvPr id="1162" name="Rectangle 138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824"/>
                    <a:ext cx="96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63" name="Rectangle 139"/>
                  <p:cNvSpPr>
                    <a:spLocks noChangeArrowheads="1"/>
                  </p:cNvSpPr>
                  <p:nvPr/>
                </p:nvSpPr>
                <p:spPr bwMode="hidden">
                  <a:xfrm>
                    <a:off x="1200" y="1776"/>
                    <a:ext cx="48" cy="9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64" name="Rectangle 140"/>
                  <p:cNvSpPr>
                    <a:spLocks noChangeArrowheads="1"/>
                  </p:cNvSpPr>
                  <p:nvPr/>
                </p:nvSpPr>
                <p:spPr bwMode="hidden">
                  <a:xfrm>
                    <a:off x="1104" y="1680"/>
                    <a:ext cx="48" cy="144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65" name="Rectangle 141"/>
                  <p:cNvSpPr>
                    <a:spLocks noChangeArrowheads="1"/>
                  </p:cNvSpPr>
                  <p:nvPr/>
                </p:nvSpPr>
                <p:spPr bwMode="hidden">
                  <a:xfrm>
                    <a:off x="1152" y="1680"/>
                    <a:ext cx="192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66" name="Rectangle 142"/>
                  <p:cNvSpPr>
                    <a:spLocks noChangeArrowheads="1"/>
                  </p:cNvSpPr>
                  <p:nvPr/>
                </p:nvSpPr>
                <p:spPr bwMode="hidden">
                  <a:xfrm>
                    <a:off x="1296" y="1728"/>
                    <a:ext cx="48" cy="240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67" name="Rectangle 143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920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68" name="Rectangle 144"/>
                  <p:cNvSpPr>
                    <a:spLocks noChangeArrowheads="1"/>
                  </p:cNvSpPr>
                  <p:nvPr/>
                </p:nvSpPr>
                <p:spPr bwMode="hidden">
                  <a:xfrm>
                    <a:off x="1008" y="1584"/>
                    <a:ext cx="48" cy="336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69" name="Rectangle 145"/>
                  <p:cNvSpPr>
                    <a:spLocks noChangeArrowheads="1"/>
                  </p:cNvSpPr>
                  <p:nvPr/>
                </p:nvSpPr>
                <p:spPr bwMode="hidden">
                  <a:xfrm>
                    <a:off x="1056" y="1584"/>
                    <a:ext cx="288" cy="48"/>
                  </a:xfrm>
                  <a:prstGeom prst="rect">
                    <a:avLst/>
                  </a:prstGeom>
                  <a:solidFill>
                    <a:schemeClr val="folHlink">
                      <a:alpha val="50000"/>
                    </a:schemeClr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170" name="Group 146"/>
              <p:cNvGrpSpPr>
                <a:grpSpLocks/>
              </p:cNvGrpSpPr>
              <p:nvPr/>
            </p:nvGrpSpPr>
            <p:grpSpPr bwMode="auto">
              <a:xfrm>
                <a:off x="4320" y="624"/>
                <a:ext cx="168" cy="192"/>
                <a:chOff x="1008" y="1584"/>
                <a:chExt cx="336" cy="384"/>
              </a:xfrm>
            </p:grpSpPr>
            <p:sp>
              <p:nvSpPr>
                <p:cNvPr id="1171" name="Rectangle 14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2" name="Rectangle 14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3" name="Rectangle 14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4" name="Rectangle 15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5" name="Rectangle 15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6" name="Rectangle 15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7" name="Rectangle 15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78" name="Rectangle 15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79" name="Group 155"/>
              <p:cNvGrpSpPr>
                <a:grpSpLocks/>
              </p:cNvGrpSpPr>
              <p:nvPr/>
            </p:nvGrpSpPr>
            <p:grpSpPr bwMode="auto">
              <a:xfrm>
                <a:off x="4656" y="1296"/>
                <a:ext cx="168" cy="192"/>
                <a:chOff x="1008" y="1584"/>
                <a:chExt cx="336" cy="384"/>
              </a:xfrm>
            </p:grpSpPr>
            <p:sp>
              <p:nvSpPr>
                <p:cNvPr id="1180" name="Rectangle 15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1" name="Rectangle 15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2" name="Rectangle 15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3" name="Rectangle 15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4" name="Rectangle 16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5" name="Rectangle 16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6" name="Rectangle 16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87" name="Rectangle 16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88" name="Group 164"/>
              <p:cNvGrpSpPr>
                <a:grpSpLocks/>
              </p:cNvGrpSpPr>
              <p:nvPr/>
            </p:nvGrpSpPr>
            <p:grpSpPr bwMode="auto">
              <a:xfrm>
                <a:off x="3696" y="48"/>
                <a:ext cx="168" cy="192"/>
                <a:chOff x="1008" y="1584"/>
                <a:chExt cx="336" cy="384"/>
              </a:xfrm>
            </p:grpSpPr>
            <p:sp>
              <p:nvSpPr>
                <p:cNvPr id="1189" name="Rectangle 16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0" name="Rectangle 16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1" name="Rectangle 16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2" name="Rectangle 16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3" name="Rectangle 16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4" name="Rectangle 17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5" name="Rectangle 17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6" name="Rectangle 17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197" name="Group 173"/>
              <p:cNvGrpSpPr>
                <a:grpSpLocks/>
              </p:cNvGrpSpPr>
              <p:nvPr/>
            </p:nvGrpSpPr>
            <p:grpSpPr bwMode="auto">
              <a:xfrm>
                <a:off x="5280" y="48"/>
                <a:ext cx="168" cy="192"/>
                <a:chOff x="1008" y="1584"/>
                <a:chExt cx="336" cy="384"/>
              </a:xfrm>
            </p:grpSpPr>
            <p:sp>
              <p:nvSpPr>
                <p:cNvPr id="1198" name="Rectangle 17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99" name="Rectangle 17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0" name="Rectangle 17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1" name="Rectangle 17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2" name="Rectangle 17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3" name="Rectangle 17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4" name="Rectangle 18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5" name="Rectangle 18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06" name="Group 182"/>
              <p:cNvGrpSpPr>
                <a:grpSpLocks/>
              </p:cNvGrpSpPr>
              <p:nvPr/>
            </p:nvGrpSpPr>
            <p:grpSpPr bwMode="auto">
              <a:xfrm>
                <a:off x="5472" y="960"/>
                <a:ext cx="168" cy="192"/>
                <a:chOff x="1008" y="1584"/>
                <a:chExt cx="336" cy="384"/>
              </a:xfrm>
            </p:grpSpPr>
            <p:sp>
              <p:nvSpPr>
                <p:cNvPr id="1207" name="Rectangle 18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8" name="Rectangle 18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09" name="Rectangle 18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0" name="Rectangle 18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1" name="Rectangle 18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2" name="Rectangle 18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3" name="Rectangle 18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4" name="Rectangle 19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15" name="Group 191"/>
              <p:cNvGrpSpPr>
                <a:grpSpLocks/>
              </p:cNvGrpSpPr>
              <p:nvPr/>
            </p:nvGrpSpPr>
            <p:grpSpPr bwMode="auto">
              <a:xfrm>
                <a:off x="4224" y="2400"/>
                <a:ext cx="168" cy="192"/>
                <a:chOff x="1008" y="1584"/>
                <a:chExt cx="336" cy="384"/>
              </a:xfrm>
            </p:grpSpPr>
            <p:sp>
              <p:nvSpPr>
                <p:cNvPr id="1216" name="Rectangle 192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7" name="Rectangle 193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8" name="Rectangle 194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19" name="Rectangle 195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0" name="Rectangle 196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1" name="Rectangle 197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2" name="Rectangle 198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3" name="Rectangle 199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24" name="Group 200"/>
              <p:cNvGrpSpPr>
                <a:grpSpLocks/>
              </p:cNvGrpSpPr>
              <p:nvPr/>
            </p:nvGrpSpPr>
            <p:grpSpPr bwMode="auto">
              <a:xfrm>
                <a:off x="4560" y="3072"/>
                <a:ext cx="168" cy="192"/>
                <a:chOff x="1008" y="1584"/>
                <a:chExt cx="336" cy="384"/>
              </a:xfrm>
            </p:grpSpPr>
            <p:sp>
              <p:nvSpPr>
                <p:cNvPr id="1225" name="Rectangle 201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6" name="Rectangle 202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7" name="Rectangle 203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8" name="Rectangle 204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9" name="Rectangle 205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0" name="Rectangle 206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1" name="Rectangle 207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2" name="Rectangle 208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33" name="Group 209"/>
              <p:cNvGrpSpPr>
                <a:grpSpLocks/>
              </p:cNvGrpSpPr>
              <p:nvPr/>
            </p:nvGrpSpPr>
            <p:grpSpPr bwMode="auto">
              <a:xfrm>
                <a:off x="3600" y="1824"/>
                <a:ext cx="168" cy="192"/>
                <a:chOff x="1008" y="1584"/>
                <a:chExt cx="336" cy="384"/>
              </a:xfrm>
            </p:grpSpPr>
            <p:sp>
              <p:nvSpPr>
                <p:cNvPr id="1234" name="Rectangle 210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5" name="Rectangle 211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6" name="Rectangle 212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7" name="Rectangle 213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8" name="Rectangle 214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9" name="Rectangle 215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0" name="Rectangle 216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1" name="Rectangle 217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42" name="Group 218"/>
              <p:cNvGrpSpPr>
                <a:grpSpLocks/>
              </p:cNvGrpSpPr>
              <p:nvPr/>
            </p:nvGrpSpPr>
            <p:grpSpPr bwMode="auto">
              <a:xfrm>
                <a:off x="5184" y="1824"/>
                <a:ext cx="168" cy="192"/>
                <a:chOff x="1008" y="1584"/>
                <a:chExt cx="336" cy="384"/>
              </a:xfrm>
            </p:grpSpPr>
            <p:sp>
              <p:nvSpPr>
                <p:cNvPr id="1243" name="Rectangle 219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4" name="Rectangle 220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5" name="Rectangle 221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6" name="Rectangle 222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7" name="Rectangle 223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8" name="Rectangle 224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49" name="Rectangle 225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0" name="Rectangle 226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51" name="Group 227"/>
              <p:cNvGrpSpPr>
                <a:grpSpLocks/>
              </p:cNvGrpSpPr>
              <p:nvPr/>
            </p:nvGrpSpPr>
            <p:grpSpPr bwMode="auto">
              <a:xfrm>
                <a:off x="5376" y="2736"/>
                <a:ext cx="168" cy="192"/>
                <a:chOff x="1008" y="1584"/>
                <a:chExt cx="336" cy="384"/>
              </a:xfrm>
            </p:grpSpPr>
            <p:sp>
              <p:nvSpPr>
                <p:cNvPr id="1252" name="Rectangle 228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3" name="Rectangle 229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4" name="Rectangle 230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5" name="Rectangle 231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6" name="Rectangle 232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7" name="Rectangle 233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8" name="Rectangle 234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59" name="Rectangle 235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60" name="Group 236"/>
              <p:cNvGrpSpPr>
                <a:grpSpLocks/>
              </p:cNvGrpSpPr>
              <p:nvPr/>
            </p:nvGrpSpPr>
            <p:grpSpPr bwMode="auto">
              <a:xfrm>
                <a:off x="3816" y="3840"/>
                <a:ext cx="168" cy="192"/>
                <a:chOff x="1008" y="1584"/>
                <a:chExt cx="336" cy="384"/>
              </a:xfrm>
            </p:grpSpPr>
            <p:sp>
              <p:nvSpPr>
                <p:cNvPr id="1261" name="Rectangle 237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2" name="Rectangle 238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3" name="Rectangle 239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4" name="Rectangle 240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5" name="Rectangle 241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6" name="Rectangle 242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7" name="Rectangle 243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68" name="Rectangle 244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69" name="Group 245"/>
              <p:cNvGrpSpPr>
                <a:grpSpLocks/>
              </p:cNvGrpSpPr>
              <p:nvPr/>
            </p:nvGrpSpPr>
            <p:grpSpPr bwMode="auto">
              <a:xfrm>
                <a:off x="5400" y="3840"/>
                <a:ext cx="168" cy="192"/>
                <a:chOff x="1008" y="1584"/>
                <a:chExt cx="336" cy="384"/>
              </a:xfrm>
            </p:grpSpPr>
            <p:sp>
              <p:nvSpPr>
                <p:cNvPr id="1270" name="Rectangle 246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1" name="Rectangle 247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2" name="Rectangle 248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3" name="Rectangle 249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4" name="Rectangle 250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5" name="Rectangle 251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6" name="Rectangle 252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77" name="Rectangle 253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78" name="Group 254"/>
              <p:cNvGrpSpPr>
                <a:grpSpLocks/>
              </p:cNvGrpSpPr>
              <p:nvPr/>
            </p:nvGrpSpPr>
            <p:grpSpPr bwMode="auto">
              <a:xfrm>
                <a:off x="96" y="3744"/>
                <a:ext cx="168" cy="192"/>
                <a:chOff x="1008" y="1584"/>
                <a:chExt cx="336" cy="384"/>
              </a:xfrm>
            </p:grpSpPr>
            <p:sp>
              <p:nvSpPr>
                <p:cNvPr id="1279" name="Rectangle 255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0" name="Rectangle 256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1" name="Rectangle 257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2" name="Rectangle 258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3" name="Rectangle 259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4" name="Rectangle 260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5" name="Rectangle 261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6" name="Rectangle 262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87" name="Group 263"/>
              <p:cNvGrpSpPr>
                <a:grpSpLocks/>
              </p:cNvGrpSpPr>
              <p:nvPr/>
            </p:nvGrpSpPr>
            <p:grpSpPr bwMode="auto">
              <a:xfrm>
                <a:off x="1680" y="3744"/>
                <a:ext cx="168" cy="192"/>
                <a:chOff x="1008" y="1584"/>
                <a:chExt cx="336" cy="384"/>
              </a:xfrm>
            </p:grpSpPr>
            <p:sp>
              <p:nvSpPr>
                <p:cNvPr id="1288" name="Rectangle 264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89" name="Rectangle 265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0" name="Rectangle 266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1" name="Rectangle 267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2" name="Rectangle 268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3" name="Rectangle 269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4" name="Rectangle 270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5" name="Rectangle 271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96" name="Group 272"/>
              <p:cNvGrpSpPr>
                <a:grpSpLocks/>
              </p:cNvGrpSpPr>
              <p:nvPr/>
            </p:nvGrpSpPr>
            <p:grpSpPr bwMode="auto">
              <a:xfrm>
                <a:off x="2352" y="4128"/>
                <a:ext cx="168" cy="192"/>
                <a:chOff x="1008" y="1584"/>
                <a:chExt cx="336" cy="384"/>
              </a:xfrm>
            </p:grpSpPr>
            <p:sp>
              <p:nvSpPr>
                <p:cNvPr id="1297" name="Rectangle 273"/>
                <p:cNvSpPr>
                  <a:spLocks noChangeArrowheads="1"/>
                </p:cNvSpPr>
                <p:nvPr/>
              </p:nvSpPr>
              <p:spPr bwMode="hidden">
                <a:xfrm>
                  <a:off x="1104" y="1824"/>
                  <a:ext cx="96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8" name="Rectangle 274"/>
                <p:cNvSpPr>
                  <a:spLocks noChangeArrowheads="1"/>
                </p:cNvSpPr>
                <p:nvPr/>
              </p:nvSpPr>
              <p:spPr bwMode="hidden">
                <a:xfrm>
                  <a:off x="1200" y="1776"/>
                  <a:ext cx="48" cy="9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99" name="Rectangle 275"/>
                <p:cNvSpPr>
                  <a:spLocks noChangeArrowheads="1"/>
                </p:cNvSpPr>
                <p:nvPr/>
              </p:nvSpPr>
              <p:spPr bwMode="hidden">
                <a:xfrm>
                  <a:off x="1104" y="1680"/>
                  <a:ext cx="48" cy="144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0" name="Rectangle 276"/>
                <p:cNvSpPr>
                  <a:spLocks noChangeArrowheads="1"/>
                </p:cNvSpPr>
                <p:nvPr/>
              </p:nvSpPr>
              <p:spPr bwMode="hidden">
                <a:xfrm>
                  <a:off x="1152" y="1680"/>
                  <a:ext cx="192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1" name="Rectangle 277"/>
                <p:cNvSpPr>
                  <a:spLocks noChangeArrowheads="1"/>
                </p:cNvSpPr>
                <p:nvPr/>
              </p:nvSpPr>
              <p:spPr bwMode="hidden">
                <a:xfrm>
                  <a:off x="1296" y="1728"/>
                  <a:ext cx="48" cy="240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2" name="Rectangle 278"/>
                <p:cNvSpPr>
                  <a:spLocks noChangeArrowheads="1"/>
                </p:cNvSpPr>
                <p:nvPr/>
              </p:nvSpPr>
              <p:spPr bwMode="hidden">
                <a:xfrm>
                  <a:off x="1008" y="1920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3" name="Rectangle 279"/>
                <p:cNvSpPr>
                  <a:spLocks noChangeArrowheads="1"/>
                </p:cNvSpPr>
                <p:nvPr/>
              </p:nvSpPr>
              <p:spPr bwMode="hidden">
                <a:xfrm>
                  <a:off x="1008" y="1584"/>
                  <a:ext cx="48" cy="336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04" name="Rectangle 280"/>
                <p:cNvSpPr>
                  <a:spLocks noChangeArrowheads="1"/>
                </p:cNvSpPr>
                <p:nvPr/>
              </p:nvSpPr>
              <p:spPr bwMode="hidden">
                <a:xfrm>
                  <a:off x="1056" y="1584"/>
                  <a:ext cx="288" cy="48"/>
                </a:xfrm>
                <a:prstGeom prst="rect">
                  <a:avLst/>
                </a:prstGeom>
                <a:solidFill>
                  <a:schemeClr val="folHlink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51" name="Group 327"/>
            <p:cNvGrpSpPr>
              <a:grpSpLocks/>
            </p:cNvGrpSpPr>
            <p:nvPr userDrawn="1"/>
          </p:nvGrpSpPr>
          <p:grpSpPr bwMode="auto">
            <a:xfrm>
              <a:off x="96" y="0"/>
              <a:ext cx="288" cy="672"/>
              <a:chOff x="96" y="0"/>
              <a:chExt cx="288" cy="672"/>
            </a:xfrm>
          </p:grpSpPr>
          <p:sp>
            <p:nvSpPr>
              <p:cNvPr id="1316" name="Rectangle 292"/>
              <p:cNvSpPr>
                <a:spLocks noChangeArrowheads="1"/>
              </p:cNvSpPr>
              <p:nvPr/>
            </p:nvSpPr>
            <p:spPr bwMode="ltGray">
              <a:xfrm>
                <a:off x="96" y="576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26" name="Rectangle 302"/>
              <p:cNvSpPr>
                <a:spLocks noChangeArrowheads="1"/>
              </p:cNvSpPr>
              <p:nvPr/>
            </p:nvSpPr>
            <p:spPr bwMode="ltGray">
              <a:xfrm>
                <a:off x="96" y="0"/>
                <a:ext cx="288" cy="57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0" name="Group 326"/>
            <p:cNvGrpSpPr>
              <a:grpSpLocks/>
            </p:cNvGrpSpPr>
            <p:nvPr/>
          </p:nvGrpSpPr>
          <p:grpSpPr bwMode="auto">
            <a:xfrm>
              <a:off x="95" y="719"/>
              <a:ext cx="5569" cy="3505"/>
              <a:chOff x="95" y="719"/>
              <a:chExt cx="5569" cy="3505"/>
            </a:xfrm>
          </p:grpSpPr>
          <p:sp>
            <p:nvSpPr>
              <p:cNvPr id="1306" name="Rectangle 282"/>
              <p:cNvSpPr>
                <a:spLocks noChangeArrowheads="1"/>
              </p:cNvSpPr>
              <p:nvPr userDrawn="1"/>
            </p:nvSpPr>
            <p:spPr bwMode="invGray">
              <a:xfrm rot="5400000">
                <a:off x="167" y="839"/>
                <a:ext cx="96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7" name="Rectangle 283"/>
              <p:cNvSpPr>
                <a:spLocks noChangeArrowheads="1"/>
              </p:cNvSpPr>
              <p:nvPr userDrawn="1"/>
            </p:nvSpPr>
            <p:spPr bwMode="invGray">
              <a:xfrm rot="5400000">
                <a:off x="215" y="887"/>
                <a:ext cx="48" cy="9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8" name="Rectangle 284"/>
              <p:cNvSpPr>
                <a:spLocks noChangeArrowheads="1"/>
              </p:cNvSpPr>
              <p:nvPr userDrawn="1"/>
            </p:nvSpPr>
            <p:spPr bwMode="invGray">
              <a:xfrm rot="5400000">
                <a:off x="287" y="767"/>
                <a:ext cx="48" cy="14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 userDrawn="1"/>
            </p:nvSpPr>
            <p:spPr bwMode="invGray">
              <a:xfrm rot="5400000">
                <a:off x="191" y="911"/>
                <a:ext cx="48" cy="2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0" name="Rectangle 286"/>
              <p:cNvSpPr>
                <a:spLocks noChangeArrowheads="1"/>
              </p:cNvSpPr>
              <p:nvPr userDrawn="1"/>
            </p:nvSpPr>
            <p:spPr bwMode="invGray">
              <a:xfrm rot="5400000">
                <a:off x="-25" y="839"/>
                <a:ext cx="288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1" name="Rectangle 287"/>
              <p:cNvSpPr>
                <a:spLocks noChangeArrowheads="1"/>
              </p:cNvSpPr>
              <p:nvPr userDrawn="1"/>
            </p:nvSpPr>
            <p:spPr bwMode="invGray">
              <a:xfrm rot="5400000">
                <a:off x="287" y="575"/>
                <a:ext cx="48" cy="33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 userDrawn="1"/>
            </p:nvSpPr>
            <p:spPr bwMode="invGray">
              <a:xfrm rot="5400000">
                <a:off x="-1273" y="2471"/>
                <a:ext cx="3457" cy="49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3" name="Rectangle 289"/>
              <p:cNvSpPr>
                <a:spLocks noChangeArrowheads="1"/>
              </p:cNvSpPr>
              <p:nvPr userDrawn="1"/>
            </p:nvSpPr>
            <p:spPr bwMode="invGray">
              <a:xfrm>
                <a:off x="288" y="912"/>
                <a:ext cx="240" cy="48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4" name="Rectangle 290"/>
              <p:cNvSpPr>
                <a:spLocks noChangeArrowheads="1"/>
              </p:cNvSpPr>
              <p:nvPr userDrawn="1"/>
            </p:nvSpPr>
            <p:spPr bwMode="invGray">
              <a:xfrm>
                <a:off x="528" y="912"/>
                <a:ext cx="5136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7" name="Rectangle 323"/>
              <p:cNvSpPr>
                <a:spLocks noChangeArrowheads="1"/>
              </p:cNvSpPr>
              <p:nvPr userDrawn="1"/>
            </p:nvSpPr>
            <p:spPr bwMode="invGray">
              <a:xfrm rot="5400000">
                <a:off x="263" y="935"/>
                <a:ext cx="192" cy="4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52" name="Group 328"/>
            <p:cNvGrpSpPr>
              <a:grpSpLocks/>
            </p:cNvGrpSpPr>
            <p:nvPr userDrawn="1"/>
          </p:nvGrpSpPr>
          <p:grpSpPr bwMode="auto">
            <a:xfrm>
              <a:off x="96" y="1104"/>
              <a:ext cx="288" cy="3120"/>
              <a:chOff x="96" y="1104"/>
              <a:chExt cx="288" cy="3120"/>
            </a:xfrm>
          </p:grpSpPr>
          <p:sp>
            <p:nvSpPr>
              <p:cNvPr id="1315" name="Rectangle 291"/>
              <p:cNvSpPr>
                <a:spLocks noChangeArrowheads="1"/>
              </p:cNvSpPr>
              <p:nvPr/>
            </p:nvSpPr>
            <p:spPr bwMode="ltGray">
              <a:xfrm>
                <a:off x="96" y="1104"/>
                <a:ext cx="288" cy="9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5" name="Rectangle 321"/>
              <p:cNvSpPr>
                <a:spLocks noChangeArrowheads="1"/>
              </p:cNvSpPr>
              <p:nvPr/>
            </p:nvSpPr>
            <p:spPr bwMode="ltGray">
              <a:xfrm>
                <a:off x="96" y="1200"/>
                <a:ext cx="288" cy="302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86D2BE-4DB0-4162-9E50-6A2E980607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Impact" pitchFamily="34" charset="0"/>
        </a:defRPr>
      </a:lvl9pPr>
    </p:titleStyle>
    <p:bodyStyle>
      <a:lvl1pPr marL="222250" indent="-2222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0238" indent="-1730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</a:defRPr>
      </a:lvl2pPr>
      <a:lvl3pPr marL="1089025" indent="-1746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546225" indent="-174625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4pPr>
      <a:lvl5pPr marL="20034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4606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178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3750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32225" indent="-174625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METODOLOGI PENELITIAN KOMUNIKASI II (KUALITATIF)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1077" y="5486400"/>
            <a:ext cx="6400800" cy="1371600"/>
          </a:xfrm>
        </p:spPr>
        <p:txBody>
          <a:bodyPr/>
          <a:lstStyle/>
          <a:p>
            <a:r>
              <a:rPr lang="en-US" b="1" dirty="0" err="1">
                <a:solidFill>
                  <a:srgbClr val="FFFF00"/>
                </a:solidFill>
                <a:latin typeface="Centaur" pitchFamily="18" charset="0"/>
              </a:rPr>
              <a:t>Analisis</a:t>
            </a:r>
            <a:r>
              <a:rPr lang="en-US" b="1" dirty="0">
                <a:solidFill>
                  <a:srgbClr val="FFFF00"/>
                </a:solidFill>
                <a:latin typeface="Centaur" pitchFamily="18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Centaur" pitchFamily="18" charset="0"/>
              </a:rPr>
              <a:t>Teks</a:t>
            </a:r>
            <a:endParaRPr lang="en-US" b="1" dirty="0">
              <a:solidFill>
                <a:srgbClr val="FFFF00"/>
              </a:solidFill>
              <a:latin typeface="Centaur" pitchFamily="18" charset="0"/>
            </a:endParaRPr>
          </a:p>
          <a:p>
            <a:r>
              <a:rPr lang="en-US" b="1" dirty="0">
                <a:solidFill>
                  <a:srgbClr val="FFFF00"/>
                </a:solidFill>
                <a:latin typeface="Centaur" pitchFamily="18" charset="0"/>
              </a:rPr>
              <a:t>(</a:t>
            </a:r>
            <a:r>
              <a:rPr lang="en-US" b="1" dirty="0" err="1">
                <a:solidFill>
                  <a:srgbClr val="FFFF00"/>
                </a:solidFill>
                <a:latin typeface="Centaur" pitchFamily="18" charset="0"/>
              </a:rPr>
              <a:t>Analisis</a:t>
            </a:r>
            <a:r>
              <a:rPr lang="en-US" b="1" dirty="0">
                <a:solidFill>
                  <a:srgbClr val="FFFF00"/>
                </a:solidFill>
                <a:latin typeface="Centaur" pitchFamily="18" charset="0"/>
              </a:rPr>
              <a:t> Isi Dan </a:t>
            </a:r>
            <a:r>
              <a:rPr lang="en-US" b="1" dirty="0" err="1">
                <a:solidFill>
                  <a:srgbClr val="FFFF00"/>
                </a:solidFill>
                <a:latin typeface="Centaur" pitchFamily="18" charset="0"/>
              </a:rPr>
              <a:t>Analisis</a:t>
            </a:r>
            <a:r>
              <a:rPr lang="en-US" b="1" dirty="0">
                <a:solidFill>
                  <a:srgbClr val="FFFF00"/>
                </a:solidFill>
                <a:latin typeface="Centaur" pitchFamily="18" charset="0"/>
              </a:rPr>
              <a:t> Framing)</a:t>
            </a:r>
          </a:p>
        </p:txBody>
      </p:sp>
    </p:spTree>
    <p:extLst>
      <p:ext uri="{BB962C8B-B14F-4D97-AF65-F5344CB8AC3E}">
        <p14:creationId xmlns:p14="http://schemas.microsoft.com/office/powerpoint/2010/main" val="3938418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/>
              <a:t>RAGAM ANALISIS TEKS MEDIA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85684752"/>
              </p:ext>
            </p:extLst>
          </p:nvPr>
        </p:nvGraphicFramePr>
        <p:xfrm>
          <a:off x="762000" y="1524000"/>
          <a:ext cx="8001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839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ANALISIS ISI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78455715"/>
              </p:ext>
            </p:extLst>
          </p:nvPr>
        </p:nvGraphicFramePr>
        <p:xfrm>
          <a:off x="990600" y="2057400"/>
          <a:ext cx="8001000" cy="398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7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ANALISIS ISI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57800" y="3048000"/>
            <a:ext cx="3429000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Analisis</a:t>
            </a:r>
            <a:r>
              <a:rPr lang="en-US" sz="2400" dirty="0"/>
              <a:t> Isi </a:t>
            </a:r>
            <a:r>
              <a:rPr lang="en-US" sz="2400" dirty="0" err="1"/>
              <a:t>Kualitatif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menganalisis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teks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sistematis</a:t>
            </a:r>
            <a:r>
              <a:rPr lang="en-US" sz="2400" dirty="0"/>
              <a:t>,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segi</a:t>
            </a:r>
            <a:r>
              <a:rPr lang="en-US" sz="2400" dirty="0"/>
              <a:t> </a:t>
            </a:r>
            <a:r>
              <a:rPr lang="en-US" sz="2400" dirty="0" err="1"/>
              <a:t>konten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menganalisisnya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arti</a:t>
            </a:r>
            <a:r>
              <a:rPr lang="en-US" sz="2400" dirty="0"/>
              <a:t> </a:t>
            </a:r>
            <a:r>
              <a:rPr lang="en-US" sz="2400" dirty="0" err="1"/>
              <a:t>ataupun</a:t>
            </a:r>
            <a:r>
              <a:rPr lang="en-US" sz="2400" dirty="0"/>
              <a:t> </a:t>
            </a:r>
            <a:r>
              <a:rPr lang="en-US" sz="2400" dirty="0" err="1"/>
              <a:t>inti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teksi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1981200"/>
            <a:ext cx="3352800" cy="304698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isi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objektif</a:t>
            </a:r>
            <a:r>
              <a:rPr lang="en-US" sz="2400" dirty="0"/>
              <a:t>, </a:t>
            </a:r>
            <a:r>
              <a:rPr lang="en-US" sz="2400" dirty="0" err="1"/>
              <a:t>sistematis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deskripsi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isi</a:t>
            </a:r>
            <a:r>
              <a:rPr lang="en-US" sz="2400" dirty="0"/>
              <a:t> </a:t>
            </a:r>
            <a:r>
              <a:rPr lang="en-US" sz="2400" dirty="0" err="1"/>
              <a:t>komunikasi</a:t>
            </a:r>
            <a:r>
              <a:rPr lang="en-US" sz="2400" dirty="0"/>
              <a:t> yang </a:t>
            </a:r>
            <a:r>
              <a:rPr lang="en-US" sz="2400" dirty="0" err="1"/>
              <a:t>tampak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manifest (</a:t>
            </a:r>
            <a:r>
              <a:rPr lang="en-US" sz="2400" dirty="0" err="1"/>
              <a:t>Barelson</a:t>
            </a:r>
            <a:r>
              <a:rPr lang="en-US" sz="2400" dirty="0"/>
              <a:t> (1952:18).</a:t>
            </a:r>
          </a:p>
        </p:txBody>
      </p:sp>
    </p:spTree>
    <p:extLst>
      <p:ext uri="{BB962C8B-B14F-4D97-AF65-F5344CB8AC3E}">
        <p14:creationId xmlns:p14="http://schemas.microsoft.com/office/powerpoint/2010/main" val="3997722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MEMBUAT LEMBAR KODING SHEET ANALISIS ISI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76111825"/>
              </p:ext>
            </p:extLst>
          </p:nvPr>
        </p:nvGraphicFramePr>
        <p:xfrm>
          <a:off x="685800" y="1397000"/>
          <a:ext cx="8458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95550" y="5589032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/>
              <a:t>Membuat</a:t>
            </a:r>
            <a:r>
              <a:rPr lang="en-US" sz="2800" b="1" dirty="0"/>
              <a:t> </a:t>
            </a:r>
            <a:r>
              <a:rPr lang="en-US" sz="2800" b="1" dirty="0" err="1"/>
              <a:t>Koding</a:t>
            </a:r>
            <a:r>
              <a:rPr lang="en-US" sz="2800" b="1" dirty="0"/>
              <a:t> Sheet</a:t>
            </a:r>
          </a:p>
        </p:txBody>
      </p:sp>
    </p:spTree>
    <p:extLst>
      <p:ext uri="{BB962C8B-B14F-4D97-AF65-F5344CB8AC3E}">
        <p14:creationId xmlns:p14="http://schemas.microsoft.com/office/powerpoint/2010/main" val="3304566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Koding</a:t>
            </a:r>
            <a:r>
              <a:rPr lang="en-US" dirty="0"/>
              <a:t> Sheet</a:t>
            </a:r>
          </a:p>
        </p:txBody>
      </p:sp>
      <p:sp>
        <p:nvSpPr>
          <p:cNvPr id="3" name="Rectangle 2"/>
          <p:cNvSpPr/>
          <p:nvPr/>
        </p:nvSpPr>
        <p:spPr>
          <a:xfrm>
            <a:off x="5791200" y="2076450"/>
            <a:ext cx="2971800" cy="4068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Dewan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Rakyat (DPR) </a:t>
            </a:r>
            <a:r>
              <a:rPr lang="en-US" dirty="0" err="1"/>
              <a:t>ditampilkan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foto-foto</a:t>
            </a:r>
            <a:r>
              <a:rPr lang="en-US" dirty="0"/>
              <a:t>.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: </a:t>
            </a:r>
            <a:r>
              <a:rPr lang="en-US" dirty="0" err="1"/>
              <a:t>positif</a:t>
            </a:r>
            <a:r>
              <a:rPr lang="en-US" dirty="0"/>
              <a:t>,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netral</a:t>
            </a:r>
            <a:r>
              <a:rPr lang="en-US" dirty="0"/>
              <a:t>. Agar </a:t>
            </a:r>
            <a:r>
              <a:rPr lang="en-US" dirty="0" err="1"/>
              <a:t>koder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penafsiran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endParaRPr lang="en-US" dirty="0"/>
          </a:p>
          <a:p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yang </a:t>
            </a:r>
            <a:r>
              <a:rPr lang="en-US" dirty="0" err="1"/>
              <a:t>memudahkan</a:t>
            </a:r>
            <a:r>
              <a:rPr lang="en-US" dirty="0"/>
              <a:t> </a:t>
            </a:r>
            <a:r>
              <a:rPr lang="en-US" dirty="0" err="1"/>
              <a:t>koder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mengkategorikan</a:t>
            </a:r>
            <a:r>
              <a:rPr lang="en-US" dirty="0"/>
              <a:t> </a:t>
            </a:r>
            <a:r>
              <a:rPr lang="en-US" dirty="0" err="1"/>
              <a:t>foto</a:t>
            </a:r>
            <a:r>
              <a:rPr lang="en-US" dirty="0"/>
              <a:t>. </a:t>
            </a:r>
          </a:p>
        </p:txBody>
      </p:sp>
      <p:pic>
        <p:nvPicPr>
          <p:cNvPr id="7170" name="Picture 2" descr="C:\Users\ASUS\Pictures\Screenshot - 10_9_2018 , 4_47_17 AM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68" t="20555" r="31117" b="24484"/>
          <a:stretch/>
        </p:blipFill>
        <p:spPr bwMode="auto">
          <a:xfrm>
            <a:off x="533400" y="2057400"/>
            <a:ext cx="5121995" cy="3915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0293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83" t="32979" r="30398" b="23288"/>
          <a:stretch/>
        </p:blipFill>
        <p:spPr>
          <a:xfrm>
            <a:off x="1524000" y="457201"/>
            <a:ext cx="643890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967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MEMBACA TONE BERITA DALAM ANALISIS ISI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3200400"/>
            <a:ext cx="80772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tone (</a:t>
            </a:r>
            <a:r>
              <a:rPr lang="en-US" sz="2400" dirty="0" err="1"/>
              <a:t>kecenderungan</a:t>
            </a:r>
            <a:r>
              <a:rPr lang="en-US" sz="2400" dirty="0"/>
              <a:t> </a:t>
            </a:r>
            <a:r>
              <a:rPr lang="en-US" sz="2400" dirty="0" err="1"/>
              <a:t>berita</a:t>
            </a:r>
            <a:r>
              <a:rPr lang="en-US" sz="2400" dirty="0"/>
              <a:t>), </a:t>
            </a:r>
            <a:r>
              <a:rPr lang="en-US" sz="2400" dirty="0" err="1"/>
              <a:t>perlu</a:t>
            </a:r>
            <a:r>
              <a:rPr lang="en-US" sz="2400" dirty="0"/>
              <a:t> </a:t>
            </a:r>
            <a:r>
              <a:rPr lang="en-US" sz="2400" dirty="0" err="1"/>
              <a:t>diperhatikan</a:t>
            </a:r>
            <a:r>
              <a:rPr lang="en-US" sz="2400" dirty="0"/>
              <a:t> unit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dipakai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peneliti</a:t>
            </a:r>
            <a:r>
              <a:rPr lang="en-US" sz="2400" dirty="0"/>
              <a:t>. </a:t>
            </a:r>
            <a:r>
              <a:rPr lang="en-US" sz="2400" dirty="0" err="1"/>
              <a:t>Pilihan</a:t>
            </a:r>
            <a:r>
              <a:rPr lang="en-US" sz="2400" dirty="0"/>
              <a:t> unit </a:t>
            </a:r>
            <a:r>
              <a:rPr lang="en-US" sz="2400" dirty="0" err="1"/>
              <a:t>analisis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kecenderungan</a:t>
            </a:r>
            <a:r>
              <a:rPr lang="en-US" sz="2400" dirty="0"/>
              <a:t> </a:t>
            </a:r>
            <a:r>
              <a:rPr lang="en-US" sz="2400" dirty="0" err="1"/>
              <a:t>berita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6410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0"/>
            <a:ext cx="7772400" cy="685800"/>
          </a:xfrm>
        </p:spPr>
        <p:txBody>
          <a:bodyPr/>
          <a:lstStyle/>
          <a:p>
            <a:r>
              <a:rPr lang="en-US" sz="2400" dirty="0"/>
              <a:t>Pro-</a:t>
            </a:r>
            <a:r>
              <a:rPr lang="en-US" sz="2400" dirty="0" err="1"/>
              <a:t>kontra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BBM </a:t>
            </a:r>
            <a:r>
              <a:rPr lang="en-US" sz="2400" dirty="0" err="1"/>
              <a:t>Antara</a:t>
            </a:r>
            <a:r>
              <a:rPr lang="en-US" sz="2400" dirty="0"/>
              <a:t>, 11 </a:t>
            </a:r>
            <a:r>
              <a:rPr lang="en-US" sz="2400" dirty="0" err="1"/>
              <a:t>Maret</a:t>
            </a:r>
            <a:r>
              <a:rPr lang="en-US" sz="2400" dirty="0"/>
              <a:t> 2012.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825207"/>
            <a:ext cx="8458200" cy="607089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1850" dirty="0"/>
              <a:t>Palembang (ANTARA News) - </a:t>
            </a:r>
            <a:r>
              <a:rPr lang="en-US" sz="1850" dirty="0" err="1"/>
              <a:t>Rencana</a:t>
            </a:r>
            <a:r>
              <a:rPr lang="en-US" sz="1850" dirty="0"/>
              <a:t> </a:t>
            </a:r>
            <a:r>
              <a:rPr lang="en-US" sz="1850" dirty="0" err="1"/>
              <a:t>pemerintah</a:t>
            </a:r>
            <a:r>
              <a:rPr lang="en-US" sz="1850" dirty="0"/>
              <a:t> </a:t>
            </a:r>
            <a:r>
              <a:rPr lang="en-US" sz="1850" dirty="0" err="1"/>
              <a:t>pusat</a:t>
            </a:r>
            <a:r>
              <a:rPr lang="en-US" sz="1850" dirty="0"/>
              <a:t> yang </a:t>
            </a:r>
            <a:r>
              <a:rPr lang="en-US" sz="1850" dirty="0" err="1"/>
              <a:t>akan</a:t>
            </a:r>
            <a:r>
              <a:rPr lang="en-US" sz="1850" dirty="0"/>
              <a:t> </a:t>
            </a:r>
            <a:r>
              <a:rPr lang="en-US" sz="1850" dirty="0" err="1"/>
              <a:t>menaikkan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 </a:t>
            </a:r>
            <a:r>
              <a:rPr lang="en-US" sz="1850" dirty="0" err="1"/>
              <a:t>bahan</a:t>
            </a:r>
            <a:endParaRPr lang="en-US" sz="1850" dirty="0"/>
          </a:p>
          <a:p>
            <a:r>
              <a:rPr lang="en-US" sz="1850" dirty="0" err="1"/>
              <a:t>bakar</a:t>
            </a:r>
            <a:r>
              <a:rPr lang="en-US" sz="1850" dirty="0"/>
              <a:t> </a:t>
            </a:r>
            <a:r>
              <a:rPr lang="en-US" sz="1850" dirty="0" err="1"/>
              <a:t>minyak</a:t>
            </a:r>
            <a:r>
              <a:rPr lang="en-US" sz="1850" dirty="0"/>
              <a:t> (BBM) </a:t>
            </a:r>
            <a:r>
              <a:rPr lang="en-US" sz="1850" dirty="0" err="1"/>
              <a:t>bersubsidi</a:t>
            </a:r>
            <a:r>
              <a:rPr lang="en-US" sz="1850" dirty="0"/>
              <a:t>, </a:t>
            </a:r>
            <a:r>
              <a:rPr lang="en-US" sz="1850" dirty="0" err="1"/>
              <a:t>mendapatkan</a:t>
            </a:r>
            <a:r>
              <a:rPr lang="en-US" sz="1850" dirty="0"/>
              <a:t> </a:t>
            </a:r>
            <a:r>
              <a:rPr lang="en-US" sz="1850" dirty="0" err="1"/>
              <a:t>tanggapan</a:t>
            </a:r>
            <a:r>
              <a:rPr lang="en-US" sz="1850" dirty="0"/>
              <a:t> pro </a:t>
            </a:r>
            <a:r>
              <a:rPr lang="en-US" sz="1850" dirty="0" err="1"/>
              <a:t>dan</a:t>
            </a:r>
            <a:r>
              <a:rPr lang="en-US" sz="1850" dirty="0"/>
              <a:t> </a:t>
            </a:r>
            <a:r>
              <a:rPr lang="en-US" sz="1850" dirty="0" err="1"/>
              <a:t>kontra</a:t>
            </a:r>
            <a:r>
              <a:rPr lang="en-US" sz="1850" dirty="0"/>
              <a:t> </a:t>
            </a:r>
            <a:r>
              <a:rPr lang="en-US" sz="1850" dirty="0" err="1"/>
              <a:t>warga</a:t>
            </a:r>
            <a:r>
              <a:rPr lang="en-US" sz="1850" dirty="0"/>
              <a:t> Kota</a:t>
            </a:r>
          </a:p>
          <a:p>
            <a:r>
              <a:rPr lang="en-US" sz="1850" dirty="0"/>
              <a:t>Palembang, Sumatera Selatan. </a:t>
            </a:r>
            <a:r>
              <a:rPr lang="en-US" sz="1850" dirty="0" err="1"/>
              <a:t>Menurut</a:t>
            </a:r>
            <a:r>
              <a:rPr lang="en-US" sz="1850" dirty="0"/>
              <a:t> </a:t>
            </a:r>
            <a:r>
              <a:rPr lang="en-US" sz="1850" dirty="0" err="1"/>
              <a:t>seorang</a:t>
            </a:r>
            <a:r>
              <a:rPr lang="en-US" sz="1850" dirty="0"/>
              <a:t> </a:t>
            </a:r>
            <a:r>
              <a:rPr lang="en-US" sz="1850" dirty="0" err="1"/>
              <a:t>dosen</a:t>
            </a:r>
            <a:r>
              <a:rPr lang="en-US" sz="1850" dirty="0"/>
              <a:t> IAIN </a:t>
            </a:r>
            <a:r>
              <a:rPr lang="en-US" sz="1850" dirty="0" err="1"/>
              <a:t>Raden</a:t>
            </a:r>
            <a:r>
              <a:rPr lang="en-US" sz="1850" dirty="0"/>
              <a:t> Fatah Palembang, </a:t>
            </a:r>
            <a:r>
              <a:rPr lang="en-US" sz="1850" dirty="0" err="1"/>
              <a:t>Nurmala</a:t>
            </a:r>
            <a:r>
              <a:rPr lang="en-US" sz="1850" dirty="0"/>
              <a:t> </a:t>
            </a:r>
            <a:r>
              <a:rPr lang="en-US" sz="1850" dirty="0" err="1"/>
              <a:t>Dewi</a:t>
            </a:r>
            <a:r>
              <a:rPr lang="en-US" sz="1850" dirty="0"/>
              <a:t>, </a:t>
            </a:r>
            <a:r>
              <a:rPr lang="en-US" sz="1850" dirty="0" err="1"/>
              <a:t>Kamis</a:t>
            </a:r>
            <a:r>
              <a:rPr lang="en-US" sz="1850" dirty="0"/>
              <a:t>, </a:t>
            </a:r>
            <a:r>
              <a:rPr lang="en-US" sz="1850" dirty="0" err="1"/>
              <a:t>dirinya</a:t>
            </a:r>
            <a:r>
              <a:rPr lang="en-US" sz="1850" dirty="0"/>
              <a:t> </a:t>
            </a:r>
            <a:r>
              <a:rPr lang="en-US" sz="1850" dirty="0" err="1"/>
              <a:t>tidak</a:t>
            </a:r>
            <a:r>
              <a:rPr lang="en-US" sz="1850" dirty="0"/>
              <a:t> </a:t>
            </a:r>
            <a:r>
              <a:rPr lang="en-US" sz="1850" dirty="0" err="1"/>
              <a:t>setuju</a:t>
            </a:r>
            <a:r>
              <a:rPr lang="en-US" sz="1850" dirty="0"/>
              <a:t> </a:t>
            </a:r>
            <a:r>
              <a:rPr lang="en-US" sz="1850" dirty="0" err="1"/>
              <a:t>jika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 </a:t>
            </a:r>
            <a:r>
              <a:rPr lang="en-US" sz="1850" dirty="0" err="1"/>
              <a:t>dinaikkan</a:t>
            </a:r>
            <a:r>
              <a:rPr lang="en-US" sz="1850" dirty="0"/>
              <a:t>. </a:t>
            </a:r>
            <a:r>
              <a:rPr lang="en-US" sz="1850" dirty="0" err="1"/>
              <a:t>Menurut</a:t>
            </a:r>
            <a:r>
              <a:rPr lang="en-US" sz="1850" dirty="0"/>
              <a:t> </a:t>
            </a:r>
            <a:r>
              <a:rPr lang="en-US" sz="1850" dirty="0" err="1"/>
              <a:t>Dewi</a:t>
            </a:r>
            <a:r>
              <a:rPr lang="en-US" sz="1850" dirty="0"/>
              <a:t>, </a:t>
            </a:r>
            <a:r>
              <a:rPr lang="en-US" sz="1850" dirty="0" err="1"/>
              <a:t>harga</a:t>
            </a:r>
            <a:r>
              <a:rPr lang="en-US" sz="1850" dirty="0"/>
              <a:t> </a:t>
            </a:r>
            <a:r>
              <a:rPr lang="en-US" sz="1850" dirty="0" err="1"/>
              <a:t>belum</a:t>
            </a:r>
            <a:r>
              <a:rPr lang="en-US" sz="1850" dirty="0"/>
              <a:t> </a:t>
            </a:r>
            <a:r>
              <a:rPr lang="en-US" sz="1850" dirty="0" err="1"/>
              <a:t>seharusnya</a:t>
            </a:r>
            <a:r>
              <a:rPr lang="en-US" sz="1850" dirty="0"/>
              <a:t> </a:t>
            </a:r>
            <a:r>
              <a:rPr lang="en-US" sz="1850" dirty="0" err="1"/>
              <a:t>dinaikkan</a:t>
            </a:r>
            <a:r>
              <a:rPr lang="en-US" sz="1850" dirty="0"/>
              <a:t> </a:t>
            </a:r>
            <a:r>
              <a:rPr lang="en-US" sz="1850" dirty="0" err="1"/>
              <a:t>dalam</a:t>
            </a:r>
            <a:r>
              <a:rPr lang="en-US" sz="1850" dirty="0"/>
              <a:t> </a:t>
            </a:r>
            <a:r>
              <a:rPr lang="en-US" sz="1850" dirty="0" err="1"/>
              <a:t>tiga</a:t>
            </a:r>
            <a:r>
              <a:rPr lang="en-US" sz="1850" dirty="0"/>
              <a:t> </a:t>
            </a:r>
            <a:r>
              <a:rPr lang="en-US" sz="1850" dirty="0" err="1"/>
              <a:t>tahunke</a:t>
            </a:r>
            <a:r>
              <a:rPr lang="en-US" sz="1850" dirty="0"/>
              <a:t> </a:t>
            </a:r>
            <a:r>
              <a:rPr lang="en-US" sz="1850" dirty="0" err="1"/>
              <a:t>depan</a:t>
            </a:r>
            <a:r>
              <a:rPr lang="en-US" sz="1850" dirty="0"/>
              <a:t>, </a:t>
            </a:r>
            <a:r>
              <a:rPr lang="en-US" sz="1850" dirty="0" err="1"/>
              <a:t>karena</a:t>
            </a:r>
            <a:r>
              <a:rPr lang="en-US" sz="1850" dirty="0"/>
              <a:t> </a:t>
            </a:r>
            <a:r>
              <a:rPr lang="en-US" sz="1850" dirty="0" err="1"/>
              <a:t>kondisi</a:t>
            </a:r>
            <a:r>
              <a:rPr lang="en-US" sz="1850" dirty="0"/>
              <a:t> </a:t>
            </a:r>
            <a:r>
              <a:rPr lang="en-US" sz="1850" dirty="0" err="1"/>
              <a:t>ekonomi</a:t>
            </a:r>
            <a:r>
              <a:rPr lang="en-US" sz="1850" dirty="0"/>
              <a:t> yang </a:t>
            </a:r>
            <a:r>
              <a:rPr lang="en-US" sz="1850" dirty="0" err="1"/>
              <a:t>belum</a:t>
            </a:r>
            <a:r>
              <a:rPr lang="en-US" sz="1850" dirty="0"/>
              <a:t> </a:t>
            </a:r>
            <a:r>
              <a:rPr lang="en-US" sz="1850" dirty="0" err="1"/>
              <a:t>stabil</a:t>
            </a:r>
            <a:r>
              <a:rPr lang="en-US" sz="1850" dirty="0"/>
              <a:t>. </a:t>
            </a:r>
            <a:r>
              <a:rPr lang="en-US" sz="1850" dirty="0" err="1"/>
              <a:t>Selain</a:t>
            </a:r>
            <a:r>
              <a:rPr lang="en-US" sz="1850" dirty="0"/>
              <a:t> </a:t>
            </a:r>
            <a:r>
              <a:rPr lang="en-US" sz="1850" dirty="0" err="1"/>
              <a:t>itu</a:t>
            </a:r>
            <a:r>
              <a:rPr lang="en-US" sz="1850" dirty="0"/>
              <a:t>, </a:t>
            </a:r>
            <a:r>
              <a:rPr lang="en-US" sz="1850" dirty="0" err="1"/>
              <a:t>Dewi</a:t>
            </a:r>
            <a:r>
              <a:rPr lang="en-US" sz="1850" dirty="0"/>
              <a:t> </a:t>
            </a:r>
            <a:r>
              <a:rPr lang="en-US" sz="1850" dirty="0" err="1"/>
              <a:t>juga</a:t>
            </a:r>
            <a:r>
              <a:rPr lang="en-US" sz="1850" dirty="0"/>
              <a:t> </a:t>
            </a:r>
            <a:r>
              <a:rPr lang="en-US" sz="1850" dirty="0" err="1"/>
              <a:t>menilai</a:t>
            </a:r>
            <a:r>
              <a:rPr lang="en-US" sz="1850" dirty="0"/>
              <a:t> </a:t>
            </a:r>
            <a:r>
              <a:rPr lang="en-US" sz="1850" dirty="0" err="1"/>
              <a:t>bahwa</a:t>
            </a:r>
            <a:r>
              <a:rPr lang="en-US" sz="1850" dirty="0"/>
              <a:t> </a:t>
            </a:r>
            <a:r>
              <a:rPr lang="en-US" sz="1850" dirty="0" err="1"/>
              <a:t>kenaikan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 </a:t>
            </a:r>
            <a:r>
              <a:rPr lang="en-US" sz="1850" dirty="0" err="1"/>
              <a:t>itu</a:t>
            </a:r>
            <a:r>
              <a:rPr lang="en-US" sz="1850" dirty="0"/>
              <a:t>, </a:t>
            </a:r>
            <a:r>
              <a:rPr lang="en-US" sz="1850" dirty="0" err="1"/>
              <a:t>akan</a:t>
            </a:r>
            <a:r>
              <a:rPr lang="en-US" sz="1850" dirty="0"/>
              <a:t> </a:t>
            </a:r>
            <a:r>
              <a:rPr lang="en-US" sz="1850" dirty="0" err="1"/>
              <a:t>mempengaruhi</a:t>
            </a:r>
            <a:r>
              <a:rPr lang="en-US" sz="1850" dirty="0"/>
              <a:t> </a:t>
            </a:r>
            <a:r>
              <a:rPr lang="en-US" sz="1850" dirty="0" err="1"/>
              <a:t>gaji</a:t>
            </a:r>
            <a:r>
              <a:rPr lang="en-US" sz="1850" dirty="0"/>
              <a:t> </a:t>
            </a:r>
            <a:r>
              <a:rPr lang="en-US" sz="1850" dirty="0" err="1"/>
              <a:t>pegawai</a:t>
            </a:r>
            <a:r>
              <a:rPr lang="en-US" sz="1850" dirty="0"/>
              <a:t> </a:t>
            </a:r>
            <a:r>
              <a:rPr lang="en-US" sz="1850" dirty="0" err="1"/>
              <a:t>negeri</a:t>
            </a:r>
            <a:r>
              <a:rPr lang="en-US" sz="1850" dirty="0"/>
              <a:t> </a:t>
            </a:r>
            <a:r>
              <a:rPr lang="en-US" sz="1850" dirty="0" err="1"/>
              <a:t>sipil</a:t>
            </a:r>
            <a:r>
              <a:rPr lang="en-US" sz="1850" dirty="0"/>
              <a:t> (PNS). "</a:t>
            </a:r>
            <a:r>
              <a:rPr lang="en-US" sz="1850" dirty="0" err="1"/>
              <a:t>Percuma</a:t>
            </a:r>
            <a:r>
              <a:rPr lang="en-US" sz="1850" dirty="0"/>
              <a:t> </a:t>
            </a:r>
            <a:r>
              <a:rPr lang="en-US" sz="1850" dirty="0" err="1"/>
              <a:t>saja</a:t>
            </a:r>
            <a:r>
              <a:rPr lang="en-US" sz="1850" dirty="0"/>
              <a:t> </a:t>
            </a:r>
            <a:r>
              <a:rPr lang="en-US" sz="1850" dirty="0" err="1"/>
              <a:t>nanti</a:t>
            </a:r>
            <a:r>
              <a:rPr lang="en-US" sz="1850" dirty="0"/>
              <a:t> </a:t>
            </a:r>
            <a:r>
              <a:rPr lang="en-US" sz="1850" dirty="0" err="1"/>
              <a:t>gaji</a:t>
            </a:r>
            <a:r>
              <a:rPr lang="en-US" sz="1850" dirty="0"/>
              <a:t> kami </a:t>
            </a:r>
            <a:r>
              <a:rPr lang="en-US" sz="1850" dirty="0" err="1"/>
              <a:t>naik</a:t>
            </a:r>
            <a:r>
              <a:rPr lang="en-US" sz="1850" dirty="0"/>
              <a:t> </a:t>
            </a:r>
            <a:r>
              <a:rPr lang="en-US" sz="1850" dirty="0" err="1"/>
              <a:t>tetapi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 </a:t>
            </a:r>
            <a:r>
              <a:rPr lang="en-US" sz="1850" dirty="0" err="1"/>
              <a:t>juga</a:t>
            </a:r>
            <a:r>
              <a:rPr lang="en-US" sz="1850" dirty="0"/>
              <a:t> </a:t>
            </a:r>
            <a:r>
              <a:rPr lang="en-US" sz="1850" dirty="0" err="1"/>
              <a:t>ikut</a:t>
            </a:r>
            <a:r>
              <a:rPr lang="en-US" sz="1850" dirty="0"/>
              <a:t> </a:t>
            </a:r>
            <a:r>
              <a:rPr lang="en-US" sz="1850" dirty="0" err="1"/>
              <a:t>naik</a:t>
            </a:r>
            <a:r>
              <a:rPr lang="en-US" sz="1850" dirty="0"/>
              <a:t>, </a:t>
            </a:r>
            <a:r>
              <a:rPr lang="en-US" sz="1850" dirty="0" err="1"/>
              <a:t>harga</a:t>
            </a:r>
            <a:r>
              <a:rPr lang="en-US" sz="1850" dirty="0"/>
              <a:t> </a:t>
            </a:r>
            <a:r>
              <a:rPr lang="en-US" sz="1850" dirty="0" err="1"/>
              <a:t>barang-barang</a:t>
            </a:r>
            <a:r>
              <a:rPr lang="en-US" sz="1850" dirty="0"/>
              <a:t> </a:t>
            </a:r>
            <a:r>
              <a:rPr lang="en-US" sz="1850" dirty="0" err="1"/>
              <a:t>kebutuhan</a:t>
            </a:r>
            <a:r>
              <a:rPr lang="en-US" sz="1850" dirty="0"/>
              <a:t> </a:t>
            </a:r>
            <a:r>
              <a:rPr lang="en-US" sz="1850" dirty="0" err="1"/>
              <a:t>akan</a:t>
            </a:r>
            <a:r>
              <a:rPr lang="en-US" sz="1850" dirty="0"/>
              <a:t> </a:t>
            </a:r>
            <a:r>
              <a:rPr lang="en-US" sz="1850" dirty="0" err="1"/>
              <a:t>menjadi</a:t>
            </a:r>
            <a:r>
              <a:rPr lang="en-US" sz="1850" dirty="0"/>
              <a:t> </a:t>
            </a:r>
            <a:r>
              <a:rPr lang="en-US" sz="1850" dirty="0" err="1"/>
              <a:t>lebih</a:t>
            </a:r>
            <a:r>
              <a:rPr lang="en-US" sz="1850" dirty="0"/>
              <a:t> </a:t>
            </a:r>
            <a:r>
              <a:rPr lang="en-US" sz="1850" dirty="0" err="1"/>
              <a:t>tinggi</a:t>
            </a:r>
            <a:r>
              <a:rPr lang="en-US" sz="1850" dirty="0"/>
              <a:t>" kata dia. Hal yang </a:t>
            </a:r>
            <a:r>
              <a:rPr lang="en-US" sz="1850" dirty="0" err="1"/>
              <a:t>sama</a:t>
            </a:r>
            <a:r>
              <a:rPr lang="en-US" sz="1850" dirty="0"/>
              <a:t> </a:t>
            </a:r>
            <a:r>
              <a:rPr lang="en-US" sz="1850" dirty="0" err="1"/>
              <a:t>diungkapkan</a:t>
            </a:r>
            <a:r>
              <a:rPr lang="en-US" sz="1850" dirty="0"/>
              <a:t> </a:t>
            </a:r>
            <a:r>
              <a:rPr lang="en-US" sz="1850" dirty="0" err="1"/>
              <a:t>seorang</a:t>
            </a:r>
            <a:r>
              <a:rPr lang="en-US" sz="1850" dirty="0"/>
              <a:t> </a:t>
            </a:r>
            <a:r>
              <a:rPr lang="en-US" sz="1850" dirty="0" err="1"/>
              <a:t>pedagang</a:t>
            </a:r>
            <a:r>
              <a:rPr lang="en-US" sz="1850" dirty="0"/>
              <a:t> di </a:t>
            </a:r>
            <a:r>
              <a:rPr lang="en-US" sz="1850" dirty="0" err="1"/>
              <a:t>kawasan</a:t>
            </a:r>
            <a:r>
              <a:rPr lang="en-US" sz="1850" dirty="0"/>
              <a:t> </a:t>
            </a:r>
            <a:r>
              <a:rPr lang="en-US" sz="1850" dirty="0" err="1"/>
              <a:t>Benteng</a:t>
            </a:r>
            <a:r>
              <a:rPr lang="en-US" sz="1850" dirty="0"/>
              <a:t> </a:t>
            </a:r>
            <a:r>
              <a:rPr lang="en-US" sz="1850" dirty="0" err="1"/>
              <a:t>Kuto</a:t>
            </a:r>
            <a:r>
              <a:rPr lang="en-US" sz="1850" dirty="0"/>
              <a:t> </a:t>
            </a:r>
            <a:r>
              <a:rPr lang="en-US" sz="1850" dirty="0" err="1"/>
              <a:t>Besak</a:t>
            </a:r>
            <a:r>
              <a:rPr lang="en-US" sz="1850" dirty="0"/>
              <a:t> (BKB), Palembang </a:t>
            </a:r>
            <a:r>
              <a:rPr lang="en-US" sz="1850" dirty="0" err="1"/>
              <a:t>bahwa</a:t>
            </a:r>
            <a:r>
              <a:rPr lang="en-US" sz="1850" dirty="0"/>
              <a:t> </a:t>
            </a:r>
            <a:r>
              <a:rPr lang="en-US" sz="1850" dirty="0" err="1"/>
              <a:t>dirinya</a:t>
            </a:r>
            <a:r>
              <a:rPr lang="en-US" sz="1850" dirty="0"/>
              <a:t> </a:t>
            </a:r>
            <a:r>
              <a:rPr lang="en-US" sz="1850" dirty="0" err="1"/>
              <a:t>jelas</a:t>
            </a:r>
            <a:r>
              <a:rPr lang="en-US" sz="1850" dirty="0"/>
              <a:t> </a:t>
            </a:r>
            <a:r>
              <a:rPr lang="en-US" sz="1850" dirty="0" err="1"/>
              <a:t>tidak</a:t>
            </a:r>
            <a:r>
              <a:rPr lang="en-US" sz="1850" dirty="0"/>
              <a:t> </a:t>
            </a:r>
            <a:r>
              <a:rPr lang="en-US" sz="1850" dirty="0" err="1"/>
              <a:t>setuju</a:t>
            </a:r>
            <a:r>
              <a:rPr lang="en-US" sz="1850" dirty="0"/>
              <a:t> </a:t>
            </a:r>
            <a:r>
              <a:rPr lang="en-US" sz="1850" dirty="0" err="1"/>
              <a:t>jika</a:t>
            </a:r>
            <a:r>
              <a:rPr lang="en-US" sz="1850" dirty="0"/>
              <a:t> </a:t>
            </a:r>
            <a:r>
              <a:rPr lang="en-US" sz="1850" dirty="0" err="1"/>
              <a:t>naik</a:t>
            </a:r>
            <a:r>
              <a:rPr lang="en-US" sz="1850" dirty="0"/>
              <a:t>, </a:t>
            </a:r>
            <a:r>
              <a:rPr lang="en-US" sz="1850" dirty="0" err="1"/>
              <a:t>karena</a:t>
            </a:r>
            <a:r>
              <a:rPr lang="en-US" sz="1850" dirty="0"/>
              <a:t> </a:t>
            </a:r>
            <a:r>
              <a:rPr lang="en-US" sz="1850" dirty="0" err="1"/>
              <a:t>akan</a:t>
            </a:r>
            <a:r>
              <a:rPr lang="en-US" sz="1850" dirty="0"/>
              <a:t> </a:t>
            </a:r>
            <a:r>
              <a:rPr lang="en-US" sz="1850" dirty="0" err="1"/>
              <a:t>mempengaruhi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 </a:t>
            </a:r>
            <a:r>
              <a:rPr lang="en-US" sz="1850" dirty="0" err="1"/>
              <a:t>kebutuhan</a:t>
            </a:r>
            <a:r>
              <a:rPr lang="en-US" sz="1850" dirty="0"/>
              <a:t> </a:t>
            </a:r>
            <a:r>
              <a:rPr lang="en-US" sz="1850" dirty="0" err="1"/>
              <a:t>pokok</a:t>
            </a:r>
            <a:r>
              <a:rPr lang="en-US" sz="1850" dirty="0"/>
              <a:t>. "</a:t>
            </a:r>
            <a:r>
              <a:rPr lang="en-US" sz="1850" dirty="0" err="1"/>
              <a:t>Nanti</a:t>
            </a:r>
            <a:r>
              <a:rPr lang="en-US" sz="1850" dirty="0"/>
              <a:t> </a:t>
            </a:r>
            <a:r>
              <a:rPr lang="en-US" sz="1850" dirty="0" err="1"/>
              <a:t>bagaimana</a:t>
            </a:r>
            <a:r>
              <a:rPr lang="en-US" sz="1850" dirty="0"/>
              <a:t> kami </a:t>
            </a:r>
            <a:r>
              <a:rPr lang="en-US" sz="1850" dirty="0" err="1"/>
              <a:t>akan</a:t>
            </a:r>
            <a:r>
              <a:rPr lang="en-US" sz="1850" dirty="0"/>
              <a:t> </a:t>
            </a:r>
            <a:r>
              <a:rPr lang="en-US" sz="1850" dirty="0" err="1"/>
              <a:t>berjualan</a:t>
            </a:r>
            <a:r>
              <a:rPr lang="en-US" sz="1850" dirty="0"/>
              <a:t> </a:t>
            </a:r>
            <a:r>
              <a:rPr lang="en-US" sz="1850" dirty="0" err="1"/>
              <a:t>lagi</a:t>
            </a:r>
            <a:r>
              <a:rPr lang="en-US" sz="1850" dirty="0"/>
              <a:t>, </a:t>
            </a:r>
            <a:r>
              <a:rPr lang="en-US" sz="1850" dirty="0" err="1"/>
              <a:t>jika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 </a:t>
            </a:r>
            <a:r>
              <a:rPr lang="en-US" sz="1850" dirty="0" err="1"/>
              <a:t>barang</a:t>
            </a:r>
            <a:r>
              <a:rPr lang="en-US" sz="1850" dirty="0"/>
              <a:t> </a:t>
            </a:r>
            <a:r>
              <a:rPr lang="en-US" sz="1850" dirty="0" err="1"/>
              <a:t>ikut</a:t>
            </a:r>
            <a:r>
              <a:rPr lang="en-US" sz="1850" dirty="0"/>
              <a:t> </a:t>
            </a:r>
            <a:r>
              <a:rPr lang="en-US" sz="1850" dirty="0" err="1"/>
              <a:t>naik</a:t>
            </a:r>
            <a:r>
              <a:rPr lang="en-US" sz="1850" dirty="0"/>
              <a:t>,"kata dia.</a:t>
            </a:r>
          </a:p>
          <a:p>
            <a:endParaRPr lang="en-US" sz="1850" dirty="0"/>
          </a:p>
          <a:p>
            <a:r>
              <a:rPr lang="en-US" sz="1850" dirty="0"/>
              <a:t>Hal </a:t>
            </a:r>
            <a:r>
              <a:rPr lang="en-US" sz="1850" dirty="0" err="1"/>
              <a:t>berbeda</a:t>
            </a:r>
            <a:r>
              <a:rPr lang="en-US" sz="1850" dirty="0"/>
              <a:t> </a:t>
            </a:r>
            <a:r>
              <a:rPr lang="en-US" sz="1850" dirty="0" err="1"/>
              <a:t>diungkapkan</a:t>
            </a:r>
            <a:r>
              <a:rPr lang="en-US" sz="1850" dirty="0"/>
              <a:t> </a:t>
            </a:r>
            <a:r>
              <a:rPr lang="en-US" sz="1850" dirty="0" err="1"/>
              <a:t>Hadi</a:t>
            </a:r>
            <a:r>
              <a:rPr lang="en-US" sz="1850" dirty="0"/>
              <a:t> yang </a:t>
            </a:r>
            <a:r>
              <a:rPr lang="en-US" sz="1850" dirty="0" err="1"/>
              <a:t>juga</a:t>
            </a:r>
            <a:r>
              <a:rPr lang="en-US" sz="1850" dirty="0"/>
              <a:t> </a:t>
            </a:r>
            <a:r>
              <a:rPr lang="en-US" sz="1850" dirty="0" err="1"/>
              <a:t>dosen</a:t>
            </a:r>
            <a:r>
              <a:rPr lang="en-US" sz="1850" dirty="0"/>
              <a:t> IAIN </a:t>
            </a:r>
            <a:r>
              <a:rPr lang="en-US" sz="1850" dirty="0" err="1"/>
              <a:t>Raden</a:t>
            </a:r>
            <a:r>
              <a:rPr lang="en-US" sz="1850" dirty="0"/>
              <a:t> Fatah Palembang, </a:t>
            </a:r>
            <a:r>
              <a:rPr lang="en-US" sz="1850" dirty="0" err="1"/>
              <a:t>dirinya</a:t>
            </a:r>
            <a:r>
              <a:rPr lang="en-US" sz="1850" dirty="0"/>
              <a:t> </a:t>
            </a:r>
            <a:r>
              <a:rPr lang="en-US" sz="1850" dirty="0" err="1"/>
              <a:t>setuju</a:t>
            </a:r>
            <a:r>
              <a:rPr lang="en-US" sz="1850" dirty="0"/>
              <a:t> </a:t>
            </a:r>
            <a:r>
              <a:rPr lang="en-US" sz="1850" dirty="0" err="1"/>
              <a:t>jika</a:t>
            </a:r>
            <a:r>
              <a:rPr lang="en-US" sz="1850" dirty="0"/>
              <a:t> </a:t>
            </a:r>
            <a:r>
              <a:rPr lang="en-US" sz="1850" dirty="0" err="1"/>
              <a:t>pemerintah</a:t>
            </a:r>
            <a:r>
              <a:rPr lang="en-US" sz="1850" dirty="0"/>
              <a:t> </a:t>
            </a:r>
            <a:r>
              <a:rPr lang="en-US" sz="1850" dirty="0" err="1"/>
              <a:t>menaikkan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. "</a:t>
            </a:r>
            <a:r>
              <a:rPr lang="en-US" sz="1850" dirty="0" err="1"/>
              <a:t>Asal</a:t>
            </a:r>
            <a:r>
              <a:rPr lang="en-US" sz="1850" dirty="0"/>
              <a:t> </a:t>
            </a:r>
            <a:r>
              <a:rPr lang="en-US" sz="1850" dirty="0" err="1"/>
              <a:t>pemerintah</a:t>
            </a:r>
            <a:r>
              <a:rPr lang="en-US" sz="1850" dirty="0"/>
              <a:t> </a:t>
            </a:r>
            <a:r>
              <a:rPr lang="en-US" sz="1850" dirty="0" err="1"/>
              <a:t>tidak</a:t>
            </a:r>
            <a:r>
              <a:rPr lang="en-US" sz="1850" dirty="0"/>
              <a:t> </a:t>
            </a:r>
            <a:r>
              <a:rPr lang="en-US" sz="1850" dirty="0" err="1"/>
              <a:t>membatasi</a:t>
            </a:r>
            <a:r>
              <a:rPr lang="en-US" sz="1850" dirty="0"/>
              <a:t> </a:t>
            </a:r>
            <a:r>
              <a:rPr lang="en-US" sz="1850" dirty="0" err="1"/>
              <a:t>jumlah</a:t>
            </a:r>
            <a:r>
              <a:rPr lang="en-US" sz="1850" dirty="0"/>
              <a:t>. </a:t>
            </a:r>
            <a:r>
              <a:rPr lang="en-US" sz="1850" dirty="0" err="1"/>
              <a:t>Pembeli</a:t>
            </a:r>
            <a:r>
              <a:rPr lang="en-US" sz="1850" dirty="0"/>
              <a:t> </a:t>
            </a:r>
            <a:r>
              <a:rPr lang="en-US" sz="1850" dirty="0" err="1"/>
              <a:t>tidak</a:t>
            </a:r>
            <a:r>
              <a:rPr lang="en-US" sz="1850" dirty="0"/>
              <a:t> </a:t>
            </a:r>
            <a:r>
              <a:rPr lang="en-US" sz="1850" dirty="0" err="1"/>
              <a:t>sampai</a:t>
            </a:r>
            <a:r>
              <a:rPr lang="en-US" sz="1850" dirty="0"/>
              <a:t> </a:t>
            </a:r>
            <a:r>
              <a:rPr lang="en-US" sz="1850" dirty="0" err="1"/>
              <a:t>antre</a:t>
            </a:r>
            <a:r>
              <a:rPr lang="en-US" sz="1850" dirty="0"/>
              <a:t> lama </a:t>
            </a:r>
            <a:r>
              <a:rPr lang="en-US" sz="1850" dirty="0" err="1"/>
              <a:t>hanya</a:t>
            </a:r>
            <a:r>
              <a:rPr lang="en-US" sz="1850" dirty="0"/>
              <a:t> </a:t>
            </a:r>
            <a:r>
              <a:rPr lang="en-US" sz="1850" dirty="0" err="1"/>
              <a:t>untuk</a:t>
            </a:r>
            <a:r>
              <a:rPr lang="en-US" sz="1850" dirty="0"/>
              <a:t> </a:t>
            </a:r>
            <a:r>
              <a:rPr lang="en-US" sz="1850" dirty="0" err="1"/>
              <a:t>membeli</a:t>
            </a:r>
            <a:r>
              <a:rPr lang="en-US" sz="1850" dirty="0"/>
              <a:t>," kata dia. </a:t>
            </a:r>
            <a:r>
              <a:rPr lang="en-US" sz="1850" dirty="0" err="1"/>
              <a:t>Menurut</a:t>
            </a:r>
            <a:r>
              <a:rPr lang="en-US" sz="1850" dirty="0"/>
              <a:t> </a:t>
            </a:r>
            <a:r>
              <a:rPr lang="en-US" sz="1850" dirty="0" err="1"/>
              <a:t>dia</a:t>
            </a:r>
            <a:r>
              <a:rPr lang="en-US" sz="1850" dirty="0"/>
              <a:t> </a:t>
            </a:r>
            <a:r>
              <a:rPr lang="en-US" sz="1850" dirty="0" err="1"/>
              <a:t>kenaikan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 </a:t>
            </a:r>
            <a:r>
              <a:rPr lang="en-US" sz="1850" dirty="0" err="1"/>
              <a:t>itu</a:t>
            </a:r>
            <a:r>
              <a:rPr lang="en-US" sz="1850" dirty="0"/>
              <a:t> </a:t>
            </a:r>
            <a:r>
              <a:rPr lang="en-US" sz="1850" dirty="0" err="1"/>
              <a:t>sudah</a:t>
            </a:r>
            <a:r>
              <a:rPr lang="en-US" sz="1850" dirty="0"/>
              <a:t> </a:t>
            </a:r>
            <a:r>
              <a:rPr lang="en-US" sz="1850" dirty="0" err="1"/>
              <a:t>semestinya</a:t>
            </a:r>
            <a:r>
              <a:rPr lang="en-US" sz="1850" dirty="0"/>
              <a:t> </a:t>
            </a:r>
            <a:r>
              <a:rPr lang="en-US" sz="1850" dirty="0" err="1"/>
              <a:t>dilakukan</a:t>
            </a:r>
            <a:r>
              <a:rPr lang="en-US" sz="1850" dirty="0"/>
              <a:t>, </a:t>
            </a:r>
            <a:r>
              <a:rPr lang="en-US" sz="1850" dirty="0" err="1"/>
              <a:t>tetapi</a:t>
            </a:r>
            <a:r>
              <a:rPr lang="en-US" sz="1850" dirty="0"/>
              <a:t> </a:t>
            </a:r>
            <a:r>
              <a:rPr lang="en-US" sz="1850" dirty="0" err="1"/>
              <a:t>hak</a:t>
            </a:r>
            <a:r>
              <a:rPr lang="en-US" sz="1850" dirty="0"/>
              <a:t> </a:t>
            </a:r>
            <a:r>
              <a:rPr lang="en-US" sz="1850" dirty="0" err="1"/>
              <a:t>rakyat</a:t>
            </a:r>
            <a:r>
              <a:rPr lang="en-US" sz="1850" dirty="0"/>
              <a:t> </a:t>
            </a:r>
            <a:r>
              <a:rPr lang="en-US" sz="1850" dirty="0" err="1"/>
              <a:t>juga</a:t>
            </a:r>
            <a:r>
              <a:rPr lang="en-US" sz="1850" dirty="0"/>
              <a:t> </a:t>
            </a:r>
            <a:r>
              <a:rPr lang="en-US" sz="1850" dirty="0" err="1"/>
              <a:t>untuk</a:t>
            </a:r>
            <a:r>
              <a:rPr lang="en-US" sz="1850" dirty="0"/>
              <a:t> </a:t>
            </a:r>
            <a:r>
              <a:rPr lang="en-US" sz="1850" dirty="0" err="1"/>
              <a:t>menikmati</a:t>
            </a:r>
            <a:r>
              <a:rPr lang="en-US" sz="1850" dirty="0"/>
              <a:t> </a:t>
            </a:r>
            <a:r>
              <a:rPr lang="en-US" sz="1850" dirty="0" err="1"/>
              <a:t>subsidi</a:t>
            </a:r>
            <a:r>
              <a:rPr lang="en-US" sz="1850" dirty="0"/>
              <a:t> yang </a:t>
            </a:r>
            <a:r>
              <a:rPr lang="en-US" sz="1850" dirty="0" err="1"/>
              <a:t>dikurangi</a:t>
            </a:r>
            <a:r>
              <a:rPr lang="en-US" sz="1850" dirty="0"/>
              <a:t> </a:t>
            </a:r>
            <a:r>
              <a:rPr lang="en-US" sz="1850" dirty="0" err="1"/>
              <a:t>jangan</a:t>
            </a:r>
            <a:r>
              <a:rPr lang="en-US" sz="1850" dirty="0"/>
              <a:t> </a:t>
            </a:r>
            <a:r>
              <a:rPr lang="en-US" sz="1850" dirty="0" err="1"/>
              <a:t>dilupakan</a:t>
            </a:r>
            <a:r>
              <a:rPr lang="en-US" sz="1850" dirty="0"/>
              <a:t>. </a:t>
            </a:r>
            <a:r>
              <a:rPr lang="en-US" sz="1850" dirty="0" err="1"/>
              <a:t>Sebelumnya</a:t>
            </a:r>
            <a:r>
              <a:rPr lang="en-US" sz="1850" dirty="0"/>
              <a:t>, </a:t>
            </a:r>
            <a:r>
              <a:rPr lang="en-US" sz="1850" dirty="0" err="1"/>
              <a:t>kalangan</a:t>
            </a:r>
            <a:r>
              <a:rPr lang="en-US" sz="1850" dirty="0"/>
              <a:t> </a:t>
            </a:r>
            <a:r>
              <a:rPr lang="en-US" sz="1850" dirty="0" err="1"/>
              <a:t>pengamat</a:t>
            </a:r>
            <a:r>
              <a:rPr lang="en-US" sz="1850" dirty="0"/>
              <a:t> di </a:t>
            </a:r>
            <a:r>
              <a:rPr lang="en-US" sz="1850" dirty="0" err="1"/>
              <a:t>Sumsel</a:t>
            </a:r>
            <a:r>
              <a:rPr lang="en-US" sz="1850" dirty="0"/>
              <a:t> </a:t>
            </a:r>
            <a:r>
              <a:rPr lang="en-US" sz="1850" dirty="0" err="1"/>
              <a:t>mengingatkan</a:t>
            </a:r>
            <a:r>
              <a:rPr lang="en-US" sz="1850" dirty="0"/>
              <a:t> </a:t>
            </a:r>
            <a:r>
              <a:rPr lang="en-US" sz="1850" dirty="0" err="1"/>
              <a:t>pemerintah</a:t>
            </a:r>
            <a:r>
              <a:rPr lang="en-US" sz="1850" dirty="0"/>
              <a:t> agar </a:t>
            </a:r>
            <a:r>
              <a:rPr lang="en-US" sz="1850" dirty="0" err="1"/>
              <a:t>berhati-hati</a:t>
            </a:r>
            <a:r>
              <a:rPr lang="en-US" sz="1850" dirty="0"/>
              <a:t> </a:t>
            </a:r>
            <a:r>
              <a:rPr lang="en-US" sz="1850" dirty="0" err="1"/>
              <a:t>dalam</a:t>
            </a:r>
            <a:r>
              <a:rPr lang="en-US" sz="1850" dirty="0"/>
              <a:t> </a:t>
            </a:r>
            <a:r>
              <a:rPr lang="en-US" sz="1850" dirty="0" err="1"/>
              <a:t>memutuskan</a:t>
            </a:r>
            <a:r>
              <a:rPr lang="en-US" sz="1850" dirty="0"/>
              <a:t> </a:t>
            </a:r>
            <a:r>
              <a:rPr lang="en-US" sz="1850" dirty="0" err="1"/>
              <a:t>kenaikan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 BBM </a:t>
            </a:r>
            <a:r>
              <a:rPr lang="en-US" sz="1850" dirty="0" err="1"/>
              <a:t>saat</a:t>
            </a:r>
            <a:r>
              <a:rPr lang="en-US" sz="1850" dirty="0"/>
              <a:t> </a:t>
            </a:r>
            <a:r>
              <a:rPr lang="en-US" sz="1850" dirty="0" err="1"/>
              <a:t>ini</a:t>
            </a:r>
            <a:r>
              <a:rPr lang="en-US" sz="1850" dirty="0"/>
              <a:t>, </a:t>
            </a:r>
            <a:r>
              <a:rPr lang="en-US" sz="1850" dirty="0" err="1"/>
              <a:t>mengingat</a:t>
            </a:r>
            <a:r>
              <a:rPr lang="en-US" sz="1850" dirty="0"/>
              <a:t> </a:t>
            </a:r>
            <a:r>
              <a:rPr lang="en-US" sz="1850" dirty="0" err="1"/>
              <a:t>dampaknya</a:t>
            </a:r>
            <a:r>
              <a:rPr lang="en-US" sz="1850" dirty="0"/>
              <a:t> yang </a:t>
            </a:r>
            <a:r>
              <a:rPr lang="en-US" sz="1850" dirty="0" err="1"/>
              <a:t>bisa</a:t>
            </a:r>
            <a:r>
              <a:rPr lang="en-US" sz="1850" dirty="0"/>
              <a:t> </a:t>
            </a:r>
            <a:r>
              <a:rPr lang="en-US" sz="1850" dirty="0" err="1"/>
              <a:t>berpengaruh</a:t>
            </a:r>
            <a:r>
              <a:rPr lang="en-US" sz="1850" dirty="0"/>
              <a:t> </a:t>
            </a:r>
            <a:r>
              <a:rPr lang="en-US" sz="1850" dirty="0" err="1"/>
              <a:t>tidak</a:t>
            </a:r>
            <a:r>
              <a:rPr lang="en-US" sz="1850" dirty="0"/>
              <a:t> </a:t>
            </a:r>
            <a:r>
              <a:rPr lang="en-US" sz="1850" dirty="0" err="1"/>
              <a:t>saja</a:t>
            </a:r>
            <a:r>
              <a:rPr lang="en-US" sz="1850" dirty="0"/>
              <a:t> </a:t>
            </a:r>
            <a:r>
              <a:rPr lang="en-US" sz="1850" dirty="0" err="1"/>
              <a:t>secara</a:t>
            </a:r>
            <a:r>
              <a:rPr lang="en-US" sz="1850" dirty="0"/>
              <a:t> </a:t>
            </a:r>
            <a:r>
              <a:rPr lang="en-US" sz="1850" dirty="0" err="1"/>
              <a:t>ekonomi</a:t>
            </a:r>
            <a:r>
              <a:rPr lang="en-US" sz="1850" dirty="0"/>
              <a:t>, </a:t>
            </a:r>
            <a:r>
              <a:rPr lang="en-US" sz="1850" dirty="0" err="1"/>
              <a:t>tapi</a:t>
            </a:r>
            <a:r>
              <a:rPr lang="en-US" sz="1850" dirty="0"/>
              <a:t> </a:t>
            </a:r>
            <a:r>
              <a:rPr lang="en-US" sz="1850" dirty="0" err="1"/>
              <a:t>juga</a:t>
            </a:r>
            <a:r>
              <a:rPr lang="en-US" sz="1850" dirty="0"/>
              <a:t> </a:t>
            </a:r>
            <a:r>
              <a:rPr lang="en-US" sz="1850" dirty="0" err="1"/>
              <a:t>sosial</a:t>
            </a:r>
            <a:r>
              <a:rPr lang="en-US" sz="1850" dirty="0"/>
              <a:t>, </a:t>
            </a:r>
            <a:r>
              <a:rPr lang="en-US" sz="1850" dirty="0" err="1"/>
              <a:t>hankam</a:t>
            </a:r>
            <a:r>
              <a:rPr lang="en-US" sz="1850" dirty="0"/>
              <a:t> </a:t>
            </a:r>
            <a:r>
              <a:rPr lang="en-US" sz="1850" dirty="0" err="1"/>
              <a:t>dan</a:t>
            </a:r>
            <a:r>
              <a:rPr lang="en-US" sz="1850" dirty="0"/>
              <a:t> </a:t>
            </a:r>
            <a:r>
              <a:rPr lang="en-US" sz="1850" dirty="0" err="1"/>
              <a:t>politik</a:t>
            </a:r>
            <a:r>
              <a:rPr lang="en-US" sz="1850" dirty="0"/>
              <a:t>. </a:t>
            </a:r>
            <a:r>
              <a:rPr lang="en-US" sz="1850" dirty="0" err="1"/>
              <a:t>Kenaikan</a:t>
            </a:r>
            <a:r>
              <a:rPr lang="en-US" sz="1850" dirty="0"/>
              <a:t> </a:t>
            </a:r>
            <a:r>
              <a:rPr lang="en-US" sz="1850" dirty="0" err="1"/>
              <a:t>harga</a:t>
            </a:r>
            <a:r>
              <a:rPr lang="en-US" sz="1850" dirty="0"/>
              <a:t> BBM </a:t>
            </a:r>
            <a:r>
              <a:rPr lang="en-US" sz="1850" dirty="0" err="1"/>
              <a:t>itu</a:t>
            </a:r>
            <a:r>
              <a:rPr lang="en-US" sz="1850" dirty="0"/>
              <a:t>, </a:t>
            </a:r>
            <a:r>
              <a:rPr lang="en-US" sz="1850" dirty="0" err="1"/>
              <a:t>dipastikan</a:t>
            </a:r>
            <a:r>
              <a:rPr lang="en-US" sz="1850" dirty="0"/>
              <a:t> pula </a:t>
            </a:r>
            <a:r>
              <a:rPr lang="en-US" sz="1850" dirty="0" err="1"/>
              <a:t>akan</a:t>
            </a:r>
            <a:r>
              <a:rPr lang="en-US" sz="1850" dirty="0"/>
              <a:t> </a:t>
            </a:r>
            <a:r>
              <a:rPr lang="en-US" sz="1850" dirty="0" err="1"/>
              <a:t>memicu</a:t>
            </a:r>
            <a:r>
              <a:rPr lang="en-US" sz="1850" dirty="0"/>
              <a:t> </a:t>
            </a:r>
            <a:r>
              <a:rPr lang="en-US" sz="1850" dirty="0" err="1"/>
              <a:t>protes</a:t>
            </a:r>
            <a:r>
              <a:rPr lang="en-US" sz="1850" dirty="0"/>
              <a:t> </a:t>
            </a:r>
            <a:r>
              <a:rPr lang="en-US" sz="1850" dirty="0" err="1"/>
              <a:t>dari</a:t>
            </a:r>
            <a:r>
              <a:rPr lang="en-US" sz="1850" dirty="0"/>
              <a:t> </a:t>
            </a:r>
            <a:r>
              <a:rPr lang="en-US" sz="1850" dirty="0" err="1"/>
              <a:t>kalangan</a:t>
            </a:r>
            <a:r>
              <a:rPr lang="en-US" sz="1850" dirty="0"/>
              <a:t> </a:t>
            </a:r>
            <a:r>
              <a:rPr lang="en-US" sz="1850" dirty="0" err="1"/>
              <a:t>masyarakat</a:t>
            </a:r>
            <a:r>
              <a:rPr lang="en-US" sz="1850" dirty="0"/>
              <a:t> </a:t>
            </a:r>
            <a:r>
              <a:rPr lang="en-US" sz="1850" dirty="0" err="1"/>
              <a:t>dan</a:t>
            </a:r>
            <a:r>
              <a:rPr lang="en-US" sz="1850" dirty="0"/>
              <a:t> </a:t>
            </a:r>
            <a:r>
              <a:rPr lang="en-US" sz="1850" dirty="0" err="1"/>
              <a:t>para</a:t>
            </a:r>
            <a:r>
              <a:rPr lang="en-US" sz="1850" dirty="0"/>
              <a:t> </a:t>
            </a:r>
            <a:r>
              <a:rPr lang="en-US" sz="1850" dirty="0" err="1"/>
              <a:t>mahasiswa</a:t>
            </a:r>
            <a:r>
              <a:rPr lang="en-US" sz="1850" dirty="0"/>
              <a:t> </a:t>
            </a:r>
            <a:r>
              <a:rPr lang="en-US" sz="1850" dirty="0" err="1"/>
              <a:t>serta</a:t>
            </a:r>
            <a:r>
              <a:rPr lang="en-US" sz="1850" dirty="0"/>
              <a:t> </a:t>
            </a:r>
            <a:r>
              <a:rPr lang="en-US" sz="1850" dirty="0" err="1"/>
              <a:t>aktivis</a:t>
            </a:r>
            <a:r>
              <a:rPr lang="en-US" sz="1850" dirty="0"/>
              <a:t> di </a:t>
            </a:r>
            <a:r>
              <a:rPr lang="en-US" sz="1850" dirty="0" err="1"/>
              <a:t>negerini</a:t>
            </a:r>
            <a:r>
              <a:rPr lang="en-US" sz="185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57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KONTEN MATERI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230177"/>
              </p:ext>
            </p:extLst>
          </p:nvPr>
        </p:nvGraphicFramePr>
        <p:xfrm>
          <a:off x="1066800" y="17526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639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r>
              <a:rPr lang="en-US" dirty="0"/>
              <a:t>	PERSPEKTIF ANALISIS TEKS MEDIA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428818"/>
              </p:ext>
            </p:extLst>
          </p:nvPr>
        </p:nvGraphicFramePr>
        <p:xfrm>
          <a:off x="990600" y="1733550"/>
          <a:ext cx="7848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0455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995274"/>
              </p:ext>
            </p:extLst>
          </p:nvPr>
        </p:nvGraphicFramePr>
        <p:xfrm>
          <a:off x="990600" y="1524000"/>
          <a:ext cx="7772400" cy="281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5926566"/>
              </p:ext>
            </p:extLst>
          </p:nvPr>
        </p:nvGraphicFramePr>
        <p:xfrm>
          <a:off x="914400" y="3505200"/>
          <a:ext cx="80772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55614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9050"/>
            <a:ext cx="7772400" cy="1143000"/>
          </a:xfrm>
        </p:spPr>
        <p:txBody>
          <a:bodyPr/>
          <a:lstStyle/>
          <a:p>
            <a:r>
              <a:rPr lang="en-US" sz="3200" dirty="0" err="1"/>
              <a:t>Contoh</a:t>
            </a:r>
            <a:r>
              <a:rPr lang="en-US" sz="3200" dirty="0"/>
              <a:t> </a:t>
            </a:r>
            <a:r>
              <a:rPr lang="en-US" sz="3200" dirty="0" err="1"/>
              <a:t>Pemberitaan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Perspektif</a:t>
            </a:r>
            <a:r>
              <a:rPr lang="en-US" sz="3200" dirty="0"/>
              <a:t> </a:t>
            </a:r>
            <a:r>
              <a:rPr lang="en-US" sz="3200" dirty="0" err="1"/>
              <a:t>Naturalistik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Interpretatif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5715000" cy="5334000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Foke</a:t>
            </a:r>
            <a:r>
              <a:rPr lang="en-US" sz="2000" dirty="0"/>
              <a:t>: Di </a:t>
            </a:r>
            <a:r>
              <a:rPr lang="en-US" sz="2000" dirty="0" err="1"/>
              <a:t>Angkot</a:t>
            </a:r>
            <a:r>
              <a:rPr lang="en-US" sz="2000" dirty="0"/>
              <a:t> </a:t>
            </a:r>
            <a:r>
              <a:rPr lang="en-US" sz="2000" dirty="0" err="1"/>
              <a:t>Pake</a:t>
            </a:r>
            <a:r>
              <a:rPr lang="en-US" sz="2000" dirty="0"/>
              <a:t> </a:t>
            </a:r>
            <a:r>
              <a:rPr lang="en-US" sz="2000" dirty="0" err="1"/>
              <a:t>Rok</a:t>
            </a:r>
            <a:r>
              <a:rPr lang="en-US" sz="2000" dirty="0"/>
              <a:t> Mini, </a:t>
            </a:r>
            <a:r>
              <a:rPr lang="en-US" sz="2000" dirty="0" err="1"/>
              <a:t>Bikin</a:t>
            </a:r>
            <a:r>
              <a:rPr lang="en-US" sz="2000" dirty="0"/>
              <a:t> </a:t>
            </a:r>
            <a:r>
              <a:rPr lang="en-US" sz="2000" dirty="0" err="1"/>
              <a:t>Gerah</a:t>
            </a:r>
            <a:r>
              <a:rPr lang="en-US" sz="2000" dirty="0"/>
              <a:t> </a:t>
            </a:r>
            <a:r>
              <a:rPr lang="en-US" sz="2000" dirty="0" err="1"/>
              <a:t>VIVAnews</a:t>
            </a:r>
            <a:r>
              <a:rPr lang="en-US" sz="2000" dirty="0"/>
              <a:t> - </a:t>
            </a:r>
            <a:r>
              <a:rPr lang="en-US" sz="2000" dirty="0" err="1"/>
              <a:t>Maraknya</a:t>
            </a:r>
            <a:r>
              <a:rPr lang="en-US" sz="2000" dirty="0"/>
              <a:t> </a:t>
            </a:r>
            <a:r>
              <a:rPr lang="en-US" sz="2000" dirty="0" err="1"/>
              <a:t>aksi</a:t>
            </a:r>
            <a:r>
              <a:rPr lang="en-US" sz="2000" dirty="0"/>
              <a:t> </a:t>
            </a:r>
            <a:r>
              <a:rPr lang="en-US" sz="2000" dirty="0" err="1"/>
              <a:t>kejahatan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angkutan</a:t>
            </a:r>
            <a:r>
              <a:rPr lang="en-US" sz="2000" dirty="0"/>
              <a:t> </a:t>
            </a:r>
            <a:r>
              <a:rPr lang="en-US" sz="2000" dirty="0" err="1"/>
              <a:t>perkotaan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pelajaran</a:t>
            </a:r>
            <a:r>
              <a:rPr lang="en-US" sz="2000" dirty="0"/>
              <a:t> </a:t>
            </a:r>
            <a:r>
              <a:rPr lang="en-US" sz="2000" dirty="0" err="1"/>
              <a:t>penting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seluruh</a:t>
            </a:r>
            <a:r>
              <a:rPr lang="en-US" sz="2000" dirty="0"/>
              <a:t> </a:t>
            </a:r>
            <a:r>
              <a:rPr lang="en-US" sz="2000" dirty="0" err="1"/>
              <a:t>pihak</a:t>
            </a:r>
            <a:r>
              <a:rPr lang="en-US" sz="2000" dirty="0"/>
              <a:t>. </a:t>
            </a:r>
            <a:r>
              <a:rPr lang="en-US" sz="2000" dirty="0" err="1"/>
              <a:t>Utamanya</a:t>
            </a:r>
            <a:r>
              <a:rPr lang="en-US" sz="2000" dirty="0"/>
              <a:t>, </a:t>
            </a:r>
            <a:r>
              <a:rPr lang="en-US" sz="2000" dirty="0" err="1"/>
              <a:t>pemangku</a:t>
            </a:r>
            <a:r>
              <a:rPr lang="en-US" sz="2000" dirty="0"/>
              <a:t> </a:t>
            </a:r>
            <a:r>
              <a:rPr lang="en-US" sz="2000" dirty="0" err="1"/>
              <a:t>kepentingan</a:t>
            </a:r>
            <a:r>
              <a:rPr lang="en-US" sz="2000" dirty="0"/>
              <a:t>. </a:t>
            </a:r>
            <a:r>
              <a:rPr lang="en-US" sz="2000" dirty="0" err="1"/>
              <a:t>Menanggapi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, </a:t>
            </a:r>
            <a:r>
              <a:rPr lang="en-US" sz="2000" dirty="0" err="1"/>
              <a:t>Pemerintah</a:t>
            </a:r>
            <a:r>
              <a:rPr lang="en-US" sz="2000" dirty="0"/>
              <a:t> </a:t>
            </a:r>
            <a:r>
              <a:rPr lang="en-US" sz="2000" dirty="0" err="1"/>
              <a:t>Provinsi</a:t>
            </a:r>
            <a:r>
              <a:rPr lang="en-US" sz="2000" dirty="0"/>
              <a:t> DKI Jakarta </a:t>
            </a:r>
            <a:r>
              <a:rPr lang="en-US" sz="2000" dirty="0" err="1"/>
              <a:t>bersama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Polda</a:t>
            </a:r>
            <a:r>
              <a:rPr lang="en-US" sz="2000" dirty="0"/>
              <a:t> Metro Jaya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membahas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keamanan</a:t>
            </a:r>
            <a:r>
              <a:rPr lang="en-US" sz="2000" dirty="0"/>
              <a:t> </a:t>
            </a:r>
            <a:r>
              <a:rPr lang="en-US" sz="2000" dirty="0" err="1"/>
              <a:t>angkutan</a:t>
            </a:r>
            <a:r>
              <a:rPr lang="en-US" sz="2000" dirty="0"/>
              <a:t> </a:t>
            </a:r>
            <a:r>
              <a:rPr lang="en-US" sz="2000" dirty="0" err="1"/>
              <a:t>perkotaan</a:t>
            </a:r>
            <a:r>
              <a:rPr lang="en-US" sz="2000" dirty="0"/>
              <a:t> yang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bulan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r>
              <a:rPr lang="en-US" sz="2000" dirty="0"/>
              <a:t> </a:t>
            </a:r>
            <a:r>
              <a:rPr lang="en-US" sz="2000" dirty="0" err="1"/>
              <a:t>mengalami</a:t>
            </a:r>
            <a:r>
              <a:rPr lang="en-US" sz="2000" dirty="0"/>
              <a:t> </a:t>
            </a:r>
            <a:r>
              <a:rPr lang="en-US" sz="2000" dirty="0" err="1"/>
              <a:t>peningkatan</a:t>
            </a:r>
            <a:r>
              <a:rPr lang="en-US" sz="2000" dirty="0"/>
              <a:t> </a:t>
            </a:r>
            <a:r>
              <a:rPr lang="en-US" sz="2000" dirty="0" err="1"/>
              <a:t>kriminalitas</a:t>
            </a:r>
            <a:r>
              <a:rPr lang="en-US" sz="2000" dirty="0"/>
              <a:t>. </a:t>
            </a:r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pelayanan</a:t>
            </a:r>
            <a:r>
              <a:rPr lang="en-US" sz="2000" dirty="0"/>
              <a:t> </a:t>
            </a:r>
            <a:r>
              <a:rPr lang="en-US" sz="2000" dirty="0" err="1"/>
              <a:t>keamanan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warga</a:t>
            </a:r>
            <a:r>
              <a:rPr lang="en-US" sz="2000" dirty="0"/>
              <a:t> </a:t>
            </a:r>
            <a:r>
              <a:rPr lang="en-US" sz="2000" dirty="0" err="1"/>
              <a:t>Ibukota</a:t>
            </a:r>
            <a:r>
              <a:rPr lang="en-US" sz="2000" dirty="0"/>
              <a:t>, </a:t>
            </a:r>
            <a:r>
              <a:rPr lang="en-US" sz="2000" dirty="0" err="1"/>
              <a:t>Gubernur</a:t>
            </a:r>
            <a:r>
              <a:rPr lang="en-US" sz="2000" dirty="0"/>
              <a:t> DKI Jakarta </a:t>
            </a:r>
            <a:r>
              <a:rPr lang="en-US" sz="2000" dirty="0" err="1"/>
              <a:t>Fauzi</a:t>
            </a:r>
            <a:r>
              <a:rPr lang="en-US" sz="2000" dirty="0"/>
              <a:t> </a:t>
            </a:r>
            <a:r>
              <a:rPr lang="en-US" sz="2000" dirty="0" err="1"/>
              <a:t>Bowo</a:t>
            </a:r>
            <a:r>
              <a:rPr lang="en-US" sz="2000" dirty="0"/>
              <a:t> </a:t>
            </a:r>
            <a:r>
              <a:rPr lang="en-US" sz="2000" dirty="0" err="1"/>
              <a:t>mengimbau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, </a:t>
            </a:r>
            <a:r>
              <a:rPr lang="en-US" sz="2000" dirty="0" err="1"/>
              <a:t>khususnya</a:t>
            </a:r>
            <a:r>
              <a:rPr lang="en-US" sz="2000" dirty="0"/>
              <a:t> </a:t>
            </a:r>
            <a:r>
              <a:rPr lang="en-US" sz="2000" dirty="0" err="1"/>
              <a:t>wanita</a:t>
            </a:r>
            <a:r>
              <a:rPr lang="en-US" sz="2000" dirty="0"/>
              <a:t>,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menjaga</a:t>
            </a:r>
            <a:r>
              <a:rPr lang="en-US" sz="2000" dirty="0"/>
              <a:t> </a:t>
            </a:r>
            <a:r>
              <a:rPr lang="en-US" sz="2000" dirty="0" err="1"/>
              <a:t>keamanan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jasa</a:t>
            </a:r>
            <a:r>
              <a:rPr lang="en-US" sz="2000" dirty="0"/>
              <a:t> </a:t>
            </a:r>
            <a:r>
              <a:rPr lang="en-US" sz="2000" dirty="0" err="1"/>
              <a:t>angkutan</a:t>
            </a:r>
            <a:r>
              <a:rPr lang="en-US" sz="2000" dirty="0"/>
              <a:t>. "</a:t>
            </a:r>
            <a:r>
              <a:rPr lang="en-US" sz="2000" dirty="0" err="1"/>
              <a:t>Bayangkan</a:t>
            </a:r>
            <a:r>
              <a:rPr lang="en-US" sz="2000" dirty="0"/>
              <a:t> </a:t>
            </a:r>
            <a:r>
              <a:rPr lang="en-US" sz="2000" dirty="0" err="1"/>
              <a:t>saja</a:t>
            </a:r>
            <a:r>
              <a:rPr lang="en-US" sz="2000" dirty="0"/>
              <a:t> </a:t>
            </a:r>
            <a:r>
              <a:rPr lang="en-US" sz="2000" dirty="0" err="1"/>
              <a:t>kalau</a:t>
            </a:r>
            <a:r>
              <a:rPr lang="en-US" sz="2000" dirty="0"/>
              <a:t> orang </a:t>
            </a:r>
            <a:r>
              <a:rPr lang="en-US" sz="2000" dirty="0" err="1"/>
              <a:t>naik</a:t>
            </a:r>
            <a:r>
              <a:rPr lang="en-US" sz="2000" dirty="0"/>
              <a:t> </a:t>
            </a:r>
            <a:r>
              <a:rPr lang="en-US" sz="2000" dirty="0" err="1"/>
              <a:t>mikrolet</a:t>
            </a:r>
            <a:r>
              <a:rPr lang="en-US" sz="2000" dirty="0"/>
              <a:t>, orang </a:t>
            </a:r>
            <a:r>
              <a:rPr lang="en-US" sz="2000" dirty="0" err="1"/>
              <a:t>duduk</a:t>
            </a:r>
            <a:r>
              <a:rPr lang="en-US" sz="2000" dirty="0"/>
              <a:t> </a:t>
            </a:r>
            <a:r>
              <a:rPr lang="en-US" sz="2000" dirty="0" err="1"/>
              <a:t>depannya</a:t>
            </a:r>
            <a:r>
              <a:rPr lang="en-US" sz="2000" dirty="0"/>
              <a:t> </a:t>
            </a:r>
            <a:r>
              <a:rPr lang="en-US" sz="2000" dirty="0" err="1"/>
              <a:t>pakai</a:t>
            </a:r>
            <a:r>
              <a:rPr lang="en-US" sz="2000" dirty="0"/>
              <a:t> </a:t>
            </a:r>
            <a:r>
              <a:rPr lang="en-US" sz="2000" dirty="0" err="1"/>
              <a:t>rok</a:t>
            </a:r>
            <a:r>
              <a:rPr lang="en-US" sz="2000" dirty="0"/>
              <a:t> mini </a:t>
            </a:r>
            <a:r>
              <a:rPr lang="en-US" sz="2000" dirty="0" err="1"/>
              <a:t>agak</a:t>
            </a:r>
            <a:r>
              <a:rPr lang="en-US" sz="2000" dirty="0"/>
              <a:t> </a:t>
            </a:r>
            <a:r>
              <a:rPr lang="en-US" sz="2000" dirty="0" err="1"/>
              <a:t>gerah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kan.</a:t>
            </a:r>
            <a:r>
              <a:rPr lang="en-US" sz="2000" dirty="0"/>
              <a:t> </a:t>
            </a:r>
            <a:r>
              <a:rPr lang="en-US" sz="2000" dirty="0" err="1"/>
              <a:t>Kalau</a:t>
            </a:r>
            <a:r>
              <a:rPr lang="en-US" sz="2000" dirty="0"/>
              <a:t> orang </a:t>
            </a:r>
            <a:r>
              <a:rPr lang="en-US" sz="2000" dirty="0" err="1"/>
              <a:t>naik</a:t>
            </a:r>
            <a:r>
              <a:rPr lang="en-US" sz="2000" dirty="0"/>
              <a:t> motor </a:t>
            </a:r>
            <a:r>
              <a:rPr lang="en-US" sz="2000" dirty="0" err="1"/>
              <a:t>pakai</a:t>
            </a:r>
            <a:r>
              <a:rPr lang="en-US" sz="2000" dirty="0"/>
              <a:t> </a:t>
            </a:r>
            <a:r>
              <a:rPr lang="en-US" sz="2000" dirty="0" err="1"/>
              <a:t>celana</a:t>
            </a:r>
            <a:r>
              <a:rPr lang="en-US" sz="2000" dirty="0"/>
              <a:t> </a:t>
            </a:r>
            <a:r>
              <a:rPr lang="en-US" sz="2000" dirty="0" err="1"/>
              <a:t>pendek</a:t>
            </a:r>
            <a:r>
              <a:rPr lang="en-US" sz="2000" dirty="0"/>
              <a:t> </a:t>
            </a:r>
            <a:r>
              <a:rPr lang="en-US" sz="2000" dirty="0" err="1"/>
              <a:t>ketat</a:t>
            </a:r>
            <a:r>
              <a:rPr lang="en-US" sz="2000" dirty="0"/>
              <a:t> </a:t>
            </a:r>
            <a:r>
              <a:rPr lang="en-US" sz="2000" dirty="0" err="1"/>
              <a:t>lagi</a:t>
            </a:r>
            <a:r>
              <a:rPr lang="en-US" sz="2000" dirty="0"/>
              <a:t>. </a:t>
            </a:r>
            <a:r>
              <a:rPr lang="en-US" sz="2000" dirty="0" err="1"/>
              <a:t>Bayangin</a:t>
            </a:r>
            <a:r>
              <a:rPr lang="en-US" sz="2000" dirty="0"/>
              <a:t> </a:t>
            </a:r>
            <a:r>
              <a:rPr lang="en-US" sz="2000" dirty="0" err="1"/>
              <a:t>aja</a:t>
            </a:r>
            <a:r>
              <a:rPr lang="en-US" sz="2000" dirty="0"/>
              <a:t>, </a:t>
            </a:r>
            <a:r>
              <a:rPr lang="en-US" sz="2000" dirty="0" err="1"/>
              <a:t>itu</a:t>
            </a:r>
            <a:r>
              <a:rPr lang="en-US" sz="2000" dirty="0"/>
              <a:t> yang </a:t>
            </a:r>
            <a:r>
              <a:rPr lang="en-US" sz="2000" dirty="0" err="1"/>
              <a:t>ikut</a:t>
            </a:r>
            <a:r>
              <a:rPr lang="en-US" sz="2000" dirty="0"/>
              <a:t> di </a:t>
            </a:r>
            <a:r>
              <a:rPr lang="en-US" sz="2000" dirty="0" err="1"/>
              <a:t>belakangnya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goyang-goyang</a:t>
            </a:r>
            <a:r>
              <a:rPr lang="en-US" sz="2000" dirty="0"/>
              <a:t>," kata </a:t>
            </a:r>
            <a:r>
              <a:rPr lang="en-US" sz="2000" dirty="0" err="1"/>
              <a:t>Fauzi</a:t>
            </a:r>
            <a:r>
              <a:rPr lang="en-US" sz="2000" dirty="0"/>
              <a:t> </a:t>
            </a:r>
            <a:r>
              <a:rPr lang="en-US" sz="2000" dirty="0" err="1"/>
              <a:t>Bowo</a:t>
            </a:r>
            <a:r>
              <a:rPr lang="en-US" sz="2000" dirty="0"/>
              <a:t> di </a:t>
            </a:r>
            <a:r>
              <a:rPr lang="en-US" sz="2000" dirty="0" err="1"/>
              <a:t>Balaikota</a:t>
            </a:r>
            <a:r>
              <a:rPr lang="en-US" sz="2000" dirty="0"/>
              <a:t> DKI Jakarta, </a:t>
            </a:r>
            <a:r>
              <a:rPr lang="en-US" sz="2000" dirty="0" err="1"/>
              <a:t>Jumat</a:t>
            </a:r>
            <a:r>
              <a:rPr lang="en-US" sz="2000" dirty="0"/>
              <a:t>, 16 September 2011.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53200" y="1600200"/>
            <a:ext cx="2585884" cy="280076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TERSURAT</a:t>
            </a:r>
            <a:r>
              <a:rPr lang="en-US" sz="1600" dirty="0"/>
              <a:t> (Ada</a:t>
            </a:r>
          </a:p>
          <a:p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Teks</a:t>
            </a:r>
            <a:r>
              <a:rPr lang="en-US" sz="1600" dirty="0"/>
              <a:t>):</a:t>
            </a:r>
          </a:p>
          <a:p>
            <a:r>
              <a:rPr lang="en-US" sz="1600" dirty="0" err="1"/>
              <a:t>Narasumber</a:t>
            </a:r>
            <a:r>
              <a:rPr lang="en-US" sz="1600" dirty="0"/>
              <a:t> </a:t>
            </a:r>
            <a:r>
              <a:rPr lang="en-US" sz="1600" dirty="0" err="1"/>
              <a:t>berita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Fauzi</a:t>
            </a:r>
            <a:r>
              <a:rPr lang="en-US" sz="1600" dirty="0"/>
              <a:t> </a:t>
            </a:r>
            <a:r>
              <a:rPr lang="en-US" sz="1600" dirty="0" err="1"/>
              <a:t>Bowo</a:t>
            </a:r>
            <a:r>
              <a:rPr lang="en-US" sz="1600" dirty="0"/>
              <a:t>. </a:t>
            </a:r>
            <a:r>
              <a:rPr lang="en-US" sz="1600" dirty="0" err="1"/>
              <a:t>Topik</a:t>
            </a:r>
            <a:endParaRPr lang="en-US" sz="1600" dirty="0"/>
          </a:p>
          <a:p>
            <a:r>
              <a:rPr lang="en-US" sz="1600" dirty="0" err="1"/>
              <a:t>berita</a:t>
            </a:r>
            <a:r>
              <a:rPr lang="en-US" sz="1600" dirty="0"/>
              <a:t>: (a) </a:t>
            </a:r>
            <a:r>
              <a:rPr lang="en-US" sz="1600" dirty="0" err="1"/>
              <a:t>Kasus</a:t>
            </a:r>
            <a:endParaRPr lang="en-US" sz="1600" dirty="0"/>
          </a:p>
          <a:p>
            <a:r>
              <a:rPr lang="en-US" sz="1600" dirty="0" err="1"/>
              <a:t>pemerkosaan</a:t>
            </a:r>
            <a:r>
              <a:rPr lang="en-US" sz="1600" dirty="0"/>
              <a:t> di</a:t>
            </a:r>
          </a:p>
          <a:p>
            <a:r>
              <a:rPr lang="en-US" sz="1600" dirty="0" err="1"/>
              <a:t>angkot</a:t>
            </a:r>
            <a:r>
              <a:rPr lang="en-US" sz="1600" dirty="0"/>
              <a:t>. (b) </a:t>
            </a:r>
            <a:r>
              <a:rPr lang="en-US" sz="1600" dirty="0" err="1"/>
              <a:t>Himbauan</a:t>
            </a:r>
            <a:endParaRPr lang="en-US" sz="1600" dirty="0"/>
          </a:p>
          <a:p>
            <a:r>
              <a:rPr lang="en-US" sz="1600" dirty="0" err="1"/>
              <a:t>Foke</a:t>
            </a:r>
            <a:r>
              <a:rPr lang="en-US" sz="1600" dirty="0"/>
              <a:t> agar</a:t>
            </a:r>
          </a:p>
          <a:p>
            <a:r>
              <a:rPr lang="en-US" sz="1600" dirty="0" err="1"/>
              <a:t>penumpang</a:t>
            </a:r>
            <a:r>
              <a:rPr lang="en-US" sz="1600" dirty="0"/>
              <a:t> </a:t>
            </a:r>
            <a:r>
              <a:rPr lang="en-US" sz="1600" dirty="0" err="1"/>
              <a:t>wanita</a:t>
            </a:r>
            <a:endParaRPr lang="en-US" sz="1600" dirty="0"/>
          </a:p>
          <a:p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memakai</a:t>
            </a:r>
            <a:r>
              <a:rPr lang="en-US" sz="1600" dirty="0"/>
              <a:t> </a:t>
            </a:r>
            <a:r>
              <a:rPr lang="en-US" sz="1600" dirty="0" err="1"/>
              <a:t>rok</a:t>
            </a:r>
            <a:endParaRPr lang="en-US" sz="1600" dirty="0"/>
          </a:p>
          <a:p>
            <a:r>
              <a:rPr lang="en-US" sz="1600" dirty="0"/>
              <a:t>mini</a:t>
            </a:r>
          </a:p>
        </p:txBody>
      </p:sp>
      <p:sp>
        <p:nvSpPr>
          <p:cNvPr id="7" name="Rectangle 6"/>
          <p:cNvSpPr/>
          <p:nvPr/>
        </p:nvSpPr>
        <p:spPr>
          <a:xfrm>
            <a:off x="6553200" y="4478594"/>
            <a:ext cx="2585884" cy="230832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1600" b="1" dirty="0"/>
              <a:t>TERSIRAT (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ada</a:t>
            </a:r>
            <a:endParaRPr lang="en-US" sz="1600" dirty="0"/>
          </a:p>
          <a:p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Teks</a:t>
            </a:r>
            <a:r>
              <a:rPr lang="en-US" sz="1600" dirty="0"/>
              <a:t>):</a:t>
            </a:r>
          </a:p>
          <a:p>
            <a:r>
              <a:rPr lang="en-US" sz="1600" dirty="0" err="1"/>
              <a:t>Terjadinya</a:t>
            </a:r>
            <a:endParaRPr lang="en-US" sz="1600" dirty="0"/>
          </a:p>
          <a:p>
            <a:r>
              <a:rPr lang="en-US" sz="1600" dirty="0" err="1"/>
              <a:t>pemerkosaan</a:t>
            </a:r>
            <a:r>
              <a:rPr lang="en-US" sz="1600" dirty="0"/>
              <a:t> di </a:t>
            </a:r>
            <a:r>
              <a:rPr lang="en-US" sz="1600" dirty="0" err="1"/>
              <a:t>angkot</a:t>
            </a:r>
            <a:endParaRPr lang="en-US" sz="1600" dirty="0"/>
          </a:p>
          <a:p>
            <a:r>
              <a:rPr lang="en-US" sz="1600" dirty="0" err="1"/>
              <a:t>akibat</a:t>
            </a:r>
            <a:r>
              <a:rPr lang="en-US" sz="1600" dirty="0"/>
              <a:t> </a:t>
            </a:r>
            <a:r>
              <a:rPr lang="en-US" sz="1600" dirty="0" err="1"/>
              <a:t>kesalahan</a:t>
            </a:r>
            <a:endParaRPr lang="en-US" sz="1600" dirty="0"/>
          </a:p>
          <a:p>
            <a:r>
              <a:rPr lang="en-US" sz="1600" dirty="0" err="1"/>
              <a:t>wanita</a:t>
            </a:r>
            <a:r>
              <a:rPr lang="en-US" sz="1600" dirty="0"/>
              <a:t>. </a:t>
            </a:r>
            <a:r>
              <a:rPr lang="en-US" sz="1600" dirty="0" err="1"/>
              <a:t>Wanita</a:t>
            </a:r>
            <a:r>
              <a:rPr lang="en-US" sz="1600" dirty="0"/>
              <a:t> (</a:t>
            </a:r>
            <a:r>
              <a:rPr lang="en-US" sz="1600" dirty="0" err="1"/>
              <a:t>pakai</a:t>
            </a:r>
            <a:endParaRPr lang="en-US" sz="1600" dirty="0"/>
          </a:p>
          <a:p>
            <a:r>
              <a:rPr lang="en-US" sz="1600" dirty="0" err="1"/>
              <a:t>rok</a:t>
            </a:r>
            <a:r>
              <a:rPr lang="en-US" sz="1600" dirty="0"/>
              <a:t> mini) </a:t>
            </a:r>
            <a:r>
              <a:rPr lang="en-US" sz="1600" dirty="0" err="1"/>
              <a:t>memancing</a:t>
            </a:r>
            <a:endParaRPr lang="en-US" sz="1600" dirty="0"/>
          </a:p>
          <a:p>
            <a:r>
              <a:rPr lang="en-US" sz="1600" dirty="0" err="1"/>
              <a:t>terjadinya</a:t>
            </a:r>
            <a:endParaRPr lang="en-US" sz="1600" dirty="0"/>
          </a:p>
          <a:p>
            <a:r>
              <a:rPr lang="en-US" sz="1600" dirty="0" err="1"/>
              <a:t>pemerkosaan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290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419100"/>
            <a:ext cx="4830233" cy="621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91200" y="902196"/>
            <a:ext cx="2667000" cy="304698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TERSURAT (Ada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Teks</a:t>
            </a:r>
            <a:r>
              <a:rPr lang="en-US" sz="2400" dirty="0"/>
              <a:t>):</a:t>
            </a:r>
          </a:p>
          <a:p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err="1"/>
              <a:t>wanita</a:t>
            </a:r>
            <a:r>
              <a:rPr lang="en-US" sz="2400" dirty="0"/>
              <a:t>, </a:t>
            </a:r>
            <a:r>
              <a:rPr lang="en-US" sz="2400" dirty="0" err="1"/>
              <a:t>tulisan</a:t>
            </a:r>
            <a:r>
              <a:rPr lang="en-US" sz="2400" dirty="0"/>
              <a:t> </a:t>
            </a:r>
            <a:r>
              <a:rPr lang="en-US" sz="2400" dirty="0" err="1"/>
              <a:t>iklan</a:t>
            </a:r>
            <a:endParaRPr lang="en-US" sz="2400" dirty="0"/>
          </a:p>
          <a:p>
            <a:r>
              <a:rPr lang="en-US" sz="2400" dirty="0"/>
              <a:t>Ponds, </a:t>
            </a:r>
            <a:r>
              <a:rPr lang="en-US" sz="2400" dirty="0" err="1"/>
              <a:t>tulisan</a:t>
            </a:r>
            <a:r>
              <a:rPr lang="en-US" sz="2400" dirty="0"/>
              <a:t> “7Day</a:t>
            </a:r>
          </a:p>
          <a:p>
            <a:r>
              <a:rPr lang="en-US" sz="2400" dirty="0" err="1"/>
              <a:t>Challange</a:t>
            </a:r>
            <a:r>
              <a:rPr lang="en-US" sz="2400" dirty="0"/>
              <a:t> or Your Money</a:t>
            </a:r>
          </a:p>
          <a:p>
            <a:r>
              <a:rPr lang="en-US" sz="2400" dirty="0"/>
              <a:t>Back” </a:t>
            </a:r>
            <a:r>
              <a:rPr lang="en-US" sz="2400" dirty="0" err="1"/>
              <a:t>dsb</a:t>
            </a:r>
            <a:r>
              <a:rPr lang="en-US" sz="24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6076950" y="4063128"/>
            <a:ext cx="3048000" cy="286232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2000" dirty="0"/>
              <a:t>TERSIRAT (</a:t>
            </a:r>
            <a:r>
              <a:rPr lang="en-US" sz="2000" dirty="0" err="1"/>
              <a:t>laten</a:t>
            </a:r>
            <a:r>
              <a:rPr lang="en-US" sz="2000" dirty="0"/>
              <a:t>,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endParaRPr lang="en-US" sz="2000" dirty="0"/>
          </a:p>
          <a:p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teks</a:t>
            </a:r>
            <a:r>
              <a:rPr lang="en-US" sz="2000" dirty="0"/>
              <a:t> </a:t>
            </a:r>
            <a:r>
              <a:rPr lang="en-US" sz="2000" dirty="0" err="1"/>
              <a:t>iklan</a:t>
            </a:r>
            <a:r>
              <a:rPr lang="en-US" sz="2000" dirty="0"/>
              <a:t>)</a:t>
            </a:r>
          </a:p>
          <a:p>
            <a:r>
              <a:rPr lang="en-US" sz="2000" dirty="0" err="1"/>
              <a:t>Kulit</a:t>
            </a:r>
            <a:r>
              <a:rPr lang="en-US" sz="2000" dirty="0"/>
              <a:t> </a:t>
            </a:r>
            <a:r>
              <a:rPr lang="en-US" sz="2000" dirty="0" err="1"/>
              <a:t>putih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kulit</a:t>
            </a:r>
            <a:endParaRPr lang="en-US" sz="2000" dirty="0"/>
          </a:p>
          <a:p>
            <a:r>
              <a:rPr lang="en-US" sz="2000" dirty="0" err="1"/>
              <a:t>hitam</a:t>
            </a:r>
            <a:r>
              <a:rPr lang="en-US" sz="2000" dirty="0"/>
              <a:t>/ </a:t>
            </a:r>
            <a:r>
              <a:rPr lang="en-US" sz="2000" dirty="0" err="1"/>
              <a:t>sawo</a:t>
            </a:r>
            <a:r>
              <a:rPr lang="en-US" sz="2000" dirty="0"/>
              <a:t> </a:t>
            </a:r>
            <a:r>
              <a:rPr lang="en-US" sz="2000" dirty="0" err="1"/>
              <a:t>matang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Mempunyai</a:t>
            </a:r>
            <a:r>
              <a:rPr lang="en-US" sz="2000" dirty="0"/>
              <a:t> </a:t>
            </a:r>
            <a:r>
              <a:rPr lang="en-US" sz="2000" dirty="0" err="1"/>
              <a:t>kulit</a:t>
            </a:r>
            <a:r>
              <a:rPr lang="en-US" sz="2000" dirty="0"/>
              <a:t> </a:t>
            </a:r>
            <a:r>
              <a:rPr lang="en-US" sz="2000" dirty="0" err="1"/>
              <a:t>putih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endParaRPr lang="en-US" sz="2000" dirty="0"/>
          </a:p>
          <a:p>
            <a:r>
              <a:rPr lang="en-US" sz="2000" dirty="0" err="1"/>
              <a:t>idaman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wanita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Mempunyai</a:t>
            </a:r>
            <a:r>
              <a:rPr lang="en-US" sz="2000" dirty="0"/>
              <a:t> </a:t>
            </a:r>
            <a:r>
              <a:rPr lang="en-US" sz="2000" dirty="0" err="1"/>
              <a:t>kulit</a:t>
            </a:r>
            <a:r>
              <a:rPr lang="en-US" sz="2000" dirty="0"/>
              <a:t> </a:t>
            </a:r>
            <a:r>
              <a:rPr lang="en-US" sz="2000" dirty="0" err="1"/>
              <a:t>putih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endParaRPr lang="en-US" sz="2000" dirty="0"/>
          </a:p>
          <a:p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kegembiraan</a:t>
            </a:r>
            <a:endParaRPr lang="en-US" sz="2000" dirty="0"/>
          </a:p>
          <a:p>
            <a:r>
              <a:rPr lang="en-US" sz="2000" dirty="0"/>
              <a:t>(</a:t>
            </a:r>
            <a:r>
              <a:rPr lang="en-US" sz="2000" dirty="0" err="1"/>
              <a:t>tersenyum</a:t>
            </a:r>
            <a:r>
              <a:rPr lang="en-US" sz="2000" dirty="0"/>
              <a:t>) </a:t>
            </a:r>
            <a:r>
              <a:rPr lang="en-US" sz="2000" dirty="0" err="1"/>
              <a:t>dsb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81770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60875815"/>
              </p:ext>
            </p:extLst>
          </p:nvPr>
        </p:nvGraphicFramePr>
        <p:xfrm>
          <a:off x="742950" y="1676400"/>
          <a:ext cx="8382000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040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rved Left Arrow 5"/>
          <p:cNvSpPr/>
          <p:nvPr/>
        </p:nvSpPr>
        <p:spPr bwMode="auto">
          <a:xfrm rot="18529970">
            <a:off x="4322865" y="1264030"/>
            <a:ext cx="2079275" cy="2263715"/>
          </a:xfrm>
          <a:prstGeom prst="curvedLef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5400" y="1977092"/>
            <a:ext cx="2971800" cy="230832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Isi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refleksi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kenyataan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distorsi</a:t>
            </a:r>
            <a:r>
              <a:rPr lang="en-US" sz="2400" dirty="0"/>
              <a:t>. </a:t>
            </a:r>
          </a:p>
          <a:p>
            <a:pPr algn="ctr"/>
            <a:endParaRPr lang="en-US" sz="24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Impact" pitchFamily="34" charset="0"/>
              </a:defRPr>
            </a:lvl9pPr>
          </a:lstStyle>
          <a:p>
            <a:r>
              <a:rPr lang="en-US" dirty="0"/>
              <a:t>APAKAH ISI MEDIA?</a:t>
            </a:r>
          </a:p>
        </p:txBody>
      </p:sp>
      <p:sp>
        <p:nvSpPr>
          <p:cNvPr id="5" name="Rectangle 4"/>
          <p:cNvSpPr/>
          <p:nvPr/>
        </p:nvSpPr>
        <p:spPr>
          <a:xfrm>
            <a:off x="4895850" y="3581400"/>
            <a:ext cx="4038600" cy="304698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Isi media 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 ,</a:t>
            </a:r>
            <a:r>
              <a:rPr lang="en-US" sz="2400" dirty="0" err="1"/>
              <a:t>cermin</a:t>
            </a:r>
            <a:r>
              <a:rPr lang="en-US" sz="2400" dirty="0"/>
              <a:t>‘ (the mirror approach) yang </a:t>
            </a:r>
            <a:r>
              <a:rPr lang="en-US" sz="2400" dirty="0" err="1"/>
              <a:t>mengasumsikan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media ( </a:t>
            </a:r>
            <a:r>
              <a:rPr lang="en-US" sz="2400" dirty="0" err="1"/>
              <a:t>isi</a:t>
            </a:r>
            <a:r>
              <a:rPr lang="en-US" sz="2400" dirty="0"/>
              <a:t> media)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cerminan</a:t>
            </a:r>
            <a:r>
              <a:rPr lang="en-US" sz="2400" dirty="0"/>
              <a:t> </a:t>
            </a:r>
            <a:r>
              <a:rPr lang="en-US" sz="2400" dirty="0" err="1"/>
              <a:t>kenyataan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realitas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di </a:t>
            </a:r>
            <a:r>
              <a:rPr lang="en-US" sz="2400" dirty="0" err="1"/>
              <a:t>tengah</a:t>
            </a:r>
            <a:r>
              <a:rPr lang="en-US" sz="2400" dirty="0"/>
              <a:t> </a:t>
            </a:r>
            <a:r>
              <a:rPr lang="en-US" sz="2400" dirty="0" err="1"/>
              <a:t>masyarakatnya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371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APAKAH TEKS ITU?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86864125"/>
              </p:ext>
            </p:extLst>
          </p:nvPr>
        </p:nvGraphicFramePr>
        <p:xfrm>
          <a:off x="914400" y="1600200"/>
          <a:ext cx="7924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6611184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 design template">
  <a:themeElements>
    <a:clrScheme name="Office Theme 1">
      <a:dk1>
        <a:srgbClr val="000000"/>
      </a:dk1>
      <a:lt1>
        <a:srgbClr val="6C98C8"/>
      </a:lt1>
      <a:dk2>
        <a:srgbClr val="F8F8F8"/>
      </a:dk2>
      <a:lt2>
        <a:srgbClr val="29486B"/>
      </a:lt2>
      <a:accent1>
        <a:srgbClr val="ECEBD3"/>
      </a:accent1>
      <a:accent2>
        <a:srgbClr val="B6B57F"/>
      </a:accent2>
      <a:accent3>
        <a:srgbClr val="BACAE0"/>
      </a:accent3>
      <a:accent4>
        <a:srgbClr val="000000"/>
      </a:accent4>
      <a:accent5>
        <a:srgbClr val="F4F3E6"/>
      </a:accent5>
      <a:accent6>
        <a:srgbClr val="A5A472"/>
      </a:accent6>
      <a:hlink>
        <a:srgbClr val="CDCBAB"/>
      </a:hlink>
      <a:folHlink>
        <a:srgbClr val="8BADD3"/>
      </a:folHlink>
    </a:clrScheme>
    <a:fontScheme name="Office Theme">
      <a:majorFont>
        <a:latin typeface="Impact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6C98C8"/>
        </a:lt1>
        <a:dk2>
          <a:srgbClr val="F8F8F8"/>
        </a:dk2>
        <a:lt2>
          <a:srgbClr val="29486B"/>
        </a:lt2>
        <a:accent1>
          <a:srgbClr val="ECEBD3"/>
        </a:accent1>
        <a:accent2>
          <a:srgbClr val="B6B57F"/>
        </a:accent2>
        <a:accent3>
          <a:srgbClr val="BACAE0"/>
        </a:accent3>
        <a:accent4>
          <a:srgbClr val="000000"/>
        </a:accent4>
        <a:accent5>
          <a:srgbClr val="F4F3E6"/>
        </a:accent5>
        <a:accent6>
          <a:srgbClr val="A5A472"/>
        </a:accent6>
        <a:hlink>
          <a:srgbClr val="CDCBAB"/>
        </a:hlink>
        <a:folHlink>
          <a:srgbClr val="8BAD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29486B"/>
        </a:dk2>
        <a:lt2>
          <a:srgbClr val="29486B"/>
        </a:lt2>
        <a:accent1>
          <a:srgbClr val="C0C0C0"/>
        </a:accent1>
        <a:accent2>
          <a:srgbClr val="C6C59C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B3B28D"/>
        </a:accent6>
        <a:hlink>
          <a:srgbClr val="EFEDB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878787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40"/>
        </a:dk1>
        <a:lt1>
          <a:srgbClr val="729DFE"/>
        </a:lt1>
        <a:dk2>
          <a:srgbClr val="35395B"/>
        </a:dk2>
        <a:lt2>
          <a:srgbClr val="3566A7"/>
        </a:lt2>
        <a:accent1>
          <a:srgbClr val="FFFFFF"/>
        </a:accent1>
        <a:accent2>
          <a:srgbClr val="BCBCAE"/>
        </a:accent2>
        <a:accent3>
          <a:srgbClr val="BCCCFE"/>
        </a:accent3>
        <a:accent4>
          <a:srgbClr val="000035"/>
        </a:accent4>
        <a:accent5>
          <a:srgbClr val="FFFFFF"/>
        </a:accent5>
        <a:accent6>
          <a:srgbClr val="AAAA9D"/>
        </a:accent6>
        <a:hlink>
          <a:srgbClr val="DEDDC5"/>
        </a:hlink>
        <a:folHlink>
          <a:srgbClr val="50CB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A1261D"/>
        </a:dk1>
        <a:lt1>
          <a:srgbClr val="FFFFCC"/>
        </a:lt1>
        <a:dk2>
          <a:srgbClr val="000000"/>
        </a:dk2>
        <a:lt2>
          <a:srgbClr val="F8F8F8"/>
        </a:lt2>
        <a:accent1>
          <a:srgbClr val="FFCC00"/>
        </a:accent1>
        <a:accent2>
          <a:srgbClr val="D41010"/>
        </a:accent2>
        <a:accent3>
          <a:srgbClr val="AAAAAA"/>
        </a:accent3>
        <a:accent4>
          <a:srgbClr val="DADAAE"/>
        </a:accent4>
        <a:accent5>
          <a:srgbClr val="FFE2AA"/>
        </a:accent5>
        <a:accent6>
          <a:srgbClr val="C00D0D"/>
        </a:accent6>
        <a:hlink>
          <a:srgbClr val="9A180E"/>
        </a:hlink>
        <a:folHlink>
          <a:srgbClr val="8A090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F2B29"/>
        </a:dk1>
        <a:lt1>
          <a:srgbClr val="FFFFFF"/>
        </a:lt1>
        <a:dk2>
          <a:srgbClr val="973937"/>
        </a:dk2>
        <a:lt2>
          <a:srgbClr val="E7E6B4"/>
        </a:lt2>
        <a:accent1>
          <a:srgbClr val="FFCC66"/>
        </a:accent1>
        <a:accent2>
          <a:srgbClr val="9B8359"/>
        </a:accent2>
        <a:accent3>
          <a:srgbClr val="C9AEAE"/>
        </a:accent3>
        <a:accent4>
          <a:srgbClr val="DADADA"/>
        </a:accent4>
        <a:accent5>
          <a:srgbClr val="FFE2B8"/>
        </a:accent5>
        <a:accent6>
          <a:srgbClr val="8C7650"/>
        </a:accent6>
        <a:hlink>
          <a:srgbClr val="BFB293"/>
        </a:hlink>
        <a:folHlink>
          <a:srgbClr val="C0333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Blueprint design template</Template>
  <TotalTime>3819</TotalTime>
  <Words>1016</Words>
  <Application>Microsoft Office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 Narrow</vt:lpstr>
      <vt:lpstr>Brush Script MT</vt:lpstr>
      <vt:lpstr>Centaur</vt:lpstr>
      <vt:lpstr>Impact</vt:lpstr>
      <vt:lpstr>Straight edge design template</vt:lpstr>
      <vt:lpstr>METODOLOGI PENELITIAN KOMUNIKASI II (KUALITATIF)</vt:lpstr>
      <vt:lpstr>KONTEN MATERI</vt:lpstr>
      <vt:lpstr> PERSPEKTIF ANALISIS TEKS MEDIA</vt:lpstr>
      <vt:lpstr>PowerPoint Presentation</vt:lpstr>
      <vt:lpstr>Contoh Pemberitaan dengan Perspektif Naturalistik dan Interpretatif</vt:lpstr>
      <vt:lpstr>PowerPoint Presentation</vt:lpstr>
      <vt:lpstr>PowerPoint Presentation</vt:lpstr>
      <vt:lpstr>PowerPoint Presentation</vt:lpstr>
      <vt:lpstr>APAKAH TEKS ITU?</vt:lpstr>
      <vt:lpstr>RAGAM ANALISIS TEKS MEDIA</vt:lpstr>
      <vt:lpstr>ANALISIS ISI </vt:lpstr>
      <vt:lpstr>ANALISIS ISI</vt:lpstr>
      <vt:lpstr>MEMBUAT LEMBAR KODING SHEET ANALISIS ISI</vt:lpstr>
      <vt:lpstr>Mengisi Koding Sheet</vt:lpstr>
      <vt:lpstr>PowerPoint Presentation</vt:lpstr>
      <vt:lpstr>MEMBACA TONE BERITA DALAM ANALISIS ISI</vt:lpstr>
      <vt:lpstr>Pro-kontra Rencana Kenaikan Harga BBM Antara, 11 Maret 2012.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 PENELITIAN KOMUNIKASI II (KUALITATIF)</dc:title>
  <dc:creator>ASUS</dc:creator>
  <cp:lastModifiedBy>NICKY</cp:lastModifiedBy>
  <cp:revision>44</cp:revision>
  <cp:lastPrinted>1601-01-01T00:00:00Z</cp:lastPrinted>
  <dcterms:created xsi:type="dcterms:W3CDTF">2018-10-08T04:04:56Z</dcterms:created>
  <dcterms:modified xsi:type="dcterms:W3CDTF">2020-10-18T10:33:42Z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TC010690781033</vt:lpwstr>
  </property>
</Properties>
</file>