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71" d="100"/>
          <a:sy n="71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3A2E-4318-4A48-A129-9E96604C8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/>
              <a:t>Metode</a:t>
            </a:r>
            <a:br>
              <a:rPr lang="en-US" sz="8000" dirty="0"/>
            </a:br>
            <a:r>
              <a:rPr lang="en-US" sz="8000" dirty="0" err="1"/>
              <a:t>Pengumpulan</a:t>
            </a:r>
            <a:r>
              <a:rPr lang="en-US" sz="8000" dirty="0"/>
              <a:t> data</a:t>
            </a:r>
            <a:br>
              <a:rPr lang="en-US" sz="8000" dirty="0"/>
            </a:br>
            <a:r>
              <a:rPr lang="en-US" sz="5400" dirty="0" err="1">
                <a:solidFill>
                  <a:srgbClr val="FF0000"/>
                </a:solidFill>
              </a:rPr>
              <a:t>observasi</a:t>
            </a:r>
            <a:r>
              <a:rPr lang="en-US" sz="5400" dirty="0">
                <a:solidFill>
                  <a:srgbClr val="FF0000"/>
                </a:solidFill>
              </a:rPr>
              <a:t> &amp; </a:t>
            </a:r>
            <a:r>
              <a:rPr lang="en-US" sz="5400" dirty="0" err="1">
                <a:solidFill>
                  <a:srgbClr val="FF0000"/>
                </a:solidFill>
              </a:rPr>
              <a:t>wawancara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4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Observasi</a:t>
            </a:r>
            <a:r>
              <a:rPr lang="en-US" dirty="0"/>
              <a:t> &amp; </a:t>
            </a:r>
            <a:r>
              <a:rPr lang="en-US" dirty="0" err="1"/>
              <a:t>pencatatan</a:t>
            </a:r>
            <a:r>
              <a:rPr lang="en-US" dirty="0"/>
              <a:t> data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CD1602-AD42-497F-9158-8547CE36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270" y="1962149"/>
            <a:ext cx="7530353" cy="379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2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1CE9-0B40-4D78-86ED-45E40061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Teknik </a:t>
            </a:r>
            <a:r>
              <a:rPr lang="en-US" dirty="0" err="1"/>
              <a:t>pengumpulan</a:t>
            </a:r>
            <a:r>
              <a:rPr lang="en-US" dirty="0"/>
              <a:t> data :</a:t>
            </a:r>
            <a:br>
              <a:rPr lang="en-US" dirty="0"/>
            </a:br>
            <a:r>
              <a:rPr lang="en-US" dirty="0" err="1"/>
              <a:t>wawancara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0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C0CDF-0BDD-4298-AFDA-3D3E56BD1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88" y="2195512"/>
            <a:ext cx="7543800" cy="327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97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38B03-E61A-42FF-90A2-29C01143A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753" y="2395537"/>
            <a:ext cx="9614647" cy="260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36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080D82-377C-499A-835E-CC2953FD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67436"/>
            <a:ext cx="8928847" cy="371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50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B8FC8F-A6F5-46D0-9B92-036150E1C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271" y="537882"/>
            <a:ext cx="8390964" cy="558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5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EAD9AD-0D3F-414F-8E41-06C4E4F90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036" y="2038349"/>
            <a:ext cx="8511988" cy="343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05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8587A3-9536-4D9B-A4FA-F1653DF53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071" y="2141162"/>
            <a:ext cx="9251575" cy="424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52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03" y="739589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F32F2D-D9EB-46AE-A266-BB8CB0A96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141" y="2319337"/>
            <a:ext cx="8229600" cy="275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25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wawancara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F3023D-48E4-47A7-8FA6-EE34FA997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863" y="1455510"/>
            <a:ext cx="802789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6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53976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Sumber</a:t>
            </a:r>
            <a:r>
              <a:rPr lang="en-US" dirty="0"/>
              <a:t> &amp; </a:t>
            </a:r>
            <a:r>
              <a:rPr lang="en-US" dirty="0" err="1"/>
              <a:t>jenis</a:t>
            </a:r>
            <a:r>
              <a:rPr lang="en-US" dirty="0"/>
              <a:t> data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693897-FA01-4A2D-8416-FC8F9CFAE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670" y="2136403"/>
            <a:ext cx="8942294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18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03" y="739589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DE46FB-C802-4C24-A3BF-C8F3F03E2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982" y="1969154"/>
            <a:ext cx="8754035" cy="385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38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03" y="739589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525096-07AC-47C6-AB89-6218983CA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17" y="1841686"/>
            <a:ext cx="8283388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2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03" y="739589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87BBB6-E8DD-4BFA-AA2F-054D6C4E4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012" y="1638300"/>
            <a:ext cx="8229599" cy="390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1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78408"/>
            <a:ext cx="10178322" cy="1492132"/>
          </a:xfrm>
        </p:spPr>
        <p:txBody>
          <a:bodyPr/>
          <a:lstStyle/>
          <a:p>
            <a:pPr algn="ctr"/>
            <a:r>
              <a:rPr lang="en-US" dirty="0" err="1"/>
              <a:t>Sumber</a:t>
            </a:r>
            <a:r>
              <a:rPr lang="en-US" dirty="0"/>
              <a:t> &amp; </a:t>
            </a:r>
            <a:r>
              <a:rPr lang="en-US" dirty="0" err="1"/>
              <a:t>jenis</a:t>
            </a:r>
            <a:r>
              <a:rPr lang="en-US" dirty="0"/>
              <a:t> data primer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7A6FA4-525E-44DD-9A0C-78623AAAE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906" y="2285999"/>
            <a:ext cx="8377518" cy="29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783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336" y="726142"/>
            <a:ext cx="10178322" cy="890733"/>
          </a:xfrm>
        </p:spPr>
        <p:txBody>
          <a:bodyPr/>
          <a:lstStyle/>
          <a:p>
            <a:pPr algn="ctr"/>
            <a:r>
              <a:rPr lang="en-US" dirty="0" err="1"/>
              <a:t>Sumber</a:t>
            </a:r>
            <a:r>
              <a:rPr lang="en-US" dirty="0"/>
              <a:t> &amp; </a:t>
            </a:r>
            <a:r>
              <a:rPr lang="en-US" dirty="0" err="1"/>
              <a:t>jenis</a:t>
            </a:r>
            <a:r>
              <a:rPr lang="en-US" dirty="0"/>
              <a:t> data </a:t>
            </a:r>
            <a:r>
              <a:rPr lang="en-US" dirty="0" err="1"/>
              <a:t>sekunder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6558A8-972D-45FC-9E33-8FD7CC311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29" y="2115951"/>
            <a:ext cx="9641540" cy="376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6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1CE9-0B40-4D78-86ED-45E40061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Teknik </a:t>
            </a:r>
            <a:r>
              <a:rPr lang="en-US" dirty="0" err="1"/>
              <a:t>pengumpulan</a:t>
            </a:r>
            <a:r>
              <a:rPr lang="en-US" dirty="0"/>
              <a:t> data :</a:t>
            </a:r>
            <a:br>
              <a:rPr lang="en-US" dirty="0"/>
            </a:br>
            <a:r>
              <a:rPr lang="en-US" dirty="0" err="1"/>
              <a:t>Observasi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1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79" y="860613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observasi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E57556-D5D1-4843-AC08-0972EE549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2116230"/>
            <a:ext cx="8202705" cy="388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79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097" y="389965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observasi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6C05A6-FF90-441B-9DBE-02D96B282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906" y="1781174"/>
            <a:ext cx="8888506" cy="43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7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097" y="389965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Observasi</a:t>
            </a:r>
            <a:r>
              <a:rPr lang="en-US" dirty="0"/>
              <a:t> &amp;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9ECBA5-7B7E-4CAE-A82B-A9C007548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141" y="1681162"/>
            <a:ext cx="8122024" cy="434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60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650" y="578224"/>
            <a:ext cx="10178322" cy="877286"/>
          </a:xfrm>
        </p:spPr>
        <p:txBody>
          <a:bodyPr/>
          <a:lstStyle/>
          <a:p>
            <a:pPr algn="ctr"/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observasi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D53FFB-9F66-402B-BC71-B0B74C35C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011" y="1724025"/>
            <a:ext cx="8579223" cy="438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7082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840</TotalTime>
  <Words>61</Words>
  <Application>Microsoft Office PowerPoint</Application>
  <PresentationFormat>Widescreen</PresentationFormat>
  <Paragraphs>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Impact</vt:lpstr>
      <vt:lpstr>Badge</vt:lpstr>
      <vt:lpstr>Metode Pengumpulan data observasi &amp; wawancara</vt:lpstr>
      <vt:lpstr>Sumber &amp; jenis data</vt:lpstr>
      <vt:lpstr>Sumber &amp; jenis data primer</vt:lpstr>
      <vt:lpstr>Sumber &amp; jenis data sekunder</vt:lpstr>
      <vt:lpstr>Teknik pengumpulan data : Observasi</vt:lpstr>
      <vt:lpstr>Fokus observasi</vt:lpstr>
      <vt:lpstr>Jenis jenis observasi</vt:lpstr>
      <vt:lpstr>Observasi &amp; latar belakang</vt:lpstr>
      <vt:lpstr>Pemanfaatan observasi</vt:lpstr>
      <vt:lpstr>Observasi &amp; pencatatan data</vt:lpstr>
      <vt:lpstr>Teknik pengumpulan data : wawancara</vt:lpstr>
      <vt:lpstr>wawancara</vt:lpstr>
      <vt:lpstr>Jenis jenis wawancara</vt:lpstr>
      <vt:lpstr>PowerPoint Presentation</vt:lpstr>
      <vt:lpstr>PowerPoint Presentation</vt:lpstr>
      <vt:lpstr>perencanaan wawancara</vt:lpstr>
      <vt:lpstr>Pertimbangan dalam merumuskan wawancara</vt:lpstr>
      <vt:lpstr>Urutan pertanyaan</vt:lpstr>
      <vt:lpstr>ketrampilan wawancara</vt:lpstr>
      <vt:lpstr>Bentuk bentuk pertanyaan</vt:lpstr>
      <vt:lpstr>Bentuk bentuk pertanyaan</vt:lpstr>
      <vt:lpstr>Bentuk bentuk pertanyaan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sonny bangun</dc:creator>
  <cp:lastModifiedBy>sonny bangun</cp:lastModifiedBy>
  <cp:revision>49</cp:revision>
  <dcterms:created xsi:type="dcterms:W3CDTF">2019-10-06T14:51:25Z</dcterms:created>
  <dcterms:modified xsi:type="dcterms:W3CDTF">2019-10-07T13:25:17Z</dcterms:modified>
</cp:coreProperties>
</file>