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3" r:id="rId1"/>
  </p:sldMasterIdLst>
  <p:notesMasterIdLst>
    <p:notesMasterId r:id="rId55"/>
  </p:notesMasterIdLst>
  <p:sldIdLst>
    <p:sldId id="256" r:id="rId2"/>
    <p:sldId id="271" r:id="rId3"/>
    <p:sldId id="388" r:id="rId4"/>
    <p:sldId id="434" r:id="rId5"/>
    <p:sldId id="268" r:id="rId6"/>
    <p:sldId id="398" r:id="rId7"/>
    <p:sldId id="432" r:id="rId8"/>
    <p:sldId id="435" r:id="rId9"/>
    <p:sldId id="436" r:id="rId10"/>
    <p:sldId id="437" r:id="rId11"/>
    <p:sldId id="394" r:id="rId12"/>
    <p:sldId id="269" r:id="rId13"/>
    <p:sldId id="382" r:id="rId14"/>
    <p:sldId id="400" r:id="rId15"/>
    <p:sldId id="273" r:id="rId16"/>
    <p:sldId id="427" r:id="rId17"/>
    <p:sldId id="438" r:id="rId18"/>
    <p:sldId id="439" r:id="rId19"/>
    <p:sldId id="383" r:id="rId20"/>
    <p:sldId id="272" r:id="rId21"/>
    <p:sldId id="426" r:id="rId22"/>
    <p:sldId id="321" r:id="rId23"/>
    <p:sldId id="396" r:id="rId24"/>
    <p:sldId id="397" r:id="rId25"/>
    <p:sldId id="409" r:id="rId26"/>
    <p:sldId id="410" r:id="rId27"/>
    <p:sldId id="411" r:id="rId28"/>
    <p:sldId id="412" r:id="rId29"/>
    <p:sldId id="413" r:id="rId30"/>
    <p:sldId id="416" r:id="rId31"/>
    <p:sldId id="415" r:id="rId32"/>
    <p:sldId id="417" r:id="rId33"/>
    <p:sldId id="418" r:id="rId34"/>
    <p:sldId id="419" r:id="rId35"/>
    <p:sldId id="421" r:id="rId36"/>
    <p:sldId id="431" r:id="rId37"/>
    <p:sldId id="422" r:id="rId38"/>
    <p:sldId id="428" r:id="rId39"/>
    <p:sldId id="429" r:id="rId40"/>
    <p:sldId id="430" r:id="rId41"/>
    <p:sldId id="274" r:id="rId42"/>
    <p:sldId id="380" r:id="rId43"/>
    <p:sldId id="389" r:id="rId44"/>
    <p:sldId id="390" r:id="rId45"/>
    <p:sldId id="391" r:id="rId46"/>
    <p:sldId id="420" r:id="rId47"/>
    <p:sldId id="423" r:id="rId48"/>
    <p:sldId id="424" r:id="rId49"/>
    <p:sldId id="425" r:id="rId50"/>
    <p:sldId id="386" r:id="rId51"/>
    <p:sldId id="385" r:id="rId52"/>
    <p:sldId id="304" r:id="rId53"/>
    <p:sldId id="328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ny bangun" initials="sb" lastIdx="1" clrIdx="0">
    <p:extLst>
      <p:ext uri="{19B8F6BF-5375-455C-9EA6-DF929625EA0E}">
        <p15:presenceInfo xmlns:p15="http://schemas.microsoft.com/office/powerpoint/2012/main" userId="45034d3f408d5e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3" autoAdjust="0"/>
    <p:restoredTop sz="94660"/>
  </p:normalViewPr>
  <p:slideViewPr>
    <p:cSldViewPr snapToGrid="0">
      <p:cViewPr varScale="1">
        <p:scale>
          <a:sx n="71" d="100"/>
          <a:sy n="71" d="100"/>
        </p:scale>
        <p:origin x="4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3" minVer="12.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7D6386-CB9E-4DD9-984A-EE108E32A78A}" type="doc">
      <dgm:prSet loTypeId="urn:microsoft.com/office/officeart/2008/layout/PictureStrip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BCDAA85-D5C7-4B24-969D-3C343A1188FB}">
      <dgm:prSet phldrT="[Text]" custT="1"/>
      <dgm:spPr>
        <a:solidFill>
          <a:srgbClr val="FFFF00">
            <a:alpha val="40000"/>
          </a:srgbClr>
        </a:solidFill>
      </dgm:spPr>
      <dgm:t>
        <a:bodyPr/>
        <a:lstStyle/>
        <a:p>
          <a:r>
            <a:rPr lang="en-US" sz="1800" b="1" dirty="0" err="1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Paradigma</a:t>
          </a:r>
          <a:r>
            <a:rPr lang="en-US" sz="1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en-US" sz="1800" b="1" dirty="0" err="1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Penelitian</a:t>
          </a:r>
          <a:endParaRPr lang="en-US" sz="18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FF0E1CE-66DC-447D-BDA0-8A6C6F30DA73}" type="parTrans" cxnId="{045EEAE6-F9AC-4215-AC04-6F5A765E4265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8D19B41-2E4E-4781-8DA5-993AD6FF56BD}" type="sibTrans" cxnId="{045EEAE6-F9AC-4215-AC04-6F5A765E4265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A586C86C-25E4-4A9D-9AA6-1785420124C7}">
      <dgm:prSet phldrT="[Text]" custT="1"/>
      <dgm:spPr>
        <a:solidFill>
          <a:srgbClr val="00B0F0">
            <a:alpha val="40000"/>
          </a:srgbClr>
        </a:solidFill>
      </dgm:spPr>
      <dgm:t>
        <a:bodyPr/>
        <a:lstStyle/>
        <a:p>
          <a:r>
            <a:rPr lang="en-US" sz="1800" b="1" dirty="0" err="1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Strategi</a:t>
          </a:r>
          <a:r>
            <a:rPr lang="en-US" sz="1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en-US" sz="1800" b="1" dirty="0" err="1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Penelitian</a:t>
          </a:r>
          <a:endParaRPr lang="en-US" sz="18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60F5EC36-1D6A-48E4-8A3E-B44E1B3B622F}" type="parTrans" cxnId="{422F5E65-E338-4DCB-919B-6FBBA5179E59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B0823A2-7CB4-4DFD-93DD-1535C7739E4A}" type="sibTrans" cxnId="{422F5E65-E338-4DCB-919B-6FBBA5179E59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74D47AD-E53D-46DA-BC8C-BDE15EDDF500}">
      <dgm:prSet phldrT="[Text]" custT="1"/>
      <dgm:spPr>
        <a:solidFill>
          <a:schemeClr val="bg2">
            <a:lumMod val="50000"/>
            <a:alpha val="40000"/>
          </a:schemeClr>
        </a:solidFill>
      </dgm:spPr>
      <dgm:t>
        <a:bodyPr/>
        <a:lstStyle/>
        <a:p>
          <a:pPr algn="l"/>
          <a:r>
            <a:rPr lang="en-US" sz="1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Teknik </a:t>
          </a:r>
          <a:r>
            <a:rPr lang="en-US" sz="1800" b="1" dirty="0" err="1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Pemilihan</a:t>
          </a:r>
          <a:r>
            <a:rPr lang="en-US" sz="1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en-US" sz="1800" b="1" dirty="0" err="1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Informan</a:t>
          </a:r>
          <a:endParaRPr lang="en-US" sz="18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1188B95-0798-4002-BC1B-B2845B916028}" type="parTrans" cxnId="{57DFC725-BC47-4E3A-8C69-08724DA453B5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A63FABB-537C-4FBD-8B8B-A12E7B47D6FC}" type="sibTrans" cxnId="{57DFC725-BC47-4E3A-8C69-08724DA453B5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3373EBE-C58E-4D29-89F2-08B1A0BB1D40}">
      <dgm:prSet phldrT="[Text]" custT="1"/>
      <dgm:spPr>
        <a:solidFill>
          <a:schemeClr val="accent4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en-US" sz="1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Teknik </a:t>
          </a:r>
          <a:r>
            <a:rPr lang="en-US" sz="1800" b="1" dirty="0" err="1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Pengumpulan</a:t>
          </a:r>
          <a:r>
            <a:rPr lang="en-US" sz="1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Data</a:t>
          </a:r>
        </a:p>
      </dgm:t>
    </dgm:pt>
    <dgm:pt modelId="{C7F5351E-71C4-4EE0-BD86-DA7F8E0A850D}" type="parTrans" cxnId="{9D48503D-D9CE-48D6-83C7-3AEC47A2BD74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18EBA45-CF8B-4D3A-8374-6CF04CF0763C}" type="sibTrans" cxnId="{9D48503D-D9CE-48D6-83C7-3AEC47A2BD74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BFCAEFC-3ABF-42FE-A770-ABB386236FA9}">
      <dgm:prSet phldrT="[Text]" custT="1"/>
      <dgm:spPr>
        <a:solidFill>
          <a:srgbClr val="FF0000">
            <a:alpha val="40000"/>
          </a:srgbClr>
        </a:solidFill>
      </dgm:spPr>
      <dgm:t>
        <a:bodyPr/>
        <a:lstStyle/>
        <a:p>
          <a:r>
            <a:rPr lang="en-US" sz="1800" b="1" i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Teknik Analisa Data </a:t>
          </a:r>
          <a:r>
            <a:rPr lang="en-US" sz="1800" b="1" i="0" dirty="0" err="1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Kualitatif</a:t>
          </a:r>
          <a:endParaRPr lang="en-US" sz="1800" b="1" i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E36E497-9F87-4084-8878-6493BD3B6C7B}" type="sibTrans" cxnId="{52BE0E1F-9842-4897-84B6-7C747D80933E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6218CC0-ED3A-4F52-98DB-155A0ADAC35A}" type="parTrans" cxnId="{52BE0E1F-9842-4897-84B6-7C747D80933E}">
      <dgm:prSet/>
      <dgm:spPr/>
      <dgm:t>
        <a:bodyPr/>
        <a:lstStyle/>
        <a:p>
          <a:endParaRPr lang="en-US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613B03C-706F-4A5B-834C-A2B0CAE32584}">
      <dgm:prSet phldrT="[Text]" custT="1"/>
      <dgm:spPr>
        <a:solidFill>
          <a:srgbClr val="FF0000">
            <a:alpha val="40000"/>
          </a:srgbClr>
        </a:solidFill>
      </dgm:spPr>
      <dgm:t>
        <a:bodyPr/>
        <a:lstStyle/>
        <a:p>
          <a:r>
            <a:rPr lang="en-US" sz="2000" b="1" i="0" dirty="0" err="1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Isu</a:t>
          </a:r>
          <a:r>
            <a:rPr lang="en-US" sz="2000" b="1" i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en-US" sz="2000" b="1" i="0" dirty="0" err="1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Etis</a:t>
          </a:r>
          <a:r>
            <a:rPr lang="en-US" sz="2000" b="1" i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&amp; </a:t>
          </a:r>
          <a:r>
            <a:rPr lang="en-US" sz="2000" b="1" i="0" dirty="0" err="1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Kesalahan</a:t>
          </a:r>
          <a:r>
            <a:rPr lang="en-US" sz="2000" b="1" i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en-US" sz="2000" b="1" i="0" dirty="0" err="1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Umum</a:t>
          </a:r>
          <a:r>
            <a:rPr lang="en-US" sz="2000" b="1" i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Bab 3 </a:t>
          </a:r>
          <a:r>
            <a:rPr lang="en-US" sz="2000" b="1" i="0" dirty="0" err="1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Penelitian</a:t>
          </a:r>
          <a:endParaRPr lang="en-US" sz="2000" b="1" i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D86C943-66C5-48C3-9015-2F8D7F8624D1}" type="parTrans" cxnId="{755A9EF6-A629-407C-B703-E5C542BDA4C8}">
      <dgm:prSet/>
      <dgm:spPr/>
      <dgm:t>
        <a:bodyPr/>
        <a:lstStyle/>
        <a:p>
          <a:endParaRPr lang="en-US"/>
        </a:p>
      </dgm:t>
    </dgm:pt>
    <dgm:pt modelId="{97F9FDC1-BB5D-460A-8E79-035A9C41A96D}" type="sibTrans" cxnId="{755A9EF6-A629-407C-B703-E5C542BDA4C8}">
      <dgm:prSet/>
      <dgm:spPr/>
      <dgm:t>
        <a:bodyPr/>
        <a:lstStyle/>
        <a:p>
          <a:endParaRPr lang="en-US"/>
        </a:p>
      </dgm:t>
    </dgm:pt>
    <dgm:pt modelId="{B93A8F03-8081-4A5B-95FA-18C9089A2F03}" type="pres">
      <dgm:prSet presAssocID="{747D6386-CB9E-4DD9-984A-EE108E32A78A}" presName="Name0" presStyleCnt="0">
        <dgm:presLayoutVars>
          <dgm:dir/>
          <dgm:resizeHandles val="exact"/>
        </dgm:presLayoutVars>
      </dgm:prSet>
      <dgm:spPr/>
    </dgm:pt>
    <dgm:pt modelId="{BA144D42-F4B9-4646-B0D4-BFF88080AF5F}" type="pres">
      <dgm:prSet presAssocID="{CBCDAA85-D5C7-4B24-969D-3C343A1188FB}" presName="composite" presStyleCnt="0"/>
      <dgm:spPr/>
    </dgm:pt>
    <dgm:pt modelId="{643FC81A-6856-46DE-9E2A-CA71E2AC5FB9}" type="pres">
      <dgm:prSet presAssocID="{CBCDAA85-D5C7-4B24-969D-3C343A1188FB}" presName="rect1" presStyleLbl="trAlignAcc1" presStyleIdx="0" presStyleCnt="6">
        <dgm:presLayoutVars>
          <dgm:bulletEnabled val="1"/>
        </dgm:presLayoutVars>
      </dgm:prSet>
      <dgm:spPr/>
    </dgm:pt>
    <dgm:pt modelId="{52D857C9-C08E-4EF1-AFBC-6E9BE0759546}" type="pres">
      <dgm:prSet presAssocID="{CBCDAA85-D5C7-4B24-969D-3C343A1188FB}" presName="rect2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1788AA3-690F-4FA8-9A3D-84F818E7B934}" type="pres">
      <dgm:prSet presAssocID="{18D19B41-2E4E-4781-8DA5-993AD6FF56BD}" presName="sibTrans" presStyleCnt="0"/>
      <dgm:spPr/>
    </dgm:pt>
    <dgm:pt modelId="{DE7C31AF-99C4-47D1-AE00-C6463CECA45C}" type="pres">
      <dgm:prSet presAssocID="{A586C86C-25E4-4A9D-9AA6-1785420124C7}" presName="composite" presStyleCnt="0"/>
      <dgm:spPr/>
    </dgm:pt>
    <dgm:pt modelId="{68DB7769-55B6-4162-B155-8551C9CED73A}" type="pres">
      <dgm:prSet presAssocID="{A586C86C-25E4-4A9D-9AA6-1785420124C7}" presName="rect1" presStyleLbl="trAlignAcc1" presStyleIdx="1" presStyleCnt="6">
        <dgm:presLayoutVars>
          <dgm:bulletEnabled val="1"/>
        </dgm:presLayoutVars>
      </dgm:prSet>
      <dgm:spPr/>
    </dgm:pt>
    <dgm:pt modelId="{A5E7BCD1-E1BB-4567-A7D0-DB5408E25F19}" type="pres">
      <dgm:prSet presAssocID="{A586C86C-25E4-4A9D-9AA6-1785420124C7}" presName="rect2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27F7976-A4B0-4569-A125-C77EB3BC2B84}" type="pres">
      <dgm:prSet presAssocID="{FB0823A2-7CB4-4DFD-93DD-1535C7739E4A}" presName="sibTrans" presStyleCnt="0"/>
      <dgm:spPr/>
    </dgm:pt>
    <dgm:pt modelId="{F1E170BE-DE67-4493-A8E1-F15526FB1B9A}" type="pres">
      <dgm:prSet presAssocID="{174D47AD-E53D-46DA-BC8C-BDE15EDDF500}" presName="composite" presStyleCnt="0"/>
      <dgm:spPr/>
    </dgm:pt>
    <dgm:pt modelId="{0859CCAF-1AEC-48E6-94A1-38F55C118661}" type="pres">
      <dgm:prSet presAssocID="{174D47AD-E53D-46DA-BC8C-BDE15EDDF500}" presName="rect1" presStyleLbl="trAlignAcc1" presStyleIdx="2" presStyleCnt="6">
        <dgm:presLayoutVars>
          <dgm:bulletEnabled val="1"/>
        </dgm:presLayoutVars>
      </dgm:prSet>
      <dgm:spPr/>
    </dgm:pt>
    <dgm:pt modelId="{8A39620F-5C23-4A97-8DE8-0E179ECC588D}" type="pres">
      <dgm:prSet presAssocID="{174D47AD-E53D-46DA-BC8C-BDE15EDDF500}" presName="rect2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852AD36-EF94-4E76-95CE-545D75980916}" type="pres">
      <dgm:prSet presAssocID="{EA63FABB-537C-4FBD-8B8B-A12E7B47D6FC}" presName="sibTrans" presStyleCnt="0"/>
      <dgm:spPr/>
    </dgm:pt>
    <dgm:pt modelId="{14656AC6-7441-47B3-9A60-B372AC43ECBB}" type="pres">
      <dgm:prSet presAssocID="{03373EBE-C58E-4D29-89F2-08B1A0BB1D40}" presName="composite" presStyleCnt="0"/>
      <dgm:spPr/>
    </dgm:pt>
    <dgm:pt modelId="{C5E6B68B-A638-4D8A-8CCA-99A723512FA9}" type="pres">
      <dgm:prSet presAssocID="{03373EBE-C58E-4D29-89F2-08B1A0BB1D40}" presName="rect1" presStyleLbl="trAlignAcc1" presStyleIdx="3" presStyleCnt="6">
        <dgm:presLayoutVars>
          <dgm:bulletEnabled val="1"/>
        </dgm:presLayoutVars>
      </dgm:prSet>
      <dgm:spPr/>
    </dgm:pt>
    <dgm:pt modelId="{B467668D-4C84-4C24-B1EC-D9D5081471A7}" type="pres">
      <dgm:prSet presAssocID="{03373EBE-C58E-4D29-89F2-08B1A0BB1D40}" presName="rect2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25928AA-A6A2-4FE4-B06D-734B27523F39}" type="pres">
      <dgm:prSet presAssocID="{B18EBA45-CF8B-4D3A-8374-6CF04CF0763C}" presName="sibTrans" presStyleCnt="0"/>
      <dgm:spPr/>
    </dgm:pt>
    <dgm:pt modelId="{DD0BBB49-2AEF-4F6F-977E-45B04A205EA4}" type="pres">
      <dgm:prSet presAssocID="{FBFCAEFC-3ABF-42FE-A770-ABB386236FA9}" presName="composite" presStyleCnt="0"/>
      <dgm:spPr/>
    </dgm:pt>
    <dgm:pt modelId="{FA49095F-7CE6-447A-8360-32F0D847E6B1}" type="pres">
      <dgm:prSet presAssocID="{FBFCAEFC-3ABF-42FE-A770-ABB386236FA9}" presName="rect1" presStyleLbl="trAlignAcc1" presStyleIdx="4" presStyleCnt="6">
        <dgm:presLayoutVars>
          <dgm:bulletEnabled val="1"/>
        </dgm:presLayoutVars>
      </dgm:prSet>
      <dgm:spPr/>
    </dgm:pt>
    <dgm:pt modelId="{794197D5-DFC9-48BD-8E86-45A54E670E4A}" type="pres">
      <dgm:prSet presAssocID="{FBFCAEFC-3ABF-42FE-A770-ABB386236FA9}" presName="rect2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521241C0-2360-4F05-85F4-8F0400BC1BC7}" type="pres">
      <dgm:prSet presAssocID="{EE36E497-9F87-4084-8878-6493BD3B6C7B}" presName="sibTrans" presStyleCnt="0"/>
      <dgm:spPr/>
    </dgm:pt>
    <dgm:pt modelId="{4FC9B473-F329-4494-95A6-92C51C864AEF}" type="pres">
      <dgm:prSet presAssocID="{D613B03C-706F-4A5B-834C-A2B0CAE32584}" presName="composite" presStyleCnt="0"/>
      <dgm:spPr/>
    </dgm:pt>
    <dgm:pt modelId="{63CF4830-DFA5-4EA5-8298-F5BE6E49208B}" type="pres">
      <dgm:prSet presAssocID="{D613B03C-706F-4A5B-834C-A2B0CAE32584}" presName="rect1" presStyleLbl="trAlignAcc1" presStyleIdx="5" presStyleCnt="6">
        <dgm:presLayoutVars>
          <dgm:bulletEnabled val="1"/>
        </dgm:presLayoutVars>
      </dgm:prSet>
      <dgm:spPr/>
    </dgm:pt>
    <dgm:pt modelId="{7E29962B-198A-4359-8902-3A7D2EFEE0C7}" type="pres">
      <dgm:prSet presAssocID="{D613B03C-706F-4A5B-834C-A2B0CAE32584}" presName="rect2" presStyleLbl="fgImgPlace1" presStyleIdx="5" presStyleCnt="6" custScaleX="11000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52BE0E1F-9842-4897-84B6-7C747D80933E}" srcId="{747D6386-CB9E-4DD9-984A-EE108E32A78A}" destId="{FBFCAEFC-3ABF-42FE-A770-ABB386236FA9}" srcOrd="4" destOrd="0" parTransId="{36218CC0-ED3A-4F52-98DB-155A0ADAC35A}" sibTransId="{EE36E497-9F87-4084-8878-6493BD3B6C7B}"/>
    <dgm:cxn modelId="{57DFC725-BC47-4E3A-8C69-08724DA453B5}" srcId="{747D6386-CB9E-4DD9-984A-EE108E32A78A}" destId="{174D47AD-E53D-46DA-BC8C-BDE15EDDF500}" srcOrd="2" destOrd="0" parTransId="{91188B95-0798-4002-BC1B-B2845B916028}" sibTransId="{EA63FABB-537C-4FBD-8B8B-A12E7B47D6FC}"/>
    <dgm:cxn modelId="{9D48503D-D9CE-48D6-83C7-3AEC47A2BD74}" srcId="{747D6386-CB9E-4DD9-984A-EE108E32A78A}" destId="{03373EBE-C58E-4D29-89F2-08B1A0BB1D40}" srcOrd="3" destOrd="0" parTransId="{C7F5351E-71C4-4EE0-BD86-DA7F8E0A850D}" sibTransId="{B18EBA45-CF8B-4D3A-8374-6CF04CF0763C}"/>
    <dgm:cxn modelId="{422F5E65-E338-4DCB-919B-6FBBA5179E59}" srcId="{747D6386-CB9E-4DD9-984A-EE108E32A78A}" destId="{A586C86C-25E4-4A9D-9AA6-1785420124C7}" srcOrd="1" destOrd="0" parTransId="{60F5EC36-1D6A-48E4-8A3E-B44E1B3B622F}" sibTransId="{FB0823A2-7CB4-4DFD-93DD-1535C7739E4A}"/>
    <dgm:cxn modelId="{AB900F68-1C1A-437A-9620-520911825F18}" type="presOf" srcId="{CBCDAA85-D5C7-4B24-969D-3C343A1188FB}" destId="{643FC81A-6856-46DE-9E2A-CA71E2AC5FB9}" srcOrd="0" destOrd="0" presId="urn:microsoft.com/office/officeart/2008/layout/PictureStrips"/>
    <dgm:cxn modelId="{FF156057-08BB-4E69-BCE9-38D5BC096355}" type="presOf" srcId="{747D6386-CB9E-4DD9-984A-EE108E32A78A}" destId="{B93A8F03-8081-4A5B-95FA-18C9089A2F03}" srcOrd="0" destOrd="0" presId="urn:microsoft.com/office/officeart/2008/layout/PictureStrips"/>
    <dgm:cxn modelId="{0B810B8D-4D70-48D2-A3AA-64F853715041}" type="presOf" srcId="{A586C86C-25E4-4A9D-9AA6-1785420124C7}" destId="{68DB7769-55B6-4162-B155-8551C9CED73A}" srcOrd="0" destOrd="0" presId="urn:microsoft.com/office/officeart/2008/layout/PictureStrips"/>
    <dgm:cxn modelId="{6B7AB68E-7E0E-4E85-96F8-1E3AF732DF4B}" type="presOf" srcId="{D613B03C-706F-4A5B-834C-A2B0CAE32584}" destId="{63CF4830-DFA5-4EA5-8298-F5BE6E49208B}" srcOrd="0" destOrd="0" presId="urn:microsoft.com/office/officeart/2008/layout/PictureStrips"/>
    <dgm:cxn modelId="{0B34CB8E-84D8-4A26-9186-221CE451CDFF}" type="presOf" srcId="{FBFCAEFC-3ABF-42FE-A770-ABB386236FA9}" destId="{FA49095F-7CE6-447A-8360-32F0D847E6B1}" srcOrd="0" destOrd="0" presId="urn:microsoft.com/office/officeart/2008/layout/PictureStrips"/>
    <dgm:cxn modelId="{2DDE3690-78E7-4FDC-A6E8-67F44A58F452}" type="presOf" srcId="{174D47AD-E53D-46DA-BC8C-BDE15EDDF500}" destId="{0859CCAF-1AEC-48E6-94A1-38F55C118661}" srcOrd="0" destOrd="0" presId="urn:microsoft.com/office/officeart/2008/layout/PictureStrips"/>
    <dgm:cxn modelId="{EA432C9D-54DD-4EB5-9151-2000DE5CF5E1}" type="presOf" srcId="{03373EBE-C58E-4D29-89F2-08B1A0BB1D40}" destId="{C5E6B68B-A638-4D8A-8CCA-99A723512FA9}" srcOrd="0" destOrd="0" presId="urn:microsoft.com/office/officeart/2008/layout/PictureStrips"/>
    <dgm:cxn modelId="{045EEAE6-F9AC-4215-AC04-6F5A765E4265}" srcId="{747D6386-CB9E-4DD9-984A-EE108E32A78A}" destId="{CBCDAA85-D5C7-4B24-969D-3C343A1188FB}" srcOrd="0" destOrd="0" parTransId="{EFF0E1CE-66DC-447D-BDA0-8A6C6F30DA73}" sibTransId="{18D19B41-2E4E-4781-8DA5-993AD6FF56BD}"/>
    <dgm:cxn modelId="{755A9EF6-A629-407C-B703-E5C542BDA4C8}" srcId="{747D6386-CB9E-4DD9-984A-EE108E32A78A}" destId="{D613B03C-706F-4A5B-834C-A2B0CAE32584}" srcOrd="5" destOrd="0" parTransId="{BD86C943-66C5-48C3-9015-2F8D7F8624D1}" sibTransId="{97F9FDC1-BB5D-460A-8E79-035A9C41A96D}"/>
    <dgm:cxn modelId="{19E1C407-4F79-4EA9-9C98-F113CF4BCE6E}" type="presParOf" srcId="{B93A8F03-8081-4A5B-95FA-18C9089A2F03}" destId="{BA144D42-F4B9-4646-B0D4-BFF88080AF5F}" srcOrd="0" destOrd="0" presId="urn:microsoft.com/office/officeart/2008/layout/PictureStrips"/>
    <dgm:cxn modelId="{7116731F-2746-496F-B7B1-60C687C7B672}" type="presParOf" srcId="{BA144D42-F4B9-4646-B0D4-BFF88080AF5F}" destId="{643FC81A-6856-46DE-9E2A-CA71E2AC5FB9}" srcOrd="0" destOrd="0" presId="urn:microsoft.com/office/officeart/2008/layout/PictureStrips"/>
    <dgm:cxn modelId="{3358948E-CE2D-472F-A97F-3F686E6459F8}" type="presParOf" srcId="{BA144D42-F4B9-4646-B0D4-BFF88080AF5F}" destId="{52D857C9-C08E-4EF1-AFBC-6E9BE0759546}" srcOrd="1" destOrd="0" presId="urn:microsoft.com/office/officeart/2008/layout/PictureStrips"/>
    <dgm:cxn modelId="{69B83648-9E88-461D-8327-5F52E76857B0}" type="presParOf" srcId="{B93A8F03-8081-4A5B-95FA-18C9089A2F03}" destId="{11788AA3-690F-4FA8-9A3D-84F818E7B934}" srcOrd="1" destOrd="0" presId="urn:microsoft.com/office/officeart/2008/layout/PictureStrips"/>
    <dgm:cxn modelId="{7B5E605B-2739-4621-8BFA-1029E47A0BD8}" type="presParOf" srcId="{B93A8F03-8081-4A5B-95FA-18C9089A2F03}" destId="{DE7C31AF-99C4-47D1-AE00-C6463CECA45C}" srcOrd="2" destOrd="0" presId="urn:microsoft.com/office/officeart/2008/layout/PictureStrips"/>
    <dgm:cxn modelId="{3283A264-9B45-4B75-BAAA-C644F187463D}" type="presParOf" srcId="{DE7C31AF-99C4-47D1-AE00-C6463CECA45C}" destId="{68DB7769-55B6-4162-B155-8551C9CED73A}" srcOrd="0" destOrd="0" presId="urn:microsoft.com/office/officeart/2008/layout/PictureStrips"/>
    <dgm:cxn modelId="{356278A9-0445-4679-BEF3-9F03FD32D437}" type="presParOf" srcId="{DE7C31AF-99C4-47D1-AE00-C6463CECA45C}" destId="{A5E7BCD1-E1BB-4567-A7D0-DB5408E25F19}" srcOrd="1" destOrd="0" presId="urn:microsoft.com/office/officeart/2008/layout/PictureStrips"/>
    <dgm:cxn modelId="{640C0E22-A019-491C-990D-479FA7E1E4E0}" type="presParOf" srcId="{B93A8F03-8081-4A5B-95FA-18C9089A2F03}" destId="{E27F7976-A4B0-4569-A125-C77EB3BC2B84}" srcOrd="3" destOrd="0" presId="urn:microsoft.com/office/officeart/2008/layout/PictureStrips"/>
    <dgm:cxn modelId="{04CFB402-6440-48D8-B2FA-61309DFCE422}" type="presParOf" srcId="{B93A8F03-8081-4A5B-95FA-18C9089A2F03}" destId="{F1E170BE-DE67-4493-A8E1-F15526FB1B9A}" srcOrd="4" destOrd="0" presId="urn:microsoft.com/office/officeart/2008/layout/PictureStrips"/>
    <dgm:cxn modelId="{BA09BD96-F64B-4A56-8671-028417E59A53}" type="presParOf" srcId="{F1E170BE-DE67-4493-A8E1-F15526FB1B9A}" destId="{0859CCAF-1AEC-48E6-94A1-38F55C118661}" srcOrd="0" destOrd="0" presId="urn:microsoft.com/office/officeart/2008/layout/PictureStrips"/>
    <dgm:cxn modelId="{961D4CF5-FC5B-4893-A9AB-5570B8C5E064}" type="presParOf" srcId="{F1E170BE-DE67-4493-A8E1-F15526FB1B9A}" destId="{8A39620F-5C23-4A97-8DE8-0E179ECC588D}" srcOrd="1" destOrd="0" presId="urn:microsoft.com/office/officeart/2008/layout/PictureStrips"/>
    <dgm:cxn modelId="{5087E2F4-1F35-46F0-B566-CF3BA43F1924}" type="presParOf" srcId="{B93A8F03-8081-4A5B-95FA-18C9089A2F03}" destId="{A852AD36-EF94-4E76-95CE-545D75980916}" srcOrd="5" destOrd="0" presId="urn:microsoft.com/office/officeart/2008/layout/PictureStrips"/>
    <dgm:cxn modelId="{E8E6115E-7616-4A22-8780-240835325F0D}" type="presParOf" srcId="{B93A8F03-8081-4A5B-95FA-18C9089A2F03}" destId="{14656AC6-7441-47B3-9A60-B372AC43ECBB}" srcOrd="6" destOrd="0" presId="urn:microsoft.com/office/officeart/2008/layout/PictureStrips"/>
    <dgm:cxn modelId="{93FDD881-FC3B-46D6-9906-C4A0ABA2F311}" type="presParOf" srcId="{14656AC6-7441-47B3-9A60-B372AC43ECBB}" destId="{C5E6B68B-A638-4D8A-8CCA-99A723512FA9}" srcOrd="0" destOrd="0" presId="urn:microsoft.com/office/officeart/2008/layout/PictureStrips"/>
    <dgm:cxn modelId="{4BBCB3F7-5A3D-4D46-9C2C-C15E72CCF6AA}" type="presParOf" srcId="{14656AC6-7441-47B3-9A60-B372AC43ECBB}" destId="{B467668D-4C84-4C24-B1EC-D9D5081471A7}" srcOrd="1" destOrd="0" presId="urn:microsoft.com/office/officeart/2008/layout/PictureStrips"/>
    <dgm:cxn modelId="{245975F5-EDFE-44C0-8225-5B42477CF381}" type="presParOf" srcId="{B93A8F03-8081-4A5B-95FA-18C9089A2F03}" destId="{925928AA-A6A2-4FE4-B06D-734B27523F39}" srcOrd="7" destOrd="0" presId="urn:microsoft.com/office/officeart/2008/layout/PictureStrips"/>
    <dgm:cxn modelId="{0CCE01E6-83CA-42D9-BF18-A23F79413CCB}" type="presParOf" srcId="{B93A8F03-8081-4A5B-95FA-18C9089A2F03}" destId="{DD0BBB49-2AEF-4F6F-977E-45B04A205EA4}" srcOrd="8" destOrd="0" presId="urn:microsoft.com/office/officeart/2008/layout/PictureStrips"/>
    <dgm:cxn modelId="{203589A8-5E45-400F-B147-A523DB5811C0}" type="presParOf" srcId="{DD0BBB49-2AEF-4F6F-977E-45B04A205EA4}" destId="{FA49095F-7CE6-447A-8360-32F0D847E6B1}" srcOrd="0" destOrd="0" presId="urn:microsoft.com/office/officeart/2008/layout/PictureStrips"/>
    <dgm:cxn modelId="{EB204A53-A847-4241-8149-33CA57B96BAD}" type="presParOf" srcId="{DD0BBB49-2AEF-4F6F-977E-45B04A205EA4}" destId="{794197D5-DFC9-48BD-8E86-45A54E670E4A}" srcOrd="1" destOrd="0" presId="urn:microsoft.com/office/officeart/2008/layout/PictureStrips"/>
    <dgm:cxn modelId="{47112FB5-0C3E-4006-9D6E-D017E1A4293A}" type="presParOf" srcId="{B93A8F03-8081-4A5B-95FA-18C9089A2F03}" destId="{521241C0-2360-4F05-85F4-8F0400BC1BC7}" srcOrd="9" destOrd="0" presId="urn:microsoft.com/office/officeart/2008/layout/PictureStrips"/>
    <dgm:cxn modelId="{7CB3DC02-8B23-49BD-8C3A-2BEA06A119C7}" type="presParOf" srcId="{B93A8F03-8081-4A5B-95FA-18C9089A2F03}" destId="{4FC9B473-F329-4494-95A6-92C51C864AEF}" srcOrd="10" destOrd="0" presId="urn:microsoft.com/office/officeart/2008/layout/PictureStrips"/>
    <dgm:cxn modelId="{83F60B4B-2C62-4341-84E6-30ABE14A3318}" type="presParOf" srcId="{4FC9B473-F329-4494-95A6-92C51C864AEF}" destId="{63CF4830-DFA5-4EA5-8298-F5BE6E49208B}" srcOrd="0" destOrd="0" presId="urn:microsoft.com/office/officeart/2008/layout/PictureStrips"/>
    <dgm:cxn modelId="{0332B26D-0FC3-420C-9BA3-10B0434B56C6}" type="presParOf" srcId="{4FC9B473-F329-4494-95A6-92C51C864AEF}" destId="{7E29962B-198A-4359-8902-3A7D2EFEE0C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7ECAC9A-1213-4FA9-B785-2329AA428733}" type="doc">
      <dgm:prSet loTypeId="urn:microsoft.com/office/officeart/2005/8/layout/hierarchy2" loCatId="hierarchy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EF46E35-3E96-4069-8284-6FC2A7F1ACD9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Wawancara</a:t>
          </a:r>
          <a:endParaRPr lang="en-US" dirty="0">
            <a:solidFill>
              <a:schemeClr val="tx1"/>
            </a:solidFill>
          </a:endParaRPr>
        </a:p>
      </dgm:t>
    </dgm:pt>
    <dgm:pt modelId="{CD065DC3-16D9-4ADA-875A-D7BC6FABAF4C}" type="parTrans" cxnId="{BBAB65A7-084F-4B18-B8C0-73405B69EA0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F676706-186C-4699-8DAD-C2BD6B346CCA}" type="sibTrans" cxnId="{BBAB65A7-084F-4B18-B8C0-73405B69EA0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E1DAE63-5380-4793-B93A-06C91E26F178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Pertanyaan</a:t>
          </a:r>
          <a:r>
            <a:rPr lang="en-US" dirty="0">
              <a:solidFill>
                <a:schemeClr val="tx1"/>
              </a:solidFill>
            </a:rPr>
            <a:t> Terbuka</a:t>
          </a:r>
        </a:p>
      </dgm:t>
    </dgm:pt>
    <dgm:pt modelId="{D6BDDD21-7BC6-4771-9E04-7A6950C04ED3}" type="parTrans" cxnId="{3EE40141-742B-4D37-9539-87C9A117B7E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BAC1420-C043-4425-99BA-DE7CABB300F1}" type="sibTrans" cxnId="{3EE40141-742B-4D37-9539-87C9A117B7E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1658E50-DE89-49AC-985A-0566D2785BDB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Pertanyaan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Tertutup</a:t>
          </a:r>
          <a:endParaRPr lang="en-US" dirty="0">
            <a:solidFill>
              <a:schemeClr val="tx1"/>
            </a:solidFill>
          </a:endParaRPr>
        </a:p>
      </dgm:t>
    </dgm:pt>
    <dgm:pt modelId="{AEAABC07-AA71-44DC-BD33-D857AF230412}" type="parTrans" cxnId="{6E10C222-ACD4-46F3-96C0-C0E67F80D0E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88671B6-AA30-4C49-A4EC-07DF240D1BAC}" type="sibTrans" cxnId="{6E10C222-ACD4-46F3-96C0-C0E67F80D0E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39472E5-1A23-4838-8800-D16BB936E1A8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Berkaitan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dengan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pengalaman</a:t>
          </a:r>
          <a:endParaRPr lang="en-US" dirty="0">
            <a:solidFill>
              <a:schemeClr val="tx1"/>
            </a:solidFill>
          </a:endParaRPr>
        </a:p>
      </dgm:t>
    </dgm:pt>
    <dgm:pt modelId="{E700A1B5-A39B-4498-9676-CACAE8D41565}" type="parTrans" cxnId="{48E1E27B-10C9-4A56-9D5B-A187D5BBD1B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9A23042-5DFE-4FD5-8063-27062708E382}" type="sibTrans" cxnId="{48E1E27B-10C9-4A56-9D5B-A187D5BBD1B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5467299-A1E6-404D-8A21-CAF6CE5796B1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Berkaitan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dengan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pendapat</a:t>
          </a:r>
          <a:endParaRPr lang="en-US" dirty="0">
            <a:solidFill>
              <a:schemeClr val="tx1"/>
            </a:solidFill>
          </a:endParaRPr>
        </a:p>
      </dgm:t>
    </dgm:pt>
    <dgm:pt modelId="{FCEA68C2-35D9-48E7-A43A-9248E13BCD5A}" type="parTrans" cxnId="{55C817A7-D25D-4264-BD85-C2DF0565C69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E958A74-6046-44D8-ADC0-31A00AA5B227}" type="sibTrans" cxnId="{55C817A7-D25D-4264-BD85-C2DF0565C69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983B97D-965A-4BB7-BC56-25C90C1115C8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Berkaitan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dengan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perasaan</a:t>
          </a:r>
          <a:endParaRPr lang="en-US" dirty="0">
            <a:solidFill>
              <a:schemeClr val="tx1"/>
            </a:solidFill>
          </a:endParaRPr>
        </a:p>
      </dgm:t>
    </dgm:pt>
    <dgm:pt modelId="{54C6D189-083C-4CC4-B465-946D02325DAE}" type="parTrans" cxnId="{9B1CA4D9-7F49-43FB-98F8-F31B141DF6B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E77649E-EBD6-4048-83F2-4E472E3B4747}" type="sibTrans" cxnId="{9B1CA4D9-7F49-43FB-98F8-F31B141DF6B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1F35208-998F-4006-AAD5-B563FF43B0EF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Tentang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pengetahuan</a:t>
          </a:r>
          <a:endParaRPr lang="en-US" dirty="0">
            <a:solidFill>
              <a:schemeClr val="tx1"/>
            </a:solidFill>
          </a:endParaRPr>
        </a:p>
      </dgm:t>
    </dgm:pt>
    <dgm:pt modelId="{9F7D7B6B-D74A-474F-893E-30D054AB4B04}" type="parTrans" cxnId="{26990E61-C5B9-4288-A451-C54F86E670C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993B8EB-0074-48FF-88BE-FE2967D42E48}" type="sibTrans" cxnId="{26990E61-C5B9-4288-A451-C54F86E670C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136E006-F435-4155-AACB-CD5B68B3B95F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Berkenaan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dengan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indera</a:t>
          </a:r>
          <a:endParaRPr lang="en-US" dirty="0">
            <a:solidFill>
              <a:schemeClr val="tx1"/>
            </a:solidFill>
          </a:endParaRPr>
        </a:p>
      </dgm:t>
    </dgm:pt>
    <dgm:pt modelId="{14C40C0F-4986-4930-893A-832E983396A1}" type="parTrans" cxnId="{7EB8FE8C-1D46-43CE-824E-43B380C032B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2721C21-E69C-45A1-8127-C9C14F8F7C9D}" type="sibTrans" cxnId="{7EB8FE8C-1D46-43CE-824E-43B380C032B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BA9BA5A-8854-4F71-918D-B36E8FFB916D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Dengan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latar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belakang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atau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demografi</a:t>
          </a:r>
          <a:endParaRPr lang="en-US" dirty="0">
            <a:solidFill>
              <a:schemeClr val="tx1"/>
            </a:solidFill>
          </a:endParaRPr>
        </a:p>
      </dgm:t>
    </dgm:pt>
    <dgm:pt modelId="{C21C73B4-BCC4-4B3C-A761-62B5EF480D32}" type="parTrans" cxnId="{18D43498-1F7D-4E7A-9D08-1C759CA7BFC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40A1468-CB2C-4229-B204-36103F95F7DA}" type="sibTrans" cxnId="{18D43498-1F7D-4E7A-9D08-1C759CA7BFC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F1A28D6-6B55-4096-82A4-7B266B6744FF}" type="pres">
      <dgm:prSet presAssocID="{67ECAC9A-1213-4FA9-B785-2329AA42873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8A0181B-FF22-4A02-8A91-9710B5F4834E}" type="pres">
      <dgm:prSet presAssocID="{0EF46E35-3E96-4069-8284-6FC2A7F1ACD9}" presName="root1" presStyleCnt="0"/>
      <dgm:spPr/>
    </dgm:pt>
    <dgm:pt modelId="{9EDE0DBC-2B61-407E-B8BD-E5C7DD3590E3}" type="pres">
      <dgm:prSet presAssocID="{0EF46E35-3E96-4069-8284-6FC2A7F1ACD9}" presName="LevelOneTextNode" presStyleLbl="node0" presStyleIdx="0" presStyleCnt="1" custLinFactY="-51999" custLinFactNeighborX="-83113" custLinFactNeighborY="-100000">
        <dgm:presLayoutVars>
          <dgm:chPref val="3"/>
        </dgm:presLayoutVars>
      </dgm:prSet>
      <dgm:spPr/>
    </dgm:pt>
    <dgm:pt modelId="{94E437FC-7336-487E-B8F4-75818EDF9E14}" type="pres">
      <dgm:prSet presAssocID="{0EF46E35-3E96-4069-8284-6FC2A7F1ACD9}" presName="level2hierChild" presStyleCnt="0"/>
      <dgm:spPr/>
    </dgm:pt>
    <dgm:pt modelId="{30982D07-650A-4563-86EA-75AACFABF0CC}" type="pres">
      <dgm:prSet presAssocID="{D6BDDD21-7BC6-4771-9E04-7A6950C04ED3}" presName="conn2-1" presStyleLbl="parChTrans1D2" presStyleIdx="0" presStyleCnt="2"/>
      <dgm:spPr/>
    </dgm:pt>
    <dgm:pt modelId="{25708E40-3666-498E-934A-15B0E862C7AD}" type="pres">
      <dgm:prSet presAssocID="{D6BDDD21-7BC6-4771-9E04-7A6950C04ED3}" presName="connTx" presStyleLbl="parChTrans1D2" presStyleIdx="0" presStyleCnt="2"/>
      <dgm:spPr/>
    </dgm:pt>
    <dgm:pt modelId="{232EB6C7-C602-4A03-BA3A-DC74FEE51B55}" type="pres">
      <dgm:prSet presAssocID="{1E1DAE63-5380-4793-B93A-06C91E26F178}" presName="root2" presStyleCnt="0"/>
      <dgm:spPr/>
    </dgm:pt>
    <dgm:pt modelId="{C5413EA3-C47B-424A-9C32-5172D52A3B85}" type="pres">
      <dgm:prSet presAssocID="{1E1DAE63-5380-4793-B93A-06C91E26F178}" presName="LevelTwoTextNode" presStyleLbl="node2" presStyleIdx="0" presStyleCnt="2" custLinFactY="-51397" custLinFactNeighborX="-58107" custLinFactNeighborY="-100000">
        <dgm:presLayoutVars>
          <dgm:chPref val="3"/>
        </dgm:presLayoutVars>
      </dgm:prSet>
      <dgm:spPr/>
    </dgm:pt>
    <dgm:pt modelId="{BC4C26EF-D1B5-4EFB-BEDC-2622B6AA82E4}" type="pres">
      <dgm:prSet presAssocID="{1E1DAE63-5380-4793-B93A-06C91E26F178}" presName="level3hierChild" presStyleCnt="0"/>
      <dgm:spPr/>
    </dgm:pt>
    <dgm:pt modelId="{A99CDA33-714B-45F5-8A96-101B8329DCD1}" type="pres">
      <dgm:prSet presAssocID="{E700A1B5-A39B-4498-9676-CACAE8D41565}" presName="conn2-1" presStyleLbl="parChTrans1D3" presStyleIdx="0" presStyleCnt="6"/>
      <dgm:spPr/>
    </dgm:pt>
    <dgm:pt modelId="{C05710EC-2085-4A6D-8B2F-7FB0137FEB48}" type="pres">
      <dgm:prSet presAssocID="{E700A1B5-A39B-4498-9676-CACAE8D41565}" presName="connTx" presStyleLbl="parChTrans1D3" presStyleIdx="0" presStyleCnt="6"/>
      <dgm:spPr/>
    </dgm:pt>
    <dgm:pt modelId="{839EFAB3-A3B7-46DD-80C4-80AE0F686DAD}" type="pres">
      <dgm:prSet presAssocID="{739472E5-1A23-4838-8800-D16BB936E1A8}" presName="root2" presStyleCnt="0"/>
      <dgm:spPr/>
    </dgm:pt>
    <dgm:pt modelId="{498DCA72-2F4E-40AC-A23F-2650318A57B5}" type="pres">
      <dgm:prSet presAssocID="{739472E5-1A23-4838-8800-D16BB936E1A8}" presName="LevelTwoTextNode" presStyleLbl="node3" presStyleIdx="0" presStyleCnt="6" custLinFactNeighborX="43284">
        <dgm:presLayoutVars>
          <dgm:chPref val="3"/>
        </dgm:presLayoutVars>
      </dgm:prSet>
      <dgm:spPr/>
    </dgm:pt>
    <dgm:pt modelId="{0ECCEB65-5246-4D26-9754-5DF9A84E6F05}" type="pres">
      <dgm:prSet presAssocID="{739472E5-1A23-4838-8800-D16BB936E1A8}" presName="level3hierChild" presStyleCnt="0"/>
      <dgm:spPr/>
    </dgm:pt>
    <dgm:pt modelId="{AD4BA4FE-ED6D-4DF0-A017-EA4818E8E15E}" type="pres">
      <dgm:prSet presAssocID="{FCEA68C2-35D9-48E7-A43A-9248E13BCD5A}" presName="conn2-1" presStyleLbl="parChTrans1D3" presStyleIdx="1" presStyleCnt="6"/>
      <dgm:spPr/>
    </dgm:pt>
    <dgm:pt modelId="{0822519E-064D-43ED-8CB8-2AF97E91644F}" type="pres">
      <dgm:prSet presAssocID="{FCEA68C2-35D9-48E7-A43A-9248E13BCD5A}" presName="connTx" presStyleLbl="parChTrans1D3" presStyleIdx="1" presStyleCnt="6"/>
      <dgm:spPr/>
    </dgm:pt>
    <dgm:pt modelId="{C3D28B09-F967-455E-8DB3-1AC6B8B531DC}" type="pres">
      <dgm:prSet presAssocID="{85467299-A1E6-404D-8A21-CAF6CE5796B1}" presName="root2" presStyleCnt="0"/>
      <dgm:spPr/>
    </dgm:pt>
    <dgm:pt modelId="{AE66ACA6-D371-4767-B3F1-01B447556910}" type="pres">
      <dgm:prSet presAssocID="{85467299-A1E6-404D-8A21-CAF6CE5796B1}" presName="LevelTwoTextNode" presStyleLbl="node3" presStyleIdx="1" presStyleCnt="6" custLinFactNeighborX="43284">
        <dgm:presLayoutVars>
          <dgm:chPref val="3"/>
        </dgm:presLayoutVars>
      </dgm:prSet>
      <dgm:spPr/>
    </dgm:pt>
    <dgm:pt modelId="{4C932CA0-6502-4AB9-AD30-5BAB61F590BC}" type="pres">
      <dgm:prSet presAssocID="{85467299-A1E6-404D-8A21-CAF6CE5796B1}" presName="level3hierChild" presStyleCnt="0"/>
      <dgm:spPr/>
    </dgm:pt>
    <dgm:pt modelId="{1EE5286B-A003-47FE-9642-5561585F59F6}" type="pres">
      <dgm:prSet presAssocID="{54C6D189-083C-4CC4-B465-946D02325DAE}" presName="conn2-1" presStyleLbl="parChTrans1D3" presStyleIdx="2" presStyleCnt="6"/>
      <dgm:spPr/>
    </dgm:pt>
    <dgm:pt modelId="{71D589F4-EEEF-480E-8764-93F62FE5E26F}" type="pres">
      <dgm:prSet presAssocID="{54C6D189-083C-4CC4-B465-946D02325DAE}" presName="connTx" presStyleLbl="parChTrans1D3" presStyleIdx="2" presStyleCnt="6"/>
      <dgm:spPr/>
    </dgm:pt>
    <dgm:pt modelId="{B76F92FC-5A57-4F4C-B657-DD96F3395214}" type="pres">
      <dgm:prSet presAssocID="{7983B97D-965A-4BB7-BC56-25C90C1115C8}" presName="root2" presStyleCnt="0"/>
      <dgm:spPr/>
    </dgm:pt>
    <dgm:pt modelId="{4775EFFC-823A-4F00-904A-4E151CC0777B}" type="pres">
      <dgm:prSet presAssocID="{7983B97D-965A-4BB7-BC56-25C90C1115C8}" presName="LevelTwoTextNode" presStyleLbl="node3" presStyleIdx="2" presStyleCnt="6" custLinFactNeighborX="43284">
        <dgm:presLayoutVars>
          <dgm:chPref val="3"/>
        </dgm:presLayoutVars>
      </dgm:prSet>
      <dgm:spPr/>
    </dgm:pt>
    <dgm:pt modelId="{52DE5F4B-8645-4C27-941C-294378AF1FFD}" type="pres">
      <dgm:prSet presAssocID="{7983B97D-965A-4BB7-BC56-25C90C1115C8}" presName="level3hierChild" presStyleCnt="0"/>
      <dgm:spPr/>
    </dgm:pt>
    <dgm:pt modelId="{402CA0FD-BAC4-4C9C-BC18-88B38865AD7C}" type="pres">
      <dgm:prSet presAssocID="{9F7D7B6B-D74A-474F-893E-30D054AB4B04}" presName="conn2-1" presStyleLbl="parChTrans1D3" presStyleIdx="3" presStyleCnt="6"/>
      <dgm:spPr/>
    </dgm:pt>
    <dgm:pt modelId="{E41E3FF3-3526-4850-8E49-21311CC7C1C5}" type="pres">
      <dgm:prSet presAssocID="{9F7D7B6B-D74A-474F-893E-30D054AB4B04}" presName="connTx" presStyleLbl="parChTrans1D3" presStyleIdx="3" presStyleCnt="6"/>
      <dgm:spPr/>
    </dgm:pt>
    <dgm:pt modelId="{87D7F61A-D063-48EE-8AC2-D334751B8D44}" type="pres">
      <dgm:prSet presAssocID="{31F35208-998F-4006-AAD5-B563FF43B0EF}" presName="root2" presStyleCnt="0"/>
      <dgm:spPr/>
    </dgm:pt>
    <dgm:pt modelId="{224E83CC-77F2-4E5D-B50A-B8E6CFE30448}" type="pres">
      <dgm:prSet presAssocID="{31F35208-998F-4006-AAD5-B563FF43B0EF}" presName="LevelTwoTextNode" presStyleLbl="node3" presStyleIdx="3" presStyleCnt="6" custLinFactNeighborX="43284">
        <dgm:presLayoutVars>
          <dgm:chPref val="3"/>
        </dgm:presLayoutVars>
      </dgm:prSet>
      <dgm:spPr/>
    </dgm:pt>
    <dgm:pt modelId="{D7B1607B-9746-4C5A-9F7D-78FC3C019D8E}" type="pres">
      <dgm:prSet presAssocID="{31F35208-998F-4006-AAD5-B563FF43B0EF}" presName="level3hierChild" presStyleCnt="0"/>
      <dgm:spPr/>
    </dgm:pt>
    <dgm:pt modelId="{73D11BE3-8F15-4435-914F-645B9B72EDC2}" type="pres">
      <dgm:prSet presAssocID="{14C40C0F-4986-4930-893A-832E983396A1}" presName="conn2-1" presStyleLbl="parChTrans1D3" presStyleIdx="4" presStyleCnt="6"/>
      <dgm:spPr/>
    </dgm:pt>
    <dgm:pt modelId="{31416155-958E-4DD9-B46C-16EF9925D27E}" type="pres">
      <dgm:prSet presAssocID="{14C40C0F-4986-4930-893A-832E983396A1}" presName="connTx" presStyleLbl="parChTrans1D3" presStyleIdx="4" presStyleCnt="6"/>
      <dgm:spPr/>
    </dgm:pt>
    <dgm:pt modelId="{AB5A7C68-0216-4D5C-BE14-0E18B59A7894}" type="pres">
      <dgm:prSet presAssocID="{C136E006-F435-4155-AACB-CD5B68B3B95F}" presName="root2" presStyleCnt="0"/>
      <dgm:spPr/>
    </dgm:pt>
    <dgm:pt modelId="{85A6EBF4-9EDC-4C77-9586-216D9C8B63ED}" type="pres">
      <dgm:prSet presAssocID="{C136E006-F435-4155-AACB-CD5B68B3B95F}" presName="LevelTwoTextNode" presStyleLbl="node3" presStyleIdx="4" presStyleCnt="6" custLinFactNeighborX="43284">
        <dgm:presLayoutVars>
          <dgm:chPref val="3"/>
        </dgm:presLayoutVars>
      </dgm:prSet>
      <dgm:spPr/>
    </dgm:pt>
    <dgm:pt modelId="{37D5609F-C0E9-413C-B6D2-DDB05919E1D9}" type="pres">
      <dgm:prSet presAssocID="{C136E006-F435-4155-AACB-CD5B68B3B95F}" presName="level3hierChild" presStyleCnt="0"/>
      <dgm:spPr/>
    </dgm:pt>
    <dgm:pt modelId="{361EA150-FCF8-4C5A-9862-59B72FA599E1}" type="pres">
      <dgm:prSet presAssocID="{C21C73B4-BCC4-4B3C-A761-62B5EF480D32}" presName="conn2-1" presStyleLbl="parChTrans1D3" presStyleIdx="5" presStyleCnt="6"/>
      <dgm:spPr/>
    </dgm:pt>
    <dgm:pt modelId="{2EF13EDF-5697-4C1D-A6A4-585E5041E5F7}" type="pres">
      <dgm:prSet presAssocID="{C21C73B4-BCC4-4B3C-A761-62B5EF480D32}" presName="connTx" presStyleLbl="parChTrans1D3" presStyleIdx="5" presStyleCnt="6"/>
      <dgm:spPr/>
    </dgm:pt>
    <dgm:pt modelId="{7C7D599C-607F-4799-A269-B90825B1910F}" type="pres">
      <dgm:prSet presAssocID="{3BA9BA5A-8854-4F71-918D-B36E8FFB916D}" presName="root2" presStyleCnt="0"/>
      <dgm:spPr/>
    </dgm:pt>
    <dgm:pt modelId="{F22CEF57-A84D-43AB-AB8B-7221EB7BF202}" type="pres">
      <dgm:prSet presAssocID="{3BA9BA5A-8854-4F71-918D-B36E8FFB916D}" presName="LevelTwoTextNode" presStyleLbl="node3" presStyleIdx="5" presStyleCnt="6" custLinFactNeighborX="43284">
        <dgm:presLayoutVars>
          <dgm:chPref val="3"/>
        </dgm:presLayoutVars>
      </dgm:prSet>
      <dgm:spPr/>
    </dgm:pt>
    <dgm:pt modelId="{68C9E5C7-FE50-4357-8957-167AA32803F1}" type="pres">
      <dgm:prSet presAssocID="{3BA9BA5A-8854-4F71-918D-B36E8FFB916D}" presName="level3hierChild" presStyleCnt="0"/>
      <dgm:spPr/>
    </dgm:pt>
    <dgm:pt modelId="{AF2731CC-C44E-408B-ADDF-8A978B6E00E8}" type="pres">
      <dgm:prSet presAssocID="{AEAABC07-AA71-44DC-BD33-D857AF230412}" presName="conn2-1" presStyleLbl="parChTrans1D2" presStyleIdx="1" presStyleCnt="2"/>
      <dgm:spPr/>
    </dgm:pt>
    <dgm:pt modelId="{78A84A58-B606-4354-91D9-CAD706004F6C}" type="pres">
      <dgm:prSet presAssocID="{AEAABC07-AA71-44DC-BD33-D857AF230412}" presName="connTx" presStyleLbl="parChTrans1D2" presStyleIdx="1" presStyleCnt="2"/>
      <dgm:spPr/>
    </dgm:pt>
    <dgm:pt modelId="{4EBD982E-7A46-461F-81F8-88CDFE1868A0}" type="pres">
      <dgm:prSet presAssocID="{21658E50-DE89-49AC-985A-0566D2785BDB}" presName="root2" presStyleCnt="0"/>
      <dgm:spPr/>
    </dgm:pt>
    <dgm:pt modelId="{4279A55B-A4B8-4312-B88A-18E6EA562EDD}" type="pres">
      <dgm:prSet presAssocID="{21658E50-DE89-49AC-985A-0566D2785BDB}" presName="LevelTwoTextNode" presStyleLbl="node2" presStyleIdx="1" presStyleCnt="2" custLinFactY="-7081" custLinFactNeighborX="-55690" custLinFactNeighborY="-100000">
        <dgm:presLayoutVars>
          <dgm:chPref val="3"/>
        </dgm:presLayoutVars>
      </dgm:prSet>
      <dgm:spPr/>
    </dgm:pt>
    <dgm:pt modelId="{1AE9F358-CE89-43A9-BB3D-56889473B254}" type="pres">
      <dgm:prSet presAssocID="{21658E50-DE89-49AC-985A-0566D2785BDB}" presName="level3hierChild" presStyleCnt="0"/>
      <dgm:spPr/>
    </dgm:pt>
  </dgm:ptLst>
  <dgm:cxnLst>
    <dgm:cxn modelId="{FF54CF0B-11DF-4419-8B17-AF9989722918}" type="presOf" srcId="{C136E006-F435-4155-AACB-CD5B68B3B95F}" destId="{85A6EBF4-9EDC-4C77-9586-216D9C8B63ED}" srcOrd="0" destOrd="0" presId="urn:microsoft.com/office/officeart/2005/8/layout/hierarchy2"/>
    <dgm:cxn modelId="{F4C11C21-607B-466C-9569-2CB61422EE67}" type="presOf" srcId="{54C6D189-083C-4CC4-B465-946D02325DAE}" destId="{1EE5286B-A003-47FE-9642-5561585F59F6}" srcOrd="0" destOrd="0" presId="urn:microsoft.com/office/officeart/2005/8/layout/hierarchy2"/>
    <dgm:cxn modelId="{6E10C222-ACD4-46F3-96C0-C0E67F80D0EE}" srcId="{0EF46E35-3E96-4069-8284-6FC2A7F1ACD9}" destId="{21658E50-DE89-49AC-985A-0566D2785BDB}" srcOrd="1" destOrd="0" parTransId="{AEAABC07-AA71-44DC-BD33-D857AF230412}" sibTransId="{A88671B6-AA30-4C49-A4EC-07DF240D1BAC}"/>
    <dgm:cxn modelId="{01426D2A-4BFF-4ADC-8874-6F67783E1065}" type="presOf" srcId="{14C40C0F-4986-4930-893A-832E983396A1}" destId="{73D11BE3-8F15-4435-914F-645B9B72EDC2}" srcOrd="0" destOrd="0" presId="urn:microsoft.com/office/officeart/2005/8/layout/hierarchy2"/>
    <dgm:cxn modelId="{CABE0E2D-839C-48A9-91C8-86A3503654CF}" type="presOf" srcId="{FCEA68C2-35D9-48E7-A43A-9248E13BCD5A}" destId="{AD4BA4FE-ED6D-4DF0-A017-EA4818E8E15E}" srcOrd="0" destOrd="0" presId="urn:microsoft.com/office/officeart/2005/8/layout/hierarchy2"/>
    <dgm:cxn modelId="{EDC48C2F-76CF-45EB-8EB9-6ACC908354D0}" type="presOf" srcId="{31F35208-998F-4006-AAD5-B563FF43B0EF}" destId="{224E83CC-77F2-4E5D-B50A-B8E6CFE30448}" srcOrd="0" destOrd="0" presId="urn:microsoft.com/office/officeart/2005/8/layout/hierarchy2"/>
    <dgm:cxn modelId="{0DE53731-44CB-4AE0-825D-36568353004B}" type="presOf" srcId="{7983B97D-965A-4BB7-BC56-25C90C1115C8}" destId="{4775EFFC-823A-4F00-904A-4E151CC0777B}" srcOrd="0" destOrd="0" presId="urn:microsoft.com/office/officeart/2005/8/layout/hierarchy2"/>
    <dgm:cxn modelId="{02F48536-45E8-48C6-B942-D58596B4E708}" type="presOf" srcId="{21658E50-DE89-49AC-985A-0566D2785BDB}" destId="{4279A55B-A4B8-4312-B88A-18E6EA562EDD}" srcOrd="0" destOrd="0" presId="urn:microsoft.com/office/officeart/2005/8/layout/hierarchy2"/>
    <dgm:cxn modelId="{38813237-0520-4EF8-9B7A-1CEA88B2C9C3}" type="presOf" srcId="{C21C73B4-BCC4-4B3C-A761-62B5EF480D32}" destId="{361EA150-FCF8-4C5A-9862-59B72FA599E1}" srcOrd="0" destOrd="0" presId="urn:microsoft.com/office/officeart/2005/8/layout/hierarchy2"/>
    <dgm:cxn modelId="{CB61555B-E39E-4E10-9B03-7A2E0D519D2B}" type="presOf" srcId="{739472E5-1A23-4838-8800-D16BB936E1A8}" destId="{498DCA72-2F4E-40AC-A23F-2650318A57B5}" srcOrd="0" destOrd="0" presId="urn:microsoft.com/office/officeart/2005/8/layout/hierarchy2"/>
    <dgm:cxn modelId="{3EE40141-742B-4D37-9539-87C9A117B7E7}" srcId="{0EF46E35-3E96-4069-8284-6FC2A7F1ACD9}" destId="{1E1DAE63-5380-4793-B93A-06C91E26F178}" srcOrd="0" destOrd="0" parTransId="{D6BDDD21-7BC6-4771-9E04-7A6950C04ED3}" sibTransId="{1BAC1420-C043-4425-99BA-DE7CABB300F1}"/>
    <dgm:cxn modelId="{26990E61-C5B9-4288-A451-C54F86E670C6}" srcId="{1E1DAE63-5380-4793-B93A-06C91E26F178}" destId="{31F35208-998F-4006-AAD5-B563FF43B0EF}" srcOrd="3" destOrd="0" parTransId="{9F7D7B6B-D74A-474F-893E-30D054AB4B04}" sibTransId="{0993B8EB-0074-48FF-88BE-FE2967D42E48}"/>
    <dgm:cxn modelId="{2246F54C-1136-4BC6-B7D1-88BB014EF3D2}" type="presOf" srcId="{3BA9BA5A-8854-4F71-918D-B36E8FFB916D}" destId="{F22CEF57-A84D-43AB-AB8B-7221EB7BF202}" srcOrd="0" destOrd="0" presId="urn:microsoft.com/office/officeart/2005/8/layout/hierarchy2"/>
    <dgm:cxn modelId="{2052B34D-535C-4F9E-A210-E466CC4D0175}" type="presOf" srcId="{14C40C0F-4986-4930-893A-832E983396A1}" destId="{31416155-958E-4DD9-B46C-16EF9925D27E}" srcOrd="1" destOrd="0" presId="urn:microsoft.com/office/officeart/2005/8/layout/hierarchy2"/>
    <dgm:cxn modelId="{54EA574E-69F0-4F6B-8185-13E19363845A}" type="presOf" srcId="{67ECAC9A-1213-4FA9-B785-2329AA428733}" destId="{7F1A28D6-6B55-4096-82A4-7B266B6744FF}" srcOrd="0" destOrd="0" presId="urn:microsoft.com/office/officeart/2005/8/layout/hierarchy2"/>
    <dgm:cxn modelId="{2404094F-18AE-49AD-AD3C-62CE4E939686}" type="presOf" srcId="{E700A1B5-A39B-4498-9676-CACAE8D41565}" destId="{A99CDA33-714B-45F5-8A96-101B8329DCD1}" srcOrd="0" destOrd="0" presId="urn:microsoft.com/office/officeart/2005/8/layout/hierarchy2"/>
    <dgm:cxn modelId="{E8FA7B79-B725-4408-9FEE-5DC5367718E8}" type="presOf" srcId="{0EF46E35-3E96-4069-8284-6FC2A7F1ACD9}" destId="{9EDE0DBC-2B61-407E-B8BD-E5C7DD3590E3}" srcOrd="0" destOrd="0" presId="urn:microsoft.com/office/officeart/2005/8/layout/hierarchy2"/>
    <dgm:cxn modelId="{503B087A-7806-4B12-9B44-B39F444E573C}" type="presOf" srcId="{9F7D7B6B-D74A-474F-893E-30D054AB4B04}" destId="{402CA0FD-BAC4-4C9C-BC18-88B38865AD7C}" srcOrd="0" destOrd="0" presId="urn:microsoft.com/office/officeart/2005/8/layout/hierarchy2"/>
    <dgm:cxn modelId="{48762D7A-01AA-4BEF-AB0C-78AAEBC577AC}" type="presOf" srcId="{9F7D7B6B-D74A-474F-893E-30D054AB4B04}" destId="{E41E3FF3-3526-4850-8E49-21311CC7C1C5}" srcOrd="1" destOrd="0" presId="urn:microsoft.com/office/officeart/2005/8/layout/hierarchy2"/>
    <dgm:cxn modelId="{818D767B-3FC2-4366-B6BA-00F7D10600B2}" type="presOf" srcId="{AEAABC07-AA71-44DC-BD33-D857AF230412}" destId="{78A84A58-B606-4354-91D9-CAD706004F6C}" srcOrd="1" destOrd="0" presId="urn:microsoft.com/office/officeart/2005/8/layout/hierarchy2"/>
    <dgm:cxn modelId="{48E1E27B-10C9-4A56-9D5B-A187D5BBD1B6}" srcId="{1E1DAE63-5380-4793-B93A-06C91E26F178}" destId="{739472E5-1A23-4838-8800-D16BB936E1A8}" srcOrd="0" destOrd="0" parTransId="{E700A1B5-A39B-4498-9676-CACAE8D41565}" sibTransId="{F9A23042-5DFE-4FD5-8063-27062708E382}"/>
    <dgm:cxn modelId="{7EB8FE8C-1D46-43CE-824E-43B380C032B8}" srcId="{1E1DAE63-5380-4793-B93A-06C91E26F178}" destId="{C136E006-F435-4155-AACB-CD5B68B3B95F}" srcOrd="4" destOrd="0" parTransId="{14C40C0F-4986-4930-893A-832E983396A1}" sibTransId="{D2721C21-E69C-45A1-8127-C9C14F8F7C9D}"/>
    <dgm:cxn modelId="{18D43498-1F7D-4E7A-9D08-1C759CA7BFC5}" srcId="{1E1DAE63-5380-4793-B93A-06C91E26F178}" destId="{3BA9BA5A-8854-4F71-918D-B36E8FFB916D}" srcOrd="5" destOrd="0" parTransId="{C21C73B4-BCC4-4B3C-A761-62B5EF480D32}" sibTransId="{540A1468-CB2C-4229-B204-36103F95F7DA}"/>
    <dgm:cxn modelId="{01C4019A-0C13-44A1-8828-2E3DCA939EA0}" type="presOf" srcId="{E700A1B5-A39B-4498-9676-CACAE8D41565}" destId="{C05710EC-2085-4A6D-8B2F-7FB0137FEB48}" srcOrd="1" destOrd="0" presId="urn:microsoft.com/office/officeart/2005/8/layout/hierarchy2"/>
    <dgm:cxn modelId="{5780729D-B2C9-48A6-9580-DD9F4A9A7189}" type="presOf" srcId="{C21C73B4-BCC4-4B3C-A761-62B5EF480D32}" destId="{2EF13EDF-5697-4C1D-A6A4-585E5041E5F7}" srcOrd="1" destOrd="0" presId="urn:microsoft.com/office/officeart/2005/8/layout/hierarchy2"/>
    <dgm:cxn modelId="{55C817A7-D25D-4264-BD85-C2DF0565C695}" srcId="{1E1DAE63-5380-4793-B93A-06C91E26F178}" destId="{85467299-A1E6-404D-8A21-CAF6CE5796B1}" srcOrd="1" destOrd="0" parTransId="{FCEA68C2-35D9-48E7-A43A-9248E13BCD5A}" sibTransId="{2E958A74-6046-44D8-ADC0-31A00AA5B227}"/>
    <dgm:cxn modelId="{BBAB65A7-084F-4B18-B8C0-73405B69EA04}" srcId="{67ECAC9A-1213-4FA9-B785-2329AA428733}" destId="{0EF46E35-3E96-4069-8284-6FC2A7F1ACD9}" srcOrd="0" destOrd="0" parTransId="{CD065DC3-16D9-4ADA-875A-D7BC6FABAF4C}" sibTransId="{1F676706-186C-4699-8DAD-C2BD6B346CCA}"/>
    <dgm:cxn modelId="{E1B45BAA-29BC-4E31-83ED-084AB41CFC91}" type="presOf" srcId="{AEAABC07-AA71-44DC-BD33-D857AF230412}" destId="{AF2731CC-C44E-408B-ADDF-8A978B6E00E8}" srcOrd="0" destOrd="0" presId="urn:microsoft.com/office/officeart/2005/8/layout/hierarchy2"/>
    <dgm:cxn modelId="{4D9FECAD-35D9-476E-B142-45D287D598B2}" type="presOf" srcId="{FCEA68C2-35D9-48E7-A43A-9248E13BCD5A}" destId="{0822519E-064D-43ED-8CB8-2AF97E91644F}" srcOrd="1" destOrd="0" presId="urn:microsoft.com/office/officeart/2005/8/layout/hierarchy2"/>
    <dgm:cxn modelId="{BEE4A1B5-0F21-42A2-9C23-2AA314CB6E6A}" type="presOf" srcId="{54C6D189-083C-4CC4-B465-946D02325DAE}" destId="{71D589F4-EEEF-480E-8764-93F62FE5E26F}" srcOrd="1" destOrd="0" presId="urn:microsoft.com/office/officeart/2005/8/layout/hierarchy2"/>
    <dgm:cxn modelId="{1F3C21CB-038F-45C4-B4D9-D493F92E5824}" type="presOf" srcId="{85467299-A1E6-404D-8A21-CAF6CE5796B1}" destId="{AE66ACA6-D371-4767-B3F1-01B447556910}" srcOrd="0" destOrd="0" presId="urn:microsoft.com/office/officeart/2005/8/layout/hierarchy2"/>
    <dgm:cxn modelId="{9B1CA4D9-7F49-43FB-98F8-F31B141DF6BB}" srcId="{1E1DAE63-5380-4793-B93A-06C91E26F178}" destId="{7983B97D-965A-4BB7-BC56-25C90C1115C8}" srcOrd="2" destOrd="0" parTransId="{54C6D189-083C-4CC4-B465-946D02325DAE}" sibTransId="{BE77649E-EBD6-4048-83F2-4E472E3B4747}"/>
    <dgm:cxn modelId="{826C48F7-F59E-4A5B-BEF1-A17EE6F7FC35}" type="presOf" srcId="{D6BDDD21-7BC6-4771-9E04-7A6950C04ED3}" destId="{25708E40-3666-498E-934A-15B0E862C7AD}" srcOrd="1" destOrd="0" presId="urn:microsoft.com/office/officeart/2005/8/layout/hierarchy2"/>
    <dgm:cxn modelId="{2B7521FF-F492-4259-8156-5F7C561D9D86}" type="presOf" srcId="{1E1DAE63-5380-4793-B93A-06C91E26F178}" destId="{C5413EA3-C47B-424A-9C32-5172D52A3B85}" srcOrd="0" destOrd="0" presId="urn:microsoft.com/office/officeart/2005/8/layout/hierarchy2"/>
    <dgm:cxn modelId="{EE9738FF-345C-4F07-A1F6-A3301D37B573}" type="presOf" srcId="{D6BDDD21-7BC6-4771-9E04-7A6950C04ED3}" destId="{30982D07-650A-4563-86EA-75AACFABF0CC}" srcOrd="0" destOrd="0" presId="urn:microsoft.com/office/officeart/2005/8/layout/hierarchy2"/>
    <dgm:cxn modelId="{38F85289-CB7A-4707-B2D1-A14124349B87}" type="presParOf" srcId="{7F1A28D6-6B55-4096-82A4-7B266B6744FF}" destId="{98A0181B-FF22-4A02-8A91-9710B5F4834E}" srcOrd="0" destOrd="0" presId="urn:microsoft.com/office/officeart/2005/8/layout/hierarchy2"/>
    <dgm:cxn modelId="{506DB29F-4F07-47D8-B4A9-DE7612B145C5}" type="presParOf" srcId="{98A0181B-FF22-4A02-8A91-9710B5F4834E}" destId="{9EDE0DBC-2B61-407E-B8BD-E5C7DD3590E3}" srcOrd="0" destOrd="0" presId="urn:microsoft.com/office/officeart/2005/8/layout/hierarchy2"/>
    <dgm:cxn modelId="{8B9145FC-0058-4E53-84CA-04DABDF16390}" type="presParOf" srcId="{98A0181B-FF22-4A02-8A91-9710B5F4834E}" destId="{94E437FC-7336-487E-B8F4-75818EDF9E14}" srcOrd="1" destOrd="0" presId="urn:microsoft.com/office/officeart/2005/8/layout/hierarchy2"/>
    <dgm:cxn modelId="{4FA676D8-39A7-435B-8621-3FC4CBCA6C11}" type="presParOf" srcId="{94E437FC-7336-487E-B8F4-75818EDF9E14}" destId="{30982D07-650A-4563-86EA-75AACFABF0CC}" srcOrd="0" destOrd="0" presId="urn:microsoft.com/office/officeart/2005/8/layout/hierarchy2"/>
    <dgm:cxn modelId="{19532C71-5E7B-4500-ACC0-D21EB5DB306B}" type="presParOf" srcId="{30982D07-650A-4563-86EA-75AACFABF0CC}" destId="{25708E40-3666-498E-934A-15B0E862C7AD}" srcOrd="0" destOrd="0" presId="urn:microsoft.com/office/officeart/2005/8/layout/hierarchy2"/>
    <dgm:cxn modelId="{790FF2B3-D6A5-474D-A4E3-1D3B9B9F9E1B}" type="presParOf" srcId="{94E437FC-7336-487E-B8F4-75818EDF9E14}" destId="{232EB6C7-C602-4A03-BA3A-DC74FEE51B55}" srcOrd="1" destOrd="0" presId="urn:microsoft.com/office/officeart/2005/8/layout/hierarchy2"/>
    <dgm:cxn modelId="{1EE7BD67-803A-4A4F-A0ED-21CCA212321B}" type="presParOf" srcId="{232EB6C7-C602-4A03-BA3A-DC74FEE51B55}" destId="{C5413EA3-C47B-424A-9C32-5172D52A3B85}" srcOrd="0" destOrd="0" presId="urn:microsoft.com/office/officeart/2005/8/layout/hierarchy2"/>
    <dgm:cxn modelId="{03C0AE77-4174-4780-9605-E47A27E24A12}" type="presParOf" srcId="{232EB6C7-C602-4A03-BA3A-DC74FEE51B55}" destId="{BC4C26EF-D1B5-4EFB-BEDC-2622B6AA82E4}" srcOrd="1" destOrd="0" presId="urn:microsoft.com/office/officeart/2005/8/layout/hierarchy2"/>
    <dgm:cxn modelId="{A8F9E322-0A64-4847-BE78-6DFAD5BCB114}" type="presParOf" srcId="{BC4C26EF-D1B5-4EFB-BEDC-2622B6AA82E4}" destId="{A99CDA33-714B-45F5-8A96-101B8329DCD1}" srcOrd="0" destOrd="0" presId="urn:microsoft.com/office/officeart/2005/8/layout/hierarchy2"/>
    <dgm:cxn modelId="{FC6DBE9A-A7A3-4A11-910B-D3CB22DEFD12}" type="presParOf" srcId="{A99CDA33-714B-45F5-8A96-101B8329DCD1}" destId="{C05710EC-2085-4A6D-8B2F-7FB0137FEB48}" srcOrd="0" destOrd="0" presId="urn:microsoft.com/office/officeart/2005/8/layout/hierarchy2"/>
    <dgm:cxn modelId="{9435CDBB-D843-4A4D-B1CB-B978C06C1487}" type="presParOf" srcId="{BC4C26EF-D1B5-4EFB-BEDC-2622B6AA82E4}" destId="{839EFAB3-A3B7-46DD-80C4-80AE0F686DAD}" srcOrd="1" destOrd="0" presId="urn:microsoft.com/office/officeart/2005/8/layout/hierarchy2"/>
    <dgm:cxn modelId="{0D874A17-68DA-4413-BE8C-70CAC8BDBE02}" type="presParOf" srcId="{839EFAB3-A3B7-46DD-80C4-80AE0F686DAD}" destId="{498DCA72-2F4E-40AC-A23F-2650318A57B5}" srcOrd="0" destOrd="0" presId="urn:microsoft.com/office/officeart/2005/8/layout/hierarchy2"/>
    <dgm:cxn modelId="{527BC76D-F74B-42BF-815C-66963E246ABD}" type="presParOf" srcId="{839EFAB3-A3B7-46DD-80C4-80AE0F686DAD}" destId="{0ECCEB65-5246-4D26-9754-5DF9A84E6F05}" srcOrd="1" destOrd="0" presId="urn:microsoft.com/office/officeart/2005/8/layout/hierarchy2"/>
    <dgm:cxn modelId="{121807E4-A1C4-4E13-9B41-278000FF9BC6}" type="presParOf" srcId="{BC4C26EF-D1B5-4EFB-BEDC-2622B6AA82E4}" destId="{AD4BA4FE-ED6D-4DF0-A017-EA4818E8E15E}" srcOrd="2" destOrd="0" presId="urn:microsoft.com/office/officeart/2005/8/layout/hierarchy2"/>
    <dgm:cxn modelId="{EA5E75A2-E5C0-4EC9-B24A-6C783759A504}" type="presParOf" srcId="{AD4BA4FE-ED6D-4DF0-A017-EA4818E8E15E}" destId="{0822519E-064D-43ED-8CB8-2AF97E91644F}" srcOrd="0" destOrd="0" presId="urn:microsoft.com/office/officeart/2005/8/layout/hierarchy2"/>
    <dgm:cxn modelId="{04148ACA-4125-4CC9-B930-5C690123E7CA}" type="presParOf" srcId="{BC4C26EF-D1B5-4EFB-BEDC-2622B6AA82E4}" destId="{C3D28B09-F967-455E-8DB3-1AC6B8B531DC}" srcOrd="3" destOrd="0" presId="urn:microsoft.com/office/officeart/2005/8/layout/hierarchy2"/>
    <dgm:cxn modelId="{917CE4D0-6164-4A64-A4BF-941DFD93BB7A}" type="presParOf" srcId="{C3D28B09-F967-455E-8DB3-1AC6B8B531DC}" destId="{AE66ACA6-D371-4767-B3F1-01B447556910}" srcOrd="0" destOrd="0" presId="urn:microsoft.com/office/officeart/2005/8/layout/hierarchy2"/>
    <dgm:cxn modelId="{9B3B19DF-B6BE-44D9-8294-8D68CA72CC92}" type="presParOf" srcId="{C3D28B09-F967-455E-8DB3-1AC6B8B531DC}" destId="{4C932CA0-6502-4AB9-AD30-5BAB61F590BC}" srcOrd="1" destOrd="0" presId="urn:microsoft.com/office/officeart/2005/8/layout/hierarchy2"/>
    <dgm:cxn modelId="{F8B2362E-A3D6-4FEB-B67F-D879A1859062}" type="presParOf" srcId="{BC4C26EF-D1B5-4EFB-BEDC-2622B6AA82E4}" destId="{1EE5286B-A003-47FE-9642-5561585F59F6}" srcOrd="4" destOrd="0" presId="urn:microsoft.com/office/officeart/2005/8/layout/hierarchy2"/>
    <dgm:cxn modelId="{9678B89A-5C8F-47E9-9210-BCC80F135201}" type="presParOf" srcId="{1EE5286B-A003-47FE-9642-5561585F59F6}" destId="{71D589F4-EEEF-480E-8764-93F62FE5E26F}" srcOrd="0" destOrd="0" presId="urn:microsoft.com/office/officeart/2005/8/layout/hierarchy2"/>
    <dgm:cxn modelId="{9BD9B4B9-1FA4-47E1-B3DF-2F8B2B5B192C}" type="presParOf" srcId="{BC4C26EF-D1B5-4EFB-BEDC-2622B6AA82E4}" destId="{B76F92FC-5A57-4F4C-B657-DD96F3395214}" srcOrd="5" destOrd="0" presId="urn:microsoft.com/office/officeart/2005/8/layout/hierarchy2"/>
    <dgm:cxn modelId="{90CE92D8-DE87-417B-9C93-EC583AC9E6D0}" type="presParOf" srcId="{B76F92FC-5A57-4F4C-B657-DD96F3395214}" destId="{4775EFFC-823A-4F00-904A-4E151CC0777B}" srcOrd="0" destOrd="0" presId="urn:microsoft.com/office/officeart/2005/8/layout/hierarchy2"/>
    <dgm:cxn modelId="{239F755E-201E-4E9E-839A-4AE1EEDC2214}" type="presParOf" srcId="{B76F92FC-5A57-4F4C-B657-DD96F3395214}" destId="{52DE5F4B-8645-4C27-941C-294378AF1FFD}" srcOrd="1" destOrd="0" presId="urn:microsoft.com/office/officeart/2005/8/layout/hierarchy2"/>
    <dgm:cxn modelId="{9978F74A-B316-41CC-8ECC-FB9FE687914D}" type="presParOf" srcId="{BC4C26EF-D1B5-4EFB-BEDC-2622B6AA82E4}" destId="{402CA0FD-BAC4-4C9C-BC18-88B38865AD7C}" srcOrd="6" destOrd="0" presId="urn:microsoft.com/office/officeart/2005/8/layout/hierarchy2"/>
    <dgm:cxn modelId="{26AF97E3-1379-4112-87FF-B90E6CE624B3}" type="presParOf" srcId="{402CA0FD-BAC4-4C9C-BC18-88B38865AD7C}" destId="{E41E3FF3-3526-4850-8E49-21311CC7C1C5}" srcOrd="0" destOrd="0" presId="urn:microsoft.com/office/officeart/2005/8/layout/hierarchy2"/>
    <dgm:cxn modelId="{9757D78E-A4D5-46C9-930D-87DD4246560D}" type="presParOf" srcId="{BC4C26EF-D1B5-4EFB-BEDC-2622B6AA82E4}" destId="{87D7F61A-D063-48EE-8AC2-D334751B8D44}" srcOrd="7" destOrd="0" presId="urn:microsoft.com/office/officeart/2005/8/layout/hierarchy2"/>
    <dgm:cxn modelId="{933ACDC4-970E-4630-8862-930949512FBA}" type="presParOf" srcId="{87D7F61A-D063-48EE-8AC2-D334751B8D44}" destId="{224E83CC-77F2-4E5D-B50A-B8E6CFE30448}" srcOrd="0" destOrd="0" presId="urn:microsoft.com/office/officeart/2005/8/layout/hierarchy2"/>
    <dgm:cxn modelId="{D0DAA216-F043-45DA-ACAF-C87E04BEC108}" type="presParOf" srcId="{87D7F61A-D063-48EE-8AC2-D334751B8D44}" destId="{D7B1607B-9746-4C5A-9F7D-78FC3C019D8E}" srcOrd="1" destOrd="0" presId="urn:microsoft.com/office/officeart/2005/8/layout/hierarchy2"/>
    <dgm:cxn modelId="{21E369E7-A224-4D5A-B135-8830E7F7A8F0}" type="presParOf" srcId="{BC4C26EF-D1B5-4EFB-BEDC-2622B6AA82E4}" destId="{73D11BE3-8F15-4435-914F-645B9B72EDC2}" srcOrd="8" destOrd="0" presId="urn:microsoft.com/office/officeart/2005/8/layout/hierarchy2"/>
    <dgm:cxn modelId="{522ED58A-0BD5-45A2-85DF-6269EE1E2D19}" type="presParOf" srcId="{73D11BE3-8F15-4435-914F-645B9B72EDC2}" destId="{31416155-958E-4DD9-B46C-16EF9925D27E}" srcOrd="0" destOrd="0" presId="urn:microsoft.com/office/officeart/2005/8/layout/hierarchy2"/>
    <dgm:cxn modelId="{DF92112F-51F0-4477-BF1E-D5982F204662}" type="presParOf" srcId="{BC4C26EF-D1B5-4EFB-BEDC-2622B6AA82E4}" destId="{AB5A7C68-0216-4D5C-BE14-0E18B59A7894}" srcOrd="9" destOrd="0" presId="urn:microsoft.com/office/officeart/2005/8/layout/hierarchy2"/>
    <dgm:cxn modelId="{0BBF871A-BA3F-43CE-911D-1B9BC386B264}" type="presParOf" srcId="{AB5A7C68-0216-4D5C-BE14-0E18B59A7894}" destId="{85A6EBF4-9EDC-4C77-9586-216D9C8B63ED}" srcOrd="0" destOrd="0" presId="urn:microsoft.com/office/officeart/2005/8/layout/hierarchy2"/>
    <dgm:cxn modelId="{E97FCAC6-C7D0-4453-9FBD-6EC34B270122}" type="presParOf" srcId="{AB5A7C68-0216-4D5C-BE14-0E18B59A7894}" destId="{37D5609F-C0E9-413C-B6D2-DDB05919E1D9}" srcOrd="1" destOrd="0" presId="urn:microsoft.com/office/officeart/2005/8/layout/hierarchy2"/>
    <dgm:cxn modelId="{96E30552-5DF1-43CE-B257-4C4E4EF09869}" type="presParOf" srcId="{BC4C26EF-D1B5-4EFB-BEDC-2622B6AA82E4}" destId="{361EA150-FCF8-4C5A-9862-59B72FA599E1}" srcOrd="10" destOrd="0" presId="urn:microsoft.com/office/officeart/2005/8/layout/hierarchy2"/>
    <dgm:cxn modelId="{D3CC813F-4006-49D7-AA58-4A0E4689247F}" type="presParOf" srcId="{361EA150-FCF8-4C5A-9862-59B72FA599E1}" destId="{2EF13EDF-5697-4C1D-A6A4-585E5041E5F7}" srcOrd="0" destOrd="0" presId="urn:microsoft.com/office/officeart/2005/8/layout/hierarchy2"/>
    <dgm:cxn modelId="{7875D0FD-CCCE-4FA2-821B-D20C919FBB0E}" type="presParOf" srcId="{BC4C26EF-D1B5-4EFB-BEDC-2622B6AA82E4}" destId="{7C7D599C-607F-4799-A269-B90825B1910F}" srcOrd="11" destOrd="0" presId="urn:microsoft.com/office/officeart/2005/8/layout/hierarchy2"/>
    <dgm:cxn modelId="{D6474EDD-8700-457D-B656-0810C1878296}" type="presParOf" srcId="{7C7D599C-607F-4799-A269-B90825B1910F}" destId="{F22CEF57-A84D-43AB-AB8B-7221EB7BF202}" srcOrd="0" destOrd="0" presId="urn:microsoft.com/office/officeart/2005/8/layout/hierarchy2"/>
    <dgm:cxn modelId="{00B2113A-2279-48E4-ADCB-22B3509633FB}" type="presParOf" srcId="{7C7D599C-607F-4799-A269-B90825B1910F}" destId="{68C9E5C7-FE50-4357-8957-167AA32803F1}" srcOrd="1" destOrd="0" presId="urn:microsoft.com/office/officeart/2005/8/layout/hierarchy2"/>
    <dgm:cxn modelId="{3FB19536-36FF-4E42-8B42-784F7AF76EE6}" type="presParOf" srcId="{94E437FC-7336-487E-B8F4-75818EDF9E14}" destId="{AF2731CC-C44E-408B-ADDF-8A978B6E00E8}" srcOrd="2" destOrd="0" presId="urn:microsoft.com/office/officeart/2005/8/layout/hierarchy2"/>
    <dgm:cxn modelId="{76198CFA-F795-4ED3-93FD-4CA5E44B9661}" type="presParOf" srcId="{AF2731CC-C44E-408B-ADDF-8A978B6E00E8}" destId="{78A84A58-B606-4354-91D9-CAD706004F6C}" srcOrd="0" destOrd="0" presId="urn:microsoft.com/office/officeart/2005/8/layout/hierarchy2"/>
    <dgm:cxn modelId="{1B686361-2EEB-4610-AA8C-2BDB35D9147F}" type="presParOf" srcId="{94E437FC-7336-487E-B8F4-75818EDF9E14}" destId="{4EBD982E-7A46-461F-81F8-88CDFE1868A0}" srcOrd="3" destOrd="0" presId="urn:microsoft.com/office/officeart/2005/8/layout/hierarchy2"/>
    <dgm:cxn modelId="{A59CEB5C-E187-47C3-8F17-2A4917EA585A}" type="presParOf" srcId="{4EBD982E-7A46-461F-81F8-88CDFE1868A0}" destId="{4279A55B-A4B8-4312-B88A-18E6EA562EDD}" srcOrd="0" destOrd="0" presId="urn:microsoft.com/office/officeart/2005/8/layout/hierarchy2"/>
    <dgm:cxn modelId="{7F55B971-B9A7-4ECE-A0ED-FB3C457E5849}" type="presParOf" srcId="{4EBD982E-7A46-461F-81F8-88CDFE1868A0}" destId="{1AE9F358-CE89-43A9-BB3D-56889473B25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91347E6-92D1-4E66-AEA1-A91F974022D8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FA85F02-C2A0-46DB-99BA-1740C2A65B01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  <a:latin typeface="+mn-lt"/>
            </a:rPr>
            <a:t>Macam-macam Observasi</a:t>
          </a:r>
          <a:endParaRPr lang="en-US" dirty="0">
            <a:solidFill>
              <a:schemeClr val="bg1"/>
            </a:solidFill>
            <a:latin typeface="+mn-lt"/>
          </a:endParaRPr>
        </a:p>
      </dgm:t>
    </dgm:pt>
    <dgm:pt modelId="{6E6CA16F-89D5-416D-BD38-5700DB3C45A4}" type="parTrans" cxnId="{CD0AB066-7088-417E-8CCF-21811AB2605B}">
      <dgm:prSet/>
      <dgm:spPr/>
      <dgm:t>
        <a:bodyPr/>
        <a:lstStyle/>
        <a:p>
          <a:endParaRPr lang="en-US">
            <a:solidFill>
              <a:schemeClr val="bg1"/>
            </a:solidFill>
            <a:latin typeface="+mn-lt"/>
          </a:endParaRPr>
        </a:p>
      </dgm:t>
    </dgm:pt>
    <dgm:pt modelId="{4AF40E1A-23CE-44A1-9B3F-EF46799E0F5E}" type="sibTrans" cxnId="{CD0AB066-7088-417E-8CCF-21811AB2605B}">
      <dgm:prSet/>
      <dgm:spPr/>
      <dgm:t>
        <a:bodyPr/>
        <a:lstStyle/>
        <a:p>
          <a:endParaRPr lang="en-US">
            <a:solidFill>
              <a:schemeClr val="bg1"/>
            </a:solidFill>
            <a:latin typeface="+mn-lt"/>
          </a:endParaRPr>
        </a:p>
      </dgm:t>
    </dgm:pt>
    <dgm:pt modelId="{C9A1894C-28A5-4E3E-BCC6-7A4D6B2465C4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  <a:latin typeface="+mn-lt"/>
            </a:rPr>
            <a:t>Observasi Partisipatif</a:t>
          </a:r>
          <a:endParaRPr lang="en-US" dirty="0">
            <a:solidFill>
              <a:schemeClr val="bg1"/>
            </a:solidFill>
            <a:latin typeface="+mn-lt"/>
          </a:endParaRPr>
        </a:p>
      </dgm:t>
    </dgm:pt>
    <dgm:pt modelId="{13DB02F9-B967-4EF9-8FAF-FE38FB32C22A}" type="parTrans" cxnId="{C34778FB-2B35-40C6-97EF-AE1ED5B522E8}">
      <dgm:prSet/>
      <dgm:spPr/>
      <dgm:t>
        <a:bodyPr/>
        <a:lstStyle/>
        <a:p>
          <a:endParaRPr lang="en-US">
            <a:solidFill>
              <a:schemeClr val="bg1"/>
            </a:solidFill>
            <a:latin typeface="+mn-lt"/>
          </a:endParaRPr>
        </a:p>
      </dgm:t>
    </dgm:pt>
    <dgm:pt modelId="{E738F20B-CE01-4429-AA40-0B79B0DBF461}" type="sibTrans" cxnId="{C34778FB-2B35-40C6-97EF-AE1ED5B522E8}">
      <dgm:prSet/>
      <dgm:spPr/>
      <dgm:t>
        <a:bodyPr/>
        <a:lstStyle/>
        <a:p>
          <a:endParaRPr lang="en-US">
            <a:solidFill>
              <a:schemeClr val="bg1"/>
            </a:solidFill>
            <a:latin typeface="+mn-lt"/>
          </a:endParaRPr>
        </a:p>
      </dgm:t>
    </dgm:pt>
    <dgm:pt modelId="{69FE37E3-1613-41BA-8CD6-7824AEB518B6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  <a:latin typeface="+mn-lt"/>
            </a:rPr>
            <a:t>Observasi Terus Terang &amp; Tersamar</a:t>
          </a:r>
          <a:endParaRPr lang="en-US" dirty="0">
            <a:solidFill>
              <a:schemeClr val="bg1"/>
            </a:solidFill>
            <a:latin typeface="+mn-lt"/>
          </a:endParaRPr>
        </a:p>
      </dgm:t>
    </dgm:pt>
    <dgm:pt modelId="{9FE66E9A-F8EB-40E1-AC13-3A933C6AECD0}" type="parTrans" cxnId="{B255C0FA-A1D9-4C96-84B2-EE7A6E1750B1}">
      <dgm:prSet/>
      <dgm:spPr/>
      <dgm:t>
        <a:bodyPr/>
        <a:lstStyle/>
        <a:p>
          <a:endParaRPr lang="en-US">
            <a:solidFill>
              <a:schemeClr val="bg1"/>
            </a:solidFill>
            <a:latin typeface="+mn-lt"/>
          </a:endParaRPr>
        </a:p>
      </dgm:t>
    </dgm:pt>
    <dgm:pt modelId="{DB598294-E6DD-48A8-815D-7634FD33E481}" type="sibTrans" cxnId="{B255C0FA-A1D9-4C96-84B2-EE7A6E1750B1}">
      <dgm:prSet/>
      <dgm:spPr/>
      <dgm:t>
        <a:bodyPr/>
        <a:lstStyle/>
        <a:p>
          <a:endParaRPr lang="en-US">
            <a:solidFill>
              <a:schemeClr val="bg1"/>
            </a:solidFill>
            <a:latin typeface="+mn-lt"/>
          </a:endParaRPr>
        </a:p>
      </dgm:t>
    </dgm:pt>
    <dgm:pt modelId="{45D4C158-971A-4976-970F-4023DCD9FBC0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  <a:latin typeface="+mn-lt"/>
            </a:rPr>
            <a:t>Observasi Tak Terstruktur</a:t>
          </a:r>
          <a:endParaRPr lang="en-US" dirty="0">
            <a:solidFill>
              <a:schemeClr val="bg1"/>
            </a:solidFill>
            <a:latin typeface="+mn-lt"/>
          </a:endParaRPr>
        </a:p>
      </dgm:t>
    </dgm:pt>
    <dgm:pt modelId="{3F9BA43C-5529-4CE8-90F5-A3D516695665}" type="parTrans" cxnId="{DC53A4E8-21C4-45E6-BDE7-DDF84C049781}">
      <dgm:prSet/>
      <dgm:spPr/>
      <dgm:t>
        <a:bodyPr/>
        <a:lstStyle/>
        <a:p>
          <a:endParaRPr lang="en-US">
            <a:solidFill>
              <a:schemeClr val="bg1"/>
            </a:solidFill>
            <a:latin typeface="+mn-lt"/>
          </a:endParaRPr>
        </a:p>
      </dgm:t>
    </dgm:pt>
    <dgm:pt modelId="{D2744566-0BE2-4AC1-9EED-6B75C2F14535}" type="sibTrans" cxnId="{DC53A4E8-21C4-45E6-BDE7-DDF84C049781}">
      <dgm:prSet/>
      <dgm:spPr/>
      <dgm:t>
        <a:bodyPr/>
        <a:lstStyle/>
        <a:p>
          <a:endParaRPr lang="en-US">
            <a:solidFill>
              <a:schemeClr val="bg1"/>
            </a:solidFill>
            <a:latin typeface="+mn-lt"/>
          </a:endParaRPr>
        </a:p>
      </dgm:t>
    </dgm:pt>
    <dgm:pt modelId="{31DA8378-5FAA-41FD-9033-D791D2580930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  <a:latin typeface="+mn-lt"/>
            </a:rPr>
            <a:t>Obervasi yang pasif</a:t>
          </a:r>
          <a:endParaRPr lang="en-US" dirty="0">
            <a:solidFill>
              <a:schemeClr val="bg1"/>
            </a:solidFill>
            <a:latin typeface="+mn-lt"/>
          </a:endParaRPr>
        </a:p>
      </dgm:t>
    </dgm:pt>
    <dgm:pt modelId="{43423828-FAEB-4E1F-BFCF-6B05E8D5737E}" type="parTrans" cxnId="{9158FB46-A0E4-4D9A-B8DB-B70D0533A3C8}">
      <dgm:prSet/>
      <dgm:spPr/>
      <dgm:t>
        <a:bodyPr/>
        <a:lstStyle/>
        <a:p>
          <a:endParaRPr lang="en-US">
            <a:solidFill>
              <a:schemeClr val="bg1"/>
            </a:solidFill>
            <a:latin typeface="+mn-lt"/>
          </a:endParaRPr>
        </a:p>
      </dgm:t>
    </dgm:pt>
    <dgm:pt modelId="{A6C04233-B100-4E3C-98C2-2EB52F0A7EC5}" type="sibTrans" cxnId="{9158FB46-A0E4-4D9A-B8DB-B70D0533A3C8}">
      <dgm:prSet/>
      <dgm:spPr/>
      <dgm:t>
        <a:bodyPr/>
        <a:lstStyle/>
        <a:p>
          <a:endParaRPr lang="en-US">
            <a:solidFill>
              <a:schemeClr val="bg1"/>
            </a:solidFill>
            <a:latin typeface="+mn-lt"/>
          </a:endParaRPr>
        </a:p>
      </dgm:t>
    </dgm:pt>
    <dgm:pt modelId="{B759902C-9179-49EC-8F40-56C2571BA973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  <a:latin typeface="+mn-lt"/>
            </a:rPr>
            <a:t>Observasi yang moderat</a:t>
          </a:r>
          <a:endParaRPr lang="en-US" dirty="0">
            <a:solidFill>
              <a:schemeClr val="bg1"/>
            </a:solidFill>
            <a:latin typeface="+mn-lt"/>
          </a:endParaRPr>
        </a:p>
      </dgm:t>
    </dgm:pt>
    <dgm:pt modelId="{F68EA3A1-77F2-4DBF-BD2D-5E0B0FBFACB3}" type="parTrans" cxnId="{6C004549-3BAA-4ABC-B566-8D8FADC79C05}">
      <dgm:prSet/>
      <dgm:spPr/>
      <dgm:t>
        <a:bodyPr/>
        <a:lstStyle/>
        <a:p>
          <a:endParaRPr lang="en-US">
            <a:solidFill>
              <a:schemeClr val="bg1"/>
            </a:solidFill>
            <a:latin typeface="+mn-lt"/>
          </a:endParaRPr>
        </a:p>
      </dgm:t>
    </dgm:pt>
    <dgm:pt modelId="{9071D02D-0806-4675-B378-6E04FE0DA8AF}" type="sibTrans" cxnId="{6C004549-3BAA-4ABC-B566-8D8FADC79C05}">
      <dgm:prSet/>
      <dgm:spPr/>
      <dgm:t>
        <a:bodyPr/>
        <a:lstStyle/>
        <a:p>
          <a:endParaRPr lang="en-US">
            <a:solidFill>
              <a:schemeClr val="bg1"/>
            </a:solidFill>
            <a:latin typeface="+mn-lt"/>
          </a:endParaRPr>
        </a:p>
      </dgm:t>
    </dgm:pt>
    <dgm:pt modelId="{D19C6BD3-E8DC-4A0F-A693-B520E06C6744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  <a:latin typeface="+mn-lt"/>
            </a:rPr>
            <a:t>Observasi</a:t>
          </a:r>
          <a:r>
            <a:rPr lang="en-US" dirty="0">
              <a:solidFill>
                <a:schemeClr val="bg1"/>
              </a:solidFill>
              <a:latin typeface="+mn-lt"/>
            </a:rPr>
            <a:t> yang </a:t>
          </a:r>
          <a:r>
            <a:rPr lang="en-US" dirty="0" err="1">
              <a:solidFill>
                <a:schemeClr val="bg1"/>
              </a:solidFill>
              <a:latin typeface="+mn-lt"/>
            </a:rPr>
            <a:t>aktif</a:t>
          </a:r>
          <a:endParaRPr lang="en-US" dirty="0">
            <a:solidFill>
              <a:schemeClr val="bg1"/>
            </a:solidFill>
            <a:latin typeface="+mn-lt"/>
          </a:endParaRPr>
        </a:p>
      </dgm:t>
    </dgm:pt>
    <dgm:pt modelId="{864E0975-E6D0-4FF3-87A2-22F754BA6446}" type="parTrans" cxnId="{EDCBCBED-D1E8-4521-837F-F0DBDCA23775}">
      <dgm:prSet/>
      <dgm:spPr/>
      <dgm:t>
        <a:bodyPr/>
        <a:lstStyle/>
        <a:p>
          <a:endParaRPr lang="en-US">
            <a:solidFill>
              <a:schemeClr val="bg1"/>
            </a:solidFill>
            <a:latin typeface="+mn-lt"/>
          </a:endParaRPr>
        </a:p>
      </dgm:t>
    </dgm:pt>
    <dgm:pt modelId="{ED9C0E2A-7243-4AC6-91A2-70DBE271D983}" type="sibTrans" cxnId="{EDCBCBED-D1E8-4521-837F-F0DBDCA23775}">
      <dgm:prSet/>
      <dgm:spPr/>
      <dgm:t>
        <a:bodyPr/>
        <a:lstStyle/>
        <a:p>
          <a:endParaRPr lang="en-US">
            <a:solidFill>
              <a:schemeClr val="bg1"/>
            </a:solidFill>
            <a:latin typeface="+mn-lt"/>
          </a:endParaRPr>
        </a:p>
      </dgm:t>
    </dgm:pt>
    <dgm:pt modelId="{9FD92BBD-A15D-4EC1-8849-2D12C5B2B8B2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  <a:latin typeface="+mn-lt"/>
            </a:rPr>
            <a:t>Observasi yang lengkap</a:t>
          </a:r>
          <a:endParaRPr lang="en-US" dirty="0">
            <a:solidFill>
              <a:schemeClr val="bg1"/>
            </a:solidFill>
            <a:latin typeface="+mn-lt"/>
          </a:endParaRPr>
        </a:p>
      </dgm:t>
    </dgm:pt>
    <dgm:pt modelId="{C0D8E72A-6178-4147-AC43-9062152AC7F9}" type="parTrans" cxnId="{02CBEB4C-4A1B-4757-8F58-A65D0C279926}">
      <dgm:prSet/>
      <dgm:spPr/>
      <dgm:t>
        <a:bodyPr/>
        <a:lstStyle/>
        <a:p>
          <a:endParaRPr lang="en-US">
            <a:solidFill>
              <a:schemeClr val="bg1"/>
            </a:solidFill>
            <a:latin typeface="+mn-lt"/>
          </a:endParaRPr>
        </a:p>
      </dgm:t>
    </dgm:pt>
    <dgm:pt modelId="{7FF21118-746F-4598-9FB6-190DC913C288}" type="sibTrans" cxnId="{02CBEB4C-4A1B-4757-8F58-A65D0C279926}">
      <dgm:prSet/>
      <dgm:spPr/>
      <dgm:t>
        <a:bodyPr/>
        <a:lstStyle/>
        <a:p>
          <a:endParaRPr lang="en-US">
            <a:solidFill>
              <a:schemeClr val="bg1"/>
            </a:solidFill>
            <a:latin typeface="+mn-lt"/>
          </a:endParaRPr>
        </a:p>
      </dgm:t>
    </dgm:pt>
    <dgm:pt modelId="{AC481AFE-D8E1-4AD0-B2DC-FC626FA888A0}" type="pres">
      <dgm:prSet presAssocID="{991347E6-92D1-4E66-AEA1-A91F974022D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5FBD9D1-275C-4A4B-A0F7-900375A173F7}" type="pres">
      <dgm:prSet presAssocID="{8FA85F02-C2A0-46DB-99BA-1740C2A65B01}" presName="root1" presStyleCnt="0"/>
      <dgm:spPr/>
    </dgm:pt>
    <dgm:pt modelId="{C39D2141-BC4D-4C49-B292-77B8EF5CCC84}" type="pres">
      <dgm:prSet presAssocID="{8FA85F02-C2A0-46DB-99BA-1740C2A65B01}" presName="LevelOneTextNode" presStyleLbl="node0" presStyleIdx="0" presStyleCnt="1">
        <dgm:presLayoutVars>
          <dgm:chPref val="3"/>
        </dgm:presLayoutVars>
      </dgm:prSet>
      <dgm:spPr/>
    </dgm:pt>
    <dgm:pt modelId="{31E2CBC6-C50F-43C8-8E57-4041E6CB39EE}" type="pres">
      <dgm:prSet presAssocID="{8FA85F02-C2A0-46DB-99BA-1740C2A65B01}" presName="level2hierChild" presStyleCnt="0"/>
      <dgm:spPr/>
    </dgm:pt>
    <dgm:pt modelId="{096E9426-61A7-4AB5-81E0-B315597E4261}" type="pres">
      <dgm:prSet presAssocID="{13DB02F9-B967-4EF9-8FAF-FE38FB32C22A}" presName="conn2-1" presStyleLbl="parChTrans1D2" presStyleIdx="0" presStyleCnt="3"/>
      <dgm:spPr/>
    </dgm:pt>
    <dgm:pt modelId="{53EC3321-FF92-4DA0-81AF-7FEB1CB9AC5A}" type="pres">
      <dgm:prSet presAssocID="{13DB02F9-B967-4EF9-8FAF-FE38FB32C22A}" presName="connTx" presStyleLbl="parChTrans1D2" presStyleIdx="0" presStyleCnt="3"/>
      <dgm:spPr/>
    </dgm:pt>
    <dgm:pt modelId="{6CEB1A08-B91E-4BE7-8719-25B56050425C}" type="pres">
      <dgm:prSet presAssocID="{C9A1894C-28A5-4E3E-BCC6-7A4D6B2465C4}" presName="root2" presStyleCnt="0"/>
      <dgm:spPr/>
    </dgm:pt>
    <dgm:pt modelId="{BCBF1846-E3DD-4B9E-8D89-49848C97DC19}" type="pres">
      <dgm:prSet presAssocID="{C9A1894C-28A5-4E3E-BCC6-7A4D6B2465C4}" presName="LevelTwoTextNode" presStyleLbl="node2" presStyleIdx="0" presStyleCnt="3">
        <dgm:presLayoutVars>
          <dgm:chPref val="3"/>
        </dgm:presLayoutVars>
      </dgm:prSet>
      <dgm:spPr/>
    </dgm:pt>
    <dgm:pt modelId="{82B6C8BC-F244-4C71-9753-25962F6BC150}" type="pres">
      <dgm:prSet presAssocID="{C9A1894C-28A5-4E3E-BCC6-7A4D6B2465C4}" presName="level3hierChild" presStyleCnt="0"/>
      <dgm:spPr/>
    </dgm:pt>
    <dgm:pt modelId="{38BA81EF-0E75-4652-AAE3-9AC55311B2D1}" type="pres">
      <dgm:prSet presAssocID="{43423828-FAEB-4E1F-BFCF-6B05E8D5737E}" presName="conn2-1" presStyleLbl="parChTrans1D3" presStyleIdx="0" presStyleCnt="4"/>
      <dgm:spPr/>
    </dgm:pt>
    <dgm:pt modelId="{ED230F5C-2933-4ADD-AE57-F1AE7AB9910A}" type="pres">
      <dgm:prSet presAssocID="{43423828-FAEB-4E1F-BFCF-6B05E8D5737E}" presName="connTx" presStyleLbl="parChTrans1D3" presStyleIdx="0" presStyleCnt="4"/>
      <dgm:spPr/>
    </dgm:pt>
    <dgm:pt modelId="{923AE6CD-C157-4007-B7F6-B72DCA4CE326}" type="pres">
      <dgm:prSet presAssocID="{31DA8378-5FAA-41FD-9033-D791D2580930}" presName="root2" presStyleCnt="0"/>
      <dgm:spPr/>
    </dgm:pt>
    <dgm:pt modelId="{CB8F3007-7502-46E1-B4A2-D4C350FD9D42}" type="pres">
      <dgm:prSet presAssocID="{31DA8378-5FAA-41FD-9033-D791D2580930}" presName="LevelTwoTextNode" presStyleLbl="node3" presStyleIdx="0" presStyleCnt="4">
        <dgm:presLayoutVars>
          <dgm:chPref val="3"/>
        </dgm:presLayoutVars>
      </dgm:prSet>
      <dgm:spPr/>
    </dgm:pt>
    <dgm:pt modelId="{64AE23FB-26F6-4C8B-BCCC-77AC26B3A40E}" type="pres">
      <dgm:prSet presAssocID="{31DA8378-5FAA-41FD-9033-D791D2580930}" presName="level3hierChild" presStyleCnt="0"/>
      <dgm:spPr/>
    </dgm:pt>
    <dgm:pt modelId="{6B33FA1E-0420-4ACE-A27E-9241971AC591}" type="pres">
      <dgm:prSet presAssocID="{F68EA3A1-77F2-4DBF-BD2D-5E0B0FBFACB3}" presName="conn2-1" presStyleLbl="parChTrans1D3" presStyleIdx="1" presStyleCnt="4"/>
      <dgm:spPr/>
    </dgm:pt>
    <dgm:pt modelId="{8BB0EB59-D6F4-44F4-9CEB-CF494DD74915}" type="pres">
      <dgm:prSet presAssocID="{F68EA3A1-77F2-4DBF-BD2D-5E0B0FBFACB3}" presName="connTx" presStyleLbl="parChTrans1D3" presStyleIdx="1" presStyleCnt="4"/>
      <dgm:spPr/>
    </dgm:pt>
    <dgm:pt modelId="{DC31E2EF-986E-4F94-B3E2-424765395E9B}" type="pres">
      <dgm:prSet presAssocID="{B759902C-9179-49EC-8F40-56C2571BA973}" presName="root2" presStyleCnt="0"/>
      <dgm:spPr/>
    </dgm:pt>
    <dgm:pt modelId="{C867012B-2E83-4CE4-B46B-A6494DE3A998}" type="pres">
      <dgm:prSet presAssocID="{B759902C-9179-49EC-8F40-56C2571BA973}" presName="LevelTwoTextNode" presStyleLbl="node3" presStyleIdx="1" presStyleCnt="4">
        <dgm:presLayoutVars>
          <dgm:chPref val="3"/>
        </dgm:presLayoutVars>
      </dgm:prSet>
      <dgm:spPr/>
    </dgm:pt>
    <dgm:pt modelId="{65CF5994-CF9F-4DCF-99B7-DC601FF31136}" type="pres">
      <dgm:prSet presAssocID="{B759902C-9179-49EC-8F40-56C2571BA973}" presName="level3hierChild" presStyleCnt="0"/>
      <dgm:spPr/>
    </dgm:pt>
    <dgm:pt modelId="{DED6C901-9877-4BBE-8D4D-5A394E093AEB}" type="pres">
      <dgm:prSet presAssocID="{864E0975-E6D0-4FF3-87A2-22F754BA6446}" presName="conn2-1" presStyleLbl="parChTrans1D3" presStyleIdx="2" presStyleCnt="4"/>
      <dgm:spPr/>
    </dgm:pt>
    <dgm:pt modelId="{9F04C41B-123F-49E6-8BFA-9239CEE8FC33}" type="pres">
      <dgm:prSet presAssocID="{864E0975-E6D0-4FF3-87A2-22F754BA6446}" presName="connTx" presStyleLbl="parChTrans1D3" presStyleIdx="2" presStyleCnt="4"/>
      <dgm:spPr/>
    </dgm:pt>
    <dgm:pt modelId="{57B06086-45A9-4AA8-A8EF-72B04D0F9251}" type="pres">
      <dgm:prSet presAssocID="{D19C6BD3-E8DC-4A0F-A693-B520E06C6744}" presName="root2" presStyleCnt="0"/>
      <dgm:spPr/>
    </dgm:pt>
    <dgm:pt modelId="{EE180BE3-AB5B-4D1B-99CE-E73C1F9B43B7}" type="pres">
      <dgm:prSet presAssocID="{D19C6BD3-E8DC-4A0F-A693-B520E06C6744}" presName="LevelTwoTextNode" presStyleLbl="node3" presStyleIdx="2" presStyleCnt="4">
        <dgm:presLayoutVars>
          <dgm:chPref val="3"/>
        </dgm:presLayoutVars>
      </dgm:prSet>
      <dgm:spPr/>
    </dgm:pt>
    <dgm:pt modelId="{DECEB520-5BAF-42CB-B9EE-A208E733E6B8}" type="pres">
      <dgm:prSet presAssocID="{D19C6BD3-E8DC-4A0F-A693-B520E06C6744}" presName="level3hierChild" presStyleCnt="0"/>
      <dgm:spPr/>
    </dgm:pt>
    <dgm:pt modelId="{88C024C5-6DC0-4D48-A694-D013C053D197}" type="pres">
      <dgm:prSet presAssocID="{C0D8E72A-6178-4147-AC43-9062152AC7F9}" presName="conn2-1" presStyleLbl="parChTrans1D3" presStyleIdx="3" presStyleCnt="4"/>
      <dgm:spPr/>
    </dgm:pt>
    <dgm:pt modelId="{5E81FC26-B96A-4BE9-8D5D-9744044E7543}" type="pres">
      <dgm:prSet presAssocID="{C0D8E72A-6178-4147-AC43-9062152AC7F9}" presName="connTx" presStyleLbl="parChTrans1D3" presStyleIdx="3" presStyleCnt="4"/>
      <dgm:spPr/>
    </dgm:pt>
    <dgm:pt modelId="{C7B57CEA-CA12-401D-80A1-E5FC785A62B5}" type="pres">
      <dgm:prSet presAssocID="{9FD92BBD-A15D-4EC1-8849-2D12C5B2B8B2}" presName="root2" presStyleCnt="0"/>
      <dgm:spPr/>
    </dgm:pt>
    <dgm:pt modelId="{57598D30-301D-43BA-AECE-EE0608FF1468}" type="pres">
      <dgm:prSet presAssocID="{9FD92BBD-A15D-4EC1-8849-2D12C5B2B8B2}" presName="LevelTwoTextNode" presStyleLbl="node3" presStyleIdx="3" presStyleCnt="4">
        <dgm:presLayoutVars>
          <dgm:chPref val="3"/>
        </dgm:presLayoutVars>
      </dgm:prSet>
      <dgm:spPr/>
    </dgm:pt>
    <dgm:pt modelId="{EFEDF06B-B15D-4F1E-803C-73489555AFDA}" type="pres">
      <dgm:prSet presAssocID="{9FD92BBD-A15D-4EC1-8849-2D12C5B2B8B2}" presName="level3hierChild" presStyleCnt="0"/>
      <dgm:spPr/>
    </dgm:pt>
    <dgm:pt modelId="{5DBDE4F6-E869-4709-B84E-683F02851F39}" type="pres">
      <dgm:prSet presAssocID="{9FE66E9A-F8EB-40E1-AC13-3A933C6AECD0}" presName="conn2-1" presStyleLbl="parChTrans1D2" presStyleIdx="1" presStyleCnt="3"/>
      <dgm:spPr/>
    </dgm:pt>
    <dgm:pt modelId="{ED8FF932-36AA-42AA-955B-C573B9C92374}" type="pres">
      <dgm:prSet presAssocID="{9FE66E9A-F8EB-40E1-AC13-3A933C6AECD0}" presName="connTx" presStyleLbl="parChTrans1D2" presStyleIdx="1" presStyleCnt="3"/>
      <dgm:spPr/>
    </dgm:pt>
    <dgm:pt modelId="{F9F2A2D5-ECA4-441A-B8D0-B4DA32B33DF8}" type="pres">
      <dgm:prSet presAssocID="{69FE37E3-1613-41BA-8CD6-7824AEB518B6}" presName="root2" presStyleCnt="0"/>
      <dgm:spPr/>
    </dgm:pt>
    <dgm:pt modelId="{596DE92E-C22B-404F-997F-6A478334F184}" type="pres">
      <dgm:prSet presAssocID="{69FE37E3-1613-41BA-8CD6-7824AEB518B6}" presName="LevelTwoTextNode" presStyleLbl="node2" presStyleIdx="1" presStyleCnt="3">
        <dgm:presLayoutVars>
          <dgm:chPref val="3"/>
        </dgm:presLayoutVars>
      </dgm:prSet>
      <dgm:spPr/>
    </dgm:pt>
    <dgm:pt modelId="{12D924B3-085C-42B2-8C26-3C74AE4A0A33}" type="pres">
      <dgm:prSet presAssocID="{69FE37E3-1613-41BA-8CD6-7824AEB518B6}" presName="level3hierChild" presStyleCnt="0"/>
      <dgm:spPr/>
    </dgm:pt>
    <dgm:pt modelId="{4A4BC767-2347-45F3-9C73-B0D5258D959F}" type="pres">
      <dgm:prSet presAssocID="{3F9BA43C-5529-4CE8-90F5-A3D516695665}" presName="conn2-1" presStyleLbl="parChTrans1D2" presStyleIdx="2" presStyleCnt="3"/>
      <dgm:spPr/>
    </dgm:pt>
    <dgm:pt modelId="{A8A783F9-9465-4854-BC5A-BA8D285FBF7C}" type="pres">
      <dgm:prSet presAssocID="{3F9BA43C-5529-4CE8-90F5-A3D516695665}" presName="connTx" presStyleLbl="parChTrans1D2" presStyleIdx="2" presStyleCnt="3"/>
      <dgm:spPr/>
    </dgm:pt>
    <dgm:pt modelId="{8DF30CD4-5DC8-424A-8257-B61F7754775E}" type="pres">
      <dgm:prSet presAssocID="{45D4C158-971A-4976-970F-4023DCD9FBC0}" presName="root2" presStyleCnt="0"/>
      <dgm:spPr/>
    </dgm:pt>
    <dgm:pt modelId="{CB6E6624-352B-4163-9829-F274FC2869F2}" type="pres">
      <dgm:prSet presAssocID="{45D4C158-971A-4976-970F-4023DCD9FBC0}" presName="LevelTwoTextNode" presStyleLbl="node2" presStyleIdx="2" presStyleCnt="3">
        <dgm:presLayoutVars>
          <dgm:chPref val="3"/>
        </dgm:presLayoutVars>
      </dgm:prSet>
      <dgm:spPr/>
    </dgm:pt>
    <dgm:pt modelId="{FB5B4449-2C39-448A-8FDE-175BA65F7EC3}" type="pres">
      <dgm:prSet presAssocID="{45D4C158-971A-4976-970F-4023DCD9FBC0}" presName="level3hierChild" presStyleCnt="0"/>
      <dgm:spPr/>
    </dgm:pt>
  </dgm:ptLst>
  <dgm:cxnLst>
    <dgm:cxn modelId="{935CAF1A-246C-42E6-BB90-B14630D0793A}" type="presOf" srcId="{13DB02F9-B967-4EF9-8FAF-FE38FB32C22A}" destId="{096E9426-61A7-4AB5-81E0-B315597E4261}" srcOrd="0" destOrd="0" presId="urn:microsoft.com/office/officeart/2005/8/layout/hierarchy2"/>
    <dgm:cxn modelId="{6A103824-4C2F-48CC-BB77-C6D7474891B5}" type="presOf" srcId="{43423828-FAEB-4E1F-BFCF-6B05E8D5737E}" destId="{38BA81EF-0E75-4652-AAE3-9AC55311B2D1}" srcOrd="0" destOrd="0" presId="urn:microsoft.com/office/officeart/2005/8/layout/hierarchy2"/>
    <dgm:cxn modelId="{CA1F6A25-5472-4E8D-BFA9-0EBFEB0B98AF}" type="presOf" srcId="{69FE37E3-1613-41BA-8CD6-7824AEB518B6}" destId="{596DE92E-C22B-404F-997F-6A478334F184}" srcOrd="0" destOrd="0" presId="urn:microsoft.com/office/officeart/2005/8/layout/hierarchy2"/>
    <dgm:cxn modelId="{920E8F33-CF97-4464-B57D-E8096565D3E1}" type="presOf" srcId="{C9A1894C-28A5-4E3E-BCC6-7A4D6B2465C4}" destId="{BCBF1846-E3DD-4B9E-8D89-49848C97DC19}" srcOrd="0" destOrd="0" presId="urn:microsoft.com/office/officeart/2005/8/layout/hierarchy2"/>
    <dgm:cxn modelId="{C04DF133-3184-46D8-A983-7AFCDE5B8881}" type="presOf" srcId="{9FE66E9A-F8EB-40E1-AC13-3A933C6AECD0}" destId="{5DBDE4F6-E869-4709-B84E-683F02851F39}" srcOrd="0" destOrd="0" presId="urn:microsoft.com/office/officeart/2005/8/layout/hierarchy2"/>
    <dgm:cxn modelId="{37F9E038-1068-43AC-A8F0-D67CD167A2B9}" type="presOf" srcId="{D19C6BD3-E8DC-4A0F-A693-B520E06C6744}" destId="{EE180BE3-AB5B-4D1B-99CE-E73C1F9B43B7}" srcOrd="0" destOrd="0" presId="urn:microsoft.com/office/officeart/2005/8/layout/hierarchy2"/>
    <dgm:cxn modelId="{458B1D5D-CE0D-463F-B747-D4AA70CA8C76}" type="presOf" srcId="{31DA8378-5FAA-41FD-9033-D791D2580930}" destId="{CB8F3007-7502-46E1-B4A2-D4C350FD9D42}" srcOrd="0" destOrd="0" presId="urn:microsoft.com/office/officeart/2005/8/layout/hierarchy2"/>
    <dgm:cxn modelId="{CD0AB066-7088-417E-8CCF-21811AB2605B}" srcId="{991347E6-92D1-4E66-AEA1-A91F974022D8}" destId="{8FA85F02-C2A0-46DB-99BA-1740C2A65B01}" srcOrd="0" destOrd="0" parTransId="{6E6CA16F-89D5-416D-BD38-5700DB3C45A4}" sibTransId="{4AF40E1A-23CE-44A1-9B3F-EF46799E0F5E}"/>
    <dgm:cxn modelId="{9158FB46-A0E4-4D9A-B8DB-B70D0533A3C8}" srcId="{C9A1894C-28A5-4E3E-BCC6-7A4D6B2465C4}" destId="{31DA8378-5FAA-41FD-9033-D791D2580930}" srcOrd="0" destOrd="0" parTransId="{43423828-FAEB-4E1F-BFCF-6B05E8D5737E}" sibTransId="{A6C04233-B100-4E3C-98C2-2EB52F0A7EC5}"/>
    <dgm:cxn modelId="{6C004549-3BAA-4ABC-B566-8D8FADC79C05}" srcId="{C9A1894C-28A5-4E3E-BCC6-7A4D6B2465C4}" destId="{B759902C-9179-49EC-8F40-56C2571BA973}" srcOrd="1" destOrd="0" parTransId="{F68EA3A1-77F2-4DBF-BD2D-5E0B0FBFACB3}" sibTransId="{9071D02D-0806-4675-B378-6E04FE0DA8AF}"/>
    <dgm:cxn modelId="{02CBEB4C-4A1B-4757-8F58-A65D0C279926}" srcId="{C9A1894C-28A5-4E3E-BCC6-7A4D6B2465C4}" destId="{9FD92BBD-A15D-4EC1-8849-2D12C5B2B8B2}" srcOrd="3" destOrd="0" parTransId="{C0D8E72A-6178-4147-AC43-9062152AC7F9}" sibTransId="{7FF21118-746F-4598-9FB6-190DC913C288}"/>
    <dgm:cxn modelId="{05FC7950-0D69-4B24-A046-95B5104E7DC9}" type="presOf" srcId="{3F9BA43C-5529-4CE8-90F5-A3D516695665}" destId="{4A4BC767-2347-45F3-9C73-B0D5258D959F}" srcOrd="0" destOrd="0" presId="urn:microsoft.com/office/officeart/2005/8/layout/hierarchy2"/>
    <dgm:cxn modelId="{778B4872-5876-4423-A890-A225B660B3C8}" type="presOf" srcId="{B759902C-9179-49EC-8F40-56C2571BA973}" destId="{C867012B-2E83-4CE4-B46B-A6494DE3A998}" srcOrd="0" destOrd="0" presId="urn:microsoft.com/office/officeart/2005/8/layout/hierarchy2"/>
    <dgm:cxn modelId="{710B5673-DDD6-40C8-B672-1A6828899711}" type="presOf" srcId="{C0D8E72A-6178-4147-AC43-9062152AC7F9}" destId="{5E81FC26-B96A-4BE9-8D5D-9744044E7543}" srcOrd="1" destOrd="0" presId="urn:microsoft.com/office/officeart/2005/8/layout/hierarchy2"/>
    <dgm:cxn modelId="{B04B8678-DC55-4593-A570-FBEDC94C059E}" type="presOf" srcId="{45D4C158-971A-4976-970F-4023DCD9FBC0}" destId="{CB6E6624-352B-4163-9829-F274FC2869F2}" srcOrd="0" destOrd="0" presId="urn:microsoft.com/office/officeart/2005/8/layout/hierarchy2"/>
    <dgm:cxn modelId="{5690217A-F3FA-47C2-91F9-7ED26CE202A4}" type="presOf" srcId="{F68EA3A1-77F2-4DBF-BD2D-5E0B0FBFACB3}" destId="{8BB0EB59-D6F4-44F4-9CEB-CF494DD74915}" srcOrd="1" destOrd="0" presId="urn:microsoft.com/office/officeart/2005/8/layout/hierarchy2"/>
    <dgm:cxn modelId="{EB937181-88B2-491E-8207-8AE61B052B44}" type="presOf" srcId="{F68EA3A1-77F2-4DBF-BD2D-5E0B0FBFACB3}" destId="{6B33FA1E-0420-4ACE-A27E-9241971AC591}" srcOrd="0" destOrd="0" presId="urn:microsoft.com/office/officeart/2005/8/layout/hierarchy2"/>
    <dgm:cxn modelId="{8EBFE88F-0626-41B4-B0F9-91B191FA0AA8}" type="presOf" srcId="{991347E6-92D1-4E66-AEA1-A91F974022D8}" destId="{AC481AFE-D8E1-4AD0-B2DC-FC626FA888A0}" srcOrd="0" destOrd="0" presId="urn:microsoft.com/office/officeart/2005/8/layout/hierarchy2"/>
    <dgm:cxn modelId="{F85E5D9F-B10C-4C8E-BF7F-A8BFE23210DE}" type="presOf" srcId="{864E0975-E6D0-4FF3-87A2-22F754BA6446}" destId="{DED6C901-9877-4BBE-8D4D-5A394E093AEB}" srcOrd="0" destOrd="0" presId="urn:microsoft.com/office/officeart/2005/8/layout/hierarchy2"/>
    <dgm:cxn modelId="{FE8EBDA1-A80B-4DDC-8038-D639DACDDA10}" type="presOf" srcId="{9FD92BBD-A15D-4EC1-8849-2D12C5B2B8B2}" destId="{57598D30-301D-43BA-AECE-EE0608FF1468}" srcOrd="0" destOrd="0" presId="urn:microsoft.com/office/officeart/2005/8/layout/hierarchy2"/>
    <dgm:cxn modelId="{CD487FA6-C8E3-4CC5-BC3C-2ADFFAC44D92}" type="presOf" srcId="{3F9BA43C-5529-4CE8-90F5-A3D516695665}" destId="{A8A783F9-9465-4854-BC5A-BA8D285FBF7C}" srcOrd="1" destOrd="0" presId="urn:microsoft.com/office/officeart/2005/8/layout/hierarchy2"/>
    <dgm:cxn modelId="{903E02A8-141E-4558-93E8-E842D91937EA}" type="presOf" srcId="{9FE66E9A-F8EB-40E1-AC13-3A933C6AECD0}" destId="{ED8FF932-36AA-42AA-955B-C573B9C92374}" srcOrd="1" destOrd="0" presId="urn:microsoft.com/office/officeart/2005/8/layout/hierarchy2"/>
    <dgm:cxn modelId="{BEA6A9A9-4A76-497F-AAA4-E633AD5172AD}" type="presOf" srcId="{8FA85F02-C2A0-46DB-99BA-1740C2A65B01}" destId="{C39D2141-BC4D-4C49-B292-77B8EF5CCC84}" srcOrd="0" destOrd="0" presId="urn:microsoft.com/office/officeart/2005/8/layout/hierarchy2"/>
    <dgm:cxn modelId="{EA4865AE-C8E1-4FE9-9FF1-110F6248B986}" type="presOf" srcId="{864E0975-E6D0-4FF3-87A2-22F754BA6446}" destId="{9F04C41B-123F-49E6-8BFA-9239CEE8FC33}" srcOrd="1" destOrd="0" presId="urn:microsoft.com/office/officeart/2005/8/layout/hierarchy2"/>
    <dgm:cxn modelId="{C15AEFB7-7E63-4228-BC2F-0467026C5883}" type="presOf" srcId="{43423828-FAEB-4E1F-BFCF-6B05E8D5737E}" destId="{ED230F5C-2933-4ADD-AE57-F1AE7AB9910A}" srcOrd="1" destOrd="0" presId="urn:microsoft.com/office/officeart/2005/8/layout/hierarchy2"/>
    <dgm:cxn modelId="{2E05E3D0-3AB3-41F7-AD2A-9C8FE5937074}" type="presOf" srcId="{13DB02F9-B967-4EF9-8FAF-FE38FB32C22A}" destId="{53EC3321-FF92-4DA0-81AF-7FEB1CB9AC5A}" srcOrd="1" destOrd="0" presId="urn:microsoft.com/office/officeart/2005/8/layout/hierarchy2"/>
    <dgm:cxn modelId="{DC53A4E8-21C4-45E6-BDE7-DDF84C049781}" srcId="{8FA85F02-C2A0-46DB-99BA-1740C2A65B01}" destId="{45D4C158-971A-4976-970F-4023DCD9FBC0}" srcOrd="2" destOrd="0" parTransId="{3F9BA43C-5529-4CE8-90F5-A3D516695665}" sibTransId="{D2744566-0BE2-4AC1-9EED-6B75C2F14535}"/>
    <dgm:cxn modelId="{93DE07EC-3E6A-4260-807A-3F24D22EC2BD}" type="presOf" srcId="{C0D8E72A-6178-4147-AC43-9062152AC7F9}" destId="{88C024C5-6DC0-4D48-A694-D013C053D197}" srcOrd="0" destOrd="0" presId="urn:microsoft.com/office/officeart/2005/8/layout/hierarchy2"/>
    <dgm:cxn modelId="{EDCBCBED-D1E8-4521-837F-F0DBDCA23775}" srcId="{C9A1894C-28A5-4E3E-BCC6-7A4D6B2465C4}" destId="{D19C6BD3-E8DC-4A0F-A693-B520E06C6744}" srcOrd="2" destOrd="0" parTransId="{864E0975-E6D0-4FF3-87A2-22F754BA6446}" sibTransId="{ED9C0E2A-7243-4AC6-91A2-70DBE271D983}"/>
    <dgm:cxn modelId="{B255C0FA-A1D9-4C96-84B2-EE7A6E1750B1}" srcId="{8FA85F02-C2A0-46DB-99BA-1740C2A65B01}" destId="{69FE37E3-1613-41BA-8CD6-7824AEB518B6}" srcOrd="1" destOrd="0" parTransId="{9FE66E9A-F8EB-40E1-AC13-3A933C6AECD0}" sibTransId="{DB598294-E6DD-48A8-815D-7634FD33E481}"/>
    <dgm:cxn modelId="{C34778FB-2B35-40C6-97EF-AE1ED5B522E8}" srcId="{8FA85F02-C2A0-46DB-99BA-1740C2A65B01}" destId="{C9A1894C-28A5-4E3E-BCC6-7A4D6B2465C4}" srcOrd="0" destOrd="0" parTransId="{13DB02F9-B967-4EF9-8FAF-FE38FB32C22A}" sibTransId="{E738F20B-CE01-4429-AA40-0B79B0DBF461}"/>
    <dgm:cxn modelId="{9578A7CD-27D4-4011-BAB0-425D5D70B355}" type="presParOf" srcId="{AC481AFE-D8E1-4AD0-B2DC-FC626FA888A0}" destId="{15FBD9D1-275C-4A4B-A0F7-900375A173F7}" srcOrd="0" destOrd="0" presId="urn:microsoft.com/office/officeart/2005/8/layout/hierarchy2"/>
    <dgm:cxn modelId="{8A5D2823-E351-444D-A933-BF8A37016BFA}" type="presParOf" srcId="{15FBD9D1-275C-4A4B-A0F7-900375A173F7}" destId="{C39D2141-BC4D-4C49-B292-77B8EF5CCC84}" srcOrd="0" destOrd="0" presId="urn:microsoft.com/office/officeart/2005/8/layout/hierarchy2"/>
    <dgm:cxn modelId="{6651AFB3-55AC-4329-9F25-1110975A6E54}" type="presParOf" srcId="{15FBD9D1-275C-4A4B-A0F7-900375A173F7}" destId="{31E2CBC6-C50F-43C8-8E57-4041E6CB39EE}" srcOrd="1" destOrd="0" presId="urn:microsoft.com/office/officeart/2005/8/layout/hierarchy2"/>
    <dgm:cxn modelId="{1234C83A-0F6B-4740-B27B-16F1ED81AD6B}" type="presParOf" srcId="{31E2CBC6-C50F-43C8-8E57-4041E6CB39EE}" destId="{096E9426-61A7-4AB5-81E0-B315597E4261}" srcOrd="0" destOrd="0" presId="urn:microsoft.com/office/officeart/2005/8/layout/hierarchy2"/>
    <dgm:cxn modelId="{D3798D2C-E184-481B-8735-E42597CAB371}" type="presParOf" srcId="{096E9426-61A7-4AB5-81E0-B315597E4261}" destId="{53EC3321-FF92-4DA0-81AF-7FEB1CB9AC5A}" srcOrd="0" destOrd="0" presId="urn:microsoft.com/office/officeart/2005/8/layout/hierarchy2"/>
    <dgm:cxn modelId="{8229E7BA-6649-4D38-B94A-706F3C4AF8A6}" type="presParOf" srcId="{31E2CBC6-C50F-43C8-8E57-4041E6CB39EE}" destId="{6CEB1A08-B91E-4BE7-8719-25B56050425C}" srcOrd="1" destOrd="0" presId="urn:microsoft.com/office/officeart/2005/8/layout/hierarchy2"/>
    <dgm:cxn modelId="{AD30EE92-6179-4691-90C5-92594DC17805}" type="presParOf" srcId="{6CEB1A08-B91E-4BE7-8719-25B56050425C}" destId="{BCBF1846-E3DD-4B9E-8D89-49848C97DC19}" srcOrd="0" destOrd="0" presId="urn:microsoft.com/office/officeart/2005/8/layout/hierarchy2"/>
    <dgm:cxn modelId="{29DB9215-A8B8-4F8D-8234-9254EBBACB15}" type="presParOf" srcId="{6CEB1A08-B91E-4BE7-8719-25B56050425C}" destId="{82B6C8BC-F244-4C71-9753-25962F6BC150}" srcOrd="1" destOrd="0" presId="urn:microsoft.com/office/officeart/2005/8/layout/hierarchy2"/>
    <dgm:cxn modelId="{72A399B5-9AD6-46CE-97B1-CDAFA0560EC1}" type="presParOf" srcId="{82B6C8BC-F244-4C71-9753-25962F6BC150}" destId="{38BA81EF-0E75-4652-AAE3-9AC55311B2D1}" srcOrd="0" destOrd="0" presId="urn:microsoft.com/office/officeart/2005/8/layout/hierarchy2"/>
    <dgm:cxn modelId="{8FEF84AE-AD00-4381-9D6D-190348085483}" type="presParOf" srcId="{38BA81EF-0E75-4652-AAE3-9AC55311B2D1}" destId="{ED230F5C-2933-4ADD-AE57-F1AE7AB9910A}" srcOrd="0" destOrd="0" presId="urn:microsoft.com/office/officeart/2005/8/layout/hierarchy2"/>
    <dgm:cxn modelId="{91D92CCF-1988-4C15-B2BC-943308DD06E2}" type="presParOf" srcId="{82B6C8BC-F244-4C71-9753-25962F6BC150}" destId="{923AE6CD-C157-4007-B7F6-B72DCA4CE326}" srcOrd="1" destOrd="0" presId="urn:microsoft.com/office/officeart/2005/8/layout/hierarchy2"/>
    <dgm:cxn modelId="{DB558228-A85E-4F07-9FAF-0C8398065E26}" type="presParOf" srcId="{923AE6CD-C157-4007-B7F6-B72DCA4CE326}" destId="{CB8F3007-7502-46E1-B4A2-D4C350FD9D42}" srcOrd="0" destOrd="0" presId="urn:microsoft.com/office/officeart/2005/8/layout/hierarchy2"/>
    <dgm:cxn modelId="{167A8DE9-AB62-4D62-A283-659A373C4463}" type="presParOf" srcId="{923AE6CD-C157-4007-B7F6-B72DCA4CE326}" destId="{64AE23FB-26F6-4C8B-BCCC-77AC26B3A40E}" srcOrd="1" destOrd="0" presId="urn:microsoft.com/office/officeart/2005/8/layout/hierarchy2"/>
    <dgm:cxn modelId="{32D1AE6D-871D-4165-9483-431A6E10A520}" type="presParOf" srcId="{82B6C8BC-F244-4C71-9753-25962F6BC150}" destId="{6B33FA1E-0420-4ACE-A27E-9241971AC591}" srcOrd="2" destOrd="0" presId="urn:microsoft.com/office/officeart/2005/8/layout/hierarchy2"/>
    <dgm:cxn modelId="{6A313BA9-16E8-4375-AE79-50A6CB14F38E}" type="presParOf" srcId="{6B33FA1E-0420-4ACE-A27E-9241971AC591}" destId="{8BB0EB59-D6F4-44F4-9CEB-CF494DD74915}" srcOrd="0" destOrd="0" presId="urn:microsoft.com/office/officeart/2005/8/layout/hierarchy2"/>
    <dgm:cxn modelId="{882AF43E-A4F5-45B7-B3D4-AB5F1AC0D192}" type="presParOf" srcId="{82B6C8BC-F244-4C71-9753-25962F6BC150}" destId="{DC31E2EF-986E-4F94-B3E2-424765395E9B}" srcOrd="3" destOrd="0" presId="urn:microsoft.com/office/officeart/2005/8/layout/hierarchy2"/>
    <dgm:cxn modelId="{7359FF6D-4379-4368-8B81-769455D1B4F3}" type="presParOf" srcId="{DC31E2EF-986E-4F94-B3E2-424765395E9B}" destId="{C867012B-2E83-4CE4-B46B-A6494DE3A998}" srcOrd="0" destOrd="0" presId="urn:microsoft.com/office/officeart/2005/8/layout/hierarchy2"/>
    <dgm:cxn modelId="{46FC7438-B3AA-4E27-8375-6778D59714B7}" type="presParOf" srcId="{DC31E2EF-986E-4F94-B3E2-424765395E9B}" destId="{65CF5994-CF9F-4DCF-99B7-DC601FF31136}" srcOrd="1" destOrd="0" presId="urn:microsoft.com/office/officeart/2005/8/layout/hierarchy2"/>
    <dgm:cxn modelId="{3215951C-9600-48B4-85FD-8CC32E3E520F}" type="presParOf" srcId="{82B6C8BC-F244-4C71-9753-25962F6BC150}" destId="{DED6C901-9877-4BBE-8D4D-5A394E093AEB}" srcOrd="4" destOrd="0" presId="urn:microsoft.com/office/officeart/2005/8/layout/hierarchy2"/>
    <dgm:cxn modelId="{CDBB0BC1-5774-4C7F-86E3-92423F0FF6E2}" type="presParOf" srcId="{DED6C901-9877-4BBE-8D4D-5A394E093AEB}" destId="{9F04C41B-123F-49E6-8BFA-9239CEE8FC33}" srcOrd="0" destOrd="0" presId="urn:microsoft.com/office/officeart/2005/8/layout/hierarchy2"/>
    <dgm:cxn modelId="{C448ECE5-A483-4854-AB87-A6BE214505A2}" type="presParOf" srcId="{82B6C8BC-F244-4C71-9753-25962F6BC150}" destId="{57B06086-45A9-4AA8-A8EF-72B04D0F9251}" srcOrd="5" destOrd="0" presId="urn:microsoft.com/office/officeart/2005/8/layout/hierarchy2"/>
    <dgm:cxn modelId="{142C7358-A517-45E2-B8F5-FD3CFA40D19B}" type="presParOf" srcId="{57B06086-45A9-4AA8-A8EF-72B04D0F9251}" destId="{EE180BE3-AB5B-4D1B-99CE-E73C1F9B43B7}" srcOrd="0" destOrd="0" presId="urn:microsoft.com/office/officeart/2005/8/layout/hierarchy2"/>
    <dgm:cxn modelId="{5DFA2A1B-4207-4C48-A5EA-D019128D13CE}" type="presParOf" srcId="{57B06086-45A9-4AA8-A8EF-72B04D0F9251}" destId="{DECEB520-5BAF-42CB-B9EE-A208E733E6B8}" srcOrd="1" destOrd="0" presId="urn:microsoft.com/office/officeart/2005/8/layout/hierarchy2"/>
    <dgm:cxn modelId="{4A8FACE0-F9E7-438C-85EF-52704D4108B1}" type="presParOf" srcId="{82B6C8BC-F244-4C71-9753-25962F6BC150}" destId="{88C024C5-6DC0-4D48-A694-D013C053D197}" srcOrd="6" destOrd="0" presId="urn:microsoft.com/office/officeart/2005/8/layout/hierarchy2"/>
    <dgm:cxn modelId="{461B747F-A315-4F20-A556-BD0A1485073A}" type="presParOf" srcId="{88C024C5-6DC0-4D48-A694-D013C053D197}" destId="{5E81FC26-B96A-4BE9-8D5D-9744044E7543}" srcOrd="0" destOrd="0" presId="urn:microsoft.com/office/officeart/2005/8/layout/hierarchy2"/>
    <dgm:cxn modelId="{B6FAEA92-D933-49A8-A0B7-996A9435F9BF}" type="presParOf" srcId="{82B6C8BC-F244-4C71-9753-25962F6BC150}" destId="{C7B57CEA-CA12-401D-80A1-E5FC785A62B5}" srcOrd="7" destOrd="0" presId="urn:microsoft.com/office/officeart/2005/8/layout/hierarchy2"/>
    <dgm:cxn modelId="{6165F7B6-7F6C-4121-9138-BD54343119E2}" type="presParOf" srcId="{C7B57CEA-CA12-401D-80A1-E5FC785A62B5}" destId="{57598D30-301D-43BA-AECE-EE0608FF1468}" srcOrd="0" destOrd="0" presId="urn:microsoft.com/office/officeart/2005/8/layout/hierarchy2"/>
    <dgm:cxn modelId="{4920DF3B-A32B-487E-BCDC-B37CA04A130B}" type="presParOf" srcId="{C7B57CEA-CA12-401D-80A1-E5FC785A62B5}" destId="{EFEDF06B-B15D-4F1E-803C-73489555AFDA}" srcOrd="1" destOrd="0" presId="urn:microsoft.com/office/officeart/2005/8/layout/hierarchy2"/>
    <dgm:cxn modelId="{94B81870-AAC9-4A6D-8A4B-FA13A7DCDC5D}" type="presParOf" srcId="{31E2CBC6-C50F-43C8-8E57-4041E6CB39EE}" destId="{5DBDE4F6-E869-4709-B84E-683F02851F39}" srcOrd="2" destOrd="0" presId="urn:microsoft.com/office/officeart/2005/8/layout/hierarchy2"/>
    <dgm:cxn modelId="{32142B77-C855-41D5-8D88-5A41F11B7D36}" type="presParOf" srcId="{5DBDE4F6-E869-4709-B84E-683F02851F39}" destId="{ED8FF932-36AA-42AA-955B-C573B9C92374}" srcOrd="0" destOrd="0" presId="urn:microsoft.com/office/officeart/2005/8/layout/hierarchy2"/>
    <dgm:cxn modelId="{22E7B673-A0DF-4FC1-BEC8-E75CEF86E8AB}" type="presParOf" srcId="{31E2CBC6-C50F-43C8-8E57-4041E6CB39EE}" destId="{F9F2A2D5-ECA4-441A-B8D0-B4DA32B33DF8}" srcOrd="3" destOrd="0" presId="urn:microsoft.com/office/officeart/2005/8/layout/hierarchy2"/>
    <dgm:cxn modelId="{7A88D2A0-AAE1-4A7F-9E33-51A154FAD4B2}" type="presParOf" srcId="{F9F2A2D5-ECA4-441A-B8D0-B4DA32B33DF8}" destId="{596DE92E-C22B-404F-997F-6A478334F184}" srcOrd="0" destOrd="0" presId="urn:microsoft.com/office/officeart/2005/8/layout/hierarchy2"/>
    <dgm:cxn modelId="{D7707FE1-8017-4C42-A4D4-2EC71B208C38}" type="presParOf" srcId="{F9F2A2D5-ECA4-441A-B8D0-B4DA32B33DF8}" destId="{12D924B3-085C-42B2-8C26-3C74AE4A0A33}" srcOrd="1" destOrd="0" presId="urn:microsoft.com/office/officeart/2005/8/layout/hierarchy2"/>
    <dgm:cxn modelId="{8F023A74-ED33-45E3-A031-729B204BC548}" type="presParOf" srcId="{31E2CBC6-C50F-43C8-8E57-4041E6CB39EE}" destId="{4A4BC767-2347-45F3-9C73-B0D5258D959F}" srcOrd="4" destOrd="0" presId="urn:microsoft.com/office/officeart/2005/8/layout/hierarchy2"/>
    <dgm:cxn modelId="{2729D15D-D0F9-4680-96C8-9526FC23C695}" type="presParOf" srcId="{4A4BC767-2347-45F3-9C73-B0D5258D959F}" destId="{A8A783F9-9465-4854-BC5A-BA8D285FBF7C}" srcOrd="0" destOrd="0" presId="urn:microsoft.com/office/officeart/2005/8/layout/hierarchy2"/>
    <dgm:cxn modelId="{438901AD-AA8D-45A4-AFF1-F28A6F4BEFE7}" type="presParOf" srcId="{31E2CBC6-C50F-43C8-8E57-4041E6CB39EE}" destId="{8DF30CD4-5DC8-424A-8257-B61F7754775E}" srcOrd="5" destOrd="0" presId="urn:microsoft.com/office/officeart/2005/8/layout/hierarchy2"/>
    <dgm:cxn modelId="{17F3451B-E78A-40B8-864E-DDA4B7FF2668}" type="presParOf" srcId="{8DF30CD4-5DC8-424A-8257-B61F7754775E}" destId="{CB6E6624-352B-4163-9829-F274FC2869F2}" srcOrd="0" destOrd="0" presId="urn:microsoft.com/office/officeart/2005/8/layout/hierarchy2"/>
    <dgm:cxn modelId="{3EA23104-06D7-478E-814B-AA9D413C2ED0}" type="presParOf" srcId="{8DF30CD4-5DC8-424A-8257-B61F7754775E}" destId="{FB5B4449-2C39-448A-8FDE-175BA65F7EC3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0FA046-E779-4084-AE77-9EC0499C048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CA5AF63-F81F-4E33-BF9F-7EB45DF70CDA}">
      <dgm:prSet phldrT="[Text]" custT="1"/>
      <dgm:spPr/>
      <dgm:t>
        <a:bodyPr/>
        <a:lstStyle/>
        <a:p>
          <a:r>
            <a:rPr lang="en-US" sz="1800">
              <a:latin typeface="+mn-lt"/>
            </a:rPr>
            <a:t>Obyek Observasi</a:t>
          </a:r>
          <a:endParaRPr lang="en-US" sz="1800" dirty="0">
            <a:latin typeface="+mn-lt"/>
          </a:endParaRPr>
        </a:p>
      </dgm:t>
    </dgm:pt>
    <dgm:pt modelId="{4B6E7D50-B680-407D-B982-9DBC5FB19F50}" type="parTrans" cxnId="{0A894BBC-BFDF-41E1-BC0B-1302EB147061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4C3D2A18-2AAC-407D-90A3-1178372BD62D}" type="sibTrans" cxnId="{0A894BBC-BFDF-41E1-BC0B-1302EB147061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AB697D16-6DFD-4AB8-8A67-1F91A31BC9F9}">
      <dgm:prSet phldrT="[Text]" custT="1"/>
      <dgm:spPr/>
      <dgm:t>
        <a:bodyPr/>
        <a:lstStyle/>
        <a:p>
          <a:r>
            <a:rPr lang="en-US" sz="1800" i="1">
              <a:latin typeface="+mn-lt"/>
            </a:rPr>
            <a:t>Place, Actor, Activity</a:t>
          </a:r>
          <a:endParaRPr lang="en-US" sz="1800" i="1" dirty="0">
            <a:latin typeface="+mn-lt"/>
          </a:endParaRPr>
        </a:p>
      </dgm:t>
    </dgm:pt>
    <dgm:pt modelId="{32D5DD33-E845-441B-B6AF-77A8CCB9C708}" type="parTrans" cxnId="{A0EB7049-AA9B-427A-A982-865BDCD203E8}">
      <dgm:prSet custT="1"/>
      <dgm:spPr/>
      <dgm:t>
        <a:bodyPr/>
        <a:lstStyle/>
        <a:p>
          <a:endParaRPr lang="en-US" sz="1800">
            <a:latin typeface="+mn-lt"/>
          </a:endParaRPr>
        </a:p>
      </dgm:t>
    </dgm:pt>
    <dgm:pt modelId="{71AA6C0A-BCD8-41C2-AF83-80E840F55883}" type="sibTrans" cxnId="{A0EB7049-AA9B-427A-A982-865BDCD203E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A8074335-6122-4758-84B4-3C85719E5552}">
      <dgm:prSet phldrT="[Text]" custT="1"/>
      <dgm:spPr/>
      <dgm:t>
        <a:bodyPr/>
        <a:lstStyle/>
        <a:p>
          <a:r>
            <a:rPr lang="en-US" sz="1800" i="1">
              <a:latin typeface="+mn-lt"/>
            </a:rPr>
            <a:t>Space</a:t>
          </a:r>
          <a:endParaRPr lang="en-US" sz="1800" i="1" dirty="0">
            <a:latin typeface="+mn-lt"/>
          </a:endParaRPr>
        </a:p>
      </dgm:t>
    </dgm:pt>
    <dgm:pt modelId="{DEF6B979-22F1-4D74-8012-1E945994B974}" type="parTrans" cxnId="{04265B58-B723-47B2-819F-ED0A96F0C933}">
      <dgm:prSet custT="1"/>
      <dgm:spPr/>
      <dgm:t>
        <a:bodyPr/>
        <a:lstStyle/>
        <a:p>
          <a:endParaRPr lang="en-US" sz="1800">
            <a:latin typeface="+mn-lt"/>
          </a:endParaRPr>
        </a:p>
      </dgm:t>
    </dgm:pt>
    <dgm:pt modelId="{EF9B41E3-19C7-4E38-AAAB-D17D22B4E8F4}" type="sibTrans" cxnId="{04265B58-B723-47B2-819F-ED0A96F0C933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5CEAA629-D59D-4254-8B35-CDF5179296DE}">
      <dgm:prSet phldrT="[Text]" custT="1"/>
      <dgm:spPr/>
      <dgm:t>
        <a:bodyPr/>
        <a:lstStyle/>
        <a:p>
          <a:r>
            <a:rPr lang="en-US" sz="1800" i="1">
              <a:latin typeface="+mn-lt"/>
            </a:rPr>
            <a:t>Actor</a:t>
          </a:r>
          <a:endParaRPr lang="en-US" sz="1800" i="1" dirty="0">
            <a:latin typeface="+mn-lt"/>
          </a:endParaRPr>
        </a:p>
      </dgm:t>
    </dgm:pt>
    <dgm:pt modelId="{A005DE08-D1B1-4694-8F2E-9D8C1390AA1B}" type="parTrans" cxnId="{9B4EF415-A2C4-4D21-8B22-B4B16726F776}">
      <dgm:prSet custT="1"/>
      <dgm:spPr/>
      <dgm:t>
        <a:bodyPr/>
        <a:lstStyle/>
        <a:p>
          <a:endParaRPr lang="en-US" sz="1800">
            <a:latin typeface="+mn-lt"/>
          </a:endParaRPr>
        </a:p>
      </dgm:t>
    </dgm:pt>
    <dgm:pt modelId="{87ACDF23-BD1C-44E0-90E2-D39BE7AE8E64}" type="sibTrans" cxnId="{9B4EF415-A2C4-4D21-8B22-B4B16726F776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9E818ACC-D2A7-4AB9-BFAD-886F349A3EC0}">
      <dgm:prSet phldrT="[Text]" custT="1"/>
      <dgm:spPr/>
      <dgm:t>
        <a:bodyPr/>
        <a:lstStyle/>
        <a:p>
          <a:r>
            <a:rPr lang="en-US" sz="1800" i="1">
              <a:latin typeface="+mn-lt"/>
            </a:rPr>
            <a:t>Activity</a:t>
          </a:r>
          <a:endParaRPr lang="en-US" sz="1800" i="1" dirty="0">
            <a:latin typeface="+mn-lt"/>
          </a:endParaRPr>
        </a:p>
      </dgm:t>
    </dgm:pt>
    <dgm:pt modelId="{EF2001C5-E76C-448A-9126-3CBB12B565A9}" type="parTrans" cxnId="{DA8D1BA6-767B-4E76-8304-9AF95D97B126}">
      <dgm:prSet custT="1"/>
      <dgm:spPr/>
      <dgm:t>
        <a:bodyPr/>
        <a:lstStyle/>
        <a:p>
          <a:endParaRPr lang="en-US" sz="1800">
            <a:latin typeface="+mn-lt"/>
          </a:endParaRPr>
        </a:p>
      </dgm:t>
    </dgm:pt>
    <dgm:pt modelId="{F6E5EBDB-8006-4A10-A3C5-953906BC1B50}" type="sibTrans" cxnId="{DA8D1BA6-767B-4E76-8304-9AF95D97B126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684BE64A-A0C7-4E8B-A3BA-BF3B6657D820}">
      <dgm:prSet phldrT="[Text]" custT="1"/>
      <dgm:spPr/>
      <dgm:t>
        <a:bodyPr/>
        <a:lstStyle/>
        <a:p>
          <a:r>
            <a:rPr lang="en-US" sz="1800" i="1">
              <a:latin typeface="+mn-lt"/>
            </a:rPr>
            <a:t>Object</a:t>
          </a:r>
          <a:endParaRPr lang="en-US" sz="1800" i="1" dirty="0">
            <a:latin typeface="+mn-lt"/>
          </a:endParaRPr>
        </a:p>
      </dgm:t>
    </dgm:pt>
    <dgm:pt modelId="{DC672078-66F5-44FD-A250-22BEBA424F60}" type="parTrans" cxnId="{9F1F264E-5BFB-41A8-9276-CBFA531F6C4B}">
      <dgm:prSet custT="1"/>
      <dgm:spPr/>
      <dgm:t>
        <a:bodyPr/>
        <a:lstStyle/>
        <a:p>
          <a:endParaRPr lang="en-US" sz="1800">
            <a:latin typeface="+mn-lt"/>
          </a:endParaRPr>
        </a:p>
      </dgm:t>
    </dgm:pt>
    <dgm:pt modelId="{2174873F-37ED-45AE-BF5D-E6D70DBE154C}" type="sibTrans" cxnId="{9F1F264E-5BFB-41A8-9276-CBFA531F6C4B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8F001DE0-EE52-4A1E-A8BD-1573355DECA4}">
      <dgm:prSet phldrT="[Text]" custT="1"/>
      <dgm:spPr/>
      <dgm:t>
        <a:bodyPr/>
        <a:lstStyle/>
        <a:p>
          <a:r>
            <a:rPr lang="en-US" sz="1800" i="1">
              <a:latin typeface="+mn-lt"/>
            </a:rPr>
            <a:t>Act</a:t>
          </a:r>
          <a:endParaRPr lang="en-US" sz="1800" i="1" dirty="0">
            <a:latin typeface="+mn-lt"/>
          </a:endParaRPr>
        </a:p>
      </dgm:t>
    </dgm:pt>
    <dgm:pt modelId="{94A2E983-DF1E-4E51-B7C6-734BD506CA27}" type="parTrans" cxnId="{83105B93-5F8F-4D2A-BF5E-0251DCA46539}">
      <dgm:prSet custT="1"/>
      <dgm:spPr/>
      <dgm:t>
        <a:bodyPr/>
        <a:lstStyle/>
        <a:p>
          <a:endParaRPr lang="en-US" sz="1800">
            <a:latin typeface="+mn-lt"/>
          </a:endParaRPr>
        </a:p>
      </dgm:t>
    </dgm:pt>
    <dgm:pt modelId="{BCE009D6-38B8-4078-BAF2-AD0C712FB99A}" type="sibTrans" cxnId="{83105B93-5F8F-4D2A-BF5E-0251DCA46539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53E661E7-4AF8-4842-A39E-755671670735}">
      <dgm:prSet phldrT="[Text]" custT="1"/>
      <dgm:spPr/>
      <dgm:t>
        <a:bodyPr/>
        <a:lstStyle/>
        <a:p>
          <a:r>
            <a:rPr lang="en-US" sz="1800" i="1">
              <a:latin typeface="+mn-lt"/>
            </a:rPr>
            <a:t>Event</a:t>
          </a:r>
          <a:endParaRPr lang="en-US" sz="1800" i="1" dirty="0">
            <a:latin typeface="+mn-lt"/>
          </a:endParaRPr>
        </a:p>
      </dgm:t>
    </dgm:pt>
    <dgm:pt modelId="{84693C1A-9A00-4978-B229-92B1EB2C618B}" type="parTrans" cxnId="{DA392528-DEE1-4683-AB8F-90455C5683AA}">
      <dgm:prSet custT="1"/>
      <dgm:spPr/>
      <dgm:t>
        <a:bodyPr/>
        <a:lstStyle/>
        <a:p>
          <a:endParaRPr lang="en-US" sz="1800">
            <a:latin typeface="+mn-lt"/>
          </a:endParaRPr>
        </a:p>
      </dgm:t>
    </dgm:pt>
    <dgm:pt modelId="{96EFB880-3B35-4C4B-9783-AACBBEB375CC}" type="sibTrans" cxnId="{DA392528-DEE1-4683-AB8F-90455C5683AA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8FD64374-E7CB-484D-9367-CC1E8E1EA0F1}">
      <dgm:prSet phldrT="[Text]" custT="1"/>
      <dgm:spPr/>
      <dgm:t>
        <a:bodyPr/>
        <a:lstStyle/>
        <a:p>
          <a:r>
            <a:rPr lang="en-US" sz="1800" i="1">
              <a:latin typeface="+mn-lt"/>
            </a:rPr>
            <a:t>Time</a:t>
          </a:r>
          <a:endParaRPr lang="en-US" sz="1800" i="1" dirty="0">
            <a:latin typeface="+mn-lt"/>
          </a:endParaRPr>
        </a:p>
      </dgm:t>
    </dgm:pt>
    <dgm:pt modelId="{89A5A526-91D4-48FA-AB22-DFE5F6948461}" type="parTrans" cxnId="{566E383A-C932-425A-899C-5F6D6E1FF70D}">
      <dgm:prSet custT="1"/>
      <dgm:spPr/>
      <dgm:t>
        <a:bodyPr/>
        <a:lstStyle/>
        <a:p>
          <a:endParaRPr lang="en-US" sz="1800">
            <a:latin typeface="+mn-lt"/>
          </a:endParaRPr>
        </a:p>
      </dgm:t>
    </dgm:pt>
    <dgm:pt modelId="{CDC841FB-1B55-46E4-A6D2-9E9CD0E49140}" type="sibTrans" cxnId="{566E383A-C932-425A-899C-5F6D6E1FF70D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6B1D5BC0-B384-4BDB-B840-14AF44E5EFDF}">
      <dgm:prSet phldrT="[Text]" custT="1"/>
      <dgm:spPr/>
      <dgm:t>
        <a:bodyPr/>
        <a:lstStyle/>
        <a:p>
          <a:r>
            <a:rPr lang="en-US" sz="1800" i="1">
              <a:latin typeface="+mn-lt"/>
            </a:rPr>
            <a:t>Goal</a:t>
          </a:r>
          <a:endParaRPr lang="en-US" sz="1800" i="1" dirty="0">
            <a:latin typeface="+mn-lt"/>
          </a:endParaRPr>
        </a:p>
      </dgm:t>
    </dgm:pt>
    <dgm:pt modelId="{C992323E-628A-441E-9815-A945CD5C944C}" type="parTrans" cxnId="{7581BBCD-FB84-480B-AA3C-D094814C5D30}">
      <dgm:prSet custT="1"/>
      <dgm:spPr/>
      <dgm:t>
        <a:bodyPr/>
        <a:lstStyle/>
        <a:p>
          <a:endParaRPr lang="en-US" sz="1800">
            <a:latin typeface="+mn-lt"/>
          </a:endParaRPr>
        </a:p>
      </dgm:t>
    </dgm:pt>
    <dgm:pt modelId="{F0F773F9-503D-4C9C-B16D-986A235161E0}" type="sibTrans" cxnId="{7581BBCD-FB84-480B-AA3C-D094814C5D30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32C0963D-177F-4EBD-A519-134619F4520C}">
      <dgm:prSet phldrT="[Text]" custT="1"/>
      <dgm:spPr/>
      <dgm:t>
        <a:bodyPr/>
        <a:lstStyle/>
        <a:p>
          <a:r>
            <a:rPr lang="en-US" sz="1800" i="1">
              <a:latin typeface="+mn-lt"/>
            </a:rPr>
            <a:t>Feeling</a:t>
          </a:r>
          <a:endParaRPr lang="en-US" sz="1800" i="1" dirty="0">
            <a:latin typeface="+mn-lt"/>
          </a:endParaRPr>
        </a:p>
      </dgm:t>
    </dgm:pt>
    <dgm:pt modelId="{8F03F67A-8E1E-4307-83A4-8C4369FFFEBA}" type="parTrans" cxnId="{66BCB652-B664-410B-A22F-B599011AB512}">
      <dgm:prSet custT="1"/>
      <dgm:spPr/>
      <dgm:t>
        <a:bodyPr/>
        <a:lstStyle/>
        <a:p>
          <a:endParaRPr lang="en-US" sz="1800">
            <a:latin typeface="+mn-lt"/>
          </a:endParaRPr>
        </a:p>
      </dgm:t>
    </dgm:pt>
    <dgm:pt modelId="{9E984029-83EE-4558-9510-B3124998890F}" type="sibTrans" cxnId="{66BCB652-B664-410B-A22F-B599011AB512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665BA39A-1095-4D38-82CD-E8BABDE78FD7}" type="pres">
      <dgm:prSet presAssocID="{BA0FA046-E779-4084-AE77-9EC0499C048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B9761E2-E96C-453F-81AE-15224AAD6A4E}" type="pres">
      <dgm:prSet presAssocID="{3CA5AF63-F81F-4E33-BF9F-7EB45DF70CDA}" presName="root1" presStyleCnt="0"/>
      <dgm:spPr/>
    </dgm:pt>
    <dgm:pt modelId="{49B87E00-EF52-48C7-8EE5-712140A6562C}" type="pres">
      <dgm:prSet presAssocID="{3CA5AF63-F81F-4E33-BF9F-7EB45DF70CDA}" presName="LevelOneTextNode" presStyleLbl="node0" presStyleIdx="0" presStyleCnt="1">
        <dgm:presLayoutVars>
          <dgm:chPref val="3"/>
        </dgm:presLayoutVars>
      </dgm:prSet>
      <dgm:spPr/>
    </dgm:pt>
    <dgm:pt modelId="{77DC73BC-3053-461C-A1E3-C4B36DA4E432}" type="pres">
      <dgm:prSet presAssocID="{3CA5AF63-F81F-4E33-BF9F-7EB45DF70CDA}" presName="level2hierChild" presStyleCnt="0"/>
      <dgm:spPr/>
    </dgm:pt>
    <dgm:pt modelId="{0D8D7ECC-7E16-47E9-B8B5-0C64F46C7206}" type="pres">
      <dgm:prSet presAssocID="{32D5DD33-E845-441B-B6AF-77A8CCB9C708}" presName="conn2-1" presStyleLbl="parChTrans1D2" presStyleIdx="0" presStyleCnt="1"/>
      <dgm:spPr/>
    </dgm:pt>
    <dgm:pt modelId="{769F28EE-8EB7-47E4-A8C0-FCC645DB27AC}" type="pres">
      <dgm:prSet presAssocID="{32D5DD33-E845-441B-B6AF-77A8CCB9C708}" presName="connTx" presStyleLbl="parChTrans1D2" presStyleIdx="0" presStyleCnt="1"/>
      <dgm:spPr/>
    </dgm:pt>
    <dgm:pt modelId="{954D94C7-DF80-487B-B0BF-30AD808D5421}" type="pres">
      <dgm:prSet presAssocID="{AB697D16-6DFD-4AB8-8A67-1F91A31BC9F9}" presName="root2" presStyleCnt="0"/>
      <dgm:spPr/>
    </dgm:pt>
    <dgm:pt modelId="{30F6E664-0EDC-4EA4-B211-FDC5B715A88E}" type="pres">
      <dgm:prSet presAssocID="{AB697D16-6DFD-4AB8-8A67-1F91A31BC9F9}" presName="LevelTwoTextNode" presStyleLbl="node2" presStyleIdx="0" presStyleCnt="1">
        <dgm:presLayoutVars>
          <dgm:chPref val="3"/>
        </dgm:presLayoutVars>
      </dgm:prSet>
      <dgm:spPr/>
    </dgm:pt>
    <dgm:pt modelId="{A926027D-3179-4C81-A4F5-3E1D30CDD8C6}" type="pres">
      <dgm:prSet presAssocID="{AB697D16-6DFD-4AB8-8A67-1F91A31BC9F9}" presName="level3hierChild" presStyleCnt="0"/>
      <dgm:spPr/>
    </dgm:pt>
    <dgm:pt modelId="{7720A92D-3EE7-4931-9D5B-3FD76157E30B}" type="pres">
      <dgm:prSet presAssocID="{DEF6B979-22F1-4D74-8012-1E945994B974}" presName="conn2-1" presStyleLbl="parChTrans1D3" presStyleIdx="0" presStyleCnt="9"/>
      <dgm:spPr/>
    </dgm:pt>
    <dgm:pt modelId="{0ECE2F5D-E387-4076-93A3-2D77FD9C0998}" type="pres">
      <dgm:prSet presAssocID="{DEF6B979-22F1-4D74-8012-1E945994B974}" presName="connTx" presStyleLbl="parChTrans1D3" presStyleIdx="0" presStyleCnt="9"/>
      <dgm:spPr/>
    </dgm:pt>
    <dgm:pt modelId="{015D1F44-90F7-499E-B4A8-E06AF856A245}" type="pres">
      <dgm:prSet presAssocID="{A8074335-6122-4758-84B4-3C85719E5552}" presName="root2" presStyleCnt="0"/>
      <dgm:spPr/>
    </dgm:pt>
    <dgm:pt modelId="{46DB3A11-A950-43F5-9609-37B94FB9E1E8}" type="pres">
      <dgm:prSet presAssocID="{A8074335-6122-4758-84B4-3C85719E5552}" presName="LevelTwoTextNode" presStyleLbl="node3" presStyleIdx="0" presStyleCnt="9">
        <dgm:presLayoutVars>
          <dgm:chPref val="3"/>
        </dgm:presLayoutVars>
      </dgm:prSet>
      <dgm:spPr/>
    </dgm:pt>
    <dgm:pt modelId="{C275DCDB-8A67-4697-999D-0C0AA6377D9F}" type="pres">
      <dgm:prSet presAssocID="{A8074335-6122-4758-84B4-3C85719E5552}" presName="level3hierChild" presStyleCnt="0"/>
      <dgm:spPr/>
    </dgm:pt>
    <dgm:pt modelId="{4DBC0284-7F9C-4C12-981B-26B09C1F0475}" type="pres">
      <dgm:prSet presAssocID="{A005DE08-D1B1-4694-8F2E-9D8C1390AA1B}" presName="conn2-1" presStyleLbl="parChTrans1D3" presStyleIdx="1" presStyleCnt="9"/>
      <dgm:spPr/>
    </dgm:pt>
    <dgm:pt modelId="{2B158975-FE07-4B03-A36D-EE9BF962558A}" type="pres">
      <dgm:prSet presAssocID="{A005DE08-D1B1-4694-8F2E-9D8C1390AA1B}" presName="connTx" presStyleLbl="parChTrans1D3" presStyleIdx="1" presStyleCnt="9"/>
      <dgm:spPr/>
    </dgm:pt>
    <dgm:pt modelId="{2947FD08-6C05-4BDB-A03F-68682123C4E6}" type="pres">
      <dgm:prSet presAssocID="{5CEAA629-D59D-4254-8B35-CDF5179296DE}" presName="root2" presStyleCnt="0"/>
      <dgm:spPr/>
    </dgm:pt>
    <dgm:pt modelId="{A5FD38F3-424E-4942-870F-CE64771A3AB0}" type="pres">
      <dgm:prSet presAssocID="{5CEAA629-D59D-4254-8B35-CDF5179296DE}" presName="LevelTwoTextNode" presStyleLbl="node3" presStyleIdx="1" presStyleCnt="9">
        <dgm:presLayoutVars>
          <dgm:chPref val="3"/>
        </dgm:presLayoutVars>
      </dgm:prSet>
      <dgm:spPr/>
    </dgm:pt>
    <dgm:pt modelId="{D2A46C71-48CE-4DE5-90F8-99E28D53FDD3}" type="pres">
      <dgm:prSet presAssocID="{5CEAA629-D59D-4254-8B35-CDF5179296DE}" presName="level3hierChild" presStyleCnt="0"/>
      <dgm:spPr/>
    </dgm:pt>
    <dgm:pt modelId="{EC72E91F-FD02-4DFD-922B-2853591A2B31}" type="pres">
      <dgm:prSet presAssocID="{EF2001C5-E76C-448A-9126-3CBB12B565A9}" presName="conn2-1" presStyleLbl="parChTrans1D3" presStyleIdx="2" presStyleCnt="9"/>
      <dgm:spPr/>
    </dgm:pt>
    <dgm:pt modelId="{11F9360D-FC28-4EBE-9144-8F78D4AC2A0D}" type="pres">
      <dgm:prSet presAssocID="{EF2001C5-E76C-448A-9126-3CBB12B565A9}" presName="connTx" presStyleLbl="parChTrans1D3" presStyleIdx="2" presStyleCnt="9"/>
      <dgm:spPr/>
    </dgm:pt>
    <dgm:pt modelId="{2F46BCDE-45C9-423F-AD75-AA66E047E0F6}" type="pres">
      <dgm:prSet presAssocID="{9E818ACC-D2A7-4AB9-BFAD-886F349A3EC0}" presName="root2" presStyleCnt="0"/>
      <dgm:spPr/>
    </dgm:pt>
    <dgm:pt modelId="{34132D32-5C2E-4514-9FFE-782B025ED082}" type="pres">
      <dgm:prSet presAssocID="{9E818ACC-D2A7-4AB9-BFAD-886F349A3EC0}" presName="LevelTwoTextNode" presStyleLbl="node3" presStyleIdx="2" presStyleCnt="9">
        <dgm:presLayoutVars>
          <dgm:chPref val="3"/>
        </dgm:presLayoutVars>
      </dgm:prSet>
      <dgm:spPr/>
    </dgm:pt>
    <dgm:pt modelId="{17B3120C-3F40-4DF3-862F-1BC69BA85725}" type="pres">
      <dgm:prSet presAssocID="{9E818ACC-D2A7-4AB9-BFAD-886F349A3EC0}" presName="level3hierChild" presStyleCnt="0"/>
      <dgm:spPr/>
    </dgm:pt>
    <dgm:pt modelId="{8F5728F0-FE55-4D80-B90A-BE212B632828}" type="pres">
      <dgm:prSet presAssocID="{DC672078-66F5-44FD-A250-22BEBA424F60}" presName="conn2-1" presStyleLbl="parChTrans1D3" presStyleIdx="3" presStyleCnt="9"/>
      <dgm:spPr/>
    </dgm:pt>
    <dgm:pt modelId="{F856F842-6A7F-4E52-9ABA-CBC7E2D878F9}" type="pres">
      <dgm:prSet presAssocID="{DC672078-66F5-44FD-A250-22BEBA424F60}" presName="connTx" presStyleLbl="parChTrans1D3" presStyleIdx="3" presStyleCnt="9"/>
      <dgm:spPr/>
    </dgm:pt>
    <dgm:pt modelId="{5EFABEFA-7E9B-4B1E-82EB-782842202422}" type="pres">
      <dgm:prSet presAssocID="{684BE64A-A0C7-4E8B-A3BA-BF3B6657D820}" presName="root2" presStyleCnt="0"/>
      <dgm:spPr/>
    </dgm:pt>
    <dgm:pt modelId="{A8A2329F-4A5C-4031-8964-9D56FBC961CC}" type="pres">
      <dgm:prSet presAssocID="{684BE64A-A0C7-4E8B-A3BA-BF3B6657D820}" presName="LevelTwoTextNode" presStyleLbl="node3" presStyleIdx="3" presStyleCnt="9">
        <dgm:presLayoutVars>
          <dgm:chPref val="3"/>
        </dgm:presLayoutVars>
      </dgm:prSet>
      <dgm:spPr/>
    </dgm:pt>
    <dgm:pt modelId="{648C4C81-58CF-4DC6-ADC5-F6FABB1EE6CC}" type="pres">
      <dgm:prSet presAssocID="{684BE64A-A0C7-4E8B-A3BA-BF3B6657D820}" presName="level3hierChild" presStyleCnt="0"/>
      <dgm:spPr/>
    </dgm:pt>
    <dgm:pt modelId="{DA79E8F8-CC1B-4E5B-94D3-93D617C3C081}" type="pres">
      <dgm:prSet presAssocID="{94A2E983-DF1E-4E51-B7C6-734BD506CA27}" presName="conn2-1" presStyleLbl="parChTrans1D3" presStyleIdx="4" presStyleCnt="9"/>
      <dgm:spPr/>
    </dgm:pt>
    <dgm:pt modelId="{4C0706CD-421B-4069-911C-D7FCEED63041}" type="pres">
      <dgm:prSet presAssocID="{94A2E983-DF1E-4E51-B7C6-734BD506CA27}" presName="connTx" presStyleLbl="parChTrans1D3" presStyleIdx="4" presStyleCnt="9"/>
      <dgm:spPr/>
    </dgm:pt>
    <dgm:pt modelId="{7A744B81-FAA4-475D-A087-6B4221E11BEF}" type="pres">
      <dgm:prSet presAssocID="{8F001DE0-EE52-4A1E-A8BD-1573355DECA4}" presName="root2" presStyleCnt="0"/>
      <dgm:spPr/>
    </dgm:pt>
    <dgm:pt modelId="{7D07C25D-1D27-4A17-8A97-4F63F1206642}" type="pres">
      <dgm:prSet presAssocID="{8F001DE0-EE52-4A1E-A8BD-1573355DECA4}" presName="LevelTwoTextNode" presStyleLbl="node3" presStyleIdx="4" presStyleCnt="9">
        <dgm:presLayoutVars>
          <dgm:chPref val="3"/>
        </dgm:presLayoutVars>
      </dgm:prSet>
      <dgm:spPr/>
    </dgm:pt>
    <dgm:pt modelId="{A5F0052A-04F3-483E-8AC4-2B68146D418D}" type="pres">
      <dgm:prSet presAssocID="{8F001DE0-EE52-4A1E-A8BD-1573355DECA4}" presName="level3hierChild" presStyleCnt="0"/>
      <dgm:spPr/>
    </dgm:pt>
    <dgm:pt modelId="{3D62A551-DF43-433F-AAB3-C7E96747B5CA}" type="pres">
      <dgm:prSet presAssocID="{84693C1A-9A00-4978-B229-92B1EB2C618B}" presName="conn2-1" presStyleLbl="parChTrans1D3" presStyleIdx="5" presStyleCnt="9"/>
      <dgm:spPr/>
    </dgm:pt>
    <dgm:pt modelId="{E7CC0564-F8F1-4A68-AF5F-8FC1483BA16C}" type="pres">
      <dgm:prSet presAssocID="{84693C1A-9A00-4978-B229-92B1EB2C618B}" presName="connTx" presStyleLbl="parChTrans1D3" presStyleIdx="5" presStyleCnt="9"/>
      <dgm:spPr/>
    </dgm:pt>
    <dgm:pt modelId="{59C10861-8292-42C6-9207-148DEA2F63A3}" type="pres">
      <dgm:prSet presAssocID="{53E661E7-4AF8-4842-A39E-755671670735}" presName="root2" presStyleCnt="0"/>
      <dgm:spPr/>
    </dgm:pt>
    <dgm:pt modelId="{42A6B248-CB21-4B93-84DB-D31F76421333}" type="pres">
      <dgm:prSet presAssocID="{53E661E7-4AF8-4842-A39E-755671670735}" presName="LevelTwoTextNode" presStyleLbl="node3" presStyleIdx="5" presStyleCnt="9">
        <dgm:presLayoutVars>
          <dgm:chPref val="3"/>
        </dgm:presLayoutVars>
      </dgm:prSet>
      <dgm:spPr/>
    </dgm:pt>
    <dgm:pt modelId="{B93DF15D-8030-4937-A2A8-2AF6B9576E16}" type="pres">
      <dgm:prSet presAssocID="{53E661E7-4AF8-4842-A39E-755671670735}" presName="level3hierChild" presStyleCnt="0"/>
      <dgm:spPr/>
    </dgm:pt>
    <dgm:pt modelId="{7AAF09E3-4762-4FD3-BDA2-F44BE7E521F6}" type="pres">
      <dgm:prSet presAssocID="{89A5A526-91D4-48FA-AB22-DFE5F6948461}" presName="conn2-1" presStyleLbl="parChTrans1D3" presStyleIdx="6" presStyleCnt="9"/>
      <dgm:spPr/>
    </dgm:pt>
    <dgm:pt modelId="{10084292-CCA4-40C9-9AD3-D7855B086383}" type="pres">
      <dgm:prSet presAssocID="{89A5A526-91D4-48FA-AB22-DFE5F6948461}" presName="connTx" presStyleLbl="parChTrans1D3" presStyleIdx="6" presStyleCnt="9"/>
      <dgm:spPr/>
    </dgm:pt>
    <dgm:pt modelId="{6EB4FC1C-7A20-456E-B897-38337F405A3C}" type="pres">
      <dgm:prSet presAssocID="{8FD64374-E7CB-484D-9367-CC1E8E1EA0F1}" presName="root2" presStyleCnt="0"/>
      <dgm:spPr/>
    </dgm:pt>
    <dgm:pt modelId="{A6F0B1AC-F2F2-4B7A-8524-4ABA1E66EA31}" type="pres">
      <dgm:prSet presAssocID="{8FD64374-E7CB-484D-9367-CC1E8E1EA0F1}" presName="LevelTwoTextNode" presStyleLbl="node3" presStyleIdx="6" presStyleCnt="9">
        <dgm:presLayoutVars>
          <dgm:chPref val="3"/>
        </dgm:presLayoutVars>
      </dgm:prSet>
      <dgm:spPr/>
    </dgm:pt>
    <dgm:pt modelId="{40F8B11D-9B1D-45A3-8903-0F2E7A754001}" type="pres">
      <dgm:prSet presAssocID="{8FD64374-E7CB-484D-9367-CC1E8E1EA0F1}" presName="level3hierChild" presStyleCnt="0"/>
      <dgm:spPr/>
    </dgm:pt>
    <dgm:pt modelId="{513370C1-BC55-42E9-80CA-98A3A4A0C246}" type="pres">
      <dgm:prSet presAssocID="{C992323E-628A-441E-9815-A945CD5C944C}" presName="conn2-1" presStyleLbl="parChTrans1D3" presStyleIdx="7" presStyleCnt="9"/>
      <dgm:spPr/>
    </dgm:pt>
    <dgm:pt modelId="{C44CC541-FBBF-4EDC-8672-51DF0AD351C0}" type="pres">
      <dgm:prSet presAssocID="{C992323E-628A-441E-9815-A945CD5C944C}" presName="connTx" presStyleLbl="parChTrans1D3" presStyleIdx="7" presStyleCnt="9"/>
      <dgm:spPr/>
    </dgm:pt>
    <dgm:pt modelId="{37DFD107-9110-49B2-BEF2-CF307BDC9A40}" type="pres">
      <dgm:prSet presAssocID="{6B1D5BC0-B384-4BDB-B840-14AF44E5EFDF}" presName="root2" presStyleCnt="0"/>
      <dgm:spPr/>
    </dgm:pt>
    <dgm:pt modelId="{ACB4336A-0A5E-4D6D-8D40-28523A800FC0}" type="pres">
      <dgm:prSet presAssocID="{6B1D5BC0-B384-4BDB-B840-14AF44E5EFDF}" presName="LevelTwoTextNode" presStyleLbl="node3" presStyleIdx="7" presStyleCnt="9">
        <dgm:presLayoutVars>
          <dgm:chPref val="3"/>
        </dgm:presLayoutVars>
      </dgm:prSet>
      <dgm:spPr/>
    </dgm:pt>
    <dgm:pt modelId="{367A99B0-7B8C-4A0A-B3D8-E5C9DF309FAC}" type="pres">
      <dgm:prSet presAssocID="{6B1D5BC0-B384-4BDB-B840-14AF44E5EFDF}" presName="level3hierChild" presStyleCnt="0"/>
      <dgm:spPr/>
    </dgm:pt>
    <dgm:pt modelId="{53B7C226-6540-4DF9-BB8E-D6786DA71CFF}" type="pres">
      <dgm:prSet presAssocID="{8F03F67A-8E1E-4307-83A4-8C4369FFFEBA}" presName="conn2-1" presStyleLbl="parChTrans1D3" presStyleIdx="8" presStyleCnt="9"/>
      <dgm:spPr/>
    </dgm:pt>
    <dgm:pt modelId="{E0AF9924-7E49-4896-AF47-5ED724BC20AE}" type="pres">
      <dgm:prSet presAssocID="{8F03F67A-8E1E-4307-83A4-8C4369FFFEBA}" presName="connTx" presStyleLbl="parChTrans1D3" presStyleIdx="8" presStyleCnt="9"/>
      <dgm:spPr/>
    </dgm:pt>
    <dgm:pt modelId="{E68CFD52-82EE-416F-BE58-295A24E6A322}" type="pres">
      <dgm:prSet presAssocID="{32C0963D-177F-4EBD-A519-134619F4520C}" presName="root2" presStyleCnt="0"/>
      <dgm:spPr/>
    </dgm:pt>
    <dgm:pt modelId="{4B9EB0CF-D7A9-4296-839E-3262EF648FF7}" type="pres">
      <dgm:prSet presAssocID="{32C0963D-177F-4EBD-A519-134619F4520C}" presName="LevelTwoTextNode" presStyleLbl="node3" presStyleIdx="8" presStyleCnt="9">
        <dgm:presLayoutVars>
          <dgm:chPref val="3"/>
        </dgm:presLayoutVars>
      </dgm:prSet>
      <dgm:spPr/>
    </dgm:pt>
    <dgm:pt modelId="{BA526047-2EB8-4D58-8748-8622E39F069D}" type="pres">
      <dgm:prSet presAssocID="{32C0963D-177F-4EBD-A519-134619F4520C}" presName="level3hierChild" presStyleCnt="0"/>
      <dgm:spPr/>
    </dgm:pt>
  </dgm:ptLst>
  <dgm:cxnLst>
    <dgm:cxn modelId="{18C77B00-A0FF-4BD3-B023-682DBBC13744}" type="presOf" srcId="{53E661E7-4AF8-4842-A39E-755671670735}" destId="{42A6B248-CB21-4B93-84DB-D31F76421333}" srcOrd="0" destOrd="0" presId="urn:microsoft.com/office/officeart/2008/layout/HorizontalMultiLevelHierarchy"/>
    <dgm:cxn modelId="{A87FD709-F809-4728-B6CB-02FE460E0A34}" type="presOf" srcId="{8F03F67A-8E1E-4307-83A4-8C4369FFFEBA}" destId="{53B7C226-6540-4DF9-BB8E-D6786DA71CFF}" srcOrd="0" destOrd="0" presId="urn:microsoft.com/office/officeart/2008/layout/HorizontalMultiLevelHierarchy"/>
    <dgm:cxn modelId="{33917B14-54E1-408A-9DEA-3AFF658AF04C}" type="presOf" srcId="{DEF6B979-22F1-4D74-8012-1E945994B974}" destId="{7720A92D-3EE7-4931-9D5B-3FD76157E30B}" srcOrd="0" destOrd="0" presId="urn:microsoft.com/office/officeart/2008/layout/HorizontalMultiLevelHierarchy"/>
    <dgm:cxn modelId="{9B4EF415-A2C4-4D21-8B22-B4B16726F776}" srcId="{AB697D16-6DFD-4AB8-8A67-1F91A31BC9F9}" destId="{5CEAA629-D59D-4254-8B35-CDF5179296DE}" srcOrd="1" destOrd="0" parTransId="{A005DE08-D1B1-4694-8F2E-9D8C1390AA1B}" sibTransId="{87ACDF23-BD1C-44E0-90E2-D39BE7AE8E64}"/>
    <dgm:cxn modelId="{4534D219-23CA-4E88-9B39-99169F1242FC}" type="presOf" srcId="{84693C1A-9A00-4978-B229-92B1EB2C618B}" destId="{E7CC0564-F8F1-4A68-AF5F-8FC1483BA16C}" srcOrd="1" destOrd="0" presId="urn:microsoft.com/office/officeart/2008/layout/HorizontalMultiLevelHierarchy"/>
    <dgm:cxn modelId="{B9D2181D-A809-481A-85B8-A593A966EA5A}" type="presOf" srcId="{C992323E-628A-441E-9815-A945CD5C944C}" destId="{513370C1-BC55-42E9-80CA-98A3A4A0C246}" srcOrd="0" destOrd="0" presId="urn:microsoft.com/office/officeart/2008/layout/HorizontalMultiLevelHierarchy"/>
    <dgm:cxn modelId="{1AA6A41F-F4C0-4720-9E1E-A3D187E37E8C}" type="presOf" srcId="{32D5DD33-E845-441B-B6AF-77A8CCB9C708}" destId="{769F28EE-8EB7-47E4-A8C0-FCC645DB27AC}" srcOrd="1" destOrd="0" presId="urn:microsoft.com/office/officeart/2008/layout/HorizontalMultiLevelHierarchy"/>
    <dgm:cxn modelId="{AEE1F820-B8F6-4D36-9929-D40A50492933}" type="presOf" srcId="{94A2E983-DF1E-4E51-B7C6-734BD506CA27}" destId="{4C0706CD-421B-4069-911C-D7FCEED63041}" srcOrd="1" destOrd="0" presId="urn:microsoft.com/office/officeart/2008/layout/HorizontalMultiLevelHierarchy"/>
    <dgm:cxn modelId="{DA392528-DEE1-4683-AB8F-90455C5683AA}" srcId="{AB697D16-6DFD-4AB8-8A67-1F91A31BC9F9}" destId="{53E661E7-4AF8-4842-A39E-755671670735}" srcOrd="5" destOrd="0" parTransId="{84693C1A-9A00-4978-B229-92B1EB2C618B}" sibTransId="{96EFB880-3B35-4C4B-9783-AACBBEB375CC}"/>
    <dgm:cxn modelId="{63B1C931-0328-4F1D-9FE0-0B2E5E134EF0}" type="presOf" srcId="{8F03F67A-8E1E-4307-83A4-8C4369FFFEBA}" destId="{E0AF9924-7E49-4896-AF47-5ED724BC20AE}" srcOrd="1" destOrd="0" presId="urn:microsoft.com/office/officeart/2008/layout/HorizontalMultiLevelHierarchy"/>
    <dgm:cxn modelId="{2DB58437-082C-44D5-87BF-75903AE831D1}" type="presOf" srcId="{89A5A526-91D4-48FA-AB22-DFE5F6948461}" destId="{10084292-CCA4-40C9-9AD3-D7855B086383}" srcOrd="1" destOrd="0" presId="urn:microsoft.com/office/officeart/2008/layout/HorizontalMultiLevelHierarchy"/>
    <dgm:cxn modelId="{AFEEF739-7BAA-41CE-9A09-F17C51ACEDE9}" type="presOf" srcId="{DEF6B979-22F1-4D74-8012-1E945994B974}" destId="{0ECE2F5D-E387-4076-93A3-2D77FD9C0998}" srcOrd="1" destOrd="0" presId="urn:microsoft.com/office/officeart/2008/layout/HorizontalMultiLevelHierarchy"/>
    <dgm:cxn modelId="{566E383A-C932-425A-899C-5F6D6E1FF70D}" srcId="{AB697D16-6DFD-4AB8-8A67-1F91A31BC9F9}" destId="{8FD64374-E7CB-484D-9367-CC1E8E1EA0F1}" srcOrd="6" destOrd="0" parTransId="{89A5A526-91D4-48FA-AB22-DFE5F6948461}" sibTransId="{CDC841FB-1B55-46E4-A6D2-9E9CD0E49140}"/>
    <dgm:cxn modelId="{58DC8E3A-AF45-4839-8151-6B3488C59108}" type="presOf" srcId="{94A2E983-DF1E-4E51-B7C6-734BD506CA27}" destId="{DA79E8F8-CC1B-4E5B-94D3-93D617C3C081}" srcOrd="0" destOrd="0" presId="urn:microsoft.com/office/officeart/2008/layout/HorizontalMultiLevelHierarchy"/>
    <dgm:cxn modelId="{0C80073B-2C57-4E1A-AB16-A3B95FA1B1B7}" type="presOf" srcId="{684BE64A-A0C7-4E8B-A3BA-BF3B6657D820}" destId="{A8A2329F-4A5C-4031-8964-9D56FBC961CC}" srcOrd="0" destOrd="0" presId="urn:microsoft.com/office/officeart/2008/layout/HorizontalMultiLevelHierarchy"/>
    <dgm:cxn modelId="{0F978C40-70DF-44F6-9830-2B75E76C7F63}" type="presOf" srcId="{89A5A526-91D4-48FA-AB22-DFE5F6948461}" destId="{7AAF09E3-4762-4FD3-BDA2-F44BE7E521F6}" srcOrd="0" destOrd="0" presId="urn:microsoft.com/office/officeart/2008/layout/HorizontalMultiLevelHierarchy"/>
    <dgm:cxn modelId="{DCA2705F-D090-47F0-AE86-D997EBBD401C}" type="presOf" srcId="{8FD64374-E7CB-484D-9367-CC1E8E1EA0F1}" destId="{A6F0B1AC-F2F2-4B7A-8524-4ABA1E66EA31}" srcOrd="0" destOrd="0" presId="urn:microsoft.com/office/officeart/2008/layout/HorizontalMultiLevelHierarchy"/>
    <dgm:cxn modelId="{9EB80947-7C24-4A2C-9C0D-90EFBAC35A1A}" type="presOf" srcId="{32C0963D-177F-4EBD-A519-134619F4520C}" destId="{4B9EB0CF-D7A9-4296-839E-3262EF648FF7}" srcOrd="0" destOrd="0" presId="urn:microsoft.com/office/officeart/2008/layout/HorizontalMultiLevelHierarchy"/>
    <dgm:cxn modelId="{C02E6A47-B777-4B78-8EDF-779750F23A33}" type="presOf" srcId="{EF2001C5-E76C-448A-9126-3CBB12B565A9}" destId="{11F9360D-FC28-4EBE-9144-8F78D4AC2A0D}" srcOrd="1" destOrd="0" presId="urn:microsoft.com/office/officeart/2008/layout/HorizontalMultiLevelHierarchy"/>
    <dgm:cxn modelId="{A0EB7049-AA9B-427A-A982-865BDCD203E8}" srcId="{3CA5AF63-F81F-4E33-BF9F-7EB45DF70CDA}" destId="{AB697D16-6DFD-4AB8-8A67-1F91A31BC9F9}" srcOrd="0" destOrd="0" parTransId="{32D5DD33-E845-441B-B6AF-77A8CCB9C708}" sibTransId="{71AA6C0A-BCD8-41C2-AF83-80E840F55883}"/>
    <dgm:cxn modelId="{9F1F264E-5BFB-41A8-9276-CBFA531F6C4B}" srcId="{AB697D16-6DFD-4AB8-8A67-1F91A31BC9F9}" destId="{684BE64A-A0C7-4E8B-A3BA-BF3B6657D820}" srcOrd="3" destOrd="0" parTransId="{DC672078-66F5-44FD-A250-22BEBA424F60}" sibTransId="{2174873F-37ED-45AE-BF5D-E6D70DBE154C}"/>
    <dgm:cxn modelId="{25AB496F-3504-4C8B-A64D-2748C02B6579}" type="presOf" srcId="{A8074335-6122-4758-84B4-3C85719E5552}" destId="{46DB3A11-A950-43F5-9609-37B94FB9E1E8}" srcOrd="0" destOrd="0" presId="urn:microsoft.com/office/officeart/2008/layout/HorizontalMultiLevelHierarchy"/>
    <dgm:cxn modelId="{8152BD71-F98A-46ED-BDB4-911C7D77E085}" type="presOf" srcId="{C992323E-628A-441E-9815-A945CD5C944C}" destId="{C44CC541-FBBF-4EDC-8672-51DF0AD351C0}" srcOrd="1" destOrd="0" presId="urn:microsoft.com/office/officeart/2008/layout/HorizontalMultiLevelHierarchy"/>
    <dgm:cxn modelId="{66BCB652-B664-410B-A22F-B599011AB512}" srcId="{AB697D16-6DFD-4AB8-8A67-1F91A31BC9F9}" destId="{32C0963D-177F-4EBD-A519-134619F4520C}" srcOrd="8" destOrd="0" parTransId="{8F03F67A-8E1E-4307-83A4-8C4369FFFEBA}" sibTransId="{9E984029-83EE-4558-9510-B3124998890F}"/>
    <dgm:cxn modelId="{0764D157-6EEF-4662-A3BB-E24FDE9DC217}" type="presOf" srcId="{84693C1A-9A00-4978-B229-92B1EB2C618B}" destId="{3D62A551-DF43-433F-AAB3-C7E96747B5CA}" srcOrd="0" destOrd="0" presId="urn:microsoft.com/office/officeart/2008/layout/HorizontalMultiLevelHierarchy"/>
    <dgm:cxn modelId="{04265B58-B723-47B2-819F-ED0A96F0C933}" srcId="{AB697D16-6DFD-4AB8-8A67-1F91A31BC9F9}" destId="{A8074335-6122-4758-84B4-3C85719E5552}" srcOrd="0" destOrd="0" parTransId="{DEF6B979-22F1-4D74-8012-1E945994B974}" sibTransId="{EF9B41E3-19C7-4E38-AAAB-D17D22B4E8F4}"/>
    <dgm:cxn modelId="{A24C7484-78FB-4689-AFED-02F9CAC9A469}" type="presOf" srcId="{8F001DE0-EE52-4A1E-A8BD-1573355DECA4}" destId="{7D07C25D-1D27-4A17-8A97-4F63F1206642}" srcOrd="0" destOrd="0" presId="urn:microsoft.com/office/officeart/2008/layout/HorizontalMultiLevelHierarchy"/>
    <dgm:cxn modelId="{83105B93-5F8F-4D2A-BF5E-0251DCA46539}" srcId="{AB697D16-6DFD-4AB8-8A67-1F91A31BC9F9}" destId="{8F001DE0-EE52-4A1E-A8BD-1573355DECA4}" srcOrd="4" destOrd="0" parTransId="{94A2E983-DF1E-4E51-B7C6-734BD506CA27}" sibTransId="{BCE009D6-38B8-4078-BAF2-AD0C712FB99A}"/>
    <dgm:cxn modelId="{EC5C339A-8396-49E5-8035-97F7CDEB7641}" type="presOf" srcId="{3CA5AF63-F81F-4E33-BF9F-7EB45DF70CDA}" destId="{49B87E00-EF52-48C7-8EE5-712140A6562C}" srcOrd="0" destOrd="0" presId="urn:microsoft.com/office/officeart/2008/layout/HorizontalMultiLevelHierarchy"/>
    <dgm:cxn modelId="{DA8D1BA6-767B-4E76-8304-9AF95D97B126}" srcId="{AB697D16-6DFD-4AB8-8A67-1F91A31BC9F9}" destId="{9E818ACC-D2A7-4AB9-BFAD-886F349A3EC0}" srcOrd="2" destOrd="0" parTransId="{EF2001C5-E76C-448A-9126-3CBB12B565A9}" sibTransId="{F6E5EBDB-8006-4A10-A3C5-953906BC1B50}"/>
    <dgm:cxn modelId="{D79242B4-A4BD-4777-B16A-662088D29BB1}" type="presOf" srcId="{DC672078-66F5-44FD-A250-22BEBA424F60}" destId="{F856F842-6A7F-4E52-9ABA-CBC7E2D878F9}" srcOrd="1" destOrd="0" presId="urn:microsoft.com/office/officeart/2008/layout/HorizontalMultiLevelHierarchy"/>
    <dgm:cxn modelId="{78939FBA-1351-4FD5-BCCA-48FCB1CB9FE9}" type="presOf" srcId="{DC672078-66F5-44FD-A250-22BEBA424F60}" destId="{8F5728F0-FE55-4D80-B90A-BE212B632828}" srcOrd="0" destOrd="0" presId="urn:microsoft.com/office/officeart/2008/layout/HorizontalMultiLevelHierarchy"/>
    <dgm:cxn modelId="{EF701EBC-BB84-4855-AE36-29B46087ED79}" type="presOf" srcId="{6B1D5BC0-B384-4BDB-B840-14AF44E5EFDF}" destId="{ACB4336A-0A5E-4D6D-8D40-28523A800FC0}" srcOrd="0" destOrd="0" presId="urn:microsoft.com/office/officeart/2008/layout/HorizontalMultiLevelHierarchy"/>
    <dgm:cxn modelId="{0A894BBC-BFDF-41E1-BC0B-1302EB147061}" srcId="{BA0FA046-E779-4084-AE77-9EC0499C048C}" destId="{3CA5AF63-F81F-4E33-BF9F-7EB45DF70CDA}" srcOrd="0" destOrd="0" parTransId="{4B6E7D50-B680-407D-B982-9DBC5FB19F50}" sibTransId="{4C3D2A18-2AAC-407D-90A3-1178372BD62D}"/>
    <dgm:cxn modelId="{E5F9DBC9-2E89-41CA-9002-7B04C8E56AF3}" type="presOf" srcId="{9E818ACC-D2A7-4AB9-BFAD-886F349A3EC0}" destId="{34132D32-5C2E-4514-9FFE-782B025ED082}" srcOrd="0" destOrd="0" presId="urn:microsoft.com/office/officeart/2008/layout/HorizontalMultiLevelHierarchy"/>
    <dgm:cxn modelId="{B10096CB-7108-4063-84A0-114463069331}" type="presOf" srcId="{32D5DD33-E845-441B-B6AF-77A8CCB9C708}" destId="{0D8D7ECC-7E16-47E9-B8B5-0C64F46C7206}" srcOrd="0" destOrd="0" presId="urn:microsoft.com/office/officeart/2008/layout/HorizontalMultiLevelHierarchy"/>
    <dgm:cxn modelId="{7581BBCD-FB84-480B-AA3C-D094814C5D30}" srcId="{AB697D16-6DFD-4AB8-8A67-1F91A31BC9F9}" destId="{6B1D5BC0-B384-4BDB-B840-14AF44E5EFDF}" srcOrd="7" destOrd="0" parTransId="{C992323E-628A-441E-9815-A945CD5C944C}" sibTransId="{F0F773F9-503D-4C9C-B16D-986A235161E0}"/>
    <dgm:cxn modelId="{44B484D0-A5E7-46C7-9692-17B0A03934F8}" type="presOf" srcId="{BA0FA046-E779-4084-AE77-9EC0499C048C}" destId="{665BA39A-1095-4D38-82CD-E8BABDE78FD7}" srcOrd="0" destOrd="0" presId="urn:microsoft.com/office/officeart/2008/layout/HorizontalMultiLevelHierarchy"/>
    <dgm:cxn modelId="{EC9D48E5-3469-4B70-8630-6854157CBC53}" type="presOf" srcId="{A005DE08-D1B1-4694-8F2E-9D8C1390AA1B}" destId="{4DBC0284-7F9C-4C12-981B-26B09C1F0475}" srcOrd="0" destOrd="0" presId="urn:microsoft.com/office/officeart/2008/layout/HorizontalMultiLevelHierarchy"/>
    <dgm:cxn modelId="{F7BFA7ED-83CB-4985-8D9A-6E1D1F4AC64C}" type="presOf" srcId="{5CEAA629-D59D-4254-8B35-CDF5179296DE}" destId="{A5FD38F3-424E-4942-870F-CE64771A3AB0}" srcOrd="0" destOrd="0" presId="urn:microsoft.com/office/officeart/2008/layout/HorizontalMultiLevelHierarchy"/>
    <dgm:cxn modelId="{D3FC15F8-1390-446B-88A0-61176B4D67D3}" type="presOf" srcId="{A005DE08-D1B1-4694-8F2E-9D8C1390AA1B}" destId="{2B158975-FE07-4B03-A36D-EE9BF962558A}" srcOrd="1" destOrd="0" presId="urn:microsoft.com/office/officeart/2008/layout/HorizontalMultiLevelHierarchy"/>
    <dgm:cxn modelId="{662D2CFB-7A7B-4975-9AE2-E9C9B5670D47}" type="presOf" srcId="{EF2001C5-E76C-448A-9126-3CBB12B565A9}" destId="{EC72E91F-FD02-4DFD-922B-2853591A2B31}" srcOrd="0" destOrd="0" presId="urn:microsoft.com/office/officeart/2008/layout/HorizontalMultiLevelHierarchy"/>
    <dgm:cxn modelId="{ACB57BFD-4B96-4129-A3DA-65F595E0B6DD}" type="presOf" srcId="{AB697D16-6DFD-4AB8-8A67-1F91A31BC9F9}" destId="{30F6E664-0EDC-4EA4-B211-FDC5B715A88E}" srcOrd="0" destOrd="0" presId="urn:microsoft.com/office/officeart/2008/layout/HorizontalMultiLevelHierarchy"/>
    <dgm:cxn modelId="{F80A452D-1539-4003-9087-A8AFB0A05E6D}" type="presParOf" srcId="{665BA39A-1095-4D38-82CD-E8BABDE78FD7}" destId="{BB9761E2-E96C-453F-81AE-15224AAD6A4E}" srcOrd="0" destOrd="0" presId="urn:microsoft.com/office/officeart/2008/layout/HorizontalMultiLevelHierarchy"/>
    <dgm:cxn modelId="{5EC977AA-AAB3-4813-A9A2-F5A3F5D277F0}" type="presParOf" srcId="{BB9761E2-E96C-453F-81AE-15224AAD6A4E}" destId="{49B87E00-EF52-48C7-8EE5-712140A6562C}" srcOrd="0" destOrd="0" presId="urn:microsoft.com/office/officeart/2008/layout/HorizontalMultiLevelHierarchy"/>
    <dgm:cxn modelId="{98A546A0-CEA5-4730-A649-EB5DCFBF8DED}" type="presParOf" srcId="{BB9761E2-E96C-453F-81AE-15224AAD6A4E}" destId="{77DC73BC-3053-461C-A1E3-C4B36DA4E432}" srcOrd="1" destOrd="0" presId="urn:microsoft.com/office/officeart/2008/layout/HorizontalMultiLevelHierarchy"/>
    <dgm:cxn modelId="{A2A664B6-A980-463F-9B76-FC5123AC4486}" type="presParOf" srcId="{77DC73BC-3053-461C-A1E3-C4B36DA4E432}" destId="{0D8D7ECC-7E16-47E9-B8B5-0C64F46C7206}" srcOrd="0" destOrd="0" presId="urn:microsoft.com/office/officeart/2008/layout/HorizontalMultiLevelHierarchy"/>
    <dgm:cxn modelId="{9BB9AA4F-F225-42D3-AD23-A6AB455B50C3}" type="presParOf" srcId="{0D8D7ECC-7E16-47E9-B8B5-0C64F46C7206}" destId="{769F28EE-8EB7-47E4-A8C0-FCC645DB27AC}" srcOrd="0" destOrd="0" presId="urn:microsoft.com/office/officeart/2008/layout/HorizontalMultiLevelHierarchy"/>
    <dgm:cxn modelId="{8A955C66-C41E-4B05-93CD-EAAFF0DF39C8}" type="presParOf" srcId="{77DC73BC-3053-461C-A1E3-C4B36DA4E432}" destId="{954D94C7-DF80-487B-B0BF-30AD808D5421}" srcOrd="1" destOrd="0" presId="urn:microsoft.com/office/officeart/2008/layout/HorizontalMultiLevelHierarchy"/>
    <dgm:cxn modelId="{E91B8BFE-FBA4-4FA4-B205-46E24D967C2E}" type="presParOf" srcId="{954D94C7-DF80-487B-B0BF-30AD808D5421}" destId="{30F6E664-0EDC-4EA4-B211-FDC5B715A88E}" srcOrd="0" destOrd="0" presId="urn:microsoft.com/office/officeart/2008/layout/HorizontalMultiLevelHierarchy"/>
    <dgm:cxn modelId="{8B557885-4D78-4B3A-A504-BE4D7BD13E34}" type="presParOf" srcId="{954D94C7-DF80-487B-B0BF-30AD808D5421}" destId="{A926027D-3179-4C81-A4F5-3E1D30CDD8C6}" srcOrd="1" destOrd="0" presId="urn:microsoft.com/office/officeart/2008/layout/HorizontalMultiLevelHierarchy"/>
    <dgm:cxn modelId="{EB116730-666A-4D32-9C7F-3413A17EBF5B}" type="presParOf" srcId="{A926027D-3179-4C81-A4F5-3E1D30CDD8C6}" destId="{7720A92D-3EE7-4931-9D5B-3FD76157E30B}" srcOrd="0" destOrd="0" presId="urn:microsoft.com/office/officeart/2008/layout/HorizontalMultiLevelHierarchy"/>
    <dgm:cxn modelId="{2A7AF772-7A24-4B46-8E6F-F729273137B7}" type="presParOf" srcId="{7720A92D-3EE7-4931-9D5B-3FD76157E30B}" destId="{0ECE2F5D-E387-4076-93A3-2D77FD9C0998}" srcOrd="0" destOrd="0" presId="urn:microsoft.com/office/officeart/2008/layout/HorizontalMultiLevelHierarchy"/>
    <dgm:cxn modelId="{0D0E5BB7-021B-4F48-B68C-CC2573C3A361}" type="presParOf" srcId="{A926027D-3179-4C81-A4F5-3E1D30CDD8C6}" destId="{015D1F44-90F7-499E-B4A8-E06AF856A245}" srcOrd="1" destOrd="0" presId="urn:microsoft.com/office/officeart/2008/layout/HorizontalMultiLevelHierarchy"/>
    <dgm:cxn modelId="{F15A6579-375E-481F-9AA7-E18EBEA03D7B}" type="presParOf" srcId="{015D1F44-90F7-499E-B4A8-E06AF856A245}" destId="{46DB3A11-A950-43F5-9609-37B94FB9E1E8}" srcOrd="0" destOrd="0" presId="urn:microsoft.com/office/officeart/2008/layout/HorizontalMultiLevelHierarchy"/>
    <dgm:cxn modelId="{CB83C5B2-8049-4157-A89D-025C1643C36D}" type="presParOf" srcId="{015D1F44-90F7-499E-B4A8-E06AF856A245}" destId="{C275DCDB-8A67-4697-999D-0C0AA6377D9F}" srcOrd="1" destOrd="0" presId="urn:microsoft.com/office/officeart/2008/layout/HorizontalMultiLevelHierarchy"/>
    <dgm:cxn modelId="{7B299981-456D-4925-9862-CA94178839A9}" type="presParOf" srcId="{A926027D-3179-4C81-A4F5-3E1D30CDD8C6}" destId="{4DBC0284-7F9C-4C12-981B-26B09C1F0475}" srcOrd="2" destOrd="0" presId="urn:microsoft.com/office/officeart/2008/layout/HorizontalMultiLevelHierarchy"/>
    <dgm:cxn modelId="{7E5AA360-60FE-439F-AEE4-EF9A6949722F}" type="presParOf" srcId="{4DBC0284-7F9C-4C12-981B-26B09C1F0475}" destId="{2B158975-FE07-4B03-A36D-EE9BF962558A}" srcOrd="0" destOrd="0" presId="urn:microsoft.com/office/officeart/2008/layout/HorizontalMultiLevelHierarchy"/>
    <dgm:cxn modelId="{37CA9D3F-5E5C-4E7A-94AB-4E9FA8B50293}" type="presParOf" srcId="{A926027D-3179-4C81-A4F5-3E1D30CDD8C6}" destId="{2947FD08-6C05-4BDB-A03F-68682123C4E6}" srcOrd="3" destOrd="0" presId="urn:microsoft.com/office/officeart/2008/layout/HorizontalMultiLevelHierarchy"/>
    <dgm:cxn modelId="{452B928D-4FE7-4E18-AC9B-006524236F87}" type="presParOf" srcId="{2947FD08-6C05-4BDB-A03F-68682123C4E6}" destId="{A5FD38F3-424E-4942-870F-CE64771A3AB0}" srcOrd="0" destOrd="0" presId="urn:microsoft.com/office/officeart/2008/layout/HorizontalMultiLevelHierarchy"/>
    <dgm:cxn modelId="{C81205E8-5632-4E6B-B370-D38A6F743EB3}" type="presParOf" srcId="{2947FD08-6C05-4BDB-A03F-68682123C4E6}" destId="{D2A46C71-48CE-4DE5-90F8-99E28D53FDD3}" srcOrd="1" destOrd="0" presId="urn:microsoft.com/office/officeart/2008/layout/HorizontalMultiLevelHierarchy"/>
    <dgm:cxn modelId="{FD530A3A-6085-47AB-A911-ED56790E5514}" type="presParOf" srcId="{A926027D-3179-4C81-A4F5-3E1D30CDD8C6}" destId="{EC72E91F-FD02-4DFD-922B-2853591A2B31}" srcOrd="4" destOrd="0" presId="urn:microsoft.com/office/officeart/2008/layout/HorizontalMultiLevelHierarchy"/>
    <dgm:cxn modelId="{779B3E47-C273-424C-A113-0F639F4AC509}" type="presParOf" srcId="{EC72E91F-FD02-4DFD-922B-2853591A2B31}" destId="{11F9360D-FC28-4EBE-9144-8F78D4AC2A0D}" srcOrd="0" destOrd="0" presId="urn:microsoft.com/office/officeart/2008/layout/HorizontalMultiLevelHierarchy"/>
    <dgm:cxn modelId="{E3A922E1-4CBE-452D-9855-A21F32748CAA}" type="presParOf" srcId="{A926027D-3179-4C81-A4F5-3E1D30CDD8C6}" destId="{2F46BCDE-45C9-423F-AD75-AA66E047E0F6}" srcOrd="5" destOrd="0" presId="urn:microsoft.com/office/officeart/2008/layout/HorizontalMultiLevelHierarchy"/>
    <dgm:cxn modelId="{05FF4A84-3002-41FF-9906-93BC51D2062B}" type="presParOf" srcId="{2F46BCDE-45C9-423F-AD75-AA66E047E0F6}" destId="{34132D32-5C2E-4514-9FFE-782B025ED082}" srcOrd="0" destOrd="0" presId="urn:microsoft.com/office/officeart/2008/layout/HorizontalMultiLevelHierarchy"/>
    <dgm:cxn modelId="{03C39735-7219-4132-9576-D5E676CD6822}" type="presParOf" srcId="{2F46BCDE-45C9-423F-AD75-AA66E047E0F6}" destId="{17B3120C-3F40-4DF3-862F-1BC69BA85725}" srcOrd="1" destOrd="0" presId="urn:microsoft.com/office/officeart/2008/layout/HorizontalMultiLevelHierarchy"/>
    <dgm:cxn modelId="{61314135-40F7-41EF-BC23-8289D85A3FA8}" type="presParOf" srcId="{A926027D-3179-4C81-A4F5-3E1D30CDD8C6}" destId="{8F5728F0-FE55-4D80-B90A-BE212B632828}" srcOrd="6" destOrd="0" presId="urn:microsoft.com/office/officeart/2008/layout/HorizontalMultiLevelHierarchy"/>
    <dgm:cxn modelId="{D5464A96-E3BA-4951-A3D9-C60B09E4E69E}" type="presParOf" srcId="{8F5728F0-FE55-4D80-B90A-BE212B632828}" destId="{F856F842-6A7F-4E52-9ABA-CBC7E2D878F9}" srcOrd="0" destOrd="0" presId="urn:microsoft.com/office/officeart/2008/layout/HorizontalMultiLevelHierarchy"/>
    <dgm:cxn modelId="{C52F77BA-555D-4400-8EE1-5209F780AD9B}" type="presParOf" srcId="{A926027D-3179-4C81-A4F5-3E1D30CDD8C6}" destId="{5EFABEFA-7E9B-4B1E-82EB-782842202422}" srcOrd="7" destOrd="0" presId="urn:microsoft.com/office/officeart/2008/layout/HorizontalMultiLevelHierarchy"/>
    <dgm:cxn modelId="{826D3678-A060-4BAB-A08F-5D5C25504065}" type="presParOf" srcId="{5EFABEFA-7E9B-4B1E-82EB-782842202422}" destId="{A8A2329F-4A5C-4031-8964-9D56FBC961CC}" srcOrd="0" destOrd="0" presId="urn:microsoft.com/office/officeart/2008/layout/HorizontalMultiLevelHierarchy"/>
    <dgm:cxn modelId="{6F160A64-FD5C-465C-8673-2B9FFDDF7993}" type="presParOf" srcId="{5EFABEFA-7E9B-4B1E-82EB-782842202422}" destId="{648C4C81-58CF-4DC6-ADC5-F6FABB1EE6CC}" srcOrd="1" destOrd="0" presId="urn:microsoft.com/office/officeart/2008/layout/HorizontalMultiLevelHierarchy"/>
    <dgm:cxn modelId="{ACA4F8D7-F9CF-4221-BC86-64661C091236}" type="presParOf" srcId="{A926027D-3179-4C81-A4F5-3E1D30CDD8C6}" destId="{DA79E8F8-CC1B-4E5B-94D3-93D617C3C081}" srcOrd="8" destOrd="0" presId="urn:microsoft.com/office/officeart/2008/layout/HorizontalMultiLevelHierarchy"/>
    <dgm:cxn modelId="{C418EF24-289B-4939-A648-7B5B3B12F754}" type="presParOf" srcId="{DA79E8F8-CC1B-4E5B-94D3-93D617C3C081}" destId="{4C0706CD-421B-4069-911C-D7FCEED63041}" srcOrd="0" destOrd="0" presId="urn:microsoft.com/office/officeart/2008/layout/HorizontalMultiLevelHierarchy"/>
    <dgm:cxn modelId="{F8A6B37F-AC1F-4C60-9A7A-ACAD6CD21205}" type="presParOf" srcId="{A926027D-3179-4C81-A4F5-3E1D30CDD8C6}" destId="{7A744B81-FAA4-475D-A087-6B4221E11BEF}" srcOrd="9" destOrd="0" presId="urn:microsoft.com/office/officeart/2008/layout/HorizontalMultiLevelHierarchy"/>
    <dgm:cxn modelId="{7A947D1F-D37E-4D17-A1BE-832A4A67692E}" type="presParOf" srcId="{7A744B81-FAA4-475D-A087-6B4221E11BEF}" destId="{7D07C25D-1D27-4A17-8A97-4F63F1206642}" srcOrd="0" destOrd="0" presId="urn:microsoft.com/office/officeart/2008/layout/HorizontalMultiLevelHierarchy"/>
    <dgm:cxn modelId="{35E3442E-BDCF-40DD-8743-C84369158251}" type="presParOf" srcId="{7A744B81-FAA4-475D-A087-6B4221E11BEF}" destId="{A5F0052A-04F3-483E-8AC4-2B68146D418D}" srcOrd="1" destOrd="0" presId="urn:microsoft.com/office/officeart/2008/layout/HorizontalMultiLevelHierarchy"/>
    <dgm:cxn modelId="{E6E6BCB4-4551-41AD-8114-A702646A0E93}" type="presParOf" srcId="{A926027D-3179-4C81-A4F5-3E1D30CDD8C6}" destId="{3D62A551-DF43-433F-AAB3-C7E96747B5CA}" srcOrd="10" destOrd="0" presId="urn:microsoft.com/office/officeart/2008/layout/HorizontalMultiLevelHierarchy"/>
    <dgm:cxn modelId="{073C0739-3DF4-4D05-8873-E9B8EFE14EAD}" type="presParOf" srcId="{3D62A551-DF43-433F-AAB3-C7E96747B5CA}" destId="{E7CC0564-F8F1-4A68-AF5F-8FC1483BA16C}" srcOrd="0" destOrd="0" presId="urn:microsoft.com/office/officeart/2008/layout/HorizontalMultiLevelHierarchy"/>
    <dgm:cxn modelId="{5D942E6A-D511-4769-A95F-48D49D70D0C2}" type="presParOf" srcId="{A926027D-3179-4C81-A4F5-3E1D30CDD8C6}" destId="{59C10861-8292-42C6-9207-148DEA2F63A3}" srcOrd="11" destOrd="0" presId="urn:microsoft.com/office/officeart/2008/layout/HorizontalMultiLevelHierarchy"/>
    <dgm:cxn modelId="{93D9269F-B302-454D-B576-E9333AA25122}" type="presParOf" srcId="{59C10861-8292-42C6-9207-148DEA2F63A3}" destId="{42A6B248-CB21-4B93-84DB-D31F76421333}" srcOrd="0" destOrd="0" presId="urn:microsoft.com/office/officeart/2008/layout/HorizontalMultiLevelHierarchy"/>
    <dgm:cxn modelId="{D9CCF764-DDB6-4701-84BF-0EF79160C732}" type="presParOf" srcId="{59C10861-8292-42C6-9207-148DEA2F63A3}" destId="{B93DF15D-8030-4937-A2A8-2AF6B9576E16}" srcOrd="1" destOrd="0" presId="urn:microsoft.com/office/officeart/2008/layout/HorizontalMultiLevelHierarchy"/>
    <dgm:cxn modelId="{3BAE2A0A-E915-400F-AC34-522C8D5192E9}" type="presParOf" srcId="{A926027D-3179-4C81-A4F5-3E1D30CDD8C6}" destId="{7AAF09E3-4762-4FD3-BDA2-F44BE7E521F6}" srcOrd="12" destOrd="0" presId="urn:microsoft.com/office/officeart/2008/layout/HorizontalMultiLevelHierarchy"/>
    <dgm:cxn modelId="{C9DDADF0-1B29-4EFA-B1FE-D27917720E04}" type="presParOf" srcId="{7AAF09E3-4762-4FD3-BDA2-F44BE7E521F6}" destId="{10084292-CCA4-40C9-9AD3-D7855B086383}" srcOrd="0" destOrd="0" presId="urn:microsoft.com/office/officeart/2008/layout/HorizontalMultiLevelHierarchy"/>
    <dgm:cxn modelId="{01EA8CD4-3A0E-4B7E-9403-52EA4D8F7BAF}" type="presParOf" srcId="{A926027D-3179-4C81-A4F5-3E1D30CDD8C6}" destId="{6EB4FC1C-7A20-456E-B897-38337F405A3C}" srcOrd="13" destOrd="0" presId="urn:microsoft.com/office/officeart/2008/layout/HorizontalMultiLevelHierarchy"/>
    <dgm:cxn modelId="{F5938F2E-6BC1-4070-94BA-538673905D53}" type="presParOf" srcId="{6EB4FC1C-7A20-456E-B897-38337F405A3C}" destId="{A6F0B1AC-F2F2-4B7A-8524-4ABA1E66EA31}" srcOrd="0" destOrd="0" presId="urn:microsoft.com/office/officeart/2008/layout/HorizontalMultiLevelHierarchy"/>
    <dgm:cxn modelId="{B784A86B-5F7D-4A88-93C8-C5283BB58B52}" type="presParOf" srcId="{6EB4FC1C-7A20-456E-B897-38337F405A3C}" destId="{40F8B11D-9B1D-45A3-8903-0F2E7A754001}" srcOrd="1" destOrd="0" presId="urn:microsoft.com/office/officeart/2008/layout/HorizontalMultiLevelHierarchy"/>
    <dgm:cxn modelId="{A8CF289D-3B77-46C4-A368-7B4D23DF8A71}" type="presParOf" srcId="{A926027D-3179-4C81-A4F5-3E1D30CDD8C6}" destId="{513370C1-BC55-42E9-80CA-98A3A4A0C246}" srcOrd="14" destOrd="0" presId="urn:microsoft.com/office/officeart/2008/layout/HorizontalMultiLevelHierarchy"/>
    <dgm:cxn modelId="{6B7E525D-CDD8-454E-8B3A-3878D0B63AFB}" type="presParOf" srcId="{513370C1-BC55-42E9-80CA-98A3A4A0C246}" destId="{C44CC541-FBBF-4EDC-8672-51DF0AD351C0}" srcOrd="0" destOrd="0" presId="urn:microsoft.com/office/officeart/2008/layout/HorizontalMultiLevelHierarchy"/>
    <dgm:cxn modelId="{9D17354A-7A72-46D3-A4A6-390A27CC6FC9}" type="presParOf" srcId="{A926027D-3179-4C81-A4F5-3E1D30CDD8C6}" destId="{37DFD107-9110-49B2-BEF2-CF307BDC9A40}" srcOrd="15" destOrd="0" presId="urn:microsoft.com/office/officeart/2008/layout/HorizontalMultiLevelHierarchy"/>
    <dgm:cxn modelId="{E7F737F3-9EDF-4556-8AD0-E16139C9CE5A}" type="presParOf" srcId="{37DFD107-9110-49B2-BEF2-CF307BDC9A40}" destId="{ACB4336A-0A5E-4D6D-8D40-28523A800FC0}" srcOrd="0" destOrd="0" presId="urn:microsoft.com/office/officeart/2008/layout/HorizontalMultiLevelHierarchy"/>
    <dgm:cxn modelId="{A431A9C3-1AA9-4C22-9006-70DA3BE9EF7B}" type="presParOf" srcId="{37DFD107-9110-49B2-BEF2-CF307BDC9A40}" destId="{367A99B0-7B8C-4A0A-B3D8-E5C9DF309FAC}" srcOrd="1" destOrd="0" presId="urn:microsoft.com/office/officeart/2008/layout/HorizontalMultiLevelHierarchy"/>
    <dgm:cxn modelId="{CE1E2331-A230-498E-B3DD-2BD8777471D7}" type="presParOf" srcId="{A926027D-3179-4C81-A4F5-3E1D30CDD8C6}" destId="{53B7C226-6540-4DF9-BB8E-D6786DA71CFF}" srcOrd="16" destOrd="0" presId="urn:microsoft.com/office/officeart/2008/layout/HorizontalMultiLevelHierarchy"/>
    <dgm:cxn modelId="{6FE60370-826C-4138-AD25-0AB54D83E66D}" type="presParOf" srcId="{53B7C226-6540-4DF9-BB8E-D6786DA71CFF}" destId="{E0AF9924-7E49-4896-AF47-5ED724BC20AE}" srcOrd="0" destOrd="0" presId="urn:microsoft.com/office/officeart/2008/layout/HorizontalMultiLevelHierarchy"/>
    <dgm:cxn modelId="{BD5E10F8-F895-46E7-97B3-11E63F681C39}" type="presParOf" srcId="{A926027D-3179-4C81-A4F5-3E1D30CDD8C6}" destId="{E68CFD52-82EE-416F-BE58-295A24E6A322}" srcOrd="17" destOrd="0" presId="urn:microsoft.com/office/officeart/2008/layout/HorizontalMultiLevelHierarchy"/>
    <dgm:cxn modelId="{9A66E5B6-A9A6-4CF1-BC49-F5B77364B5F5}" type="presParOf" srcId="{E68CFD52-82EE-416F-BE58-295A24E6A322}" destId="{4B9EB0CF-D7A9-4296-839E-3262EF648FF7}" srcOrd="0" destOrd="0" presId="urn:microsoft.com/office/officeart/2008/layout/HorizontalMultiLevelHierarchy"/>
    <dgm:cxn modelId="{1ED12751-0FAF-4C22-8139-FC19A13F09CB}" type="presParOf" srcId="{E68CFD52-82EE-416F-BE58-295A24E6A322}" destId="{BA526047-2EB8-4D58-8748-8622E39F069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7B4D503-0B80-4460-922F-678D7B3B9A0D}" type="doc">
      <dgm:prSet loTypeId="urn:microsoft.com/office/officeart/2005/8/layout/list1#2" loCatId="list" qsTypeId="urn:microsoft.com/office/officeart/2005/8/quickstyle/simple1#9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6803AE33-8C4D-49FF-A701-3AEB5FFD114C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pPr rtl="0"/>
          <a:r>
            <a:rPr lang="en-US" sz="1800" b="1" dirty="0">
              <a:solidFill>
                <a:schemeClr val="bg2"/>
              </a:solidFill>
              <a:ea typeface="+mn-ea"/>
              <a:cs typeface="+mn-cs"/>
            </a:rPr>
            <a:t>FOCUS GROUP DISCUSSION</a:t>
          </a:r>
          <a:endParaRPr lang="en-US" sz="1800" b="1" dirty="0">
            <a:solidFill>
              <a:schemeClr val="bg2"/>
            </a:solidFill>
          </a:endParaRPr>
        </a:p>
      </dgm:t>
    </dgm:pt>
    <dgm:pt modelId="{71CB2A66-749B-4C8F-9BAC-3469E95A323C}" type="parTrans" cxnId="{B3A9A309-4955-47E0-A62F-54101AE9EF22}">
      <dgm:prSet/>
      <dgm:spPr/>
      <dgm:t>
        <a:bodyPr/>
        <a:lstStyle/>
        <a:p>
          <a:endParaRPr lang="en-US"/>
        </a:p>
      </dgm:t>
    </dgm:pt>
    <dgm:pt modelId="{0BE976F9-0D26-497C-8000-721D61B1AB27}" type="sibTrans" cxnId="{B3A9A309-4955-47E0-A62F-54101AE9EF22}">
      <dgm:prSet/>
      <dgm:spPr/>
      <dgm:t>
        <a:bodyPr/>
        <a:lstStyle/>
        <a:p>
          <a:endParaRPr lang="en-US"/>
        </a:p>
      </dgm:t>
    </dgm:pt>
    <dgm:pt modelId="{17DD9A22-3560-4887-9CD0-4328EC1893F2}">
      <dgm:prSet custT="1"/>
      <dgm:spPr/>
      <dgm:t>
        <a:bodyPr tIns="548640"/>
        <a:lstStyle/>
        <a:p>
          <a:pPr rtl="0"/>
          <a:r>
            <a:rPr lang="en-US" altLang="id-ID" sz="1800" dirty="0" err="1"/>
            <a:t>Metode</a:t>
          </a:r>
          <a:r>
            <a:rPr lang="en-US" altLang="id-ID" sz="1800" dirty="0"/>
            <a:t> </a:t>
          </a:r>
          <a:r>
            <a:rPr lang="en-US" altLang="id-ID" sz="1800" dirty="0" err="1"/>
            <a:t>pengumpulan</a:t>
          </a:r>
          <a:r>
            <a:rPr lang="en-US" altLang="id-ID" sz="1800" dirty="0"/>
            <a:t> data </a:t>
          </a:r>
          <a:r>
            <a:rPr lang="en-US" altLang="id-ID" sz="1800" dirty="0" err="1"/>
            <a:t>untuk</a:t>
          </a:r>
          <a:r>
            <a:rPr lang="en-US" altLang="id-ID" sz="1800" dirty="0"/>
            <a:t> </a:t>
          </a:r>
          <a:r>
            <a:rPr lang="en-US" altLang="id-ID" sz="1800" dirty="0" err="1"/>
            <a:t>memahami</a:t>
          </a:r>
          <a:r>
            <a:rPr lang="en-US" altLang="id-ID" sz="1800" dirty="0"/>
            <a:t> </a:t>
          </a:r>
          <a:r>
            <a:rPr lang="en-US" altLang="id-ID" sz="1800" dirty="0" err="1"/>
            <a:t>sikap</a:t>
          </a:r>
          <a:r>
            <a:rPr lang="en-US" altLang="id-ID" sz="1800" dirty="0"/>
            <a:t> </a:t>
          </a:r>
          <a:r>
            <a:rPr lang="en-US" altLang="id-ID" sz="1800" dirty="0" err="1"/>
            <a:t>dan</a:t>
          </a:r>
          <a:r>
            <a:rPr lang="en-US" altLang="id-ID" sz="1800" dirty="0"/>
            <a:t> </a:t>
          </a:r>
          <a:r>
            <a:rPr lang="en-US" altLang="id-ID" sz="1800" dirty="0" err="1"/>
            <a:t>perilaku</a:t>
          </a:r>
          <a:r>
            <a:rPr lang="en-US" altLang="id-ID" sz="1800" dirty="0"/>
            <a:t> </a:t>
          </a:r>
          <a:r>
            <a:rPr lang="en-US" altLang="id-ID" sz="1800" dirty="0" err="1"/>
            <a:t>khalayak</a:t>
          </a:r>
          <a:endParaRPr lang="en-US" sz="1800" dirty="0"/>
        </a:p>
      </dgm:t>
    </dgm:pt>
    <dgm:pt modelId="{6CDBEF9D-8BB3-417C-B64A-90A621C2D4D1}" type="parTrans" cxnId="{F3F11361-EABA-447A-BD1F-C1C7849D2FC0}">
      <dgm:prSet/>
      <dgm:spPr/>
      <dgm:t>
        <a:bodyPr/>
        <a:lstStyle/>
        <a:p>
          <a:endParaRPr lang="en-US"/>
        </a:p>
      </dgm:t>
    </dgm:pt>
    <dgm:pt modelId="{68E9A712-056F-47F4-B65E-C6230D7C168B}" type="sibTrans" cxnId="{F3F11361-EABA-447A-BD1F-C1C7849D2FC0}">
      <dgm:prSet/>
      <dgm:spPr/>
      <dgm:t>
        <a:bodyPr/>
        <a:lstStyle/>
        <a:p>
          <a:endParaRPr lang="en-US"/>
        </a:p>
      </dgm:t>
    </dgm:pt>
    <dgm:pt modelId="{D5BDCD57-3FE2-4364-8697-EF0B3F551B8B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pPr rtl="0"/>
          <a:r>
            <a:rPr lang="en-US" altLang="id-ID" sz="1800" b="1" u="sng" dirty="0">
              <a:solidFill>
                <a:schemeClr val="bg1"/>
              </a:solidFill>
            </a:rPr>
            <a:t>Ada </a:t>
          </a:r>
          <a:r>
            <a:rPr lang="en-US" altLang="id-ID" sz="1800" b="1" u="sng" dirty="0" err="1">
              <a:solidFill>
                <a:schemeClr val="bg1"/>
              </a:solidFill>
            </a:rPr>
            <a:t>beberapa</a:t>
          </a:r>
          <a:r>
            <a:rPr lang="en-US" altLang="id-ID" sz="1800" b="1" u="sng" dirty="0">
              <a:solidFill>
                <a:schemeClr val="bg1"/>
              </a:solidFill>
            </a:rPr>
            <a:t> </a:t>
          </a:r>
          <a:r>
            <a:rPr lang="en-US" altLang="id-ID" sz="1800" b="1" u="sng" dirty="0" err="1">
              <a:solidFill>
                <a:schemeClr val="bg1"/>
              </a:solidFill>
            </a:rPr>
            <a:t>hal</a:t>
          </a:r>
          <a:r>
            <a:rPr lang="en-US" altLang="id-ID" sz="1800" b="1" u="sng" dirty="0">
              <a:solidFill>
                <a:schemeClr val="bg1"/>
              </a:solidFill>
            </a:rPr>
            <a:t> yang </a:t>
          </a:r>
          <a:r>
            <a:rPr lang="en-US" altLang="id-ID" sz="1800" b="1" u="sng" dirty="0" err="1">
              <a:solidFill>
                <a:schemeClr val="bg1"/>
              </a:solidFill>
            </a:rPr>
            <a:t>perlu</a:t>
          </a:r>
          <a:r>
            <a:rPr lang="en-US" altLang="id-ID" sz="1800" b="1" u="sng" dirty="0">
              <a:solidFill>
                <a:schemeClr val="bg1"/>
              </a:solidFill>
            </a:rPr>
            <a:t> </a:t>
          </a:r>
          <a:r>
            <a:rPr lang="en-US" altLang="id-ID" sz="1800" b="1" u="sng" dirty="0" err="1">
              <a:solidFill>
                <a:schemeClr val="bg1"/>
              </a:solidFill>
            </a:rPr>
            <a:t>diketahui</a:t>
          </a:r>
          <a:r>
            <a:rPr lang="en-US" altLang="id-ID" sz="1800" b="1" u="sng" dirty="0">
              <a:solidFill>
                <a:schemeClr val="bg1"/>
              </a:solidFill>
            </a:rPr>
            <a:t> </a:t>
          </a:r>
          <a:r>
            <a:rPr lang="en-US" altLang="id-ID" sz="1800" b="1" u="sng" dirty="0" err="1">
              <a:solidFill>
                <a:schemeClr val="bg1"/>
              </a:solidFill>
            </a:rPr>
            <a:t>oleh</a:t>
          </a:r>
          <a:r>
            <a:rPr lang="en-US" altLang="id-ID" sz="1800" b="1" u="sng" dirty="0">
              <a:solidFill>
                <a:schemeClr val="bg1"/>
              </a:solidFill>
            </a:rPr>
            <a:t> </a:t>
          </a:r>
          <a:r>
            <a:rPr lang="en-US" altLang="id-ID" sz="1800" b="1" u="sng" dirty="0" err="1">
              <a:solidFill>
                <a:schemeClr val="bg1"/>
              </a:solidFill>
            </a:rPr>
            <a:t>periset</a:t>
          </a:r>
          <a:r>
            <a:rPr lang="en-US" altLang="id-ID" sz="1800" u="sng" dirty="0"/>
            <a:t>:</a:t>
          </a:r>
          <a:endParaRPr lang="en-US" sz="1800" b="1" dirty="0">
            <a:solidFill>
              <a:schemeClr val="bg2"/>
            </a:solidFill>
          </a:endParaRPr>
        </a:p>
      </dgm:t>
    </dgm:pt>
    <dgm:pt modelId="{A770BF92-35AC-487F-A40C-40816D8005B1}" type="parTrans" cxnId="{867B387E-F046-467F-BB26-26F02B9A33D5}">
      <dgm:prSet/>
      <dgm:spPr/>
      <dgm:t>
        <a:bodyPr/>
        <a:lstStyle/>
        <a:p>
          <a:endParaRPr lang="en-US"/>
        </a:p>
      </dgm:t>
    </dgm:pt>
    <dgm:pt modelId="{3562BF13-FCE3-4E06-B80D-E18FA8FFCB30}" type="sibTrans" cxnId="{867B387E-F046-467F-BB26-26F02B9A33D5}">
      <dgm:prSet/>
      <dgm:spPr/>
      <dgm:t>
        <a:bodyPr/>
        <a:lstStyle/>
        <a:p>
          <a:endParaRPr lang="en-US"/>
        </a:p>
      </dgm:t>
    </dgm:pt>
    <dgm:pt modelId="{82650E3F-D6E2-4296-921D-7DB7037AB094}">
      <dgm:prSet custT="1"/>
      <dgm:spPr/>
      <dgm:t>
        <a:bodyPr tIns="731520"/>
        <a:lstStyle/>
        <a:p>
          <a:pPr rtl="0">
            <a:spcBef>
              <a:spcPts val="0"/>
            </a:spcBef>
          </a:pPr>
          <a:r>
            <a:rPr lang="en-US" altLang="id-ID" sz="1800" dirty="0" err="1"/>
            <a:t>Tidak</a:t>
          </a:r>
          <a:r>
            <a:rPr lang="en-US" altLang="id-ID" sz="1800" dirty="0"/>
            <a:t> </a:t>
          </a:r>
          <a:r>
            <a:rPr lang="en-US" altLang="id-ID" sz="1800" dirty="0" err="1"/>
            <a:t>ada</a:t>
          </a:r>
          <a:r>
            <a:rPr lang="en-US" altLang="id-ID" sz="1800" dirty="0"/>
            <a:t> </a:t>
          </a:r>
          <a:r>
            <a:rPr lang="en-US" altLang="id-ID" sz="1800" dirty="0" err="1"/>
            <a:t>jawaban</a:t>
          </a:r>
          <a:r>
            <a:rPr lang="en-US" altLang="id-ID" sz="1800" dirty="0"/>
            <a:t> </a:t>
          </a:r>
          <a:r>
            <a:rPr lang="en-US" altLang="id-ID" sz="1800" dirty="0" err="1"/>
            <a:t>benar</a:t>
          </a:r>
          <a:r>
            <a:rPr lang="en-US" altLang="id-ID" sz="1800" dirty="0"/>
            <a:t> </a:t>
          </a:r>
          <a:r>
            <a:rPr lang="en-US" altLang="id-ID" sz="1800" dirty="0" err="1"/>
            <a:t>atau</a:t>
          </a:r>
          <a:r>
            <a:rPr lang="en-US" altLang="id-ID" sz="1800" dirty="0"/>
            <a:t> </a:t>
          </a:r>
          <a:r>
            <a:rPr lang="en-US" altLang="id-ID" sz="1800" dirty="0" err="1"/>
            <a:t>salah</a:t>
          </a:r>
          <a:r>
            <a:rPr lang="en-US" altLang="id-ID" sz="1800" dirty="0"/>
            <a:t> </a:t>
          </a:r>
          <a:r>
            <a:rPr lang="en-US" altLang="id-ID" sz="1800" dirty="0" err="1"/>
            <a:t>dari</a:t>
          </a:r>
          <a:r>
            <a:rPr lang="en-US" altLang="id-ID" sz="1800" dirty="0"/>
            <a:t> </a:t>
          </a:r>
          <a:r>
            <a:rPr lang="en-US" altLang="id-ID" sz="1800" dirty="0" err="1"/>
            <a:t>responden</a:t>
          </a:r>
          <a:endParaRPr lang="en-US" sz="1800" dirty="0">
            <a:ea typeface="+mn-ea"/>
            <a:cs typeface="+mn-cs"/>
          </a:endParaRPr>
        </a:p>
      </dgm:t>
    </dgm:pt>
    <dgm:pt modelId="{DBD02D16-6447-4B3F-9162-19CEE4EAC286}" type="parTrans" cxnId="{349378A1-CC1D-4FEC-8461-BE0D39266705}">
      <dgm:prSet/>
      <dgm:spPr/>
      <dgm:t>
        <a:bodyPr/>
        <a:lstStyle/>
        <a:p>
          <a:endParaRPr lang="en-US"/>
        </a:p>
      </dgm:t>
    </dgm:pt>
    <dgm:pt modelId="{31C96943-601E-48F3-A1B6-1CE9BD7B88BA}" type="sibTrans" cxnId="{349378A1-CC1D-4FEC-8461-BE0D39266705}">
      <dgm:prSet/>
      <dgm:spPr/>
      <dgm:t>
        <a:bodyPr/>
        <a:lstStyle/>
        <a:p>
          <a:endParaRPr lang="en-US"/>
        </a:p>
      </dgm:t>
    </dgm:pt>
    <dgm:pt modelId="{21E99324-078C-4308-B67B-F30AFE4A54BE}">
      <dgm:prSet custT="1"/>
      <dgm:spPr/>
      <dgm:t>
        <a:bodyPr tIns="548640"/>
        <a:lstStyle/>
        <a:p>
          <a:pPr rtl="0"/>
          <a:r>
            <a:rPr lang="en-US" altLang="id-ID" sz="1800" dirty="0" err="1"/>
            <a:t>Biasanya</a:t>
          </a:r>
          <a:r>
            <a:rPr lang="en-US" altLang="id-ID" sz="1800" dirty="0"/>
            <a:t> </a:t>
          </a:r>
          <a:r>
            <a:rPr lang="en-US" altLang="id-ID" sz="1800" dirty="0" err="1"/>
            <a:t>terdiri</a:t>
          </a:r>
          <a:r>
            <a:rPr lang="en-US" altLang="id-ID" sz="1800" dirty="0"/>
            <a:t> </a:t>
          </a:r>
          <a:r>
            <a:rPr lang="en-US" altLang="id-ID" sz="1800" dirty="0" err="1"/>
            <a:t>dari</a:t>
          </a:r>
          <a:r>
            <a:rPr lang="en-US" altLang="id-ID" sz="1800" dirty="0"/>
            <a:t> </a:t>
          </a:r>
          <a:r>
            <a:rPr lang="id-ID" altLang="id-ID" sz="1800" dirty="0"/>
            <a:t>2</a:t>
          </a:r>
          <a:r>
            <a:rPr lang="en-US" altLang="id-ID" sz="1800" dirty="0"/>
            <a:t>-</a:t>
          </a:r>
          <a:r>
            <a:rPr lang="id-ID" altLang="id-ID" sz="1800" dirty="0"/>
            <a:t>6</a:t>
          </a:r>
          <a:r>
            <a:rPr lang="en-US" altLang="id-ID" sz="1800" dirty="0"/>
            <a:t> orang yang </a:t>
          </a:r>
          <a:r>
            <a:rPr lang="en-US" altLang="id-ID" sz="1800" dirty="0" err="1"/>
            <a:t>secara</a:t>
          </a:r>
          <a:r>
            <a:rPr lang="en-US" altLang="id-ID" sz="1800" dirty="0"/>
            <a:t> </a:t>
          </a:r>
          <a:r>
            <a:rPr lang="en-US" altLang="id-ID" sz="1800" dirty="0" err="1"/>
            <a:t>bersamaan</a:t>
          </a:r>
          <a:r>
            <a:rPr lang="en-US" altLang="id-ID" sz="1800" dirty="0"/>
            <a:t> </a:t>
          </a:r>
          <a:r>
            <a:rPr lang="en-US" altLang="id-ID" sz="1800" dirty="0" err="1"/>
            <a:t>dikumpulkan</a:t>
          </a:r>
          <a:r>
            <a:rPr lang="en-US" altLang="id-ID" sz="1800" dirty="0"/>
            <a:t>, </a:t>
          </a:r>
          <a:r>
            <a:rPr lang="en-US" altLang="id-ID" sz="1800" dirty="0" err="1"/>
            <a:t>diwawancarai</a:t>
          </a:r>
          <a:r>
            <a:rPr lang="en-US" altLang="id-ID" sz="1800" dirty="0"/>
            <a:t> </a:t>
          </a:r>
          <a:r>
            <a:rPr lang="en-US" altLang="id-ID" sz="1800" dirty="0" err="1"/>
            <a:t>dengan</a:t>
          </a:r>
          <a:r>
            <a:rPr lang="en-US" altLang="id-ID" sz="1800" dirty="0"/>
            <a:t> </a:t>
          </a:r>
          <a:r>
            <a:rPr lang="en-US" altLang="id-ID" sz="1800" dirty="0" err="1"/>
            <a:t>dipandu</a:t>
          </a:r>
          <a:r>
            <a:rPr lang="en-US" altLang="id-ID" sz="1800" dirty="0"/>
            <a:t> </a:t>
          </a:r>
          <a:r>
            <a:rPr lang="en-US" altLang="id-ID" sz="1800" dirty="0" err="1"/>
            <a:t>oleh</a:t>
          </a:r>
          <a:r>
            <a:rPr lang="en-US" altLang="id-ID" sz="1800" dirty="0"/>
            <a:t> moderator </a:t>
          </a:r>
          <a:endParaRPr lang="en-US" sz="1800" dirty="0"/>
        </a:p>
      </dgm:t>
    </dgm:pt>
    <dgm:pt modelId="{0E6E9E9B-FE32-4A2A-AAEF-9BFB63C80A9F}" type="sibTrans" cxnId="{6E44BD02-D3B8-4A5A-9397-024FF2F5CD15}">
      <dgm:prSet/>
      <dgm:spPr/>
      <dgm:t>
        <a:bodyPr/>
        <a:lstStyle/>
        <a:p>
          <a:endParaRPr lang="en-US"/>
        </a:p>
      </dgm:t>
    </dgm:pt>
    <dgm:pt modelId="{484BE330-BD80-44E0-9372-4922AC835C82}" type="parTrans" cxnId="{6E44BD02-D3B8-4A5A-9397-024FF2F5CD15}">
      <dgm:prSet/>
      <dgm:spPr/>
      <dgm:t>
        <a:bodyPr/>
        <a:lstStyle/>
        <a:p>
          <a:endParaRPr lang="en-US"/>
        </a:p>
      </dgm:t>
    </dgm:pt>
    <dgm:pt modelId="{50308C15-9ACA-4F98-BB93-E06B4A3115CA}">
      <dgm:prSet custT="1"/>
      <dgm:spPr/>
      <dgm:t>
        <a:bodyPr tIns="731520"/>
        <a:lstStyle/>
        <a:p>
          <a:pPr rtl="0">
            <a:spcBef>
              <a:spcPts val="0"/>
            </a:spcBef>
          </a:pPr>
          <a:endParaRPr lang="en-US" sz="1600" dirty="0">
            <a:ea typeface="+mn-ea"/>
            <a:cs typeface="+mn-cs"/>
          </a:endParaRPr>
        </a:p>
      </dgm:t>
    </dgm:pt>
    <dgm:pt modelId="{93B5CF4D-1C77-4C52-9792-E674A3C94927}" type="parTrans" cxnId="{69FC9AC8-A8EB-4443-A311-F742D739032B}">
      <dgm:prSet/>
      <dgm:spPr/>
      <dgm:t>
        <a:bodyPr/>
        <a:lstStyle/>
        <a:p>
          <a:endParaRPr lang="en-US"/>
        </a:p>
      </dgm:t>
    </dgm:pt>
    <dgm:pt modelId="{009D2817-EAFB-42CD-A6EF-FBF67389B032}" type="sibTrans" cxnId="{69FC9AC8-A8EB-4443-A311-F742D739032B}">
      <dgm:prSet/>
      <dgm:spPr/>
      <dgm:t>
        <a:bodyPr/>
        <a:lstStyle/>
        <a:p>
          <a:endParaRPr lang="en-US"/>
        </a:p>
      </dgm:t>
    </dgm:pt>
    <dgm:pt modelId="{DCC000C3-8308-45DF-AC3E-505F437D81CB}">
      <dgm:prSet custT="1"/>
      <dgm:spPr/>
      <dgm:t>
        <a:bodyPr/>
        <a:lstStyle/>
        <a:p>
          <a:pPr rtl="0">
            <a:spcBef>
              <a:spcPts val="0"/>
            </a:spcBef>
          </a:pPr>
          <a:r>
            <a:rPr lang="en-US" altLang="id-ID" sz="1800" dirty="0" err="1"/>
            <a:t>Segala</a:t>
          </a:r>
          <a:r>
            <a:rPr lang="en-US" altLang="id-ID" sz="1800" dirty="0"/>
            <a:t> </a:t>
          </a:r>
          <a:r>
            <a:rPr lang="en-US" altLang="id-ID" sz="1800" dirty="0" err="1"/>
            <a:t>interaksi</a:t>
          </a:r>
          <a:r>
            <a:rPr lang="en-US" altLang="id-ID" sz="1800" dirty="0"/>
            <a:t> </a:t>
          </a:r>
          <a:r>
            <a:rPr lang="en-US" altLang="id-ID" sz="1800" dirty="0" err="1"/>
            <a:t>dan</a:t>
          </a:r>
          <a:r>
            <a:rPr lang="en-US" altLang="id-ID" sz="1800" dirty="0"/>
            <a:t> </a:t>
          </a:r>
          <a:r>
            <a:rPr lang="en-US" altLang="id-ID" sz="1800" dirty="0" err="1"/>
            <a:t>perbincangan</a:t>
          </a:r>
          <a:r>
            <a:rPr lang="en-US" altLang="id-ID" sz="1800" dirty="0"/>
            <a:t> </a:t>
          </a:r>
          <a:r>
            <a:rPr lang="en-US" altLang="id-ID" sz="1800" dirty="0" err="1"/>
            <a:t>harus</a:t>
          </a:r>
          <a:r>
            <a:rPr lang="en-US" altLang="id-ID" sz="1800" dirty="0"/>
            <a:t> </a:t>
          </a:r>
          <a:r>
            <a:rPr lang="en-US" altLang="id-ID" sz="1800" dirty="0" err="1"/>
            <a:t>terekam</a:t>
          </a:r>
          <a:r>
            <a:rPr lang="en-US" altLang="id-ID" sz="1800" dirty="0"/>
            <a:t> </a:t>
          </a:r>
          <a:r>
            <a:rPr lang="en-US" altLang="id-ID" sz="1800" dirty="0" err="1"/>
            <a:t>dengan</a:t>
          </a:r>
          <a:r>
            <a:rPr lang="en-US" altLang="id-ID" sz="1800" dirty="0"/>
            <a:t> </a:t>
          </a:r>
          <a:r>
            <a:rPr lang="en-US" altLang="id-ID" sz="1800" dirty="0" err="1"/>
            <a:t>baik</a:t>
          </a:r>
          <a:endParaRPr lang="en-US" sz="1800" dirty="0">
            <a:ea typeface="+mn-ea"/>
            <a:cs typeface="+mn-cs"/>
          </a:endParaRPr>
        </a:p>
      </dgm:t>
    </dgm:pt>
    <dgm:pt modelId="{5995E4E5-0378-4DCE-99DD-E490C23FC254}" type="parTrans" cxnId="{59E18696-0FEF-47F4-B9D5-E0567F5AF624}">
      <dgm:prSet/>
      <dgm:spPr/>
      <dgm:t>
        <a:bodyPr/>
        <a:lstStyle/>
        <a:p>
          <a:endParaRPr lang="en-US"/>
        </a:p>
      </dgm:t>
    </dgm:pt>
    <dgm:pt modelId="{76AFD2B8-29C9-451B-B502-995296737973}" type="sibTrans" cxnId="{59E18696-0FEF-47F4-B9D5-E0567F5AF624}">
      <dgm:prSet/>
      <dgm:spPr/>
      <dgm:t>
        <a:bodyPr/>
        <a:lstStyle/>
        <a:p>
          <a:endParaRPr lang="en-US"/>
        </a:p>
      </dgm:t>
    </dgm:pt>
    <dgm:pt modelId="{067BA65F-D7A3-4DF8-A1F8-A87FEF37BEC6}">
      <dgm:prSet custT="1"/>
      <dgm:spPr/>
      <dgm:t>
        <a:bodyPr/>
        <a:lstStyle/>
        <a:p>
          <a:pPr rtl="0">
            <a:spcBef>
              <a:spcPts val="0"/>
            </a:spcBef>
          </a:pPr>
          <a:r>
            <a:rPr lang="en-US" altLang="id-ID" sz="1800" dirty="0" err="1"/>
            <a:t>Diskusi</a:t>
          </a:r>
          <a:r>
            <a:rPr lang="en-US" altLang="id-ID" sz="1800" dirty="0"/>
            <a:t> </a:t>
          </a:r>
          <a:r>
            <a:rPr lang="en-US" altLang="id-ID" sz="1800" dirty="0" err="1"/>
            <a:t>berjalan</a:t>
          </a:r>
          <a:r>
            <a:rPr lang="en-US" altLang="id-ID" sz="1800" dirty="0"/>
            <a:t> natural </a:t>
          </a:r>
          <a:r>
            <a:rPr lang="en-US" altLang="id-ID" sz="1800" dirty="0" err="1"/>
            <a:t>dan</a:t>
          </a:r>
          <a:r>
            <a:rPr lang="en-US" altLang="id-ID" sz="1800" dirty="0"/>
            <a:t> informal</a:t>
          </a:r>
          <a:endParaRPr lang="en-US" sz="1800" dirty="0">
            <a:ea typeface="+mn-ea"/>
            <a:cs typeface="+mn-cs"/>
          </a:endParaRPr>
        </a:p>
      </dgm:t>
    </dgm:pt>
    <dgm:pt modelId="{D1F7AA18-9E34-482D-A298-CC74417FD691}" type="parTrans" cxnId="{5459681B-1D45-4D07-8301-8DD3FB3E10C0}">
      <dgm:prSet/>
      <dgm:spPr/>
      <dgm:t>
        <a:bodyPr/>
        <a:lstStyle/>
        <a:p>
          <a:endParaRPr lang="en-US"/>
        </a:p>
      </dgm:t>
    </dgm:pt>
    <dgm:pt modelId="{9480D181-DD24-4863-9CA6-259E83706920}" type="sibTrans" cxnId="{5459681B-1D45-4D07-8301-8DD3FB3E10C0}">
      <dgm:prSet/>
      <dgm:spPr/>
      <dgm:t>
        <a:bodyPr/>
        <a:lstStyle/>
        <a:p>
          <a:endParaRPr lang="en-US"/>
        </a:p>
      </dgm:t>
    </dgm:pt>
    <dgm:pt modelId="{7F555A9E-FFC2-4438-AE20-EAD4F5EB4403}">
      <dgm:prSet custT="1"/>
      <dgm:spPr/>
      <dgm:t>
        <a:bodyPr/>
        <a:lstStyle/>
        <a:p>
          <a:r>
            <a:rPr lang="en-US" altLang="id-ID" sz="1800" dirty="0"/>
            <a:t>Moderator </a:t>
          </a:r>
          <a:r>
            <a:rPr lang="en-US" altLang="id-ID" sz="1800" dirty="0" err="1"/>
            <a:t>harus</a:t>
          </a:r>
          <a:r>
            <a:rPr lang="en-US" altLang="id-ID" sz="1800" dirty="0"/>
            <a:t> </a:t>
          </a:r>
          <a:r>
            <a:rPr lang="en-US" altLang="id-ID" sz="1800" dirty="0" err="1"/>
            <a:t>dapat</a:t>
          </a:r>
          <a:r>
            <a:rPr lang="en-US" altLang="id-ID" sz="1800" dirty="0"/>
            <a:t> </a:t>
          </a:r>
          <a:r>
            <a:rPr lang="en-US" altLang="id-ID" sz="1800" dirty="0" err="1"/>
            <a:t>membangkitkan</a:t>
          </a:r>
          <a:r>
            <a:rPr lang="en-US" altLang="id-ID" sz="1800" dirty="0"/>
            <a:t> </a:t>
          </a:r>
          <a:r>
            <a:rPr lang="en-US" altLang="id-ID" sz="1800" dirty="0" err="1"/>
            <a:t>suasana</a:t>
          </a:r>
          <a:r>
            <a:rPr lang="en-US" altLang="id-ID" sz="1800" dirty="0"/>
            <a:t> </a:t>
          </a:r>
          <a:r>
            <a:rPr lang="en-US" altLang="id-ID" sz="1800" dirty="0" err="1"/>
            <a:t>diskusi</a:t>
          </a:r>
          <a:endParaRPr lang="en-US" altLang="id-ID" sz="1800" dirty="0"/>
        </a:p>
      </dgm:t>
    </dgm:pt>
    <dgm:pt modelId="{8D81FD05-2D54-4462-829D-C35E32F72852}" type="parTrans" cxnId="{7151A605-F6B5-448F-8396-57FA4DA8F6D4}">
      <dgm:prSet/>
      <dgm:spPr/>
      <dgm:t>
        <a:bodyPr/>
        <a:lstStyle/>
        <a:p>
          <a:endParaRPr lang="en-US"/>
        </a:p>
      </dgm:t>
    </dgm:pt>
    <dgm:pt modelId="{977FAAD4-9B8E-43A3-9681-D51CD551BE4F}" type="sibTrans" cxnId="{7151A605-F6B5-448F-8396-57FA4DA8F6D4}">
      <dgm:prSet/>
      <dgm:spPr/>
      <dgm:t>
        <a:bodyPr/>
        <a:lstStyle/>
        <a:p>
          <a:endParaRPr lang="en-US"/>
        </a:p>
      </dgm:t>
    </dgm:pt>
    <dgm:pt modelId="{01DD0F12-12F5-4D40-B8E1-50F8BA73202A}" type="pres">
      <dgm:prSet presAssocID="{B7B4D503-0B80-4460-922F-678D7B3B9A0D}" presName="linear" presStyleCnt="0">
        <dgm:presLayoutVars>
          <dgm:dir/>
          <dgm:animLvl val="lvl"/>
          <dgm:resizeHandles val="exact"/>
        </dgm:presLayoutVars>
      </dgm:prSet>
      <dgm:spPr/>
    </dgm:pt>
    <dgm:pt modelId="{709D80A6-72FB-4616-B5E3-B5DD741D5F23}" type="pres">
      <dgm:prSet presAssocID="{6803AE33-8C4D-49FF-A701-3AEB5FFD114C}" presName="parentLin" presStyleCnt="0"/>
      <dgm:spPr/>
    </dgm:pt>
    <dgm:pt modelId="{76495F65-323E-4916-B636-C8D6D15ABDE0}" type="pres">
      <dgm:prSet presAssocID="{6803AE33-8C4D-49FF-A701-3AEB5FFD114C}" presName="parentLeftMargin" presStyleLbl="node1" presStyleIdx="0" presStyleCnt="2"/>
      <dgm:spPr/>
    </dgm:pt>
    <dgm:pt modelId="{9D1AF6DF-8EBD-4BA9-AB1C-83666B416551}" type="pres">
      <dgm:prSet presAssocID="{6803AE33-8C4D-49FF-A701-3AEB5FFD114C}" presName="parentText" presStyleLbl="node1" presStyleIdx="0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71934524-F682-452D-88D9-5DEC2E6B5015}" type="pres">
      <dgm:prSet presAssocID="{6803AE33-8C4D-49FF-A701-3AEB5FFD114C}" presName="negativeSpace" presStyleCnt="0"/>
      <dgm:spPr/>
    </dgm:pt>
    <dgm:pt modelId="{64F3F243-0CC4-4CEF-93F2-5776498F90DB}" type="pres">
      <dgm:prSet presAssocID="{6803AE33-8C4D-49FF-A701-3AEB5FFD114C}" presName="childText" presStyleLbl="alignAcc1" presStyleIdx="0" presStyleCnt="2" custScaleY="107060">
        <dgm:presLayoutVars>
          <dgm:bulletEnabled val="1"/>
        </dgm:presLayoutVars>
      </dgm:prSet>
      <dgm:spPr/>
    </dgm:pt>
    <dgm:pt modelId="{45C074A4-D50D-4582-A1CA-82DFC52CD331}" type="pres">
      <dgm:prSet presAssocID="{0BE976F9-0D26-497C-8000-721D61B1AB27}" presName="spaceBetweenRectangles" presStyleCnt="0"/>
      <dgm:spPr/>
    </dgm:pt>
    <dgm:pt modelId="{E4533D0C-9DAF-48DA-84A6-520527060381}" type="pres">
      <dgm:prSet presAssocID="{D5BDCD57-3FE2-4364-8697-EF0B3F551B8B}" presName="parentLin" presStyleCnt="0"/>
      <dgm:spPr/>
    </dgm:pt>
    <dgm:pt modelId="{A4395476-9DE8-4F6F-8320-3E3F1F0BB7B7}" type="pres">
      <dgm:prSet presAssocID="{D5BDCD57-3FE2-4364-8697-EF0B3F551B8B}" presName="parentLeftMargin" presStyleLbl="node1" presStyleIdx="0" presStyleCnt="2"/>
      <dgm:spPr/>
    </dgm:pt>
    <dgm:pt modelId="{D2B8060E-5C25-48B8-8A2C-C7E31B9A4C0B}" type="pres">
      <dgm:prSet presAssocID="{D5BDCD57-3FE2-4364-8697-EF0B3F551B8B}" presName="parentText" presStyleLbl="node1" presStyleIdx="1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34E5DCBF-B6A4-4E52-90C6-8639E330299B}" type="pres">
      <dgm:prSet presAssocID="{D5BDCD57-3FE2-4364-8697-EF0B3F551B8B}" presName="negativeSpace" presStyleCnt="0"/>
      <dgm:spPr/>
    </dgm:pt>
    <dgm:pt modelId="{84309B57-9335-4504-ADE7-0F6F02733EE1}" type="pres">
      <dgm:prSet presAssocID="{D5BDCD57-3FE2-4364-8697-EF0B3F551B8B}" presName="childText" presStyleLbl="alignAcc1" presStyleIdx="1" presStyleCnt="2">
        <dgm:presLayoutVars>
          <dgm:bulletEnabled val="1"/>
        </dgm:presLayoutVars>
      </dgm:prSet>
      <dgm:spPr/>
    </dgm:pt>
  </dgm:ptLst>
  <dgm:cxnLst>
    <dgm:cxn modelId="{6E44BD02-D3B8-4A5A-9397-024FF2F5CD15}" srcId="{6803AE33-8C4D-49FF-A701-3AEB5FFD114C}" destId="{21E99324-078C-4308-B67B-F30AFE4A54BE}" srcOrd="1" destOrd="0" parTransId="{484BE330-BD80-44E0-9372-4922AC835C82}" sibTransId="{0E6E9E9B-FE32-4A2A-AAEF-9BFB63C80A9F}"/>
    <dgm:cxn modelId="{7151A605-F6B5-448F-8396-57FA4DA8F6D4}" srcId="{D5BDCD57-3FE2-4364-8697-EF0B3F551B8B}" destId="{7F555A9E-FFC2-4438-AE20-EAD4F5EB4403}" srcOrd="3" destOrd="0" parTransId="{8D81FD05-2D54-4462-829D-C35E32F72852}" sibTransId="{977FAAD4-9B8E-43A3-9681-D51CD551BE4F}"/>
    <dgm:cxn modelId="{B3A9A309-4955-47E0-A62F-54101AE9EF22}" srcId="{B7B4D503-0B80-4460-922F-678D7B3B9A0D}" destId="{6803AE33-8C4D-49FF-A701-3AEB5FFD114C}" srcOrd="0" destOrd="0" parTransId="{71CB2A66-749B-4C8F-9BAC-3469E95A323C}" sibTransId="{0BE976F9-0D26-497C-8000-721D61B1AB27}"/>
    <dgm:cxn modelId="{7685A014-4F11-4BB4-9550-016E8F204F8A}" type="presOf" srcId="{21E99324-078C-4308-B67B-F30AFE4A54BE}" destId="{64F3F243-0CC4-4CEF-93F2-5776498F90DB}" srcOrd="0" destOrd="1" presId="urn:microsoft.com/office/officeart/2005/8/layout/list1#2"/>
    <dgm:cxn modelId="{BB0F7617-F8DA-4BE8-A51D-FD5B8349E1A9}" type="presOf" srcId="{6803AE33-8C4D-49FF-A701-3AEB5FFD114C}" destId="{76495F65-323E-4916-B636-C8D6D15ABDE0}" srcOrd="0" destOrd="0" presId="urn:microsoft.com/office/officeart/2005/8/layout/list1#2"/>
    <dgm:cxn modelId="{5459681B-1D45-4D07-8301-8DD3FB3E10C0}" srcId="{D5BDCD57-3FE2-4364-8697-EF0B3F551B8B}" destId="{067BA65F-D7A3-4DF8-A1F8-A87FEF37BEC6}" srcOrd="2" destOrd="0" parTransId="{D1F7AA18-9E34-482D-A298-CC74417FD691}" sibTransId="{9480D181-DD24-4863-9CA6-259E83706920}"/>
    <dgm:cxn modelId="{7A1F821F-F421-47F9-BE89-BEA431FF87CE}" type="presOf" srcId="{50308C15-9ACA-4F98-BB93-E06B4A3115CA}" destId="{84309B57-9335-4504-ADE7-0F6F02733EE1}" srcOrd="0" destOrd="4" presId="urn:microsoft.com/office/officeart/2005/8/layout/list1#2"/>
    <dgm:cxn modelId="{FC11E034-8D9C-432A-85C7-5E771E96D4D5}" type="presOf" srcId="{6803AE33-8C4D-49FF-A701-3AEB5FFD114C}" destId="{9D1AF6DF-8EBD-4BA9-AB1C-83666B416551}" srcOrd="1" destOrd="0" presId="urn:microsoft.com/office/officeart/2005/8/layout/list1#2"/>
    <dgm:cxn modelId="{F3F11361-EABA-447A-BD1F-C1C7849D2FC0}" srcId="{6803AE33-8C4D-49FF-A701-3AEB5FFD114C}" destId="{17DD9A22-3560-4887-9CD0-4328EC1893F2}" srcOrd="0" destOrd="0" parTransId="{6CDBEF9D-8BB3-417C-B64A-90A621C2D4D1}" sibTransId="{68E9A712-056F-47F4-B65E-C6230D7C168B}"/>
    <dgm:cxn modelId="{FEEA136D-8965-42FD-9116-6CD5DC4195C4}" type="presOf" srcId="{067BA65F-D7A3-4DF8-A1F8-A87FEF37BEC6}" destId="{84309B57-9335-4504-ADE7-0F6F02733EE1}" srcOrd="0" destOrd="2" presId="urn:microsoft.com/office/officeart/2005/8/layout/list1#2"/>
    <dgm:cxn modelId="{D3E17D52-BCBD-49DD-9B0D-B8DECC508441}" type="presOf" srcId="{7F555A9E-FFC2-4438-AE20-EAD4F5EB4403}" destId="{84309B57-9335-4504-ADE7-0F6F02733EE1}" srcOrd="0" destOrd="3" presId="urn:microsoft.com/office/officeart/2005/8/layout/list1#2"/>
    <dgm:cxn modelId="{867B387E-F046-467F-BB26-26F02B9A33D5}" srcId="{B7B4D503-0B80-4460-922F-678D7B3B9A0D}" destId="{D5BDCD57-3FE2-4364-8697-EF0B3F551B8B}" srcOrd="1" destOrd="0" parTransId="{A770BF92-35AC-487F-A40C-40816D8005B1}" sibTransId="{3562BF13-FCE3-4E06-B80D-E18FA8FFCB30}"/>
    <dgm:cxn modelId="{4A5CE78E-04E0-4521-9671-8D762C122559}" type="presOf" srcId="{82650E3F-D6E2-4296-921D-7DB7037AB094}" destId="{84309B57-9335-4504-ADE7-0F6F02733EE1}" srcOrd="0" destOrd="0" presId="urn:microsoft.com/office/officeart/2005/8/layout/list1#2"/>
    <dgm:cxn modelId="{59E18696-0FEF-47F4-B9D5-E0567F5AF624}" srcId="{D5BDCD57-3FE2-4364-8697-EF0B3F551B8B}" destId="{DCC000C3-8308-45DF-AC3E-505F437D81CB}" srcOrd="1" destOrd="0" parTransId="{5995E4E5-0378-4DCE-99DD-E490C23FC254}" sibTransId="{76AFD2B8-29C9-451B-B502-995296737973}"/>
    <dgm:cxn modelId="{349378A1-CC1D-4FEC-8461-BE0D39266705}" srcId="{D5BDCD57-3FE2-4364-8697-EF0B3F551B8B}" destId="{82650E3F-D6E2-4296-921D-7DB7037AB094}" srcOrd="0" destOrd="0" parTransId="{DBD02D16-6447-4B3F-9162-19CEE4EAC286}" sibTransId="{31C96943-601E-48F3-A1B6-1CE9BD7B88BA}"/>
    <dgm:cxn modelId="{402B65B8-007D-4384-A895-EB5D4CA3C49C}" type="presOf" srcId="{D5BDCD57-3FE2-4364-8697-EF0B3F551B8B}" destId="{D2B8060E-5C25-48B8-8A2C-C7E31B9A4C0B}" srcOrd="1" destOrd="0" presId="urn:microsoft.com/office/officeart/2005/8/layout/list1#2"/>
    <dgm:cxn modelId="{69FC9AC8-A8EB-4443-A311-F742D739032B}" srcId="{D5BDCD57-3FE2-4364-8697-EF0B3F551B8B}" destId="{50308C15-9ACA-4F98-BB93-E06B4A3115CA}" srcOrd="4" destOrd="0" parTransId="{93B5CF4D-1C77-4C52-9792-E674A3C94927}" sibTransId="{009D2817-EAFB-42CD-A6EF-FBF67389B032}"/>
    <dgm:cxn modelId="{D1C033CC-2C6B-4E9A-9F83-435DB6E756ED}" type="presOf" srcId="{17DD9A22-3560-4887-9CD0-4328EC1893F2}" destId="{64F3F243-0CC4-4CEF-93F2-5776498F90DB}" srcOrd="0" destOrd="0" presId="urn:microsoft.com/office/officeart/2005/8/layout/list1#2"/>
    <dgm:cxn modelId="{F62C02D8-6AB7-4EE2-81E2-F779221F4A00}" type="presOf" srcId="{DCC000C3-8308-45DF-AC3E-505F437D81CB}" destId="{84309B57-9335-4504-ADE7-0F6F02733EE1}" srcOrd="0" destOrd="1" presId="urn:microsoft.com/office/officeart/2005/8/layout/list1#2"/>
    <dgm:cxn modelId="{665426EE-D358-46E3-8790-4E4A0B001390}" type="presOf" srcId="{B7B4D503-0B80-4460-922F-678D7B3B9A0D}" destId="{01DD0F12-12F5-4D40-B8E1-50F8BA73202A}" srcOrd="0" destOrd="0" presId="urn:microsoft.com/office/officeart/2005/8/layout/list1#2"/>
    <dgm:cxn modelId="{7D740BF3-4057-41CA-97B7-7128EEB6BFF3}" type="presOf" srcId="{D5BDCD57-3FE2-4364-8697-EF0B3F551B8B}" destId="{A4395476-9DE8-4F6F-8320-3E3F1F0BB7B7}" srcOrd="0" destOrd="0" presId="urn:microsoft.com/office/officeart/2005/8/layout/list1#2"/>
    <dgm:cxn modelId="{A2B054EA-3E77-408E-8022-68395398B6AE}" type="presParOf" srcId="{01DD0F12-12F5-4D40-B8E1-50F8BA73202A}" destId="{709D80A6-72FB-4616-B5E3-B5DD741D5F23}" srcOrd="0" destOrd="0" presId="urn:microsoft.com/office/officeart/2005/8/layout/list1#2"/>
    <dgm:cxn modelId="{F0EEEB69-DFDC-4461-ACA2-3EEA6679323A}" type="presParOf" srcId="{709D80A6-72FB-4616-B5E3-B5DD741D5F23}" destId="{76495F65-323E-4916-B636-C8D6D15ABDE0}" srcOrd="0" destOrd="0" presId="urn:microsoft.com/office/officeart/2005/8/layout/list1#2"/>
    <dgm:cxn modelId="{C7973A51-E972-4FF7-B7A1-A6FCC3841AB8}" type="presParOf" srcId="{709D80A6-72FB-4616-B5E3-B5DD741D5F23}" destId="{9D1AF6DF-8EBD-4BA9-AB1C-83666B416551}" srcOrd="1" destOrd="0" presId="urn:microsoft.com/office/officeart/2005/8/layout/list1#2"/>
    <dgm:cxn modelId="{8756F130-142C-4953-865F-C66FC997E393}" type="presParOf" srcId="{01DD0F12-12F5-4D40-B8E1-50F8BA73202A}" destId="{71934524-F682-452D-88D9-5DEC2E6B5015}" srcOrd="1" destOrd="0" presId="urn:microsoft.com/office/officeart/2005/8/layout/list1#2"/>
    <dgm:cxn modelId="{E25D87D9-C329-412A-BFA9-87A562115A10}" type="presParOf" srcId="{01DD0F12-12F5-4D40-B8E1-50F8BA73202A}" destId="{64F3F243-0CC4-4CEF-93F2-5776498F90DB}" srcOrd="2" destOrd="0" presId="urn:microsoft.com/office/officeart/2005/8/layout/list1#2"/>
    <dgm:cxn modelId="{F5B8CD90-398A-4FF8-AB5A-FC28ABC7E9B3}" type="presParOf" srcId="{01DD0F12-12F5-4D40-B8E1-50F8BA73202A}" destId="{45C074A4-D50D-4582-A1CA-82DFC52CD331}" srcOrd="3" destOrd="0" presId="urn:microsoft.com/office/officeart/2005/8/layout/list1#2"/>
    <dgm:cxn modelId="{E79350A6-68DF-4F1E-B2F0-276E5390B157}" type="presParOf" srcId="{01DD0F12-12F5-4D40-B8E1-50F8BA73202A}" destId="{E4533D0C-9DAF-48DA-84A6-520527060381}" srcOrd="4" destOrd="0" presId="urn:microsoft.com/office/officeart/2005/8/layout/list1#2"/>
    <dgm:cxn modelId="{08BE2893-B83A-43F0-A202-1C6E8C36BD4A}" type="presParOf" srcId="{E4533D0C-9DAF-48DA-84A6-520527060381}" destId="{A4395476-9DE8-4F6F-8320-3E3F1F0BB7B7}" srcOrd="0" destOrd="0" presId="urn:microsoft.com/office/officeart/2005/8/layout/list1#2"/>
    <dgm:cxn modelId="{4FB0D063-648F-4A4F-BAAE-B19B0E6948B0}" type="presParOf" srcId="{E4533D0C-9DAF-48DA-84A6-520527060381}" destId="{D2B8060E-5C25-48B8-8A2C-C7E31B9A4C0B}" srcOrd="1" destOrd="0" presId="urn:microsoft.com/office/officeart/2005/8/layout/list1#2"/>
    <dgm:cxn modelId="{08B88A6D-A64D-44B8-8918-9740466A4449}" type="presParOf" srcId="{01DD0F12-12F5-4D40-B8E1-50F8BA73202A}" destId="{34E5DCBF-B6A4-4E52-90C6-8639E330299B}" srcOrd="5" destOrd="0" presId="urn:microsoft.com/office/officeart/2005/8/layout/list1#2"/>
    <dgm:cxn modelId="{62BED75B-BDD5-4EDE-881C-4838015CAADF}" type="presParOf" srcId="{01DD0F12-12F5-4D40-B8E1-50F8BA73202A}" destId="{84309B57-9335-4504-ADE7-0F6F02733EE1}" srcOrd="6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B551DAB-CD60-4E93-AA73-B50CA09B8343}" type="doc">
      <dgm:prSet loTypeId="urn:microsoft.com/office/officeart/2005/8/layout/hierarchy3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id-ID"/>
        </a:p>
      </dgm:t>
    </dgm:pt>
    <dgm:pt modelId="{D0693FFD-9137-456A-8F3C-DE7487666B53}">
      <dgm:prSet phldrT="[Text]"/>
      <dgm:spPr/>
      <dgm:t>
        <a:bodyPr/>
        <a:lstStyle/>
        <a:p>
          <a:r>
            <a:rPr lang="id-ID" dirty="0"/>
            <a:t>Analisis Data</a:t>
          </a:r>
        </a:p>
      </dgm:t>
    </dgm:pt>
    <dgm:pt modelId="{92305AD4-463F-40F5-B397-6A8B5A75558B}" type="parTrans" cxnId="{8175B7C4-8EE4-4351-AF9A-D796D38065ED}">
      <dgm:prSet/>
      <dgm:spPr/>
      <dgm:t>
        <a:bodyPr/>
        <a:lstStyle/>
        <a:p>
          <a:endParaRPr lang="id-ID"/>
        </a:p>
      </dgm:t>
    </dgm:pt>
    <dgm:pt modelId="{A72FBB11-D474-436A-9D91-A4F91A7E9D61}" type="sibTrans" cxnId="{8175B7C4-8EE4-4351-AF9A-D796D38065ED}">
      <dgm:prSet/>
      <dgm:spPr/>
      <dgm:t>
        <a:bodyPr/>
        <a:lstStyle/>
        <a:p>
          <a:endParaRPr lang="id-ID"/>
        </a:p>
      </dgm:t>
    </dgm:pt>
    <dgm:pt modelId="{E64EBDD1-095F-4B91-93DC-A9250FAE3311}">
      <dgm:prSet phldrT="[Text]"/>
      <dgm:spPr/>
      <dgm:t>
        <a:bodyPr/>
        <a:lstStyle/>
        <a:p>
          <a:r>
            <a:rPr lang="id-ID" dirty="0"/>
            <a:t>Mengatur  urutan data </a:t>
          </a:r>
        </a:p>
      </dgm:t>
    </dgm:pt>
    <dgm:pt modelId="{54A766C7-C66E-455E-8692-29ED10F48EAB}" type="parTrans" cxnId="{C8C0FB57-9C1B-4969-99A5-525930F5B1FC}">
      <dgm:prSet/>
      <dgm:spPr/>
      <dgm:t>
        <a:bodyPr/>
        <a:lstStyle/>
        <a:p>
          <a:endParaRPr lang="id-ID"/>
        </a:p>
      </dgm:t>
    </dgm:pt>
    <dgm:pt modelId="{E783269E-FFAF-47DD-929B-1287A1AA7FB0}" type="sibTrans" cxnId="{C8C0FB57-9C1B-4969-99A5-525930F5B1FC}">
      <dgm:prSet/>
      <dgm:spPr/>
      <dgm:t>
        <a:bodyPr/>
        <a:lstStyle/>
        <a:p>
          <a:endParaRPr lang="id-ID"/>
        </a:p>
      </dgm:t>
    </dgm:pt>
    <dgm:pt modelId="{E0E5A5EC-942B-4729-B17C-2F6ACF7D6D63}">
      <dgm:prSet phldrT="[Text]"/>
      <dgm:spPr/>
      <dgm:t>
        <a:bodyPr/>
        <a:lstStyle/>
        <a:p>
          <a:r>
            <a:rPr lang="id-ID" dirty="0"/>
            <a:t>Mengorganisasikan data ke dalam suatu pola, kategori dan satuan uraian dasar</a:t>
          </a:r>
        </a:p>
      </dgm:t>
    </dgm:pt>
    <dgm:pt modelId="{D2DB657F-6392-40F2-82AE-75237D1ACC8A}" type="parTrans" cxnId="{4DB019B5-C01F-4753-B524-F544A0465214}">
      <dgm:prSet/>
      <dgm:spPr/>
      <dgm:t>
        <a:bodyPr/>
        <a:lstStyle/>
        <a:p>
          <a:endParaRPr lang="id-ID"/>
        </a:p>
      </dgm:t>
    </dgm:pt>
    <dgm:pt modelId="{B3CB8CC1-DBAA-4992-9B81-87FE29E371D7}" type="sibTrans" cxnId="{4DB019B5-C01F-4753-B524-F544A0465214}">
      <dgm:prSet/>
      <dgm:spPr/>
      <dgm:t>
        <a:bodyPr/>
        <a:lstStyle/>
        <a:p>
          <a:endParaRPr lang="id-ID"/>
        </a:p>
      </dgm:t>
    </dgm:pt>
    <dgm:pt modelId="{3EE7CCB9-271E-45E2-B34E-1922DD0ABA10}">
      <dgm:prSet phldrT="[Text]"/>
      <dgm:spPr/>
      <dgm:t>
        <a:bodyPr/>
        <a:lstStyle/>
        <a:p>
          <a:r>
            <a:rPr lang="id-ID" dirty="0"/>
            <a:t>Interpretasi Data</a:t>
          </a:r>
        </a:p>
      </dgm:t>
    </dgm:pt>
    <dgm:pt modelId="{409C897E-879D-4657-B4BE-0EE852EB6C79}" type="parTrans" cxnId="{1C19F832-4903-4BF9-95A5-8C2FEC85231A}">
      <dgm:prSet/>
      <dgm:spPr/>
      <dgm:t>
        <a:bodyPr/>
        <a:lstStyle/>
        <a:p>
          <a:endParaRPr lang="id-ID"/>
        </a:p>
      </dgm:t>
    </dgm:pt>
    <dgm:pt modelId="{3A76CF74-D1BE-4F6D-8A55-B65299000CCD}" type="sibTrans" cxnId="{1C19F832-4903-4BF9-95A5-8C2FEC85231A}">
      <dgm:prSet/>
      <dgm:spPr/>
      <dgm:t>
        <a:bodyPr/>
        <a:lstStyle/>
        <a:p>
          <a:endParaRPr lang="id-ID"/>
        </a:p>
      </dgm:t>
    </dgm:pt>
    <dgm:pt modelId="{5BFF00BE-9FEC-405E-A1B2-F9F085928C69}">
      <dgm:prSet phldrT="[Text]"/>
      <dgm:spPr/>
      <dgm:t>
        <a:bodyPr/>
        <a:lstStyle/>
        <a:p>
          <a:r>
            <a:rPr lang="id-ID" dirty="0"/>
            <a:t>Memberikan arti yang signifikan terhadap analisis</a:t>
          </a:r>
        </a:p>
      </dgm:t>
    </dgm:pt>
    <dgm:pt modelId="{14FC3581-B1F8-4374-A357-806A203D5907}" type="parTrans" cxnId="{45B2FE5E-7436-4C68-9D76-2B6FDA62622E}">
      <dgm:prSet/>
      <dgm:spPr/>
      <dgm:t>
        <a:bodyPr/>
        <a:lstStyle/>
        <a:p>
          <a:endParaRPr lang="id-ID"/>
        </a:p>
      </dgm:t>
    </dgm:pt>
    <dgm:pt modelId="{98122860-017B-4EF4-965F-F260AC30F36F}" type="sibTrans" cxnId="{45B2FE5E-7436-4C68-9D76-2B6FDA62622E}">
      <dgm:prSet/>
      <dgm:spPr/>
      <dgm:t>
        <a:bodyPr/>
        <a:lstStyle/>
        <a:p>
          <a:endParaRPr lang="id-ID"/>
        </a:p>
      </dgm:t>
    </dgm:pt>
    <dgm:pt modelId="{D22F1F67-2BDC-4493-9F6F-B3E1210F5DE6}">
      <dgm:prSet phldrT="[Text]"/>
      <dgm:spPr/>
      <dgm:t>
        <a:bodyPr/>
        <a:lstStyle/>
        <a:p>
          <a:r>
            <a:rPr lang="id-ID" dirty="0"/>
            <a:t>Menjelaskan pola uraian dan mencari hubungan diantara dimensi-dimensi uraian </a:t>
          </a:r>
        </a:p>
      </dgm:t>
    </dgm:pt>
    <dgm:pt modelId="{2CD7D752-03EB-4A0C-A99D-4ACA56A2521A}" type="parTrans" cxnId="{FF91CEA4-18A8-48E7-937A-CC1C0ACCD3EA}">
      <dgm:prSet/>
      <dgm:spPr/>
      <dgm:t>
        <a:bodyPr/>
        <a:lstStyle/>
        <a:p>
          <a:endParaRPr lang="id-ID"/>
        </a:p>
      </dgm:t>
    </dgm:pt>
    <dgm:pt modelId="{8880C1BD-82F6-4D4B-BFDA-FC9CA18B7303}" type="sibTrans" cxnId="{FF91CEA4-18A8-48E7-937A-CC1C0ACCD3EA}">
      <dgm:prSet/>
      <dgm:spPr/>
      <dgm:t>
        <a:bodyPr/>
        <a:lstStyle/>
        <a:p>
          <a:endParaRPr lang="id-ID"/>
        </a:p>
      </dgm:t>
    </dgm:pt>
    <dgm:pt modelId="{30F6140D-D606-40A9-ACF6-34E5030B303E}" type="pres">
      <dgm:prSet presAssocID="{9B551DAB-CD60-4E93-AA73-B50CA09B834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B7FC26D-6D08-4E3B-8CCD-AE2D8D98EF2D}" type="pres">
      <dgm:prSet presAssocID="{D0693FFD-9137-456A-8F3C-DE7487666B53}" presName="root" presStyleCnt="0"/>
      <dgm:spPr/>
    </dgm:pt>
    <dgm:pt modelId="{892AA473-90E3-4D4E-AC21-31DBF7DB0C38}" type="pres">
      <dgm:prSet presAssocID="{D0693FFD-9137-456A-8F3C-DE7487666B53}" presName="rootComposite" presStyleCnt="0"/>
      <dgm:spPr/>
    </dgm:pt>
    <dgm:pt modelId="{484207B2-A6E2-4DF8-B0EE-5978A70DE65E}" type="pres">
      <dgm:prSet presAssocID="{D0693FFD-9137-456A-8F3C-DE7487666B53}" presName="rootText" presStyleLbl="node1" presStyleIdx="0" presStyleCnt="2"/>
      <dgm:spPr/>
    </dgm:pt>
    <dgm:pt modelId="{FE71616C-0482-463C-A392-8201F4E5FC65}" type="pres">
      <dgm:prSet presAssocID="{D0693FFD-9137-456A-8F3C-DE7487666B53}" presName="rootConnector" presStyleLbl="node1" presStyleIdx="0" presStyleCnt="2"/>
      <dgm:spPr/>
    </dgm:pt>
    <dgm:pt modelId="{D9011458-77DB-410E-A655-5D9878D093E0}" type="pres">
      <dgm:prSet presAssocID="{D0693FFD-9137-456A-8F3C-DE7487666B53}" presName="childShape" presStyleCnt="0"/>
      <dgm:spPr/>
    </dgm:pt>
    <dgm:pt modelId="{D88A1747-CD5F-4A24-A830-C8024298705C}" type="pres">
      <dgm:prSet presAssocID="{54A766C7-C66E-455E-8692-29ED10F48EAB}" presName="Name13" presStyleLbl="parChTrans1D2" presStyleIdx="0" presStyleCnt="4"/>
      <dgm:spPr/>
    </dgm:pt>
    <dgm:pt modelId="{DA2C5A97-57DE-44FF-AC19-5D005CE34377}" type="pres">
      <dgm:prSet presAssocID="{E64EBDD1-095F-4B91-93DC-A9250FAE3311}" presName="childText" presStyleLbl="bgAcc1" presStyleIdx="0" presStyleCnt="4">
        <dgm:presLayoutVars>
          <dgm:bulletEnabled val="1"/>
        </dgm:presLayoutVars>
      </dgm:prSet>
      <dgm:spPr/>
    </dgm:pt>
    <dgm:pt modelId="{6A0043C6-395C-457B-BC57-76034C49D637}" type="pres">
      <dgm:prSet presAssocID="{D2DB657F-6392-40F2-82AE-75237D1ACC8A}" presName="Name13" presStyleLbl="parChTrans1D2" presStyleIdx="1" presStyleCnt="4"/>
      <dgm:spPr/>
    </dgm:pt>
    <dgm:pt modelId="{5464FB77-5F8E-4E37-833E-0D844C97062A}" type="pres">
      <dgm:prSet presAssocID="{E0E5A5EC-942B-4729-B17C-2F6ACF7D6D63}" presName="childText" presStyleLbl="bgAcc1" presStyleIdx="1" presStyleCnt="4">
        <dgm:presLayoutVars>
          <dgm:bulletEnabled val="1"/>
        </dgm:presLayoutVars>
      </dgm:prSet>
      <dgm:spPr/>
    </dgm:pt>
    <dgm:pt modelId="{CE0D9610-D3C3-48DE-AADA-520A7F21DBD4}" type="pres">
      <dgm:prSet presAssocID="{3EE7CCB9-271E-45E2-B34E-1922DD0ABA10}" presName="root" presStyleCnt="0"/>
      <dgm:spPr/>
    </dgm:pt>
    <dgm:pt modelId="{CECB4BA7-F6B8-48C8-A95F-AAF1473577D1}" type="pres">
      <dgm:prSet presAssocID="{3EE7CCB9-271E-45E2-B34E-1922DD0ABA10}" presName="rootComposite" presStyleCnt="0"/>
      <dgm:spPr/>
    </dgm:pt>
    <dgm:pt modelId="{62EFA898-2400-47A2-8AF6-0377F981F457}" type="pres">
      <dgm:prSet presAssocID="{3EE7CCB9-271E-45E2-B34E-1922DD0ABA10}" presName="rootText" presStyleLbl="node1" presStyleIdx="1" presStyleCnt="2"/>
      <dgm:spPr/>
    </dgm:pt>
    <dgm:pt modelId="{8668182F-0334-40E4-9A71-1C2E058551F2}" type="pres">
      <dgm:prSet presAssocID="{3EE7CCB9-271E-45E2-B34E-1922DD0ABA10}" presName="rootConnector" presStyleLbl="node1" presStyleIdx="1" presStyleCnt="2"/>
      <dgm:spPr/>
    </dgm:pt>
    <dgm:pt modelId="{BBC1BE00-439E-4598-9FF8-FEA2A419ECD3}" type="pres">
      <dgm:prSet presAssocID="{3EE7CCB9-271E-45E2-B34E-1922DD0ABA10}" presName="childShape" presStyleCnt="0"/>
      <dgm:spPr/>
    </dgm:pt>
    <dgm:pt modelId="{DBE61F9D-4808-43E6-8642-76FD8A484D68}" type="pres">
      <dgm:prSet presAssocID="{14FC3581-B1F8-4374-A357-806A203D5907}" presName="Name13" presStyleLbl="parChTrans1D2" presStyleIdx="2" presStyleCnt="4"/>
      <dgm:spPr/>
    </dgm:pt>
    <dgm:pt modelId="{9DFF11AA-88A3-434A-97EC-789E52E9A99E}" type="pres">
      <dgm:prSet presAssocID="{5BFF00BE-9FEC-405E-A1B2-F9F085928C69}" presName="childText" presStyleLbl="bgAcc1" presStyleIdx="2" presStyleCnt="4">
        <dgm:presLayoutVars>
          <dgm:bulletEnabled val="1"/>
        </dgm:presLayoutVars>
      </dgm:prSet>
      <dgm:spPr/>
    </dgm:pt>
    <dgm:pt modelId="{C43ACAF0-5E26-431C-839B-71F6DBFED5AA}" type="pres">
      <dgm:prSet presAssocID="{2CD7D752-03EB-4A0C-A99D-4ACA56A2521A}" presName="Name13" presStyleLbl="parChTrans1D2" presStyleIdx="3" presStyleCnt="4"/>
      <dgm:spPr/>
    </dgm:pt>
    <dgm:pt modelId="{F1DAA932-FBB2-4C39-833C-F4A904E261A9}" type="pres">
      <dgm:prSet presAssocID="{D22F1F67-2BDC-4493-9F6F-B3E1210F5DE6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1B380F02-FC90-4A4F-8602-C05B3133525A}" type="presOf" srcId="{E64EBDD1-095F-4B91-93DC-A9250FAE3311}" destId="{DA2C5A97-57DE-44FF-AC19-5D005CE34377}" srcOrd="0" destOrd="0" presId="urn:microsoft.com/office/officeart/2005/8/layout/hierarchy3"/>
    <dgm:cxn modelId="{E930DD0F-126F-48F6-8DB6-E130990EFC36}" type="presOf" srcId="{5BFF00BE-9FEC-405E-A1B2-F9F085928C69}" destId="{9DFF11AA-88A3-434A-97EC-789E52E9A99E}" srcOrd="0" destOrd="0" presId="urn:microsoft.com/office/officeart/2005/8/layout/hierarchy3"/>
    <dgm:cxn modelId="{1C19F832-4903-4BF9-95A5-8C2FEC85231A}" srcId="{9B551DAB-CD60-4E93-AA73-B50CA09B8343}" destId="{3EE7CCB9-271E-45E2-B34E-1922DD0ABA10}" srcOrd="1" destOrd="0" parTransId="{409C897E-879D-4657-B4BE-0EE852EB6C79}" sibTransId="{3A76CF74-D1BE-4F6D-8A55-B65299000CCD}"/>
    <dgm:cxn modelId="{F6B2FA3F-A50F-4679-A7D5-7358EB0DD07D}" type="presOf" srcId="{3EE7CCB9-271E-45E2-B34E-1922DD0ABA10}" destId="{8668182F-0334-40E4-9A71-1C2E058551F2}" srcOrd="1" destOrd="0" presId="urn:microsoft.com/office/officeart/2005/8/layout/hierarchy3"/>
    <dgm:cxn modelId="{45B2FE5E-7436-4C68-9D76-2B6FDA62622E}" srcId="{3EE7CCB9-271E-45E2-B34E-1922DD0ABA10}" destId="{5BFF00BE-9FEC-405E-A1B2-F9F085928C69}" srcOrd="0" destOrd="0" parTransId="{14FC3581-B1F8-4374-A357-806A203D5907}" sibTransId="{98122860-017B-4EF4-965F-F260AC30F36F}"/>
    <dgm:cxn modelId="{67B7804D-2058-4A7A-8104-7543BAB84599}" type="presOf" srcId="{D0693FFD-9137-456A-8F3C-DE7487666B53}" destId="{FE71616C-0482-463C-A392-8201F4E5FC65}" srcOrd="1" destOrd="0" presId="urn:microsoft.com/office/officeart/2005/8/layout/hierarchy3"/>
    <dgm:cxn modelId="{C8C0FB57-9C1B-4969-99A5-525930F5B1FC}" srcId="{D0693FFD-9137-456A-8F3C-DE7487666B53}" destId="{E64EBDD1-095F-4B91-93DC-A9250FAE3311}" srcOrd="0" destOrd="0" parTransId="{54A766C7-C66E-455E-8692-29ED10F48EAB}" sibTransId="{E783269E-FFAF-47DD-929B-1287A1AA7FB0}"/>
    <dgm:cxn modelId="{B42B8558-1069-4C50-A973-682BEFFC4A46}" type="presOf" srcId="{D22F1F67-2BDC-4493-9F6F-B3E1210F5DE6}" destId="{F1DAA932-FBB2-4C39-833C-F4A904E261A9}" srcOrd="0" destOrd="0" presId="urn:microsoft.com/office/officeart/2005/8/layout/hierarchy3"/>
    <dgm:cxn modelId="{A6DB9E7A-655F-49C5-9F9A-F475736047A9}" type="presOf" srcId="{2CD7D752-03EB-4A0C-A99D-4ACA56A2521A}" destId="{C43ACAF0-5E26-431C-839B-71F6DBFED5AA}" srcOrd="0" destOrd="0" presId="urn:microsoft.com/office/officeart/2005/8/layout/hierarchy3"/>
    <dgm:cxn modelId="{36C7577F-D72F-4393-804C-94D7454C834B}" type="presOf" srcId="{54A766C7-C66E-455E-8692-29ED10F48EAB}" destId="{D88A1747-CD5F-4A24-A830-C8024298705C}" srcOrd="0" destOrd="0" presId="urn:microsoft.com/office/officeart/2005/8/layout/hierarchy3"/>
    <dgm:cxn modelId="{FF9C3581-7127-47ED-8508-558F8DB0E5A4}" type="presOf" srcId="{9B551DAB-CD60-4E93-AA73-B50CA09B8343}" destId="{30F6140D-D606-40A9-ACF6-34E5030B303E}" srcOrd="0" destOrd="0" presId="urn:microsoft.com/office/officeart/2005/8/layout/hierarchy3"/>
    <dgm:cxn modelId="{B5864395-A2A5-49C7-B70C-1E54EA0F3581}" type="presOf" srcId="{14FC3581-B1F8-4374-A357-806A203D5907}" destId="{DBE61F9D-4808-43E6-8642-76FD8A484D68}" srcOrd="0" destOrd="0" presId="urn:microsoft.com/office/officeart/2005/8/layout/hierarchy3"/>
    <dgm:cxn modelId="{FF91CEA4-18A8-48E7-937A-CC1C0ACCD3EA}" srcId="{3EE7CCB9-271E-45E2-B34E-1922DD0ABA10}" destId="{D22F1F67-2BDC-4493-9F6F-B3E1210F5DE6}" srcOrd="1" destOrd="0" parTransId="{2CD7D752-03EB-4A0C-A99D-4ACA56A2521A}" sibTransId="{8880C1BD-82F6-4D4B-BFDA-FC9CA18B7303}"/>
    <dgm:cxn modelId="{EC7D6BAC-2F62-44B9-A8C0-3700EEC15191}" type="presOf" srcId="{E0E5A5EC-942B-4729-B17C-2F6ACF7D6D63}" destId="{5464FB77-5F8E-4E37-833E-0D844C97062A}" srcOrd="0" destOrd="0" presId="urn:microsoft.com/office/officeart/2005/8/layout/hierarchy3"/>
    <dgm:cxn modelId="{4DB019B5-C01F-4753-B524-F544A0465214}" srcId="{D0693FFD-9137-456A-8F3C-DE7487666B53}" destId="{E0E5A5EC-942B-4729-B17C-2F6ACF7D6D63}" srcOrd="1" destOrd="0" parTransId="{D2DB657F-6392-40F2-82AE-75237D1ACC8A}" sibTransId="{B3CB8CC1-DBAA-4992-9B81-87FE29E371D7}"/>
    <dgm:cxn modelId="{8FF427B8-A7F6-4A74-8C49-DB6A7D25ED9B}" type="presOf" srcId="{D2DB657F-6392-40F2-82AE-75237D1ACC8A}" destId="{6A0043C6-395C-457B-BC57-76034C49D637}" srcOrd="0" destOrd="0" presId="urn:microsoft.com/office/officeart/2005/8/layout/hierarchy3"/>
    <dgm:cxn modelId="{297051C1-EAE9-478B-873A-3FD7B4DCB13C}" type="presOf" srcId="{3EE7CCB9-271E-45E2-B34E-1922DD0ABA10}" destId="{62EFA898-2400-47A2-8AF6-0377F981F457}" srcOrd="0" destOrd="0" presId="urn:microsoft.com/office/officeart/2005/8/layout/hierarchy3"/>
    <dgm:cxn modelId="{8175B7C4-8EE4-4351-AF9A-D796D38065ED}" srcId="{9B551DAB-CD60-4E93-AA73-B50CA09B8343}" destId="{D0693FFD-9137-456A-8F3C-DE7487666B53}" srcOrd="0" destOrd="0" parTransId="{92305AD4-463F-40F5-B397-6A8B5A75558B}" sibTransId="{A72FBB11-D474-436A-9D91-A4F91A7E9D61}"/>
    <dgm:cxn modelId="{E9DF80FD-0243-489E-B8F4-58889B68E109}" type="presOf" srcId="{D0693FFD-9137-456A-8F3C-DE7487666B53}" destId="{484207B2-A6E2-4DF8-B0EE-5978A70DE65E}" srcOrd="0" destOrd="0" presId="urn:microsoft.com/office/officeart/2005/8/layout/hierarchy3"/>
    <dgm:cxn modelId="{B2546667-F34B-40B0-9302-906BA7C90900}" type="presParOf" srcId="{30F6140D-D606-40A9-ACF6-34E5030B303E}" destId="{4B7FC26D-6D08-4E3B-8CCD-AE2D8D98EF2D}" srcOrd="0" destOrd="0" presId="urn:microsoft.com/office/officeart/2005/8/layout/hierarchy3"/>
    <dgm:cxn modelId="{CD2F8135-D222-4B46-8EBD-61B4072A812F}" type="presParOf" srcId="{4B7FC26D-6D08-4E3B-8CCD-AE2D8D98EF2D}" destId="{892AA473-90E3-4D4E-AC21-31DBF7DB0C38}" srcOrd="0" destOrd="0" presId="urn:microsoft.com/office/officeart/2005/8/layout/hierarchy3"/>
    <dgm:cxn modelId="{F97D7B61-22D8-4BC8-A297-214D789244D1}" type="presParOf" srcId="{892AA473-90E3-4D4E-AC21-31DBF7DB0C38}" destId="{484207B2-A6E2-4DF8-B0EE-5978A70DE65E}" srcOrd="0" destOrd="0" presId="urn:microsoft.com/office/officeart/2005/8/layout/hierarchy3"/>
    <dgm:cxn modelId="{4F8447EA-7BCE-4F66-87AA-EB4E95F84D43}" type="presParOf" srcId="{892AA473-90E3-4D4E-AC21-31DBF7DB0C38}" destId="{FE71616C-0482-463C-A392-8201F4E5FC65}" srcOrd="1" destOrd="0" presId="urn:microsoft.com/office/officeart/2005/8/layout/hierarchy3"/>
    <dgm:cxn modelId="{58E16E3B-2116-4757-AD05-0A75A0289CFB}" type="presParOf" srcId="{4B7FC26D-6D08-4E3B-8CCD-AE2D8D98EF2D}" destId="{D9011458-77DB-410E-A655-5D9878D093E0}" srcOrd="1" destOrd="0" presId="urn:microsoft.com/office/officeart/2005/8/layout/hierarchy3"/>
    <dgm:cxn modelId="{F63A37C6-2DEE-4271-B86B-5D854030E5DA}" type="presParOf" srcId="{D9011458-77DB-410E-A655-5D9878D093E0}" destId="{D88A1747-CD5F-4A24-A830-C8024298705C}" srcOrd="0" destOrd="0" presId="urn:microsoft.com/office/officeart/2005/8/layout/hierarchy3"/>
    <dgm:cxn modelId="{AB9C5096-151C-4740-BB21-7CC8CAAF8FB6}" type="presParOf" srcId="{D9011458-77DB-410E-A655-5D9878D093E0}" destId="{DA2C5A97-57DE-44FF-AC19-5D005CE34377}" srcOrd="1" destOrd="0" presId="urn:microsoft.com/office/officeart/2005/8/layout/hierarchy3"/>
    <dgm:cxn modelId="{17BE07B1-17C0-4A46-842A-171FE54F460C}" type="presParOf" srcId="{D9011458-77DB-410E-A655-5D9878D093E0}" destId="{6A0043C6-395C-457B-BC57-76034C49D637}" srcOrd="2" destOrd="0" presId="urn:microsoft.com/office/officeart/2005/8/layout/hierarchy3"/>
    <dgm:cxn modelId="{43C02F07-39DC-4DF3-AD4F-F23C4122FE82}" type="presParOf" srcId="{D9011458-77DB-410E-A655-5D9878D093E0}" destId="{5464FB77-5F8E-4E37-833E-0D844C97062A}" srcOrd="3" destOrd="0" presId="urn:microsoft.com/office/officeart/2005/8/layout/hierarchy3"/>
    <dgm:cxn modelId="{9D7EB29F-0040-4816-8BCA-82160E65949C}" type="presParOf" srcId="{30F6140D-D606-40A9-ACF6-34E5030B303E}" destId="{CE0D9610-D3C3-48DE-AADA-520A7F21DBD4}" srcOrd="1" destOrd="0" presId="urn:microsoft.com/office/officeart/2005/8/layout/hierarchy3"/>
    <dgm:cxn modelId="{3F20DE3F-E873-4955-BCB0-280D7535B779}" type="presParOf" srcId="{CE0D9610-D3C3-48DE-AADA-520A7F21DBD4}" destId="{CECB4BA7-F6B8-48C8-A95F-AAF1473577D1}" srcOrd="0" destOrd="0" presId="urn:microsoft.com/office/officeart/2005/8/layout/hierarchy3"/>
    <dgm:cxn modelId="{CF2E2C79-BE3D-4DE4-9A25-8F46CA7D9C6D}" type="presParOf" srcId="{CECB4BA7-F6B8-48C8-A95F-AAF1473577D1}" destId="{62EFA898-2400-47A2-8AF6-0377F981F457}" srcOrd="0" destOrd="0" presId="urn:microsoft.com/office/officeart/2005/8/layout/hierarchy3"/>
    <dgm:cxn modelId="{644C1BD4-72E7-4AB1-BFEA-7D741D95FDEC}" type="presParOf" srcId="{CECB4BA7-F6B8-48C8-A95F-AAF1473577D1}" destId="{8668182F-0334-40E4-9A71-1C2E058551F2}" srcOrd="1" destOrd="0" presId="urn:microsoft.com/office/officeart/2005/8/layout/hierarchy3"/>
    <dgm:cxn modelId="{9561BC69-E809-4368-A0BF-7882B3EB40D5}" type="presParOf" srcId="{CE0D9610-D3C3-48DE-AADA-520A7F21DBD4}" destId="{BBC1BE00-439E-4598-9FF8-FEA2A419ECD3}" srcOrd="1" destOrd="0" presId="urn:microsoft.com/office/officeart/2005/8/layout/hierarchy3"/>
    <dgm:cxn modelId="{22A92B57-3970-4828-AB0F-AFFCFC022174}" type="presParOf" srcId="{BBC1BE00-439E-4598-9FF8-FEA2A419ECD3}" destId="{DBE61F9D-4808-43E6-8642-76FD8A484D68}" srcOrd="0" destOrd="0" presId="urn:microsoft.com/office/officeart/2005/8/layout/hierarchy3"/>
    <dgm:cxn modelId="{CD32775B-50B3-4819-A149-51C3A96C7650}" type="presParOf" srcId="{BBC1BE00-439E-4598-9FF8-FEA2A419ECD3}" destId="{9DFF11AA-88A3-434A-97EC-789E52E9A99E}" srcOrd="1" destOrd="0" presId="urn:microsoft.com/office/officeart/2005/8/layout/hierarchy3"/>
    <dgm:cxn modelId="{EB5C5039-D3F5-4FB5-8108-383B1FE31EEA}" type="presParOf" srcId="{BBC1BE00-439E-4598-9FF8-FEA2A419ECD3}" destId="{C43ACAF0-5E26-431C-839B-71F6DBFED5AA}" srcOrd="2" destOrd="0" presId="urn:microsoft.com/office/officeart/2005/8/layout/hierarchy3"/>
    <dgm:cxn modelId="{30ABEBC5-C84D-4576-A8EB-B3B086DF638C}" type="presParOf" srcId="{BBC1BE00-439E-4598-9FF8-FEA2A419ECD3}" destId="{F1DAA932-FBB2-4C39-833C-F4A904E261A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EDC61AF-A43E-4797-A6F5-5BDF4E981802}" type="doc">
      <dgm:prSet loTypeId="urn:microsoft.com/office/officeart/2005/8/layout/matrix1" loCatId="matrix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DF34513-153C-4974-8C75-7CFE9A8FD794}">
      <dgm:prSet phldrT="[Text]"/>
      <dgm:spPr/>
      <dgm:t>
        <a:bodyPr/>
        <a:lstStyle/>
        <a:p>
          <a:r>
            <a:rPr lang="en-US" dirty="0" err="1"/>
            <a:t>Keabsahan</a:t>
          </a:r>
          <a:r>
            <a:rPr lang="en-US" dirty="0"/>
            <a:t> Data</a:t>
          </a:r>
        </a:p>
      </dgm:t>
    </dgm:pt>
    <dgm:pt modelId="{4F7EC01C-E7FF-4600-82CD-E6A2A97D69E7}" type="parTrans" cxnId="{2E07D3B1-6289-493F-A5FC-F0700EE6A9B2}">
      <dgm:prSet/>
      <dgm:spPr/>
      <dgm:t>
        <a:bodyPr/>
        <a:lstStyle/>
        <a:p>
          <a:endParaRPr lang="en-US"/>
        </a:p>
      </dgm:t>
    </dgm:pt>
    <dgm:pt modelId="{574D8215-202D-49BE-9890-10BFBF8B8B1A}" type="sibTrans" cxnId="{2E07D3B1-6289-493F-A5FC-F0700EE6A9B2}">
      <dgm:prSet/>
      <dgm:spPr/>
      <dgm:t>
        <a:bodyPr/>
        <a:lstStyle/>
        <a:p>
          <a:endParaRPr lang="en-US"/>
        </a:p>
      </dgm:t>
    </dgm:pt>
    <dgm:pt modelId="{296FC281-EF57-4BB4-A5C8-69A0182EBE75}">
      <dgm:prSet phldrT="[Text]"/>
      <dgm:spPr/>
      <dgm:t>
        <a:bodyPr/>
        <a:lstStyle/>
        <a:p>
          <a:r>
            <a:rPr lang="en-US" dirty="0" err="1"/>
            <a:t>Kredibilitas</a:t>
          </a:r>
          <a:r>
            <a:rPr lang="en-US" dirty="0"/>
            <a:t> Data</a:t>
          </a:r>
        </a:p>
      </dgm:t>
    </dgm:pt>
    <dgm:pt modelId="{9AD54BFA-0354-4CF1-80D6-5FB9E453878E}" type="parTrans" cxnId="{70AF5278-6DB0-41F7-82E2-63608E5B650B}">
      <dgm:prSet/>
      <dgm:spPr/>
      <dgm:t>
        <a:bodyPr/>
        <a:lstStyle/>
        <a:p>
          <a:endParaRPr lang="en-US"/>
        </a:p>
      </dgm:t>
    </dgm:pt>
    <dgm:pt modelId="{34E1B75C-1262-4AD2-9CB4-959F10FA4F9A}" type="sibTrans" cxnId="{70AF5278-6DB0-41F7-82E2-63608E5B650B}">
      <dgm:prSet/>
      <dgm:spPr/>
      <dgm:t>
        <a:bodyPr/>
        <a:lstStyle/>
        <a:p>
          <a:endParaRPr lang="en-US"/>
        </a:p>
      </dgm:t>
    </dgm:pt>
    <dgm:pt modelId="{05652E11-3920-44E4-BC9C-E7C82105FE39}">
      <dgm:prSet phldrT="[Text]"/>
      <dgm:spPr/>
      <dgm:t>
        <a:bodyPr/>
        <a:lstStyle/>
        <a:p>
          <a:r>
            <a:rPr lang="en-US" i="1" dirty="0"/>
            <a:t>Transferability</a:t>
          </a:r>
        </a:p>
      </dgm:t>
    </dgm:pt>
    <dgm:pt modelId="{370A06A2-05CC-4064-92B3-2148BEA1A996}" type="parTrans" cxnId="{B4649D69-2FB8-44AA-ACAA-873B161BC690}">
      <dgm:prSet/>
      <dgm:spPr/>
      <dgm:t>
        <a:bodyPr/>
        <a:lstStyle/>
        <a:p>
          <a:endParaRPr lang="en-US"/>
        </a:p>
      </dgm:t>
    </dgm:pt>
    <dgm:pt modelId="{A77FDFC9-02C3-4273-A593-38CF94346FD3}" type="sibTrans" cxnId="{B4649D69-2FB8-44AA-ACAA-873B161BC690}">
      <dgm:prSet/>
      <dgm:spPr/>
      <dgm:t>
        <a:bodyPr/>
        <a:lstStyle/>
        <a:p>
          <a:endParaRPr lang="en-US"/>
        </a:p>
      </dgm:t>
    </dgm:pt>
    <dgm:pt modelId="{A266FFE6-F988-4AC4-B446-B5F3F53BFE69}">
      <dgm:prSet phldrT="[Text]"/>
      <dgm:spPr/>
      <dgm:t>
        <a:bodyPr/>
        <a:lstStyle/>
        <a:p>
          <a:r>
            <a:rPr lang="en-US" i="1"/>
            <a:t>Depen</a:t>
          </a:r>
          <a:r>
            <a:rPr lang="id-ID" i="1"/>
            <a:t>d</a:t>
          </a:r>
          <a:r>
            <a:rPr lang="en-US" i="1"/>
            <a:t>ability</a:t>
          </a:r>
          <a:endParaRPr lang="en-US" i="1" dirty="0"/>
        </a:p>
      </dgm:t>
    </dgm:pt>
    <dgm:pt modelId="{B3AFDCC1-7169-4CD4-AB84-429F09C83DE7}" type="parTrans" cxnId="{C64BDC88-F9BD-4EA4-8318-8392C0B8C529}">
      <dgm:prSet/>
      <dgm:spPr/>
      <dgm:t>
        <a:bodyPr/>
        <a:lstStyle/>
        <a:p>
          <a:endParaRPr lang="en-US"/>
        </a:p>
      </dgm:t>
    </dgm:pt>
    <dgm:pt modelId="{C1702C45-59EF-409F-855C-908B1A0EBC55}" type="sibTrans" cxnId="{C64BDC88-F9BD-4EA4-8318-8392C0B8C529}">
      <dgm:prSet/>
      <dgm:spPr/>
      <dgm:t>
        <a:bodyPr/>
        <a:lstStyle/>
        <a:p>
          <a:endParaRPr lang="en-US"/>
        </a:p>
      </dgm:t>
    </dgm:pt>
    <dgm:pt modelId="{2E4FCBE8-CFC9-4CD1-B862-0F608C5271E3}">
      <dgm:prSet phldrT="[Text]"/>
      <dgm:spPr/>
      <dgm:t>
        <a:bodyPr/>
        <a:lstStyle/>
        <a:p>
          <a:r>
            <a:rPr lang="en-US" i="1" dirty="0" err="1"/>
            <a:t>Confirmability</a:t>
          </a:r>
          <a:endParaRPr lang="en-US" i="1" dirty="0"/>
        </a:p>
      </dgm:t>
    </dgm:pt>
    <dgm:pt modelId="{545E816A-27A0-4A2D-BE46-265CDED4B54C}" type="parTrans" cxnId="{B93AEAED-BE94-455E-B663-8A560E19EEEE}">
      <dgm:prSet/>
      <dgm:spPr/>
      <dgm:t>
        <a:bodyPr/>
        <a:lstStyle/>
        <a:p>
          <a:endParaRPr lang="en-US"/>
        </a:p>
      </dgm:t>
    </dgm:pt>
    <dgm:pt modelId="{FDDEB061-8711-4CA9-9E1B-E12BDB5C9F10}" type="sibTrans" cxnId="{B93AEAED-BE94-455E-B663-8A560E19EEEE}">
      <dgm:prSet/>
      <dgm:spPr/>
      <dgm:t>
        <a:bodyPr/>
        <a:lstStyle/>
        <a:p>
          <a:endParaRPr lang="en-US"/>
        </a:p>
      </dgm:t>
    </dgm:pt>
    <dgm:pt modelId="{33CBF450-41EA-4356-9A70-45C39EE124A6}" type="pres">
      <dgm:prSet presAssocID="{1EDC61AF-A43E-4797-A6F5-5BDF4E98180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AA5BE9C-EFFE-4A8F-BF00-A269AA4C77AD}" type="pres">
      <dgm:prSet presAssocID="{1EDC61AF-A43E-4797-A6F5-5BDF4E981802}" presName="matrix" presStyleCnt="0"/>
      <dgm:spPr/>
    </dgm:pt>
    <dgm:pt modelId="{71327BCD-F4B1-45D0-892F-CD11B34F1A68}" type="pres">
      <dgm:prSet presAssocID="{1EDC61AF-A43E-4797-A6F5-5BDF4E981802}" presName="tile1" presStyleLbl="node1" presStyleIdx="0" presStyleCnt="4"/>
      <dgm:spPr/>
    </dgm:pt>
    <dgm:pt modelId="{0B89B15B-E222-4672-968A-1F1865DDF31F}" type="pres">
      <dgm:prSet presAssocID="{1EDC61AF-A43E-4797-A6F5-5BDF4E98180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A6B884E-8481-4C74-AAC0-A098AD9C5E2D}" type="pres">
      <dgm:prSet presAssocID="{1EDC61AF-A43E-4797-A6F5-5BDF4E981802}" presName="tile2" presStyleLbl="node1" presStyleIdx="1" presStyleCnt="4"/>
      <dgm:spPr/>
    </dgm:pt>
    <dgm:pt modelId="{BD2C7D7C-BB25-465E-B944-9A616FD28AAE}" type="pres">
      <dgm:prSet presAssocID="{1EDC61AF-A43E-4797-A6F5-5BDF4E98180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724C249-8CE3-494A-BE40-F8F2C6590516}" type="pres">
      <dgm:prSet presAssocID="{1EDC61AF-A43E-4797-A6F5-5BDF4E981802}" presName="tile3" presStyleLbl="node1" presStyleIdx="2" presStyleCnt="4"/>
      <dgm:spPr/>
    </dgm:pt>
    <dgm:pt modelId="{06E9DCB2-0152-4EDC-A140-A3CBD9654D70}" type="pres">
      <dgm:prSet presAssocID="{1EDC61AF-A43E-4797-A6F5-5BDF4E98180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EAF11CD-0C5A-4943-8F46-21F4F0DA4339}" type="pres">
      <dgm:prSet presAssocID="{1EDC61AF-A43E-4797-A6F5-5BDF4E981802}" presName="tile4" presStyleLbl="node1" presStyleIdx="3" presStyleCnt="4"/>
      <dgm:spPr/>
    </dgm:pt>
    <dgm:pt modelId="{1596FD34-FD69-4E0F-A65C-9F835D835D45}" type="pres">
      <dgm:prSet presAssocID="{1EDC61AF-A43E-4797-A6F5-5BDF4E98180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6FF163B-E7BE-4E88-B402-5CB4A8E41A4A}" type="pres">
      <dgm:prSet presAssocID="{1EDC61AF-A43E-4797-A6F5-5BDF4E981802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65BB7900-D3FA-4BA1-BBBA-D2B2A2E6E927}" type="presOf" srcId="{A266FFE6-F988-4AC4-B446-B5F3F53BFE69}" destId="{06E9DCB2-0152-4EDC-A140-A3CBD9654D70}" srcOrd="1" destOrd="0" presId="urn:microsoft.com/office/officeart/2005/8/layout/matrix1"/>
    <dgm:cxn modelId="{B60FCE16-A063-4AF3-BE0C-FD96B3FBFA24}" type="presOf" srcId="{05652E11-3920-44E4-BC9C-E7C82105FE39}" destId="{BD2C7D7C-BB25-465E-B944-9A616FD28AAE}" srcOrd="1" destOrd="0" presId="urn:microsoft.com/office/officeart/2005/8/layout/matrix1"/>
    <dgm:cxn modelId="{A2B0D61E-F517-40E3-8C96-487E91785093}" type="presOf" srcId="{2E4FCBE8-CFC9-4CD1-B862-0F608C5271E3}" destId="{1596FD34-FD69-4E0F-A65C-9F835D835D45}" srcOrd="1" destOrd="0" presId="urn:microsoft.com/office/officeart/2005/8/layout/matrix1"/>
    <dgm:cxn modelId="{FF009148-1396-4747-BA1C-1B80C6E7E790}" type="presOf" srcId="{1EDC61AF-A43E-4797-A6F5-5BDF4E981802}" destId="{33CBF450-41EA-4356-9A70-45C39EE124A6}" srcOrd="0" destOrd="0" presId="urn:microsoft.com/office/officeart/2005/8/layout/matrix1"/>
    <dgm:cxn modelId="{B4649D69-2FB8-44AA-ACAA-873B161BC690}" srcId="{5DF34513-153C-4974-8C75-7CFE9A8FD794}" destId="{05652E11-3920-44E4-BC9C-E7C82105FE39}" srcOrd="1" destOrd="0" parTransId="{370A06A2-05CC-4064-92B3-2148BEA1A996}" sibTransId="{A77FDFC9-02C3-4273-A593-38CF94346FD3}"/>
    <dgm:cxn modelId="{70AF5278-6DB0-41F7-82E2-63608E5B650B}" srcId="{5DF34513-153C-4974-8C75-7CFE9A8FD794}" destId="{296FC281-EF57-4BB4-A5C8-69A0182EBE75}" srcOrd="0" destOrd="0" parTransId="{9AD54BFA-0354-4CF1-80D6-5FB9E453878E}" sibTransId="{34E1B75C-1262-4AD2-9CB4-959F10FA4F9A}"/>
    <dgm:cxn modelId="{D657F279-5AED-4736-A621-5870A7917EBA}" type="presOf" srcId="{296FC281-EF57-4BB4-A5C8-69A0182EBE75}" destId="{0B89B15B-E222-4672-968A-1F1865DDF31F}" srcOrd="1" destOrd="0" presId="urn:microsoft.com/office/officeart/2005/8/layout/matrix1"/>
    <dgm:cxn modelId="{0061FE5A-8E5C-4F84-A8D6-E54D43161742}" type="presOf" srcId="{05652E11-3920-44E4-BC9C-E7C82105FE39}" destId="{2A6B884E-8481-4C74-AAC0-A098AD9C5E2D}" srcOrd="0" destOrd="0" presId="urn:microsoft.com/office/officeart/2005/8/layout/matrix1"/>
    <dgm:cxn modelId="{C64BDC88-F9BD-4EA4-8318-8392C0B8C529}" srcId="{5DF34513-153C-4974-8C75-7CFE9A8FD794}" destId="{A266FFE6-F988-4AC4-B446-B5F3F53BFE69}" srcOrd="2" destOrd="0" parTransId="{B3AFDCC1-7169-4CD4-AB84-429F09C83DE7}" sibTransId="{C1702C45-59EF-409F-855C-908B1A0EBC55}"/>
    <dgm:cxn modelId="{2E07D3B1-6289-493F-A5FC-F0700EE6A9B2}" srcId="{1EDC61AF-A43E-4797-A6F5-5BDF4E981802}" destId="{5DF34513-153C-4974-8C75-7CFE9A8FD794}" srcOrd="0" destOrd="0" parTransId="{4F7EC01C-E7FF-4600-82CD-E6A2A97D69E7}" sibTransId="{574D8215-202D-49BE-9890-10BFBF8B8B1A}"/>
    <dgm:cxn modelId="{1316C1CF-044D-47F0-A668-16B530E8ECF2}" type="presOf" srcId="{2E4FCBE8-CFC9-4CD1-B862-0F608C5271E3}" destId="{FEAF11CD-0C5A-4943-8F46-21F4F0DA4339}" srcOrd="0" destOrd="0" presId="urn:microsoft.com/office/officeart/2005/8/layout/matrix1"/>
    <dgm:cxn modelId="{0FF13DE3-3A3A-445D-A338-235FAF4EDAEA}" type="presOf" srcId="{296FC281-EF57-4BB4-A5C8-69A0182EBE75}" destId="{71327BCD-F4B1-45D0-892F-CD11B34F1A68}" srcOrd="0" destOrd="0" presId="urn:microsoft.com/office/officeart/2005/8/layout/matrix1"/>
    <dgm:cxn modelId="{C791B1E3-471B-46E6-A3EE-DA28B0149977}" type="presOf" srcId="{A266FFE6-F988-4AC4-B446-B5F3F53BFE69}" destId="{A724C249-8CE3-494A-BE40-F8F2C6590516}" srcOrd="0" destOrd="0" presId="urn:microsoft.com/office/officeart/2005/8/layout/matrix1"/>
    <dgm:cxn modelId="{F4617DEB-8C3D-4FD3-A619-1F934209AD92}" type="presOf" srcId="{5DF34513-153C-4974-8C75-7CFE9A8FD794}" destId="{B6FF163B-E7BE-4E88-B402-5CB4A8E41A4A}" srcOrd="0" destOrd="0" presId="urn:microsoft.com/office/officeart/2005/8/layout/matrix1"/>
    <dgm:cxn modelId="{B93AEAED-BE94-455E-B663-8A560E19EEEE}" srcId="{5DF34513-153C-4974-8C75-7CFE9A8FD794}" destId="{2E4FCBE8-CFC9-4CD1-B862-0F608C5271E3}" srcOrd="3" destOrd="0" parTransId="{545E816A-27A0-4A2D-BE46-265CDED4B54C}" sibTransId="{FDDEB061-8711-4CA9-9E1B-E12BDB5C9F10}"/>
    <dgm:cxn modelId="{2657E946-4E65-4C82-9A05-AAB6FC1E560D}" type="presParOf" srcId="{33CBF450-41EA-4356-9A70-45C39EE124A6}" destId="{8AA5BE9C-EFFE-4A8F-BF00-A269AA4C77AD}" srcOrd="0" destOrd="0" presId="urn:microsoft.com/office/officeart/2005/8/layout/matrix1"/>
    <dgm:cxn modelId="{877E2EB7-B00C-47D5-AC49-473832E01D7D}" type="presParOf" srcId="{8AA5BE9C-EFFE-4A8F-BF00-A269AA4C77AD}" destId="{71327BCD-F4B1-45D0-892F-CD11B34F1A68}" srcOrd="0" destOrd="0" presId="urn:microsoft.com/office/officeart/2005/8/layout/matrix1"/>
    <dgm:cxn modelId="{50B5F52D-5021-4111-9554-8A7487AD57C9}" type="presParOf" srcId="{8AA5BE9C-EFFE-4A8F-BF00-A269AA4C77AD}" destId="{0B89B15B-E222-4672-968A-1F1865DDF31F}" srcOrd="1" destOrd="0" presId="urn:microsoft.com/office/officeart/2005/8/layout/matrix1"/>
    <dgm:cxn modelId="{1C4E853C-C6B3-4DC4-84A9-95275E0F1078}" type="presParOf" srcId="{8AA5BE9C-EFFE-4A8F-BF00-A269AA4C77AD}" destId="{2A6B884E-8481-4C74-AAC0-A098AD9C5E2D}" srcOrd="2" destOrd="0" presId="urn:microsoft.com/office/officeart/2005/8/layout/matrix1"/>
    <dgm:cxn modelId="{7B3A6263-3187-40C1-B064-DC3A5ADEDCDE}" type="presParOf" srcId="{8AA5BE9C-EFFE-4A8F-BF00-A269AA4C77AD}" destId="{BD2C7D7C-BB25-465E-B944-9A616FD28AAE}" srcOrd="3" destOrd="0" presId="urn:microsoft.com/office/officeart/2005/8/layout/matrix1"/>
    <dgm:cxn modelId="{952542C3-6202-4AD8-B928-6B4C6AC9FCA3}" type="presParOf" srcId="{8AA5BE9C-EFFE-4A8F-BF00-A269AA4C77AD}" destId="{A724C249-8CE3-494A-BE40-F8F2C6590516}" srcOrd="4" destOrd="0" presId="urn:microsoft.com/office/officeart/2005/8/layout/matrix1"/>
    <dgm:cxn modelId="{7848470E-4B30-49E7-BE8B-6383D0698EDE}" type="presParOf" srcId="{8AA5BE9C-EFFE-4A8F-BF00-A269AA4C77AD}" destId="{06E9DCB2-0152-4EDC-A140-A3CBD9654D70}" srcOrd="5" destOrd="0" presId="urn:microsoft.com/office/officeart/2005/8/layout/matrix1"/>
    <dgm:cxn modelId="{A4E7117B-EB02-4DEF-B19B-9A2C80EB041E}" type="presParOf" srcId="{8AA5BE9C-EFFE-4A8F-BF00-A269AA4C77AD}" destId="{FEAF11CD-0C5A-4943-8F46-21F4F0DA4339}" srcOrd="6" destOrd="0" presId="urn:microsoft.com/office/officeart/2005/8/layout/matrix1"/>
    <dgm:cxn modelId="{A670223B-A404-48F3-B4F0-4656B04A12DD}" type="presParOf" srcId="{8AA5BE9C-EFFE-4A8F-BF00-A269AA4C77AD}" destId="{1596FD34-FD69-4E0F-A65C-9F835D835D45}" srcOrd="7" destOrd="0" presId="urn:microsoft.com/office/officeart/2005/8/layout/matrix1"/>
    <dgm:cxn modelId="{6749E233-40A6-4DFA-BFCB-F4F93428157E}" type="presParOf" srcId="{33CBF450-41EA-4356-9A70-45C39EE124A6}" destId="{B6FF163B-E7BE-4E88-B402-5CB4A8E41A4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A4CDC5E-722A-4D62-B18A-74C09C30CF51}" type="doc">
      <dgm:prSet loTypeId="urn:microsoft.com/office/officeart/2005/8/layout/hierarchy2" loCatId="hierarchy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7A3238A-CE6E-4E4D-BD1F-2C4E9274F313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Kredibilitas</a:t>
          </a:r>
          <a:r>
            <a:rPr lang="en-US" dirty="0">
              <a:solidFill>
                <a:schemeClr val="bg1"/>
              </a:solidFill>
            </a:rPr>
            <a:t> Data</a:t>
          </a:r>
        </a:p>
      </dgm:t>
    </dgm:pt>
    <dgm:pt modelId="{5B2A1EAD-5DFC-4C10-ABE0-10F92D2D339C}" type="parTrans" cxnId="{0997BFEE-A006-46D5-8022-254AB0EBC9C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A45DF6B-9432-441C-BA76-AC9974050885}" type="sibTrans" cxnId="{0997BFEE-A006-46D5-8022-254AB0EBC9C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FB760A0-6196-461D-8322-9A21B52AD70A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Perpanjangan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Pengamatan</a:t>
          </a:r>
          <a:endParaRPr lang="en-US" dirty="0">
            <a:solidFill>
              <a:schemeClr val="bg1"/>
            </a:solidFill>
          </a:endParaRPr>
        </a:p>
      </dgm:t>
    </dgm:pt>
    <dgm:pt modelId="{60460A07-44D7-4A32-A68D-BF163634DBC7}" type="parTrans" cxnId="{667DD0DB-5F75-42B0-B5E2-07905B35CDB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DEB945E-AC8A-4FD9-848C-EC0A349B6DED}" type="sibTrans" cxnId="{667DD0DB-5F75-42B0-B5E2-07905B35CDB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C81B328-2497-4CDA-88FF-90153C935B25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Peningkatan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Ketekunan</a:t>
          </a:r>
          <a:endParaRPr lang="en-US" dirty="0">
            <a:solidFill>
              <a:schemeClr val="bg1"/>
            </a:solidFill>
          </a:endParaRPr>
        </a:p>
      </dgm:t>
    </dgm:pt>
    <dgm:pt modelId="{52D15A84-3811-47E7-8D4B-62A723F1E05F}" type="parTrans" cxnId="{4F0C5493-3956-4639-884C-8F390018A32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190E11B-8328-493F-BB1A-AAE1F230EB55}" type="sibTrans" cxnId="{4F0C5493-3956-4639-884C-8F390018A32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1BA9A6E-C574-4DE3-9027-8E8209C3B0AF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Triangulasi</a:t>
          </a:r>
          <a:endParaRPr lang="en-US" dirty="0">
            <a:solidFill>
              <a:schemeClr val="bg1"/>
            </a:solidFill>
          </a:endParaRPr>
        </a:p>
      </dgm:t>
    </dgm:pt>
    <dgm:pt modelId="{D0E81077-79E3-4028-BD8C-A91EE73EC038}" type="parTrans" cxnId="{35D38739-30B4-4AC9-9F0F-E6434C4D88D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553A457-ACEF-4143-83CA-F7060E9F6E68}" type="sibTrans" cxnId="{35D38739-30B4-4AC9-9F0F-E6434C4D88D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6B21421-D553-43F8-8642-845B47F523CE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Bahan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referensi</a:t>
          </a:r>
          <a:endParaRPr lang="en-US" dirty="0">
            <a:solidFill>
              <a:schemeClr val="bg1"/>
            </a:solidFill>
          </a:endParaRPr>
        </a:p>
      </dgm:t>
    </dgm:pt>
    <dgm:pt modelId="{0B84CFFE-7BAE-429F-906B-47FDAEABE205}" type="parTrans" cxnId="{00D27344-3D24-47C6-87A1-F2415CA8B50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364729E-8969-48A5-B954-A833D2C2BE31}" type="sibTrans" cxnId="{00D27344-3D24-47C6-87A1-F2415CA8B50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369E43B-E066-49BA-8E2B-62C155D3FDF4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Analisis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Kasus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Negatif</a:t>
          </a:r>
          <a:endParaRPr lang="en-US" dirty="0">
            <a:solidFill>
              <a:schemeClr val="bg1"/>
            </a:solidFill>
          </a:endParaRPr>
        </a:p>
      </dgm:t>
    </dgm:pt>
    <dgm:pt modelId="{63E352B5-EABF-4F39-87F4-49FA5B079A66}" type="parTrans" cxnId="{A0084BC7-5F90-454E-9C8E-1C1F6DD8B6E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9F41639-D7FF-4C1B-904A-CC8E762F7D5C}" type="sibTrans" cxnId="{A0084BC7-5F90-454E-9C8E-1C1F6DD8B6E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9F8C136-4240-48D1-B473-9F3056289E15}">
      <dgm:prSet phldrT="[Text]"/>
      <dgm:spPr/>
      <dgm:t>
        <a:bodyPr/>
        <a:lstStyle/>
        <a:p>
          <a:r>
            <a:rPr lang="en-US" i="1" dirty="0">
              <a:solidFill>
                <a:schemeClr val="bg1"/>
              </a:solidFill>
            </a:rPr>
            <a:t>Member Check</a:t>
          </a:r>
        </a:p>
      </dgm:t>
    </dgm:pt>
    <dgm:pt modelId="{AEC5A099-1922-4C1C-B2BB-20B1AA2373D4}" type="parTrans" cxnId="{8E8F4E3E-D8E9-4A48-BC80-8741ACA6515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BD8617B-F85D-4B3D-8957-6755EB0DDE9F}" type="sibTrans" cxnId="{8E8F4E3E-D8E9-4A48-BC80-8741ACA6515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C06B353-2B41-418B-9B18-7CB7A94AB3F5}" type="pres">
      <dgm:prSet presAssocID="{0A4CDC5E-722A-4D62-B18A-74C09C30CF5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F80F11B-5625-4011-BDEE-4093B9F11D5D}" type="pres">
      <dgm:prSet presAssocID="{87A3238A-CE6E-4E4D-BD1F-2C4E9274F313}" presName="root1" presStyleCnt="0"/>
      <dgm:spPr/>
    </dgm:pt>
    <dgm:pt modelId="{0822E881-9C55-4CDA-8FA6-4330EDD35FEF}" type="pres">
      <dgm:prSet presAssocID="{87A3238A-CE6E-4E4D-BD1F-2C4E9274F313}" presName="LevelOneTextNode" presStyleLbl="node0" presStyleIdx="0" presStyleCnt="1" custLinFactX="-9846" custLinFactNeighborX="-100000" custLinFactNeighborY="-3461">
        <dgm:presLayoutVars>
          <dgm:chPref val="3"/>
        </dgm:presLayoutVars>
      </dgm:prSet>
      <dgm:spPr/>
    </dgm:pt>
    <dgm:pt modelId="{FA612292-0584-40EF-9D71-CD14422AAC06}" type="pres">
      <dgm:prSet presAssocID="{87A3238A-CE6E-4E4D-BD1F-2C4E9274F313}" presName="level2hierChild" presStyleCnt="0"/>
      <dgm:spPr/>
    </dgm:pt>
    <dgm:pt modelId="{725E490D-1415-4D82-90EC-BE0DD74D08DF}" type="pres">
      <dgm:prSet presAssocID="{60460A07-44D7-4A32-A68D-BF163634DBC7}" presName="conn2-1" presStyleLbl="parChTrans1D2" presStyleIdx="0" presStyleCnt="6"/>
      <dgm:spPr/>
    </dgm:pt>
    <dgm:pt modelId="{881F3254-B916-4267-B2E4-C1AFDB860F81}" type="pres">
      <dgm:prSet presAssocID="{60460A07-44D7-4A32-A68D-BF163634DBC7}" presName="connTx" presStyleLbl="parChTrans1D2" presStyleIdx="0" presStyleCnt="6"/>
      <dgm:spPr/>
    </dgm:pt>
    <dgm:pt modelId="{4BF47311-BE2C-4F44-9521-3807E544BAD8}" type="pres">
      <dgm:prSet presAssocID="{8FB760A0-6196-461D-8322-9A21B52AD70A}" presName="root2" presStyleCnt="0"/>
      <dgm:spPr/>
    </dgm:pt>
    <dgm:pt modelId="{001FF23A-7F16-47C9-89FC-B6821D51BBA6}" type="pres">
      <dgm:prSet presAssocID="{8FB760A0-6196-461D-8322-9A21B52AD70A}" presName="LevelTwoTextNode" presStyleLbl="node2" presStyleIdx="0" presStyleCnt="6" custLinFactX="19994" custLinFactNeighborX="100000" custLinFactNeighborY="-454">
        <dgm:presLayoutVars>
          <dgm:chPref val="3"/>
        </dgm:presLayoutVars>
      </dgm:prSet>
      <dgm:spPr/>
    </dgm:pt>
    <dgm:pt modelId="{8BCE91A0-C624-4890-855A-4E7A92F8F884}" type="pres">
      <dgm:prSet presAssocID="{8FB760A0-6196-461D-8322-9A21B52AD70A}" presName="level3hierChild" presStyleCnt="0"/>
      <dgm:spPr/>
    </dgm:pt>
    <dgm:pt modelId="{C69FB9BC-1E36-4405-ACDC-832E1005ACF2}" type="pres">
      <dgm:prSet presAssocID="{52D15A84-3811-47E7-8D4B-62A723F1E05F}" presName="conn2-1" presStyleLbl="parChTrans1D2" presStyleIdx="1" presStyleCnt="6"/>
      <dgm:spPr/>
    </dgm:pt>
    <dgm:pt modelId="{9A01DD17-8F88-41A8-B7C5-6A50FC4261BF}" type="pres">
      <dgm:prSet presAssocID="{52D15A84-3811-47E7-8D4B-62A723F1E05F}" presName="connTx" presStyleLbl="parChTrans1D2" presStyleIdx="1" presStyleCnt="6"/>
      <dgm:spPr/>
    </dgm:pt>
    <dgm:pt modelId="{67F5EB44-48DE-4979-8F5E-85805D06ED6B}" type="pres">
      <dgm:prSet presAssocID="{2C81B328-2497-4CDA-88FF-90153C935B25}" presName="root2" presStyleCnt="0"/>
      <dgm:spPr/>
    </dgm:pt>
    <dgm:pt modelId="{EF931CF4-998E-4579-85EB-A7CCEF43E605}" type="pres">
      <dgm:prSet presAssocID="{2C81B328-2497-4CDA-88FF-90153C935B25}" presName="LevelTwoTextNode" presStyleLbl="node2" presStyleIdx="1" presStyleCnt="6" custLinFactX="19994" custLinFactNeighborX="100000" custLinFactNeighborY="9723">
        <dgm:presLayoutVars>
          <dgm:chPref val="3"/>
        </dgm:presLayoutVars>
      </dgm:prSet>
      <dgm:spPr/>
    </dgm:pt>
    <dgm:pt modelId="{D1A16BC8-E829-4132-B135-75420A8704C7}" type="pres">
      <dgm:prSet presAssocID="{2C81B328-2497-4CDA-88FF-90153C935B25}" presName="level3hierChild" presStyleCnt="0"/>
      <dgm:spPr/>
    </dgm:pt>
    <dgm:pt modelId="{A74AD19E-FFFB-4FB5-9766-EA5D46784F07}" type="pres">
      <dgm:prSet presAssocID="{D0E81077-79E3-4028-BD8C-A91EE73EC038}" presName="conn2-1" presStyleLbl="parChTrans1D2" presStyleIdx="2" presStyleCnt="6"/>
      <dgm:spPr/>
    </dgm:pt>
    <dgm:pt modelId="{FD3ED9A8-054D-410B-B1BE-52A27EC34B60}" type="pres">
      <dgm:prSet presAssocID="{D0E81077-79E3-4028-BD8C-A91EE73EC038}" presName="connTx" presStyleLbl="parChTrans1D2" presStyleIdx="2" presStyleCnt="6"/>
      <dgm:spPr/>
    </dgm:pt>
    <dgm:pt modelId="{381A12FF-ED6F-47A5-AD27-7257952ED387}" type="pres">
      <dgm:prSet presAssocID="{41BA9A6E-C574-4DE3-9027-8E8209C3B0AF}" presName="root2" presStyleCnt="0"/>
      <dgm:spPr/>
    </dgm:pt>
    <dgm:pt modelId="{52FE042C-A3D2-4A01-9CAD-CB111CC52B68}" type="pres">
      <dgm:prSet presAssocID="{41BA9A6E-C574-4DE3-9027-8E8209C3B0AF}" presName="LevelTwoTextNode" presStyleLbl="node2" presStyleIdx="2" presStyleCnt="6" custLinFactX="19994" custLinFactNeighborX="100000" custLinFactNeighborY="8520">
        <dgm:presLayoutVars>
          <dgm:chPref val="3"/>
        </dgm:presLayoutVars>
      </dgm:prSet>
      <dgm:spPr/>
    </dgm:pt>
    <dgm:pt modelId="{9DC4E63F-04F8-4D22-B95C-E9590B67AE53}" type="pres">
      <dgm:prSet presAssocID="{41BA9A6E-C574-4DE3-9027-8E8209C3B0AF}" presName="level3hierChild" presStyleCnt="0"/>
      <dgm:spPr/>
    </dgm:pt>
    <dgm:pt modelId="{52E01D04-C353-4E30-A4C2-AA10F3183BCF}" type="pres">
      <dgm:prSet presAssocID="{0B84CFFE-7BAE-429F-906B-47FDAEABE205}" presName="conn2-1" presStyleLbl="parChTrans1D2" presStyleIdx="3" presStyleCnt="6"/>
      <dgm:spPr/>
    </dgm:pt>
    <dgm:pt modelId="{E7BD45A4-BA29-4A9D-B2F6-4DAEA05216DE}" type="pres">
      <dgm:prSet presAssocID="{0B84CFFE-7BAE-429F-906B-47FDAEABE205}" presName="connTx" presStyleLbl="parChTrans1D2" presStyleIdx="3" presStyleCnt="6"/>
      <dgm:spPr/>
    </dgm:pt>
    <dgm:pt modelId="{8224E256-6317-4B57-AF89-E6A648B52CDA}" type="pres">
      <dgm:prSet presAssocID="{A6B21421-D553-43F8-8642-845B47F523CE}" presName="root2" presStyleCnt="0"/>
      <dgm:spPr/>
    </dgm:pt>
    <dgm:pt modelId="{BD8CBBC8-A969-4E94-B215-6A45F8824850}" type="pres">
      <dgm:prSet presAssocID="{A6B21421-D553-43F8-8642-845B47F523CE}" presName="LevelTwoTextNode" presStyleLbl="node2" presStyleIdx="3" presStyleCnt="6" custLinFactX="16227" custLinFactNeighborX="100000" custLinFactNeighborY="12982">
        <dgm:presLayoutVars>
          <dgm:chPref val="3"/>
        </dgm:presLayoutVars>
      </dgm:prSet>
      <dgm:spPr/>
    </dgm:pt>
    <dgm:pt modelId="{228F0786-ED93-4134-90CD-30A494109A59}" type="pres">
      <dgm:prSet presAssocID="{A6B21421-D553-43F8-8642-845B47F523CE}" presName="level3hierChild" presStyleCnt="0"/>
      <dgm:spPr/>
    </dgm:pt>
    <dgm:pt modelId="{AD0BFC3D-A5B6-4994-82AD-B118C1E4036D}" type="pres">
      <dgm:prSet presAssocID="{63E352B5-EABF-4F39-87F4-49FA5B079A66}" presName="conn2-1" presStyleLbl="parChTrans1D2" presStyleIdx="4" presStyleCnt="6"/>
      <dgm:spPr/>
    </dgm:pt>
    <dgm:pt modelId="{6F42CB54-4D30-416E-8C84-8009487E08A9}" type="pres">
      <dgm:prSet presAssocID="{63E352B5-EABF-4F39-87F4-49FA5B079A66}" presName="connTx" presStyleLbl="parChTrans1D2" presStyleIdx="4" presStyleCnt="6"/>
      <dgm:spPr/>
    </dgm:pt>
    <dgm:pt modelId="{14A63F8A-9466-4C6F-982A-C36440F944BB}" type="pres">
      <dgm:prSet presAssocID="{4369E43B-E066-49BA-8E2B-62C155D3FDF4}" presName="root2" presStyleCnt="0"/>
      <dgm:spPr/>
    </dgm:pt>
    <dgm:pt modelId="{6776E45B-C120-476F-8D4D-640C4866C3D6}" type="pres">
      <dgm:prSet presAssocID="{4369E43B-E066-49BA-8E2B-62C155D3FDF4}" presName="LevelTwoTextNode" presStyleLbl="node2" presStyleIdx="4" presStyleCnt="6" custLinFactX="16227" custLinFactNeighborX="100000" custLinFactNeighborY="10633">
        <dgm:presLayoutVars>
          <dgm:chPref val="3"/>
        </dgm:presLayoutVars>
      </dgm:prSet>
      <dgm:spPr/>
    </dgm:pt>
    <dgm:pt modelId="{DC7F19DF-5895-41B5-882A-096C7C26069B}" type="pres">
      <dgm:prSet presAssocID="{4369E43B-E066-49BA-8E2B-62C155D3FDF4}" presName="level3hierChild" presStyleCnt="0"/>
      <dgm:spPr/>
    </dgm:pt>
    <dgm:pt modelId="{59F03B4A-C3F7-4E48-B1D6-42D79F1AEECF}" type="pres">
      <dgm:prSet presAssocID="{AEC5A099-1922-4C1C-B2BB-20B1AA2373D4}" presName="conn2-1" presStyleLbl="parChTrans1D2" presStyleIdx="5" presStyleCnt="6"/>
      <dgm:spPr/>
    </dgm:pt>
    <dgm:pt modelId="{B02E78EB-C007-48E9-BDA5-46FB58B662A2}" type="pres">
      <dgm:prSet presAssocID="{AEC5A099-1922-4C1C-B2BB-20B1AA2373D4}" presName="connTx" presStyleLbl="parChTrans1D2" presStyleIdx="5" presStyleCnt="6"/>
      <dgm:spPr/>
    </dgm:pt>
    <dgm:pt modelId="{C2E57084-10F3-46A3-9263-6C616377A7AA}" type="pres">
      <dgm:prSet presAssocID="{19F8C136-4240-48D1-B473-9F3056289E15}" presName="root2" presStyleCnt="0"/>
      <dgm:spPr/>
    </dgm:pt>
    <dgm:pt modelId="{82A1E88D-468D-4857-A2AD-FF8E076E1006}" type="pres">
      <dgm:prSet presAssocID="{19F8C136-4240-48D1-B473-9F3056289E15}" presName="LevelTwoTextNode" presStyleLbl="node2" presStyleIdx="5" presStyleCnt="6" custLinFactX="18637" custLinFactNeighborX="100000" custLinFactNeighborY="454">
        <dgm:presLayoutVars>
          <dgm:chPref val="3"/>
        </dgm:presLayoutVars>
      </dgm:prSet>
      <dgm:spPr/>
    </dgm:pt>
    <dgm:pt modelId="{7F981142-6C15-4897-81FC-7EAA8BBEA99D}" type="pres">
      <dgm:prSet presAssocID="{19F8C136-4240-48D1-B473-9F3056289E15}" presName="level3hierChild" presStyleCnt="0"/>
      <dgm:spPr/>
    </dgm:pt>
  </dgm:ptLst>
  <dgm:cxnLst>
    <dgm:cxn modelId="{F4901800-3C2B-4971-BB92-E2C46015D744}" type="presOf" srcId="{4369E43B-E066-49BA-8E2B-62C155D3FDF4}" destId="{6776E45B-C120-476F-8D4D-640C4866C3D6}" srcOrd="0" destOrd="0" presId="urn:microsoft.com/office/officeart/2005/8/layout/hierarchy2"/>
    <dgm:cxn modelId="{DE4A5106-E4FE-4709-8994-D12C7E7990D2}" type="presOf" srcId="{D0E81077-79E3-4028-BD8C-A91EE73EC038}" destId="{A74AD19E-FFFB-4FB5-9766-EA5D46784F07}" srcOrd="0" destOrd="0" presId="urn:microsoft.com/office/officeart/2005/8/layout/hierarchy2"/>
    <dgm:cxn modelId="{303AE217-D4CC-4285-8EA3-2A7698DFC00E}" type="presOf" srcId="{63E352B5-EABF-4F39-87F4-49FA5B079A66}" destId="{AD0BFC3D-A5B6-4994-82AD-B118C1E4036D}" srcOrd="0" destOrd="0" presId="urn:microsoft.com/office/officeart/2005/8/layout/hierarchy2"/>
    <dgm:cxn modelId="{7E6FA82F-FFB1-4B9D-9A5E-F3D2C18312E1}" type="presOf" srcId="{AEC5A099-1922-4C1C-B2BB-20B1AA2373D4}" destId="{B02E78EB-C007-48E9-BDA5-46FB58B662A2}" srcOrd="1" destOrd="0" presId="urn:microsoft.com/office/officeart/2005/8/layout/hierarchy2"/>
    <dgm:cxn modelId="{35D38739-30B4-4AC9-9F0F-E6434C4D88D7}" srcId="{87A3238A-CE6E-4E4D-BD1F-2C4E9274F313}" destId="{41BA9A6E-C574-4DE3-9027-8E8209C3B0AF}" srcOrd="2" destOrd="0" parTransId="{D0E81077-79E3-4028-BD8C-A91EE73EC038}" sibTransId="{9553A457-ACEF-4143-83CA-F7060E9F6E68}"/>
    <dgm:cxn modelId="{F187453B-C4B7-4647-91A1-6F56A94CF0AD}" type="presOf" srcId="{0B84CFFE-7BAE-429F-906B-47FDAEABE205}" destId="{52E01D04-C353-4E30-A4C2-AA10F3183BCF}" srcOrd="0" destOrd="0" presId="urn:microsoft.com/office/officeart/2005/8/layout/hierarchy2"/>
    <dgm:cxn modelId="{8E8F4E3E-D8E9-4A48-BC80-8741ACA65155}" srcId="{87A3238A-CE6E-4E4D-BD1F-2C4E9274F313}" destId="{19F8C136-4240-48D1-B473-9F3056289E15}" srcOrd="5" destOrd="0" parTransId="{AEC5A099-1922-4C1C-B2BB-20B1AA2373D4}" sibTransId="{4BD8617B-F85D-4B3D-8957-6755EB0DDE9F}"/>
    <dgm:cxn modelId="{00D27344-3D24-47C6-87A1-F2415CA8B50E}" srcId="{87A3238A-CE6E-4E4D-BD1F-2C4E9274F313}" destId="{A6B21421-D553-43F8-8642-845B47F523CE}" srcOrd="3" destOrd="0" parTransId="{0B84CFFE-7BAE-429F-906B-47FDAEABE205}" sibTransId="{4364729E-8969-48A5-B954-A833D2C2BE31}"/>
    <dgm:cxn modelId="{CA8DED4B-879E-4341-804F-B2452EE174CA}" type="presOf" srcId="{52D15A84-3811-47E7-8D4B-62A723F1E05F}" destId="{C69FB9BC-1E36-4405-ACDC-832E1005ACF2}" srcOrd="0" destOrd="0" presId="urn:microsoft.com/office/officeart/2005/8/layout/hierarchy2"/>
    <dgm:cxn modelId="{ADF1D96C-E14D-4124-B61D-B6B32F7638A7}" type="presOf" srcId="{2C81B328-2497-4CDA-88FF-90153C935B25}" destId="{EF931CF4-998E-4579-85EB-A7CCEF43E605}" srcOrd="0" destOrd="0" presId="urn:microsoft.com/office/officeart/2005/8/layout/hierarchy2"/>
    <dgm:cxn modelId="{D5003D72-864B-4ED1-B843-B4E7A96E8DE9}" type="presOf" srcId="{60460A07-44D7-4A32-A68D-BF163634DBC7}" destId="{725E490D-1415-4D82-90EC-BE0DD74D08DF}" srcOrd="0" destOrd="0" presId="urn:microsoft.com/office/officeart/2005/8/layout/hierarchy2"/>
    <dgm:cxn modelId="{2FD3EB80-315B-4ED1-82C8-1FC0F91CD4D4}" type="presOf" srcId="{52D15A84-3811-47E7-8D4B-62A723F1E05F}" destId="{9A01DD17-8F88-41A8-B7C5-6A50FC4261BF}" srcOrd="1" destOrd="0" presId="urn:microsoft.com/office/officeart/2005/8/layout/hierarchy2"/>
    <dgm:cxn modelId="{E066CE83-CB6F-475A-8D15-35BBB3DDC407}" type="presOf" srcId="{19F8C136-4240-48D1-B473-9F3056289E15}" destId="{82A1E88D-468D-4857-A2AD-FF8E076E1006}" srcOrd="0" destOrd="0" presId="urn:microsoft.com/office/officeart/2005/8/layout/hierarchy2"/>
    <dgm:cxn modelId="{E3C28586-2137-4DFA-B3ED-F31193A06CDF}" type="presOf" srcId="{A6B21421-D553-43F8-8642-845B47F523CE}" destId="{BD8CBBC8-A969-4E94-B215-6A45F8824850}" srcOrd="0" destOrd="0" presId="urn:microsoft.com/office/officeart/2005/8/layout/hierarchy2"/>
    <dgm:cxn modelId="{47D98488-6E2D-45F4-8F8E-897E930A08EA}" type="presOf" srcId="{87A3238A-CE6E-4E4D-BD1F-2C4E9274F313}" destId="{0822E881-9C55-4CDA-8FA6-4330EDD35FEF}" srcOrd="0" destOrd="0" presId="urn:microsoft.com/office/officeart/2005/8/layout/hierarchy2"/>
    <dgm:cxn modelId="{A8571B8D-A066-48DD-B172-A3B667A26D49}" type="presOf" srcId="{8FB760A0-6196-461D-8322-9A21B52AD70A}" destId="{001FF23A-7F16-47C9-89FC-B6821D51BBA6}" srcOrd="0" destOrd="0" presId="urn:microsoft.com/office/officeart/2005/8/layout/hierarchy2"/>
    <dgm:cxn modelId="{4F0C5493-3956-4639-884C-8F390018A32B}" srcId="{87A3238A-CE6E-4E4D-BD1F-2C4E9274F313}" destId="{2C81B328-2497-4CDA-88FF-90153C935B25}" srcOrd="1" destOrd="0" parTransId="{52D15A84-3811-47E7-8D4B-62A723F1E05F}" sibTransId="{4190E11B-8328-493F-BB1A-AAE1F230EB55}"/>
    <dgm:cxn modelId="{760E7E93-D9BE-450D-82DA-7C50E18AD5AC}" type="presOf" srcId="{0A4CDC5E-722A-4D62-B18A-74C09C30CF51}" destId="{6C06B353-2B41-418B-9B18-7CB7A94AB3F5}" srcOrd="0" destOrd="0" presId="urn:microsoft.com/office/officeart/2005/8/layout/hierarchy2"/>
    <dgm:cxn modelId="{5505E394-5E9C-449A-B7E7-D4ED47D40559}" type="presOf" srcId="{63E352B5-EABF-4F39-87F4-49FA5B079A66}" destId="{6F42CB54-4D30-416E-8C84-8009487E08A9}" srcOrd="1" destOrd="0" presId="urn:microsoft.com/office/officeart/2005/8/layout/hierarchy2"/>
    <dgm:cxn modelId="{A0084BC7-5F90-454E-9C8E-1C1F6DD8B6EE}" srcId="{87A3238A-CE6E-4E4D-BD1F-2C4E9274F313}" destId="{4369E43B-E066-49BA-8E2B-62C155D3FDF4}" srcOrd="4" destOrd="0" parTransId="{63E352B5-EABF-4F39-87F4-49FA5B079A66}" sibTransId="{89F41639-D7FF-4C1B-904A-CC8E762F7D5C}"/>
    <dgm:cxn modelId="{A08184CE-D106-498F-8964-AC72BEEA0CBC}" type="presOf" srcId="{41BA9A6E-C574-4DE3-9027-8E8209C3B0AF}" destId="{52FE042C-A3D2-4A01-9CAD-CB111CC52B68}" srcOrd="0" destOrd="0" presId="urn:microsoft.com/office/officeart/2005/8/layout/hierarchy2"/>
    <dgm:cxn modelId="{667DD0DB-5F75-42B0-B5E2-07905B35CDBE}" srcId="{87A3238A-CE6E-4E4D-BD1F-2C4E9274F313}" destId="{8FB760A0-6196-461D-8322-9A21B52AD70A}" srcOrd="0" destOrd="0" parTransId="{60460A07-44D7-4A32-A68D-BF163634DBC7}" sibTransId="{ADEB945E-AC8A-4FD9-848C-EC0A349B6DED}"/>
    <dgm:cxn modelId="{C51474E2-AB4B-4893-8A68-C959D19D706C}" type="presOf" srcId="{D0E81077-79E3-4028-BD8C-A91EE73EC038}" destId="{FD3ED9A8-054D-410B-B1BE-52A27EC34B60}" srcOrd="1" destOrd="0" presId="urn:microsoft.com/office/officeart/2005/8/layout/hierarchy2"/>
    <dgm:cxn modelId="{0997BFEE-A006-46D5-8022-254AB0EBC9CA}" srcId="{0A4CDC5E-722A-4D62-B18A-74C09C30CF51}" destId="{87A3238A-CE6E-4E4D-BD1F-2C4E9274F313}" srcOrd="0" destOrd="0" parTransId="{5B2A1EAD-5DFC-4C10-ABE0-10F92D2D339C}" sibTransId="{FA45DF6B-9432-441C-BA76-AC9974050885}"/>
    <dgm:cxn modelId="{D011D9EE-98BE-452F-BF76-0A60D80D18B1}" type="presOf" srcId="{0B84CFFE-7BAE-429F-906B-47FDAEABE205}" destId="{E7BD45A4-BA29-4A9D-B2F6-4DAEA05216DE}" srcOrd="1" destOrd="0" presId="urn:microsoft.com/office/officeart/2005/8/layout/hierarchy2"/>
    <dgm:cxn modelId="{9EE3DDF3-FE28-4914-9946-730AC041E4DE}" type="presOf" srcId="{60460A07-44D7-4A32-A68D-BF163634DBC7}" destId="{881F3254-B916-4267-B2E4-C1AFDB860F81}" srcOrd="1" destOrd="0" presId="urn:microsoft.com/office/officeart/2005/8/layout/hierarchy2"/>
    <dgm:cxn modelId="{C8CC5DFA-E6C5-4416-8A8F-ED530D03E4CA}" type="presOf" srcId="{AEC5A099-1922-4C1C-B2BB-20B1AA2373D4}" destId="{59F03B4A-C3F7-4E48-B1D6-42D79F1AEECF}" srcOrd="0" destOrd="0" presId="urn:microsoft.com/office/officeart/2005/8/layout/hierarchy2"/>
    <dgm:cxn modelId="{8A77DD7B-3010-477F-A1B9-890F5C499947}" type="presParOf" srcId="{6C06B353-2B41-418B-9B18-7CB7A94AB3F5}" destId="{DF80F11B-5625-4011-BDEE-4093B9F11D5D}" srcOrd="0" destOrd="0" presId="urn:microsoft.com/office/officeart/2005/8/layout/hierarchy2"/>
    <dgm:cxn modelId="{0BC38159-2E36-4A1D-B0E2-532CC1085E8D}" type="presParOf" srcId="{DF80F11B-5625-4011-BDEE-4093B9F11D5D}" destId="{0822E881-9C55-4CDA-8FA6-4330EDD35FEF}" srcOrd="0" destOrd="0" presId="urn:microsoft.com/office/officeart/2005/8/layout/hierarchy2"/>
    <dgm:cxn modelId="{7316D6D2-2CE8-4ED1-9EFA-B7C8AA2C03E0}" type="presParOf" srcId="{DF80F11B-5625-4011-BDEE-4093B9F11D5D}" destId="{FA612292-0584-40EF-9D71-CD14422AAC06}" srcOrd="1" destOrd="0" presId="urn:microsoft.com/office/officeart/2005/8/layout/hierarchy2"/>
    <dgm:cxn modelId="{6B012424-941A-46C1-9AC3-5481AD674216}" type="presParOf" srcId="{FA612292-0584-40EF-9D71-CD14422AAC06}" destId="{725E490D-1415-4D82-90EC-BE0DD74D08DF}" srcOrd="0" destOrd="0" presId="urn:microsoft.com/office/officeart/2005/8/layout/hierarchy2"/>
    <dgm:cxn modelId="{546FD918-A8B7-4A61-8458-39A1CA8F3F7A}" type="presParOf" srcId="{725E490D-1415-4D82-90EC-BE0DD74D08DF}" destId="{881F3254-B916-4267-B2E4-C1AFDB860F81}" srcOrd="0" destOrd="0" presId="urn:microsoft.com/office/officeart/2005/8/layout/hierarchy2"/>
    <dgm:cxn modelId="{171E91A0-B8C0-4837-B1CE-97724C6A900D}" type="presParOf" srcId="{FA612292-0584-40EF-9D71-CD14422AAC06}" destId="{4BF47311-BE2C-4F44-9521-3807E544BAD8}" srcOrd="1" destOrd="0" presId="urn:microsoft.com/office/officeart/2005/8/layout/hierarchy2"/>
    <dgm:cxn modelId="{CCA48538-9ECB-415B-8C86-AC0FCB011CE5}" type="presParOf" srcId="{4BF47311-BE2C-4F44-9521-3807E544BAD8}" destId="{001FF23A-7F16-47C9-89FC-B6821D51BBA6}" srcOrd="0" destOrd="0" presId="urn:microsoft.com/office/officeart/2005/8/layout/hierarchy2"/>
    <dgm:cxn modelId="{B3FF2702-2492-4830-8EFF-6EA760F976BA}" type="presParOf" srcId="{4BF47311-BE2C-4F44-9521-3807E544BAD8}" destId="{8BCE91A0-C624-4890-855A-4E7A92F8F884}" srcOrd="1" destOrd="0" presId="urn:microsoft.com/office/officeart/2005/8/layout/hierarchy2"/>
    <dgm:cxn modelId="{3D1485B5-55A5-46B6-9D20-937CB7F0AE5C}" type="presParOf" srcId="{FA612292-0584-40EF-9D71-CD14422AAC06}" destId="{C69FB9BC-1E36-4405-ACDC-832E1005ACF2}" srcOrd="2" destOrd="0" presId="urn:microsoft.com/office/officeart/2005/8/layout/hierarchy2"/>
    <dgm:cxn modelId="{43AECEDF-55D3-4190-9629-897FB42C4BF5}" type="presParOf" srcId="{C69FB9BC-1E36-4405-ACDC-832E1005ACF2}" destId="{9A01DD17-8F88-41A8-B7C5-6A50FC4261BF}" srcOrd="0" destOrd="0" presId="urn:microsoft.com/office/officeart/2005/8/layout/hierarchy2"/>
    <dgm:cxn modelId="{78F1F454-C82D-405B-9507-9CF14DC5E771}" type="presParOf" srcId="{FA612292-0584-40EF-9D71-CD14422AAC06}" destId="{67F5EB44-48DE-4979-8F5E-85805D06ED6B}" srcOrd="3" destOrd="0" presId="urn:microsoft.com/office/officeart/2005/8/layout/hierarchy2"/>
    <dgm:cxn modelId="{ED19E76E-E0F6-465B-B223-8358C5578111}" type="presParOf" srcId="{67F5EB44-48DE-4979-8F5E-85805D06ED6B}" destId="{EF931CF4-998E-4579-85EB-A7CCEF43E605}" srcOrd="0" destOrd="0" presId="urn:microsoft.com/office/officeart/2005/8/layout/hierarchy2"/>
    <dgm:cxn modelId="{89EDC11B-1D87-4880-ACB3-1852BCE5B265}" type="presParOf" srcId="{67F5EB44-48DE-4979-8F5E-85805D06ED6B}" destId="{D1A16BC8-E829-4132-B135-75420A8704C7}" srcOrd="1" destOrd="0" presId="urn:microsoft.com/office/officeart/2005/8/layout/hierarchy2"/>
    <dgm:cxn modelId="{C2951F23-C359-4E57-8437-A7282395DE08}" type="presParOf" srcId="{FA612292-0584-40EF-9D71-CD14422AAC06}" destId="{A74AD19E-FFFB-4FB5-9766-EA5D46784F07}" srcOrd="4" destOrd="0" presId="urn:microsoft.com/office/officeart/2005/8/layout/hierarchy2"/>
    <dgm:cxn modelId="{83ACB205-404E-4E7A-9D53-E805774A1A81}" type="presParOf" srcId="{A74AD19E-FFFB-4FB5-9766-EA5D46784F07}" destId="{FD3ED9A8-054D-410B-B1BE-52A27EC34B60}" srcOrd="0" destOrd="0" presId="urn:microsoft.com/office/officeart/2005/8/layout/hierarchy2"/>
    <dgm:cxn modelId="{07E2CED9-FE9F-4C33-B32A-F52207EC5B40}" type="presParOf" srcId="{FA612292-0584-40EF-9D71-CD14422AAC06}" destId="{381A12FF-ED6F-47A5-AD27-7257952ED387}" srcOrd="5" destOrd="0" presId="urn:microsoft.com/office/officeart/2005/8/layout/hierarchy2"/>
    <dgm:cxn modelId="{5DC31339-1605-40A5-9B9B-141F5B1BC6A2}" type="presParOf" srcId="{381A12FF-ED6F-47A5-AD27-7257952ED387}" destId="{52FE042C-A3D2-4A01-9CAD-CB111CC52B68}" srcOrd="0" destOrd="0" presId="urn:microsoft.com/office/officeart/2005/8/layout/hierarchy2"/>
    <dgm:cxn modelId="{4D43A49C-93EA-4210-AC25-E48C557BCC38}" type="presParOf" srcId="{381A12FF-ED6F-47A5-AD27-7257952ED387}" destId="{9DC4E63F-04F8-4D22-B95C-E9590B67AE53}" srcOrd="1" destOrd="0" presId="urn:microsoft.com/office/officeart/2005/8/layout/hierarchy2"/>
    <dgm:cxn modelId="{BA3AEA3D-4FEB-4BE3-81CA-F4E774A98197}" type="presParOf" srcId="{FA612292-0584-40EF-9D71-CD14422AAC06}" destId="{52E01D04-C353-4E30-A4C2-AA10F3183BCF}" srcOrd="6" destOrd="0" presId="urn:microsoft.com/office/officeart/2005/8/layout/hierarchy2"/>
    <dgm:cxn modelId="{3EE41A01-C4E5-4878-A545-FC08ACD3AB79}" type="presParOf" srcId="{52E01D04-C353-4E30-A4C2-AA10F3183BCF}" destId="{E7BD45A4-BA29-4A9D-B2F6-4DAEA05216DE}" srcOrd="0" destOrd="0" presId="urn:microsoft.com/office/officeart/2005/8/layout/hierarchy2"/>
    <dgm:cxn modelId="{09B87302-7745-4B6E-825E-14E07A6BD4BC}" type="presParOf" srcId="{FA612292-0584-40EF-9D71-CD14422AAC06}" destId="{8224E256-6317-4B57-AF89-E6A648B52CDA}" srcOrd="7" destOrd="0" presId="urn:microsoft.com/office/officeart/2005/8/layout/hierarchy2"/>
    <dgm:cxn modelId="{974A30B9-D47C-46D1-B491-42CBBE9DFF76}" type="presParOf" srcId="{8224E256-6317-4B57-AF89-E6A648B52CDA}" destId="{BD8CBBC8-A969-4E94-B215-6A45F8824850}" srcOrd="0" destOrd="0" presId="urn:microsoft.com/office/officeart/2005/8/layout/hierarchy2"/>
    <dgm:cxn modelId="{E352FA2F-0294-4308-9556-1B558AAA101D}" type="presParOf" srcId="{8224E256-6317-4B57-AF89-E6A648B52CDA}" destId="{228F0786-ED93-4134-90CD-30A494109A59}" srcOrd="1" destOrd="0" presId="urn:microsoft.com/office/officeart/2005/8/layout/hierarchy2"/>
    <dgm:cxn modelId="{41CB6E1D-CE91-4D1B-9307-EC8EF13D717E}" type="presParOf" srcId="{FA612292-0584-40EF-9D71-CD14422AAC06}" destId="{AD0BFC3D-A5B6-4994-82AD-B118C1E4036D}" srcOrd="8" destOrd="0" presId="urn:microsoft.com/office/officeart/2005/8/layout/hierarchy2"/>
    <dgm:cxn modelId="{CD5ADF77-AC2D-41E6-9083-4AD7AC3AB5C0}" type="presParOf" srcId="{AD0BFC3D-A5B6-4994-82AD-B118C1E4036D}" destId="{6F42CB54-4D30-416E-8C84-8009487E08A9}" srcOrd="0" destOrd="0" presId="urn:microsoft.com/office/officeart/2005/8/layout/hierarchy2"/>
    <dgm:cxn modelId="{1AFFDF29-22A0-4F76-8128-65F0C2A3E502}" type="presParOf" srcId="{FA612292-0584-40EF-9D71-CD14422AAC06}" destId="{14A63F8A-9466-4C6F-982A-C36440F944BB}" srcOrd="9" destOrd="0" presId="urn:microsoft.com/office/officeart/2005/8/layout/hierarchy2"/>
    <dgm:cxn modelId="{016390B1-202F-4284-975F-E31E8C1CF938}" type="presParOf" srcId="{14A63F8A-9466-4C6F-982A-C36440F944BB}" destId="{6776E45B-C120-476F-8D4D-640C4866C3D6}" srcOrd="0" destOrd="0" presId="urn:microsoft.com/office/officeart/2005/8/layout/hierarchy2"/>
    <dgm:cxn modelId="{E5269777-8EAF-450C-81E6-73716BA4878D}" type="presParOf" srcId="{14A63F8A-9466-4C6F-982A-C36440F944BB}" destId="{DC7F19DF-5895-41B5-882A-096C7C26069B}" srcOrd="1" destOrd="0" presId="urn:microsoft.com/office/officeart/2005/8/layout/hierarchy2"/>
    <dgm:cxn modelId="{E26BFD37-FFA5-4500-AE2A-93F8E9081D5C}" type="presParOf" srcId="{FA612292-0584-40EF-9D71-CD14422AAC06}" destId="{59F03B4A-C3F7-4E48-B1D6-42D79F1AEECF}" srcOrd="10" destOrd="0" presId="urn:microsoft.com/office/officeart/2005/8/layout/hierarchy2"/>
    <dgm:cxn modelId="{48996D8D-3531-49BA-B592-989D9CCEDA59}" type="presParOf" srcId="{59F03B4A-C3F7-4E48-B1D6-42D79F1AEECF}" destId="{B02E78EB-C007-48E9-BDA5-46FB58B662A2}" srcOrd="0" destOrd="0" presId="urn:microsoft.com/office/officeart/2005/8/layout/hierarchy2"/>
    <dgm:cxn modelId="{60853308-AD81-4983-B358-4B8A3F4A0899}" type="presParOf" srcId="{FA612292-0584-40EF-9D71-CD14422AAC06}" destId="{C2E57084-10F3-46A3-9263-6C616377A7AA}" srcOrd="11" destOrd="0" presId="urn:microsoft.com/office/officeart/2005/8/layout/hierarchy2"/>
    <dgm:cxn modelId="{DAF069E4-7E63-42A3-9777-B737A942B914}" type="presParOf" srcId="{C2E57084-10F3-46A3-9263-6C616377A7AA}" destId="{82A1E88D-468D-4857-A2AD-FF8E076E1006}" srcOrd="0" destOrd="0" presId="urn:microsoft.com/office/officeart/2005/8/layout/hierarchy2"/>
    <dgm:cxn modelId="{0DB0EF47-AFA5-4718-81D3-C3CDCAA53984}" type="presParOf" srcId="{C2E57084-10F3-46A3-9263-6C616377A7AA}" destId="{7F981142-6C15-4897-81FC-7EAA8BBEA99D}" srcOrd="1" destOrd="0" presId="urn:microsoft.com/office/officeart/2005/8/layout/hierarchy2"/>
  </dgm:cxnLst>
  <dgm:bg>
    <a:solidFill>
      <a:schemeClr val="accent6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46C46C-16E3-4F13-B17C-225E40D23038}" type="doc">
      <dgm:prSet loTypeId="urn:microsoft.com/office/officeart/2005/8/layout/default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7310C14-2B2B-4F8E-9D44-1869139024BB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Etnografi</a:t>
          </a:r>
          <a:endParaRPr lang="en-US" dirty="0">
            <a:solidFill>
              <a:schemeClr val="bg1"/>
            </a:solidFill>
          </a:endParaRPr>
        </a:p>
      </dgm:t>
    </dgm:pt>
    <dgm:pt modelId="{3D6095A6-9FB0-4415-BB53-254182A4B795}" type="parTrans" cxnId="{A89FAA20-B1FD-45DE-A68A-55B2F36B236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AD29EA7-ABDE-44CC-AD94-DECF15A39639}" type="sibTrans" cxnId="{A89FAA20-B1FD-45DE-A68A-55B2F36B236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B4C20BE-6ADE-41D3-930F-14B1B415C7BC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Fenomenology</a:t>
          </a:r>
          <a:endParaRPr lang="en-US" dirty="0">
            <a:solidFill>
              <a:schemeClr val="bg1"/>
            </a:solidFill>
          </a:endParaRPr>
        </a:p>
      </dgm:t>
    </dgm:pt>
    <dgm:pt modelId="{E9FE0E20-55B8-4B06-9D94-FCBD0B0E7686}" type="parTrans" cxnId="{0800C2BF-3A8E-49FF-B2DB-B25876C119C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7AAED7C-EA86-41FD-92CA-BA553C09EF02}" type="sibTrans" cxnId="{0800C2BF-3A8E-49FF-B2DB-B25876C119C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5862B2C-2391-4FF4-869C-80440BC196CB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Case Study</a:t>
          </a:r>
        </a:p>
      </dgm:t>
    </dgm:pt>
    <dgm:pt modelId="{361AE5E0-3667-4CC7-ABA0-E5C45EBDD3E6}" type="parTrans" cxnId="{96144701-EA6D-418B-9C1F-319DD274601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DBB23B5-03BD-417E-85DE-9B65016EE33A}" type="sibTrans" cxnId="{96144701-EA6D-418B-9C1F-319DD274601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FFDA4D6-C733-410A-9602-70D4AAC2C0ED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Analisis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Teks</a:t>
          </a:r>
          <a:endParaRPr lang="en-US" dirty="0">
            <a:solidFill>
              <a:schemeClr val="bg1"/>
            </a:solidFill>
          </a:endParaRPr>
        </a:p>
      </dgm:t>
    </dgm:pt>
    <dgm:pt modelId="{AC73D53F-CD7D-46F1-AA72-972718F8DFF9}" type="parTrans" cxnId="{344F57B6-0DAD-4624-9746-D35E25CF750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4057373-1F5B-45C2-B90E-2AD46DA48ABE}" type="sibTrans" cxnId="{344F57B6-0DAD-4624-9746-D35E25CF750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2945ED0-7767-4B6C-99C1-52138FF82102}" type="pres">
      <dgm:prSet presAssocID="{F146C46C-16E3-4F13-B17C-225E40D23038}" presName="diagram" presStyleCnt="0">
        <dgm:presLayoutVars>
          <dgm:dir/>
          <dgm:resizeHandles val="exact"/>
        </dgm:presLayoutVars>
      </dgm:prSet>
      <dgm:spPr/>
    </dgm:pt>
    <dgm:pt modelId="{31217D37-9708-4AC7-BC8F-996184CE5FFB}" type="pres">
      <dgm:prSet presAssocID="{07310C14-2B2B-4F8E-9D44-1869139024BB}" presName="node" presStyleLbl="node1" presStyleIdx="0" presStyleCnt="4" custLinFactX="10183" custLinFactY="13655" custLinFactNeighborX="100000" custLinFactNeighborY="100000">
        <dgm:presLayoutVars>
          <dgm:bulletEnabled val="1"/>
        </dgm:presLayoutVars>
      </dgm:prSet>
      <dgm:spPr/>
    </dgm:pt>
    <dgm:pt modelId="{3D54D0DA-23DC-486D-9367-DD2CE44CAEEA}" type="pres">
      <dgm:prSet presAssocID="{0AD29EA7-ABDE-44CC-AD94-DECF15A39639}" presName="sibTrans" presStyleCnt="0"/>
      <dgm:spPr/>
    </dgm:pt>
    <dgm:pt modelId="{4FA2024D-1AE9-4250-9CC9-808518B90BA2}" type="pres">
      <dgm:prSet presAssocID="{3B4C20BE-6ADE-41D3-930F-14B1B415C7BC}" presName="node" presStyleLbl="node1" presStyleIdx="1" presStyleCnt="4" custLinFactX="-11599" custLinFactY="16056" custLinFactNeighborX="-100000" custLinFactNeighborY="100000">
        <dgm:presLayoutVars>
          <dgm:bulletEnabled val="1"/>
        </dgm:presLayoutVars>
      </dgm:prSet>
      <dgm:spPr/>
    </dgm:pt>
    <dgm:pt modelId="{E62196DF-FB1A-4D56-8847-B27AC524CD2F}" type="pres">
      <dgm:prSet presAssocID="{87AAED7C-EA86-41FD-92CA-BA553C09EF02}" presName="sibTrans" presStyleCnt="0"/>
      <dgm:spPr/>
    </dgm:pt>
    <dgm:pt modelId="{4AC1F1D6-FA7F-4BDF-A545-4E1776B898DF}" type="pres">
      <dgm:prSet presAssocID="{C5862B2C-2391-4FF4-869C-80440BC196CB}" presName="node" presStyleLbl="node1" presStyleIdx="2" presStyleCnt="4" custLinFactX="10183" custLinFactY="-19276" custLinFactNeighborX="100000" custLinFactNeighborY="-100000">
        <dgm:presLayoutVars>
          <dgm:bulletEnabled val="1"/>
        </dgm:presLayoutVars>
      </dgm:prSet>
      <dgm:spPr/>
    </dgm:pt>
    <dgm:pt modelId="{CA91C0E1-B6E4-4FD5-A7D8-5F3892A044CF}" type="pres">
      <dgm:prSet presAssocID="{DDBB23B5-03BD-417E-85DE-9B65016EE33A}" presName="sibTrans" presStyleCnt="0"/>
      <dgm:spPr/>
    </dgm:pt>
    <dgm:pt modelId="{29F29C15-BE18-41DF-BC0E-E6C3EB8EC577}" type="pres">
      <dgm:prSet presAssocID="{3FFDA4D6-C733-410A-9602-70D4AAC2C0ED}" presName="node" presStyleLbl="node1" presStyleIdx="3" presStyleCnt="4" custLinFactX="-10808" custLinFactY="-17347" custLinFactNeighborX="-100000" custLinFactNeighborY="-100000">
        <dgm:presLayoutVars>
          <dgm:bulletEnabled val="1"/>
        </dgm:presLayoutVars>
      </dgm:prSet>
      <dgm:spPr/>
    </dgm:pt>
  </dgm:ptLst>
  <dgm:cxnLst>
    <dgm:cxn modelId="{96144701-EA6D-418B-9C1F-319DD274601B}" srcId="{F146C46C-16E3-4F13-B17C-225E40D23038}" destId="{C5862B2C-2391-4FF4-869C-80440BC196CB}" srcOrd="2" destOrd="0" parTransId="{361AE5E0-3667-4CC7-ABA0-E5C45EBDD3E6}" sibTransId="{DDBB23B5-03BD-417E-85DE-9B65016EE33A}"/>
    <dgm:cxn modelId="{4417E511-F5F5-4FE1-99D5-5D7C498BE709}" type="presOf" srcId="{C5862B2C-2391-4FF4-869C-80440BC196CB}" destId="{4AC1F1D6-FA7F-4BDF-A545-4E1776B898DF}" srcOrd="0" destOrd="0" presId="urn:microsoft.com/office/officeart/2005/8/layout/default"/>
    <dgm:cxn modelId="{A89FAA20-B1FD-45DE-A68A-55B2F36B2368}" srcId="{F146C46C-16E3-4F13-B17C-225E40D23038}" destId="{07310C14-2B2B-4F8E-9D44-1869139024BB}" srcOrd="0" destOrd="0" parTransId="{3D6095A6-9FB0-4415-BB53-254182A4B795}" sibTransId="{0AD29EA7-ABDE-44CC-AD94-DECF15A39639}"/>
    <dgm:cxn modelId="{44A0DB7C-2452-45AB-8452-7F425E219257}" type="presOf" srcId="{07310C14-2B2B-4F8E-9D44-1869139024BB}" destId="{31217D37-9708-4AC7-BC8F-996184CE5FFB}" srcOrd="0" destOrd="0" presId="urn:microsoft.com/office/officeart/2005/8/layout/default"/>
    <dgm:cxn modelId="{C9DDF982-CABA-4DAE-8207-637D20AC7C48}" type="presOf" srcId="{3FFDA4D6-C733-410A-9602-70D4AAC2C0ED}" destId="{29F29C15-BE18-41DF-BC0E-E6C3EB8EC577}" srcOrd="0" destOrd="0" presId="urn:microsoft.com/office/officeart/2005/8/layout/default"/>
    <dgm:cxn modelId="{344F57B6-0DAD-4624-9746-D35E25CF7508}" srcId="{F146C46C-16E3-4F13-B17C-225E40D23038}" destId="{3FFDA4D6-C733-410A-9602-70D4AAC2C0ED}" srcOrd="3" destOrd="0" parTransId="{AC73D53F-CD7D-46F1-AA72-972718F8DFF9}" sibTransId="{74057373-1F5B-45C2-B90E-2AD46DA48ABE}"/>
    <dgm:cxn modelId="{0800C2BF-3A8E-49FF-B2DB-B25876C119CE}" srcId="{F146C46C-16E3-4F13-B17C-225E40D23038}" destId="{3B4C20BE-6ADE-41D3-930F-14B1B415C7BC}" srcOrd="1" destOrd="0" parTransId="{E9FE0E20-55B8-4B06-9D94-FCBD0B0E7686}" sibTransId="{87AAED7C-EA86-41FD-92CA-BA553C09EF02}"/>
    <dgm:cxn modelId="{56A3B5CA-6B2E-4BDA-925B-93EFBC317D5C}" type="presOf" srcId="{3B4C20BE-6ADE-41D3-930F-14B1B415C7BC}" destId="{4FA2024D-1AE9-4250-9CC9-808518B90BA2}" srcOrd="0" destOrd="0" presId="urn:microsoft.com/office/officeart/2005/8/layout/default"/>
    <dgm:cxn modelId="{337A4CE2-05FF-49F5-BB1D-EBCB1C739F0B}" type="presOf" srcId="{F146C46C-16E3-4F13-B17C-225E40D23038}" destId="{B2945ED0-7767-4B6C-99C1-52138FF82102}" srcOrd="0" destOrd="0" presId="urn:microsoft.com/office/officeart/2005/8/layout/default"/>
    <dgm:cxn modelId="{85C401FC-4D30-405E-AE8B-1E95A900A716}" type="presParOf" srcId="{B2945ED0-7767-4B6C-99C1-52138FF82102}" destId="{31217D37-9708-4AC7-BC8F-996184CE5FFB}" srcOrd="0" destOrd="0" presId="urn:microsoft.com/office/officeart/2005/8/layout/default"/>
    <dgm:cxn modelId="{2EBF9360-4C29-4993-93FD-B141ECC22AF6}" type="presParOf" srcId="{B2945ED0-7767-4B6C-99C1-52138FF82102}" destId="{3D54D0DA-23DC-486D-9367-DD2CE44CAEEA}" srcOrd="1" destOrd="0" presId="urn:microsoft.com/office/officeart/2005/8/layout/default"/>
    <dgm:cxn modelId="{145C9F91-F652-46C9-B698-36A2F3F9DD07}" type="presParOf" srcId="{B2945ED0-7767-4B6C-99C1-52138FF82102}" destId="{4FA2024D-1AE9-4250-9CC9-808518B90BA2}" srcOrd="2" destOrd="0" presId="urn:microsoft.com/office/officeart/2005/8/layout/default"/>
    <dgm:cxn modelId="{7B000F8F-CD0E-4BD3-9E64-B48BFB8834DA}" type="presParOf" srcId="{B2945ED0-7767-4B6C-99C1-52138FF82102}" destId="{E62196DF-FB1A-4D56-8847-B27AC524CD2F}" srcOrd="3" destOrd="0" presId="urn:microsoft.com/office/officeart/2005/8/layout/default"/>
    <dgm:cxn modelId="{54FD8B69-7905-4D4F-8F9D-9CD70B6653D0}" type="presParOf" srcId="{B2945ED0-7767-4B6C-99C1-52138FF82102}" destId="{4AC1F1D6-FA7F-4BDF-A545-4E1776B898DF}" srcOrd="4" destOrd="0" presId="urn:microsoft.com/office/officeart/2005/8/layout/default"/>
    <dgm:cxn modelId="{C836F275-F1C6-4744-BE5E-11D0086AE411}" type="presParOf" srcId="{B2945ED0-7767-4B6C-99C1-52138FF82102}" destId="{CA91C0E1-B6E4-4FD5-A7D8-5F3892A044CF}" srcOrd="5" destOrd="0" presId="urn:microsoft.com/office/officeart/2005/8/layout/default"/>
    <dgm:cxn modelId="{6D16823B-2B02-4F51-A29C-291ED1F3B721}" type="presParOf" srcId="{B2945ED0-7767-4B6C-99C1-52138FF82102}" destId="{29F29C15-BE18-41DF-BC0E-E6C3EB8EC57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097627-FBFC-4F2C-BB31-C2C73535DB43}" type="doc">
      <dgm:prSet loTypeId="urn:microsoft.com/office/officeart/2008/layout/PictureStrip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3A570EC-C43A-47C9-AA7B-A33B72F655D7}">
      <dgm:prSet/>
      <dgm:spPr/>
      <dgm:t>
        <a:bodyPr/>
        <a:lstStyle/>
        <a:p>
          <a:pPr rtl="0"/>
          <a:r>
            <a:rPr lang="en-US" dirty="0"/>
            <a:t>Unit </a:t>
          </a:r>
          <a:r>
            <a:rPr lang="en-US" dirty="0" err="1"/>
            <a:t>analisis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sesuatu</a:t>
          </a:r>
          <a:r>
            <a:rPr lang="en-US" dirty="0"/>
            <a:t> yang </a:t>
          </a:r>
          <a:r>
            <a:rPr lang="en-US" dirty="0" err="1"/>
            <a:t>berkaitan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fokus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komponen</a:t>
          </a:r>
          <a:r>
            <a:rPr lang="en-US" dirty="0"/>
            <a:t> data </a:t>
          </a:r>
          <a:r>
            <a:rPr lang="en-US" dirty="0" err="1"/>
            <a:t>utama</a:t>
          </a:r>
          <a:r>
            <a:rPr lang="en-US" dirty="0"/>
            <a:t> yang </a:t>
          </a:r>
          <a:r>
            <a:rPr lang="en-US" dirty="0" err="1"/>
            <a:t>diteliti</a:t>
          </a:r>
          <a:r>
            <a:rPr lang="en-US" dirty="0"/>
            <a:t>. </a:t>
          </a:r>
        </a:p>
      </dgm:t>
    </dgm:pt>
    <dgm:pt modelId="{835E0D58-0E89-4EF3-B820-0085661B7C33}" type="parTrans" cxnId="{0F8B386B-274D-46D5-AA61-9C467DF50D9A}">
      <dgm:prSet/>
      <dgm:spPr/>
      <dgm:t>
        <a:bodyPr/>
        <a:lstStyle/>
        <a:p>
          <a:endParaRPr lang="en-US"/>
        </a:p>
      </dgm:t>
    </dgm:pt>
    <dgm:pt modelId="{2CBDF20D-D51D-4ED6-8162-BE3312A96FC2}" type="sibTrans" cxnId="{0F8B386B-274D-46D5-AA61-9C467DF50D9A}">
      <dgm:prSet/>
      <dgm:spPr/>
      <dgm:t>
        <a:bodyPr/>
        <a:lstStyle/>
        <a:p>
          <a:endParaRPr lang="en-US"/>
        </a:p>
      </dgm:t>
    </dgm:pt>
    <dgm:pt modelId="{95B73FDE-A281-41C0-A70F-77A57A990CDA}">
      <dgm:prSet/>
      <dgm:spPr/>
      <dgm:t>
        <a:bodyPr/>
        <a:lstStyle/>
        <a:p>
          <a:pPr rtl="0"/>
          <a:r>
            <a:rPr lang="en-US"/>
            <a:t>Unit analisis suatu penelitian dapat berupa individu, kelompok, organisasi, benda, dan waktu tertentu sesuai dengan identifikasi permasalahan penelitiannya</a:t>
          </a:r>
        </a:p>
      </dgm:t>
    </dgm:pt>
    <dgm:pt modelId="{952841A4-1DE0-4B3E-9CAC-0101D0FD6F28}" type="parTrans" cxnId="{CECDBDCF-CDAF-483A-9556-F738E75F1145}">
      <dgm:prSet/>
      <dgm:spPr/>
      <dgm:t>
        <a:bodyPr/>
        <a:lstStyle/>
        <a:p>
          <a:endParaRPr lang="en-US"/>
        </a:p>
      </dgm:t>
    </dgm:pt>
    <dgm:pt modelId="{60598F46-5E29-4EF4-905B-D4DEC5E9ECEA}" type="sibTrans" cxnId="{CECDBDCF-CDAF-483A-9556-F738E75F1145}">
      <dgm:prSet/>
      <dgm:spPr/>
      <dgm:t>
        <a:bodyPr/>
        <a:lstStyle/>
        <a:p>
          <a:endParaRPr lang="en-US"/>
        </a:p>
      </dgm:t>
    </dgm:pt>
    <dgm:pt modelId="{F115AD67-CADC-4582-B98A-84DB6F0515AF}">
      <dgm:prSet/>
      <dgm:spPr/>
      <dgm:t>
        <a:bodyPr/>
        <a:lstStyle/>
        <a:p>
          <a:pPr rtl="0"/>
          <a:r>
            <a:rPr lang="en-US"/>
            <a:t>Informan penelitian adalah orang yang dimanfaatkan  oleh penelitian untuk memberikan informasi tentang situasi dan kondisi latar belakang penelitian </a:t>
          </a:r>
        </a:p>
      </dgm:t>
    </dgm:pt>
    <dgm:pt modelId="{445DD77E-D3F9-45A0-860C-C3B57405ABC2}" type="parTrans" cxnId="{1BE20E3B-D418-41E9-9046-B9039532DE74}">
      <dgm:prSet/>
      <dgm:spPr/>
      <dgm:t>
        <a:bodyPr/>
        <a:lstStyle/>
        <a:p>
          <a:endParaRPr lang="en-US"/>
        </a:p>
      </dgm:t>
    </dgm:pt>
    <dgm:pt modelId="{ACFDC32E-3BBC-4318-B087-1E0046E6EEB8}" type="sibTrans" cxnId="{1BE20E3B-D418-41E9-9046-B9039532DE74}">
      <dgm:prSet/>
      <dgm:spPr/>
      <dgm:t>
        <a:bodyPr/>
        <a:lstStyle/>
        <a:p>
          <a:endParaRPr lang="en-US"/>
        </a:p>
      </dgm:t>
    </dgm:pt>
    <dgm:pt modelId="{B12033A5-58B7-4A06-87FF-7008CA403313}">
      <dgm:prSet/>
      <dgm:spPr/>
      <dgm:t>
        <a:bodyPr/>
        <a:lstStyle/>
        <a:p>
          <a:pPr rtl="0"/>
          <a:r>
            <a:rPr lang="en-US"/>
            <a:t>Informan merupakan orang yang benar-benar mengetahui permasalahan yang akan diteliti.</a:t>
          </a:r>
        </a:p>
      </dgm:t>
    </dgm:pt>
    <dgm:pt modelId="{049736CC-937F-4A34-BDA1-AAA0FF64BC73}" type="parTrans" cxnId="{D022C8C6-27FF-43DE-8C2A-9BCEF0888900}">
      <dgm:prSet/>
      <dgm:spPr/>
      <dgm:t>
        <a:bodyPr/>
        <a:lstStyle/>
        <a:p>
          <a:endParaRPr lang="en-US"/>
        </a:p>
      </dgm:t>
    </dgm:pt>
    <dgm:pt modelId="{8BAED627-8EB7-4C75-8504-7AC8716B3428}" type="sibTrans" cxnId="{D022C8C6-27FF-43DE-8C2A-9BCEF0888900}">
      <dgm:prSet/>
      <dgm:spPr/>
      <dgm:t>
        <a:bodyPr/>
        <a:lstStyle/>
        <a:p>
          <a:endParaRPr lang="en-US"/>
        </a:p>
      </dgm:t>
    </dgm:pt>
    <dgm:pt modelId="{9E3CFF18-1D34-4AE4-A579-7E0D39A261AA}" type="pres">
      <dgm:prSet presAssocID="{3E097627-FBFC-4F2C-BB31-C2C73535DB43}" presName="Name0" presStyleCnt="0">
        <dgm:presLayoutVars>
          <dgm:dir/>
          <dgm:resizeHandles val="exact"/>
        </dgm:presLayoutVars>
      </dgm:prSet>
      <dgm:spPr/>
    </dgm:pt>
    <dgm:pt modelId="{76F9E741-751B-44EF-9C6B-D395863E1199}" type="pres">
      <dgm:prSet presAssocID="{93A570EC-C43A-47C9-AA7B-A33B72F655D7}" presName="composite" presStyleCnt="0"/>
      <dgm:spPr/>
    </dgm:pt>
    <dgm:pt modelId="{1D844815-15CE-41DE-9DA8-62A19C4063EE}" type="pres">
      <dgm:prSet presAssocID="{93A570EC-C43A-47C9-AA7B-A33B72F655D7}" presName="rect1" presStyleLbl="trAlignAcc1" presStyleIdx="0" presStyleCnt="4" custLinFactNeighborX="1748" custLinFactNeighborY="-59283">
        <dgm:presLayoutVars>
          <dgm:bulletEnabled val="1"/>
        </dgm:presLayoutVars>
      </dgm:prSet>
      <dgm:spPr/>
    </dgm:pt>
    <dgm:pt modelId="{9BC21191-F140-4D8A-ADE6-9C16E8C3F4C7}" type="pres">
      <dgm:prSet presAssocID="{93A570EC-C43A-47C9-AA7B-A33B72F655D7}" presName="rect2" presStyleLbl="fgImgPlace1" presStyleIdx="0" presStyleCnt="4"/>
      <dgm:spPr>
        <a:solidFill>
          <a:schemeClr val="accent6">
            <a:lumMod val="75000"/>
          </a:schemeClr>
        </a:solidFill>
      </dgm:spPr>
    </dgm:pt>
    <dgm:pt modelId="{35B0C383-9B98-4E5A-9E91-F30E76D8B825}" type="pres">
      <dgm:prSet presAssocID="{2CBDF20D-D51D-4ED6-8162-BE3312A96FC2}" presName="sibTrans" presStyleCnt="0"/>
      <dgm:spPr/>
    </dgm:pt>
    <dgm:pt modelId="{5151F8A7-B799-4245-8FF0-45415B4782BA}" type="pres">
      <dgm:prSet presAssocID="{95B73FDE-A281-41C0-A70F-77A57A990CDA}" presName="composite" presStyleCnt="0"/>
      <dgm:spPr/>
    </dgm:pt>
    <dgm:pt modelId="{8CDFDD40-22FC-404C-9635-36D725A5BD8A}" type="pres">
      <dgm:prSet presAssocID="{95B73FDE-A281-41C0-A70F-77A57A990CDA}" presName="rect1" presStyleLbl="trAlignAcc1" presStyleIdx="1" presStyleCnt="4" custLinFactNeighborX="4839" custLinFactNeighborY="-59283">
        <dgm:presLayoutVars>
          <dgm:bulletEnabled val="1"/>
        </dgm:presLayoutVars>
      </dgm:prSet>
      <dgm:spPr/>
    </dgm:pt>
    <dgm:pt modelId="{71D13432-D3BC-4EA9-8A4F-37888540FE54}" type="pres">
      <dgm:prSet presAssocID="{95B73FDE-A281-41C0-A70F-77A57A990CDA}" presName="rect2" presStyleLbl="fgImgPlace1" presStyleIdx="1" presStyleCnt="4"/>
      <dgm:spPr>
        <a:solidFill>
          <a:schemeClr val="accent6">
            <a:lumMod val="60000"/>
            <a:lumOff val="40000"/>
          </a:schemeClr>
        </a:solidFill>
      </dgm:spPr>
    </dgm:pt>
    <dgm:pt modelId="{9B6B9986-2E41-44A8-B8E5-7EEBD7A9986B}" type="pres">
      <dgm:prSet presAssocID="{60598F46-5E29-4EF4-905B-D4DEC5E9ECEA}" presName="sibTrans" presStyleCnt="0"/>
      <dgm:spPr/>
    </dgm:pt>
    <dgm:pt modelId="{B3A0D5AE-4F13-49B0-8875-D8DAD5582733}" type="pres">
      <dgm:prSet presAssocID="{F115AD67-CADC-4582-B98A-84DB6F0515AF}" presName="composite" presStyleCnt="0"/>
      <dgm:spPr/>
    </dgm:pt>
    <dgm:pt modelId="{2009AF63-0067-4492-87A7-5F892F90340C}" type="pres">
      <dgm:prSet presAssocID="{F115AD67-CADC-4582-B98A-84DB6F0515AF}" presName="rect1" presStyleLbl="trAlignAcc1" presStyleIdx="2" presStyleCnt="4">
        <dgm:presLayoutVars>
          <dgm:bulletEnabled val="1"/>
        </dgm:presLayoutVars>
      </dgm:prSet>
      <dgm:spPr/>
    </dgm:pt>
    <dgm:pt modelId="{DFD32EC1-8DD9-430D-82FC-83C7BBE1DF39}" type="pres">
      <dgm:prSet presAssocID="{F115AD67-CADC-4582-B98A-84DB6F0515AF}" presName="rect2" presStyleLbl="fgImgPlace1" presStyleIdx="2" presStyleCnt="4"/>
      <dgm:spPr>
        <a:solidFill>
          <a:schemeClr val="accent6">
            <a:lumMod val="40000"/>
            <a:lumOff val="60000"/>
          </a:schemeClr>
        </a:solidFill>
      </dgm:spPr>
    </dgm:pt>
    <dgm:pt modelId="{1FA3DF4D-B67F-425B-A18C-9B90DD63871A}" type="pres">
      <dgm:prSet presAssocID="{ACFDC32E-3BBC-4318-B087-1E0046E6EEB8}" presName="sibTrans" presStyleCnt="0"/>
      <dgm:spPr/>
    </dgm:pt>
    <dgm:pt modelId="{C7DC27AC-DF20-4EDF-BF96-943A93AC5E85}" type="pres">
      <dgm:prSet presAssocID="{B12033A5-58B7-4A06-87FF-7008CA403313}" presName="composite" presStyleCnt="0"/>
      <dgm:spPr/>
    </dgm:pt>
    <dgm:pt modelId="{A3095B97-A9B5-4F88-831E-2710DB1FAD28}" type="pres">
      <dgm:prSet presAssocID="{B12033A5-58B7-4A06-87FF-7008CA403313}" presName="rect1" presStyleLbl="trAlignAcc1" presStyleIdx="3" presStyleCnt="4">
        <dgm:presLayoutVars>
          <dgm:bulletEnabled val="1"/>
        </dgm:presLayoutVars>
      </dgm:prSet>
      <dgm:spPr/>
    </dgm:pt>
    <dgm:pt modelId="{A34C0C88-3E0F-4915-AFC7-AF45B2E340BB}" type="pres">
      <dgm:prSet presAssocID="{B12033A5-58B7-4A06-87FF-7008CA403313}" presName="rect2" presStyleLbl="fgImgPlace1" presStyleIdx="3" presStyleCnt="4"/>
      <dgm:spPr>
        <a:solidFill>
          <a:schemeClr val="accent6">
            <a:lumMod val="20000"/>
            <a:lumOff val="80000"/>
          </a:schemeClr>
        </a:solidFill>
      </dgm:spPr>
    </dgm:pt>
  </dgm:ptLst>
  <dgm:cxnLst>
    <dgm:cxn modelId="{8419F809-7A90-4E2D-8FF7-BA9B697D18D9}" type="presOf" srcId="{B12033A5-58B7-4A06-87FF-7008CA403313}" destId="{A3095B97-A9B5-4F88-831E-2710DB1FAD28}" srcOrd="0" destOrd="0" presId="urn:microsoft.com/office/officeart/2008/layout/PictureStrips"/>
    <dgm:cxn modelId="{68966419-998E-489B-8DB7-083507840112}" type="presOf" srcId="{3E097627-FBFC-4F2C-BB31-C2C73535DB43}" destId="{9E3CFF18-1D34-4AE4-A579-7E0D39A261AA}" srcOrd="0" destOrd="0" presId="urn:microsoft.com/office/officeart/2008/layout/PictureStrips"/>
    <dgm:cxn modelId="{1BE20E3B-D418-41E9-9046-B9039532DE74}" srcId="{3E097627-FBFC-4F2C-BB31-C2C73535DB43}" destId="{F115AD67-CADC-4582-B98A-84DB6F0515AF}" srcOrd="2" destOrd="0" parTransId="{445DD77E-D3F9-45A0-860C-C3B57405ABC2}" sibTransId="{ACFDC32E-3BBC-4318-B087-1E0046E6EEB8}"/>
    <dgm:cxn modelId="{0F8B386B-274D-46D5-AA61-9C467DF50D9A}" srcId="{3E097627-FBFC-4F2C-BB31-C2C73535DB43}" destId="{93A570EC-C43A-47C9-AA7B-A33B72F655D7}" srcOrd="0" destOrd="0" parTransId="{835E0D58-0E89-4EF3-B820-0085661B7C33}" sibTransId="{2CBDF20D-D51D-4ED6-8162-BE3312A96FC2}"/>
    <dgm:cxn modelId="{FDFAA375-43F9-4ABC-8897-593432AA5D1B}" type="presOf" srcId="{93A570EC-C43A-47C9-AA7B-A33B72F655D7}" destId="{1D844815-15CE-41DE-9DA8-62A19C4063EE}" srcOrd="0" destOrd="0" presId="urn:microsoft.com/office/officeart/2008/layout/PictureStrips"/>
    <dgm:cxn modelId="{16D30396-540F-4A6F-9521-953AE4AAC7B6}" type="presOf" srcId="{F115AD67-CADC-4582-B98A-84DB6F0515AF}" destId="{2009AF63-0067-4492-87A7-5F892F90340C}" srcOrd="0" destOrd="0" presId="urn:microsoft.com/office/officeart/2008/layout/PictureStrips"/>
    <dgm:cxn modelId="{D022C8C6-27FF-43DE-8C2A-9BCEF0888900}" srcId="{3E097627-FBFC-4F2C-BB31-C2C73535DB43}" destId="{B12033A5-58B7-4A06-87FF-7008CA403313}" srcOrd="3" destOrd="0" parTransId="{049736CC-937F-4A34-BDA1-AAA0FF64BC73}" sibTransId="{8BAED627-8EB7-4C75-8504-7AC8716B3428}"/>
    <dgm:cxn modelId="{CECDBDCF-CDAF-483A-9556-F738E75F1145}" srcId="{3E097627-FBFC-4F2C-BB31-C2C73535DB43}" destId="{95B73FDE-A281-41C0-A70F-77A57A990CDA}" srcOrd="1" destOrd="0" parTransId="{952841A4-1DE0-4B3E-9CAC-0101D0FD6F28}" sibTransId="{60598F46-5E29-4EF4-905B-D4DEC5E9ECEA}"/>
    <dgm:cxn modelId="{52A956DD-0E01-445C-BEC2-E99D6738E601}" type="presOf" srcId="{95B73FDE-A281-41C0-A70F-77A57A990CDA}" destId="{8CDFDD40-22FC-404C-9635-36D725A5BD8A}" srcOrd="0" destOrd="0" presId="urn:microsoft.com/office/officeart/2008/layout/PictureStrips"/>
    <dgm:cxn modelId="{F0D1511B-2005-4F2C-A78B-CECCD1F0049F}" type="presParOf" srcId="{9E3CFF18-1D34-4AE4-A579-7E0D39A261AA}" destId="{76F9E741-751B-44EF-9C6B-D395863E1199}" srcOrd="0" destOrd="0" presId="urn:microsoft.com/office/officeart/2008/layout/PictureStrips"/>
    <dgm:cxn modelId="{DE78BB6F-C8AD-409E-827D-FD6D41E26B33}" type="presParOf" srcId="{76F9E741-751B-44EF-9C6B-D395863E1199}" destId="{1D844815-15CE-41DE-9DA8-62A19C4063EE}" srcOrd="0" destOrd="0" presId="urn:microsoft.com/office/officeart/2008/layout/PictureStrips"/>
    <dgm:cxn modelId="{1A9914E5-A404-47C2-B5C7-73165CB82115}" type="presParOf" srcId="{76F9E741-751B-44EF-9C6B-D395863E1199}" destId="{9BC21191-F140-4D8A-ADE6-9C16E8C3F4C7}" srcOrd="1" destOrd="0" presId="urn:microsoft.com/office/officeart/2008/layout/PictureStrips"/>
    <dgm:cxn modelId="{DD97A70E-09FA-42C6-94AF-975780A651E9}" type="presParOf" srcId="{9E3CFF18-1D34-4AE4-A579-7E0D39A261AA}" destId="{35B0C383-9B98-4E5A-9E91-F30E76D8B825}" srcOrd="1" destOrd="0" presId="urn:microsoft.com/office/officeart/2008/layout/PictureStrips"/>
    <dgm:cxn modelId="{B10E5B4E-10BF-4626-B40E-BBBAB96521E1}" type="presParOf" srcId="{9E3CFF18-1D34-4AE4-A579-7E0D39A261AA}" destId="{5151F8A7-B799-4245-8FF0-45415B4782BA}" srcOrd="2" destOrd="0" presId="urn:microsoft.com/office/officeart/2008/layout/PictureStrips"/>
    <dgm:cxn modelId="{D26FA188-21EF-49DF-A6F3-CD613914FDA5}" type="presParOf" srcId="{5151F8A7-B799-4245-8FF0-45415B4782BA}" destId="{8CDFDD40-22FC-404C-9635-36D725A5BD8A}" srcOrd="0" destOrd="0" presId="urn:microsoft.com/office/officeart/2008/layout/PictureStrips"/>
    <dgm:cxn modelId="{0E9A323E-7F08-4BF4-8B98-7F0F233A401D}" type="presParOf" srcId="{5151F8A7-B799-4245-8FF0-45415B4782BA}" destId="{71D13432-D3BC-4EA9-8A4F-37888540FE54}" srcOrd="1" destOrd="0" presId="urn:microsoft.com/office/officeart/2008/layout/PictureStrips"/>
    <dgm:cxn modelId="{1C6451C7-1DEB-4521-86BB-A0645A612107}" type="presParOf" srcId="{9E3CFF18-1D34-4AE4-A579-7E0D39A261AA}" destId="{9B6B9986-2E41-44A8-B8E5-7EEBD7A9986B}" srcOrd="3" destOrd="0" presId="urn:microsoft.com/office/officeart/2008/layout/PictureStrips"/>
    <dgm:cxn modelId="{C64EC612-1D42-4AF8-A607-37EF7AD2DED4}" type="presParOf" srcId="{9E3CFF18-1D34-4AE4-A579-7E0D39A261AA}" destId="{B3A0D5AE-4F13-49B0-8875-D8DAD5582733}" srcOrd="4" destOrd="0" presId="urn:microsoft.com/office/officeart/2008/layout/PictureStrips"/>
    <dgm:cxn modelId="{61AEA72C-A5C9-45D1-9635-ACA676674334}" type="presParOf" srcId="{B3A0D5AE-4F13-49B0-8875-D8DAD5582733}" destId="{2009AF63-0067-4492-87A7-5F892F90340C}" srcOrd="0" destOrd="0" presId="urn:microsoft.com/office/officeart/2008/layout/PictureStrips"/>
    <dgm:cxn modelId="{5AF81A90-6863-47D4-959E-BC6D306FFAE9}" type="presParOf" srcId="{B3A0D5AE-4F13-49B0-8875-D8DAD5582733}" destId="{DFD32EC1-8DD9-430D-82FC-83C7BBE1DF39}" srcOrd="1" destOrd="0" presId="urn:microsoft.com/office/officeart/2008/layout/PictureStrips"/>
    <dgm:cxn modelId="{A937A7BA-9A15-479D-903A-5ACE21447019}" type="presParOf" srcId="{9E3CFF18-1D34-4AE4-A579-7E0D39A261AA}" destId="{1FA3DF4D-B67F-425B-A18C-9B90DD63871A}" srcOrd="5" destOrd="0" presId="urn:microsoft.com/office/officeart/2008/layout/PictureStrips"/>
    <dgm:cxn modelId="{21D1D00D-7143-4700-81EE-DBAA6C172473}" type="presParOf" srcId="{9E3CFF18-1D34-4AE4-A579-7E0D39A261AA}" destId="{C7DC27AC-DF20-4EDF-BF96-943A93AC5E85}" srcOrd="6" destOrd="0" presId="urn:microsoft.com/office/officeart/2008/layout/PictureStrips"/>
    <dgm:cxn modelId="{2655B7A6-0C0C-4FA9-BA13-D823C5B587E3}" type="presParOf" srcId="{C7DC27AC-DF20-4EDF-BF96-943A93AC5E85}" destId="{A3095B97-A9B5-4F88-831E-2710DB1FAD28}" srcOrd="0" destOrd="0" presId="urn:microsoft.com/office/officeart/2008/layout/PictureStrips"/>
    <dgm:cxn modelId="{EA3E4D06-518E-4FB3-AECE-2B8F0C2AB437}" type="presParOf" srcId="{C7DC27AC-DF20-4EDF-BF96-943A93AC5E85}" destId="{A34C0C88-3E0F-4915-AFC7-AF45B2E340B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6F5C98-2AF7-461B-A067-313821E5C0E8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40417B2-0283-40E3-ACEE-D2AD9EB8C06A}">
      <dgm:prSet phldrT="[Text]"/>
      <dgm:spPr/>
      <dgm:t>
        <a:bodyPr/>
        <a:lstStyle/>
        <a:p>
          <a:r>
            <a:rPr lang="en-US" dirty="0"/>
            <a:t>Extreme or Deviant Case Sampling</a:t>
          </a:r>
        </a:p>
      </dgm:t>
    </dgm:pt>
    <dgm:pt modelId="{A52B5AC2-A898-49AC-A1EE-54E30C7E9CBC}" type="parTrans" cxnId="{4096BEC3-0BB7-43E5-8E68-E2C9214BE8B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9A52A74-5E2A-4FA7-B3C2-F66E2AFF811A}" type="sibTrans" cxnId="{4096BEC3-0BB7-43E5-8E68-E2C9214BE8B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B71E5F3-3DF9-4C9F-A052-B6771CE52C85}">
      <dgm:prSet phldrT="[Text]"/>
      <dgm:spPr/>
      <dgm:t>
        <a:bodyPr/>
        <a:lstStyle/>
        <a:p>
          <a:r>
            <a:rPr lang="en-US" dirty="0"/>
            <a:t>Intensity Sampling</a:t>
          </a:r>
        </a:p>
      </dgm:t>
    </dgm:pt>
    <dgm:pt modelId="{D182609E-7A20-4366-B89C-A5FF42B9847C}" type="parTrans" cxnId="{F97ECF1E-6A83-4922-AAEA-3DE9C3E1B59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A9D1267-D6A1-43CC-B5AB-A9C53F69322E}" type="sibTrans" cxnId="{F97ECF1E-6A83-4922-AAEA-3DE9C3E1B59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DE7355D-8EFC-4B51-A2C7-2151F3086520}">
      <dgm:prSet phldrT="[Text]"/>
      <dgm:spPr/>
      <dgm:t>
        <a:bodyPr/>
        <a:lstStyle/>
        <a:p>
          <a:r>
            <a:rPr lang="en-US" dirty="0"/>
            <a:t>Maximum Variation Sampling</a:t>
          </a:r>
        </a:p>
      </dgm:t>
    </dgm:pt>
    <dgm:pt modelId="{106392B4-8851-4343-A4E1-2CBDAD8DBD94}" type="parTrans" cxnId="{5AD09783-6236-403D-920B-6A6890A6309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26561A0-06A8-47F2-99B2-02C4E67C51B9}" type="sibTrans" cxnId="{5AD09783-6236-403D-920B-6A6890A6309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F2A15F3-18D0-4103-9656-069D07692B13}">
      <dgm:prSet phldrT="[Text]"/>
      <dgm:spPr/>
      <dgm:t>
        <a:bodyPr/>
        <a:lstStyle/>
        <a:p>
          <a:r>
            <a:rPr lang="en-US" dirty="0"/>
            <a:t>Homogeneous Samples</a:t>
          </a:r>
        </a:p>
      </dgm:t>
    </dgm:pt>
    <dgm:pt modelId="{B6E3D713-AF3D-474E-8214-FAE83D13350A}" type="parTrans" cxnId="{CB808EF5-9856-4EEA-9A16-C18DD049C4A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69EB9E3-B49A-44D7-B32D-FC44C4BAE38F}" type="sibTrans" cxnId="{CB808EF5-9856-4EEA-9A16-C18DD049C4A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2FF3018-E1BD-49FE-A74C-A68AE0A7B775}">
      <dgm:prSet phldrT="[Text]"/>
      <dgm:spPr/>
      <dgm:t>
        <a:bodyPr/>
        <a:lstStyle/>
        <a:p>
          <a:r>
            <a:rPr lang="en-US" dirty="0"/>
            <a:t>Typical Case Sampling</a:t>
          </a:r>
        </a:p>
      </dgm:t>
    </dgm:pt>
    <dgm:pt modelId="{82E3C18A-EE1C-43FA-952D-53B7CD5CED37}" type="parTrans" cxnId="{8F0E7427-D104-4B79-8E22-E463A3ECB0B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21FB016-12D1-4C24-BBAC-D1DD7AD7E42E}" type="sibTrans" cxnId="{8F0E7427-D104-4B79-8E22-E463A3ECB0B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14C1DC3-9EE3-488C-8092-801BEC2BAB9C}">
      <dgm:prSet phldrT="[Text]"/>
      <dgm:spPr/>
      <dgm:t>
        <a:bodyPr/>
        <a:lstStyle/>
        <a:p>
          <a:r>
            <a:rPr lang="en-US" dirty="0"/>
            <a:t>Critical Case Sampling</a:t>
          </a:r>
        </a:p>
      </dgm:t>
    </dgm:pt>
    <dgm:pt modelId="{FB91717E-A326-4D23-98EB-FC65E583F4E9}" type="parTrans" cxnId="{CCC4BC31-9486-42F5-A334-6DAF13E33FB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948862-93CD-413B-A6B0-4AF959BABC9A}" type="sibTrans" cxnId="{CCC4BC31-9486-42F5-A334-6DAF13E33FB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D6DA26E-50FA-4F2A-8917-7E13CE1E6930}">
      <dgm:prSet phldrT="[Text]"/>
      <dgm:spPr/>
      <dgm:t>
        <a:bodyPr/>
        <a:lstStyle/>
        <a:p>
          <a:r>
            <a:rPr lang="en-US" dirty="0"/>
            <a:t>Snowball Sampling</a:t>
          </a:r>
        </a:p>
      </dgm:t>
    </dgm:pt>
    <dgm:pt modelId="{D7E93862-F9F6-40F7-97DA-19A320CFFB3F}" type="parTrans" cxnId="{596C21C9-8766-4BA4-8E70-12C2CEB5543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6DF0384-01F1-4EDF-9131-12491B5EA56E}" type="sibTrans" cxnId="{596C21C9-8766-4BA4-8E70-12C2CEB5543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16154AA-6AB4-4283-8201-2426DFCB8DF9}">
      <dgm:prSet phldrT="[Text]"/>
      <dgm:spPr/>
      <dgm:t>
        <a:bodyPr/>
        <a:lstStyle/>
        <a:p>
          <a:r>
            <a:rPr lang="en-US" dirty="0"/>
            <a:t>Criterion Sampling</a:t>
          </a:r>
        </a:p>
      </dgm:t>
    </dgm:pt>
    <dgm:pt modelId="{0A70EBDA-FD25-4404-9224-AA6242F1C860}" type="parTrans" cxnId="{06728ED1-B6EC-40D9-9613-6FF32E14C7E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1C3BB88-3442-4977-B87E-477269F4C418}" type="sibTrans" cxnId="{06728ED1-B6EC-40D9-9613-6FF32E14C7E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C79897E-7AE2-4D3D-AF64-4DE591394055}">
      <dgm:prSet phldrT="[Text]"/>
      <dgm:spPr/>
      <dgm:t>
        <a:bodyPr/>
        <a:lstStyle/>
        <a:p>
          <a:r>
            <a:rPr lang="en-US" dirty="0"/>
            <a:t>Theory Based Sampling</a:t>
          </a:r>
        </a:p>
      </dgm:t>
    </dgm:pt>
    <dgm:pt modelId="{8DD9C554-6629-4CE8-9D0C-DEE46ED1CD4E}" type="parTrans" cxnId="{0A07B406-BCB5-498E-8E30-A1D3EBCC23A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DD93F55-0E39-4D13-8227-338081195DC4}" type="sibTrans" cxnId="{0A07B406-BCB5-498E-8E30-A1D3EBCC23A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8BF4CF3-3844-4A23-8E82-2318950A29B4}">
      <dgm:prSet phldrT="[Text]"/>
      <dgm:spPr/>
      <dgm:t>
        <a:bodyPr/>
        <a:lstStyle/>
        <a:p>
          <a:r>
            <a:rPr lang="en-US" dirty="0" err="1"/>
            <a:t>Stratifieed</a:t>
          </a:r>
          <a:r>
            <a:rPr lang="en-US" dirty="0"/>
            <a:t> </a:t>
          </a:r>
          <a:r>
            <a:rPr lang="en-US" dirty="0" err="1"/>
            <a:t>Purposesful</a:t>
          </a:r>
          <a:r>
            <a:rPr lang="en-US" dirty="0"/>
            <a:t> Sampling</a:t>
          </a:r>
        </a:p>
      </dgm:t>
    </dgm:pt>
    <dgm:pt modelId="{FEE2185A-0AB6-43CE-8FD2-2CC30FAA4AD0}" type="parTrans" cxnId="{5FFDCC02-6B83-4574-BC6F-21B5590DC1C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079CE5-5C6A-43A9-975E-FD4280694EB0}" type="sibTrans" cxnId="{5FFDCC02-6B83-4574-BC6F-21B5590DC1C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C9FB663-DC8E-40F7-A486-DAB58D43F218}">
      <dgm:prSet phldrT="[Text]"/>
      <dgm:spPr/>
      <dgm:t>
        <a:bodyPr/>
        <a:lstStyle/>
        <a:p>
          <a:r>
            <a:rPr lang="en-US" dirty="0"/>
            <a:t>Purposive sampling</a:t>
          </a:r>
        </a:p>
      </dgm:t>
    </dgm:pt>
    <dgm:pt modelId="{FAEBE649-BA46-4F42-9EC7-FE13ED75A694}" type="parTrans" cxnId="{2AFB87A2-DC59-416A-BCB8-C2707C99308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6301C81-D2EC-4050-BF68-2AE62F62EFEA}" type="sibTrans" cxnId="{2AFB87A2-DC59-416A-BCB8-C2707C99308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BEEA704-5390-4A58-A87A-E526640B8504}">
      <dgm:prSet phldrT="[Text]"/>
      <dgm:spPr/>
      <dgm:t>
        <a:bodyPr/>
        <a:lstStyle/>
        <a:p>
          <a:r>
            <a:rPr lang="en-US" dirty="0"/>
            <a:t>Convenience Sampling</a:t>
          </a:r>
        </a:p>
      </dgm:t>
    </dgm:pt>
    <dgm:pt modelId="{47E82965-EFE2-465F-8D2C-74909425DC27}" type="parTrans" cxnId="{53FF6709-4BB9-4C1F-9D3F-E7975F73ED2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BE0DBF7-A8FC-4120-83C8-D53E8A72DD82}" type="sibTrans" cxnId="{53FF6709-4BB9-4C1F-9D3F-E7975F73ED2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DB6EB1E-E6F4-48A4-BA9E-D967EED80067}" type="pres">
      <dgm:prSet presAssocID="{FD6F5C98-2AF7-461B-A067-313821E5C0E8}" presName="diagram" presStyleCnt="0">
        <dgm:presLayoutVars>
          <dgm:dir/>
          <dgm:resizeHandles val="exact"/>
        </dgm:presLayoutVars>
      </dgm:prSet>
      <dgm:spPr/>
    </dgm:pt>
    <dgm:pt modelId="{A564E320-7222-475A-BE3A-2AEA247852C5}" type="pres">
      <dgm:prSet presAssocID="{A40417B2-0283-40E3-ACEE-D2AD9EB8C06A}" presName="node" presStyleLbl="node1" presStyleIdx="0" presStyleCnt="12">
        <dgm:presLayoutVars>
          <dgm:bulletEnabled val="1"/>
        </dgm:presLayoutVars>
      </dgm:prSet>
      <dgm:spPr/>
    </dgm:pt>
    <dgm:pt modelId="{407A4039-F0D0-48F5-97D9-ECFC1C4581FF}" type="pres">
      <dgm:prSet presAssocID="{89A52A74-5E2A-4FA7-B3C2-F66E2AFF811A}" presName="sibTrans" presStyleCnt="0"/>
      <dgm:spPr/>
    </dgm:pt>
    <dgm:pt modelId="{B71EE32D-3AA3-4223-BDF2-1E00A3A5219D}" type="pres">
      <dgm:prSet presAssocID="{9B71E5F3-3DF9-4C9F-A052-B6771CE52C85}" presName="node" presStyleLbl="node1" presStyleIdx="1" presStyleCnt="12">
        <dgm:presLayoutVars>
          <dgm:bulletEnabled val="1"/>
        </dgm:presLayoutVars>
      </dgm:prSet>
      <dgm:spPr/>
    </dgm:pt>
    <dgm:pt modelId="{23899EEA-F7A9-4DF1-9924-3A038FAFE328}" type="pres">
      <dgm:prSet presAssocID="{4A9D1267-D6A1-43CC-B5AB-A9C53F69322E}" presName="sibTrans" presStyleCnt="0"/>
      <dgm:spPr/>
    </dgm:pt>
    <dgm:pt modelId="{BD735B3C-3236-459C-8D5C-FE226C49190F}" type="pres">
      <dgm:prSet presAssocID="{8DE7355D-8EFC-4B51-A2C7-2151F3086520}" presName="node" presStyleLbl="node1" presStyleIdx="2" presStyleCnt="12">
        <dgm:presLayoutVars>
          <dgm:bulletEnabled val="1"/>
        </dgm:presLayoutVars>
      </dgm:prSet>
      <dgm:spPr/>
    </dgm:pt>
    <dgm:pt modelId="{B51B6BDA-C474-411B-82BC-DD754ADA6930}" type="pres">
      <dgm:prSet presAssocID="{C26561A0-06A8-47F2-99B2-02C4E67C51B9}" presName="sibTrans" presStyleCnt="0"/>
      <dgm:spPr/>
    </dgm:pt>
    <dgm:pt modelId="{8463F90E-522E-4353-81E1-38FD428407BA}" type="pres">
      <dgm:prSet presAssocID="{EF2A15F3-18D0-4103-9656-069D07692B13}" presName="node" presStyleLbl="node1" presStyleIdx="3" presStyleCnt="12">
        <dgm:presLayoutVars>
          <dgm:bulletEnabled val="1"/>
        </dgm:presLayoutVars>
      </dgm:prSet>
      <dgm:spPr/>
    </dgm:pt>
    <dgm:pt modelId="{212F2A00-C085-4F70-9C8C-09621E8F84A3}" type="pres">
      <dgm:prSet presAssocID="{F69EB9E3-B49A-44D7-B32D-FC44C4BAE38F}" presName="sibTrans" presStyleCnt="0"/>
      <dgm:spPr/>
    </dgm:pt>
    <dgm:pt modelId="{D28D5D0D-7D70-4D9D-9C52-EEFF0FB4E098}" type="pres">
      <dgm:prSet presAssocID="{02FF3018-E1BD-49FE-A74C-A68AE0A7B775}" presName="node" presStyleLbl="node1" presStyleIdx="4" presStyleCnt="12">
        <dgm:presLayoutVars>
          <dgm:bulletEnabled val="1"/>
        </dgm:presLayoutVars>
      </dgm:prSet>
      <dgm:spPr/>
    </dgm:pt>
    <dgm:pt modelId="{23D08CF7-34EF-4E54-ABDD-447A72980952}" type="pres">
      <dgm:prSet presAssocID="{421FB016-12D1-4C24-BBAC-D1DD7AD7E42E}" presName="sibTrans" presStyleCnt="0"/>
      <dgm:spPr/>
    </dgm:pt>
    <dgm:pt modelId="{E77DC214-06AA-43BA-886F-D4AF5BF62F2F}" type="pres">
      <dgm:prSet presAssocID="{F14C1DC3-9EE3-488C-8092-801BEC2BAB9C}" presName="node" presStyleLbl="node1" presStyleIdx="5" presStyleCnt="12">
        <dgm:presLayoutVars>
          <dgm:bulletEnabled val="1"/>
        </dgm:presLayoutVars>
      </dgm:prSet>
      <dgm:spPr/>
    </dgm:pt>
    <dgm:pt modelId="{3A59090E-64CD-416B-A93F-75FF1DF8EA7E}" type="pres">
      <dgm:prSet presAssocID="{92948862-93CD-413B-A6B0-4AF959BABC9A}" presName="sibTrans" presStyleCnt="0"/>
      <dgm:spPr/>
    </dgm:pt>
    <dgm:pt modelId="{70F5A953-DC76-4C1A-A23B-C1449773A357}" type="pres">
      <dgm:prSet presAssocID="{7D6DA26E-50FA-4F2A-8917-7E13CE1E6930}" presName="node" presStyleLbl="node1" presStyleIdx="6" presStyleCnt="12">
        <dgm:presLayoutVars>
          <dgm:bulletEnabled val="1"/>
        </dgm:presLayoutVars>
      </dgm:prSet>
      <dgm:spPr/>
    </dgm:pt>
    <dgm:pt modelId="{DB972154-0CEF-4222-A3D7-925433B52A6A}" type="pres">
      <dgm:prSet presAssocID="{16DF0384-01F1-4EDF-9131-12491B5EA56E}" presName="sibTrans" presStyleCnt="0"/>
      <dgm:spPr/>
    </dgm:pt>
    <dgm:pt modelId="{091BA8CA-B181-4272-9D51-38E589FF2B1B}" type="pres">
      <dgm:prSet presAssocID="{F16154AA-6AB4-4283-8201-2426DFCB8DF9}" presName="node" presStyleLbl="node1" presStyleIdx="7" presStyleCnt="12">
        <dgm:presLayoutVars>
          <dgm:bulletEnabled val="1"/>
        </dgm:presLayoutVars>
      </dgm:prSet>
      <dgm:spPr/>
    </dgm:pt>
    <dgm:pt modelId="{ECDF19D6-1E7E-4355-A522-5EB2D04672C5}" type="pres">
      <dgm:prSet presAssocID="{81C3BB88-3442-4977-B87E-477269F4C418}" presName="sibTrans" presStyleCnt="0"/>
      <dgm:spPr/>
    </dgm:pt>
    <dgm:pt modelId="{0E2D51A3-9A3E-47C1-ABD2-8905032F4735}" type="pres">
      <dgm:prSet presAssocID="{EC79897E-7AE2-4D3D-AF64-4DE591394055}" presName="node" presStyleLbl="node1" presStyleIdx="8" presStyleCnt="12">
        <dgm:presLayoutVars>
          <dgm:bulletEnabled val="1"/>
        </dgm:presLayoutVars>
      </dgm:prSet>
      <dgm:spPr/>
    </dgm:pt>
    <dgm:pt modelId="{04749B82-4A1E-45A4-BA61-CBA6CC23954E}" type="pres">
      <dgm:prSet presAssocID="{7DD93F55-0E39-4D13-8227-338081195DC4}" presName="sibTrans" presStyleCnt="0"/>
      <dgm:spPr/>
    </dgm:pt>
    <dgm:pt modelId="{F6800594-05F5-4382-A097-F033495AC129}" type="pres">
      <dgm:prSet presAssocID="{28BF4CF3-3844-4A23-8E82-2318950A29B4}" presName="node" presStyleLbl="node1" presStyleIdx="9" presStyleCnt="12" custLinFactNeighborX="-1016" custLinFactNeighborY="-270">
        <dgm:presLayoutVars>
          <dgm:bulletEnabled val="1"/>
        </dgm:presLayoutVars>
      </dgm:prSet>
      <dgm:spPr/>
    </dgm:pt>
    <dgm:pt modelId="{4064DFC1-8379-400B-B25F-12F1ED91628B}" type="pres">
      <dgm:prSet presAssocID="{92079CE5-5C6A-43A9-975E-FD4280694EB0}" presName="sibTrans" presStyleCnt="0"/>
      <dgm:spPr/>
    </dgm:pt>
    <dgm:pt modelId="{10F8154D-7B81-4585-A9CE-B0672DC53E82}" type="pres">
      <dgm:prSet presAssocID="{DC9FB663-DC8E-40F7-A486-DAB58D43F218}" presName="node" presStyleLbl="node1" presStyleIdx="10" presStyleCnt="12">
        <dgm:presLayoutVars>
          <dgm:bulletEnabled val="1"/>
        </dgm:presLayoutVars>
      </dgm:prSet>
      <dgm:spPr/>
    </dgm:pt>
    <dgm:pt modelId="{68279431-868C-459C-8735-EC10810A71C4}" type="pres">
      <dgm:prSet presAssocID="{86301C81-D2EC-4050-BF68-2AE62F62EFEA}" presName="sibTrans" presStyleCnt="0"/>
      <dgm:spPr/>
    </dgm:pt>
    <dgm:pt modelId="{9C9A95B8-13B5-41F7-95FC-E6C9F05A5B75}" type="pres">
      <dgm:prSet presAssocID="{7BEEA704-5390-4A58-A87A-E526640B8504}" presName="node" presStyleLbl="node1" presStyleIdx="11" presStyleCnt="12">
        <dgm:presLayoutVars>
          <dgm:bulletEnabled val="1"/>
        </dgm:presLayoutVars>
      </dgm:prSet>
      <dgm:spPr/>
    </dgm:pt>
  </dgm:ptLst>
  <dgm:cxnLst>
    <dgm:cxn modelId="{5FFDCC02-6B83-4574-BC6F-21B5590DC1C0}" srcId="{FD6F5C98-2AF7-461B-A067-313821E5C0E8}" destId="{28BF4CF3-3844-4A23-8E82-2318950A29B4}" srcOrd="9" destOrd="0" parTransId="{FEE2185A-0AB6-43CE-8FD2-2CC30FAA4AD0}" sibTransId="{92079CE5-5C6A-43A9-975E-FD4280694EB0}"/>
    <dgm:cxn modelId="{0A07B406-BCB5-498E-8E30-A1D3EBCC23AB}" srcId="{FD6F5C98-2AF7-461B-A067-313821E5C0E8}" destId="{EC79897E-7AE2-4D3D-AF64-4DE591394055}" srcOrd="8" destOrd="0" parTransId="{8DD9C554-6629-4CE8-9D0C-DEE46ED1CD4E}" sibTransId="{7DD93F55-0E39-4D13-8227-338081195DC4}"/>
    <dgm:cxn modelId="{53FF6709-4BB9-4C1F-9D3F-E7975F73ED23}" srcId="{FD6F5C98-2AF7-461B-A067-313821E5C0E8}" destId="{7BEEA704-5390-4A58-A87A-E526640B8504}" srcOrd="11" destOrd="0" parTransId="{47E82965-EFE2-465F-8D2C-74909425DC27}" sibTransId="{EBE0DBF7-A8FC-4120-83C8-D53E8A72DD82}"/>
    <dgm:cxn modelId="{F97ECF1E-6A83-4922-AAEA-3DE9C3E1B598}" srcId="{FD6F5C98-2AF7-461B-A067-313821E5C0E8}" destId="{9B71E5F3-3DF9-4C9F-A052-B6771CE52C85}" srcOrd="1" destOrd="0" parTransId="{D182609E-7A20-4366-B89C-A5FF42B9847C}" sibTransId="{4A9D1267-D6A1-43CC-B5AB-A9C53F69322E}"/>
    <dgm:cxn modelId="{1FC89521-22B0-4565-B8B9-CD44B425DAE3}" type="presOf" srcId="{7D6DA26E-50FA-4F2A-8917-7E13CE1E6930}" destId="{70F5A953-DC76-4C1A-A23B-C1449773A357}" srcOrd="0" destOrd="0" presId="urn:microsoft.com/office/officeart/2005/8/layout/default"/>
    <dgm:cxn modelId="{8F0E7427-D104-4B79-8E22-E463A3ECB0B5}" srcId="{FD6F5C98-2AF7-461B-A067-313821E5C0E8}" destId="{02FF3018-E1BD-49FE-A74C-A68AE0A7B775}" srcOrd="4" destOrd="0" parTransId="{82E3C18A-EE1C-43FA-952D-53B7CD5CED37}" sibTransId="{421FB016-12D1-4C24-BBAC-D1DD7AD7E42E}"/>
    <dgm:cxn modelId="{77BE9A2A-4D4A-478C-B0BC-D88E02F59A9D}" type="presOf" srcId="{9B71E5F3-3DF9-4C9F-A052-B6771CE52C85}" destId="{B71EE32D-3AA3-4223-BDF2-1E00A3A5219D}" srcOrd="0" destOrd="0" presId="urn:microsoft.com/office/officeart/2005/8/layout/default"/>
    <dgm:cxn modelId="{CCC4BC31-9486-42F5-A334-6DAF13E33FB1}" srcId="{FD6F5C98-2AF7-461B-A067-313821E5C0E8}" destId="{F14C1DC3-9EE3-488C-8092-801BEC2BAB9C}" srcOrd="5" destOrd="0" parTransId="{FB91717E-A326-4D23-98EB-FC65E583F4E9}" sibTransId="{92948862-93CD-413B-A6B0-4AF959BABC9A}"/>
    <dgm:cxn modelId="{D4AC9368-5ECA-4556-969E-CA101F20CDE1}" type="presOf" srcId="{FD6F5C98-2AF7-461B-A067-313821E5C0E8}" destId="{EDB6EB1E-E6F4-48A4-BA9E-D967EED80067}" srcOrd="0" destOrd="0" presId="urn:microsoft.com/office/officeart/2005/8/layout/default"/>
    <dgm:cxn modelId="{C9D82D4B-8545-4D4C-ACA0-56A31D082250}" type="presOf" srcId="{28BF4CF3-3844-4A23-8E82-2318950A29B4}" destId="{F6800594-05F5-4382-A097-F033495AC129}" srcOrd="0" destOrd="0" presId="urn:microsoft.com/office/officeart/2005/8/layout/default"/>
    <dgm:cxn modelId="{5AD09783-6236-403D-920B-6A6890A63098}" srcId="{FD6F5C98-2AF7-461B-A067-313821E5C0E8}" destId="{8DE7355D-8EFC-4B51-A2C7-2151F3086520}" srcOrd="2" destOrd="0" parTransId="{106392B4-8851-4343-A4E1-2CBDAD8DBD94}" sibTransId="{C26561A0-06A8-47F2-99B2-02C4E67C51B9}"/>
    <dgm:cxn modelId="{327CB0A1-BB46-41B7-B814-506C196973EA}" type="presOf" srcId="{EC79897E-7AE2-4D3D-AF64-4DE591394055}" destId="{0E2D51A3-9A3E-47C1-ABD2-8905032F4735}" srcOrd="0" destOrd="0" presId="urn:microsoft.com/office/officeart/2005/8/layout/default"/>
    <dgm:cxn modelId="{2AFB87A2-DC59-416A-BCB8-C2707C993088}" srcId="{FD6F5C98-2AF7-461B-A067-313821E5C0E8}" destId="{DC9FB663-DC8E-40F7-A486-DAB58D43F218}" srcOrd="10" destOrd="0" parTransId="{FAEBE649-BA46-4F42-9EC7-FE13ED75A694}" sibTransId="{86301C81-D2EC-4050-BF68-2AE62F62EFEA}"/>
    <dgm:cxn modelId="{3ACFCDA9-2440-4A5A-9513-A2278D7858C8}" type="presOf" srcId="{7BEEA704-5390-4A58-A87A-E526640B8504}" destId="{9C9A95B8-13B5-41F7-95FC-E6C9F05A5B75}" srcOrd="0" destOrd="0" presId="urn:microsoft.com/office/officeart/2005/8/layout/default"/>
    <dgm:cxn modelId="{8418AEAA-5A2F-4EE6-A4E6-5D55FDEA111C}" type="presOf" srcId="{F14C1DC3-9EE3-488C-8092-801BEC2BAB9C}" destId="{E77DC214-06AA-43BA-886F-D4AF5BF62F2F}" srcOrd="0" destOrd="0" presId="urn:microsoft.com/office/officeart/2005/8/layout/default"/>
    <dgm:cxn modelId="{581078AF-DDE9-41E8-BBD8-9E4CB87FE8F6}" type="presOf" srcId="{8DE7355D-8EFC-4B51-A2C7-2151F3086520}" destId="{BD735B3C-3236-459C-8D5C-FE226C49190F}" srcOrd="0" destOrd="0" presId="urn:microsoft.com/office/officeart/2005/8/layout/default"/>
    <dgm:cxn modelId="{993270B3-EE53-4FBD-99EC-105CCCE86D71}" type="presOf" srcId="{A40417B2-0283-40E3-ACEE-D2AD9EB8C06A}" destId="{A564E320-7222-475A-BE3A-2AEA247852C5}" srcOrd="0" destOrd="0" presId="urn:microsoft.com/office/officeart/2005/8/layout/default"/>
    <dgm:cxn modelId="{74B2CEB5-564A-47B6-ACE7-F06314397448}" type="presOf" srcId="{02FF3018-E1BD-49FE-A74C-A68AE0A7B775}" destId="{D28D5D0D-7D70-4D9D-9C52-EEFF0FB4E098}" srcOrd="0" destOrd="0" presId="urn:microsoft.com/office/officeart/2005/8/layout/default"/>
    <dgm:cxn modelId="{02765DBD-F9F0-4759-BDC9-3C5D901D6514}" type="presOf" srcId="{DC9FB663-DC8E-40F7-A486-DAB58D43F218}" destId="{10F8154D-7B81-4585-A9CE-B0672DC53E82}" srcOrd="0" destOrd="0" presId="urn:microsoft.com/office/officeart/2005/8/layout/default"/>
    <dgm:cxn modelId="{4096BEC3-0BB7-43E5-8E68-E2C9214BE8BB}" srcId="{FD6F5C98-2AF7-461B-A067-313821E5C0E8}" destId="{A40417B2-0283-40E3-ACEE-D2AD9EB8C06A}" srcOrd="0" destOrd="0" parTransId="{A52B5AC2-A898-49AC-A1EE-54E30C7E9CBC}" sibTransId="{89A52A74-5E2A-4FA7-B3C2-F66E2AFF811A}"/>
    <dgm:cxn modelId="{596C21C9-8766-4BA4-8E70-12C2CEB55436}" srcId="{FD6F5C98-2AF7-461B-A067-313821E5C0E8}" destId="{7D6DA26E-50FA-4F2A-8917-7E13CE1E6930}" srcOrd="6" destOrd="0" parTransId="{D7E93862-F9F6-40F7-97DA-19A320CFFB3F}" sibTransId="{16DF0384-01F1-4EDF-9131-12491B5EA56E}"/>
    <dgm:cxn modelId="{06728ED1-B6EC-40D9-9613-6FF32E14C7E4}" srcId="{FD6F5C98-2AF7-461B-A067-313821E5C0E8}" destId="{F16154AA-6AB4-4283-8201-2426DFCB8DF9}" srcOrd="7" destOrd="0" parTransId="{0A70EBDA-FD25-4404-9224-AA6242F1C860}" sibTransId="{81C3BB88-3442-4977-B87E-477269F4C418}"/>
    <dgm:cxn modelId="{A9EE2BF1-8845-4E2D-91EF-A503BB0C6473}" type="presOf" srcId="{F16154AA-6AB4-4283-8201-2426DFCB8DF9}" destId="{091BA8CA-B181-4272-9D51-38E589FF2B1B}" srcOrd="0" destOrd="0" presId="urn:microsoft.com/office/officeart/2005/8/layout/default"/>
    <dgm:cxn modelId="{D30D11F4-D97E-45C3-84CD-22795290ECF4}" type="presOf" srcId="{EF2A15F3-18D0-4103-9656-069D07692B13}" destId="{8463F90E-522E-4353-81E1-38FD428407BA}" srcOrd="0" destOrd="0" presId="urn:microsoft.com/office/officeart/2005/8/layout/default"/>
    <dgm:cxn modelId="{CB808EF5-9856-4EEA-9A16-C18DD049C4AF}" srcId="{FD6F5C98-2AF7-461B-A067-313821E5C0E8}" destId="{EF2A15F3-18D0-4103-9656-069D07692B13}" srcOrd="3" destOrd="0" parTransId="{B6E3D713-AF3D-474E-8214-FAE83D13350A}" sibTransId="{F69EB9E3-B49A-44D7-B32D-FC44C4BAE38F}"/>
    <dgm:cxn modelId="{85059230-B5F4-4DD2-84AE-97498B0322E8}" type="presParOf" srcId="{EDB6EB1E-E6F4-48A4-BA9E-D967EED80067}" destId="{A564E320-7222-475A-BE3A-2AEA247852C5}" srcOrd="0" destOrd="0" presId="urn:microsoft.com/office/officeart/2005/8/layout/default"/>
    <dgm:cxn modelId="{5BFFF7B5-2985-41A7-8BDB-EFCFA7ED20B5}" type="presParOf" srcId="{EDB6EB1E-E6F4-48A4-BA9E-D967EED80067}" destId="{407A4039-F0D0-48F5-97D9-ECFC1C4581FF}" srcOrd="1" destOrd="0" presId="urn:microsoft.com/office/officeart/2005/8/layout/default"/>
    <dgm:cxn modelId="{60C9A7A7-5501-4B2C-B8BE-D84F80CFA8FA}" type="presParOf" srcId="{EDB6EB1E-E6F4-48A4-BA9E-D967EED80067}" destId="{B71EE32D-3AA3-4223-BDF2-1E00A3A5219D}" srcOrd="2" destOrd="0" presId="urn:microsoft.com/office/officeart/2005/8/layout/default"/>
    <dgm:cxn modelId="{85B8EA83-FD05-45F7-B5E5-560D3171C780}" type="presParOf" srcId="{EDB6EB1E-E6F4-48A4-BA9E-D967EED80067}" destId="{23899EEA-F7A9-4DF1-9924-3A038FAFE328}" srcOrd="3" destOrd="0" presId="urn:microsoft.com/office/officeart/2005/8/layout/default"/>
    <dgm:cxn modelId="{FC0B3015-26C0-4A14-8550-D3918379A799}" type="presParOf" srcId="{EDB6EB1E-E6F4-48A4-BA9E-D967EED80067}" destId="{BD735B3C-3236-459C-8D5C-FE226C49190F}" srcOrd="4" destOrd="0" presId="urn:microsoft.com/office/officeart/2005/8/layout/default"/>
    <dgm:cxn modelId="{2650504D-BE6A-469D-A57E-46F5B57E497E}" type="presParOf" srcId="{EDB6EB1E-E6F4-48A4-BA9E-D967EED80067}" destId="{B51B6BDA-C474-411B-82BC-DD754ADA6930}" srcOrd="5" destOrd="0" presId="urn:microsoft.com/office/officeart/2005/8/layout/default"/>
    <dgm:cxn modelId="{4334C56E-8C96-4C8C-BA60-3DE5AD1962BC}" type="presParOf" srcId="{EDB6EB1E-E6F4-48A4-BA9E-D967EED80067}" destId="{8463F90E-522E-4353-81E1-38FD428407BA}" srcOrd="6" destOrd="0" presId="urn:microsoft.com/office/officeart/2005/8/layout/default"/>
    <dgm:cxn modelId="{119E8588-CB67-49B8-A3B9-B4B1ACC27887}" type="presParOf" srcId="{EDB6EB1E-E6F4-48A4-BA9E-D967EED80067}" destId="{212F2A00-C085-4F70-9C8C-09621E8F84A3}" srcOrd="7" destOrd="0" presId="urn:microsoft.com/office/officeart/2005/8/layout/default"/>
    <dgm:cxn modelId="{7AE399AA-925D-4407-BDCA-F67B6F865E99}" type="presParOf" srcId="{EDB6EB1E-E6F4-48A4-BA9E-D967EED80067}" destId="{D28D5D0D-7D70-4D9D-9C52-EEFF0FB4E098}" srcOrd="8" destOrd="0" presId="urn:microsoft.com/office/officeart/2005/8/layout/default"/>
    <dgm:cxn modelId="{06B11837-C5DF-435D-93E3-1E6EC77A2004}" type="presParOf" srcId="{EDB6EB1E-E6F4-48A4-BA9E-D967EED80067}" destId="{23D08CF7-34EF-4E54-ABDD-447A72980952}" srcOrd="9" destOrd="0" presId="urn:microsoft.com/office/officeart/2005/8/layout/default"/>
    <dgm:cxn modelId="{F0DD6C56-1456-462D-B81D-E404B17F7D6F}" type="presParOf" srcId="{EDB6EB1E-E6F4-48A4-BA9E-D967EED80067}" destId="{E77DC214-06AA-43BA-886F-D4AF5BF62F2F}" srcOrd="10" destOrd="0" presId="urn:microsoft.com/office/officeart/2005/8/layout/default"/>
    <dgm:cxn modelId="{18A19566-C893-4279-B0ED-6A543A7E420B}" type="presParOf" srcId="{EDB6EB1E-E6F4-48A4-BA9E-D967EED80067}" destId="{3A59090E-64CD-416B-A93F-75FF1DF8EA7E}" srcOrd="11" destOrd="0" presId="urn:microsoft.com/office/officeart/2005/8/layout/default"/>
    <dgm:cxn modelId="{CC26205F-D3AB-4C0B-988F-C1D8993A3C72}" type="presParOf" srcId="{EDB6EB1E-E6F4-48A4-BA9E-D967EED80067}" destId="{70F5A953-DC76-4C1A-A23B-C1449773A357}" srcOrd="12" destOrd="0" presId="urn:microsoft.com/office/officeart/2005/8/layout/default"/>
    <dgm:cxn modelId="{AE6358FB-4F74-45A5-91CB-A9B84E804270}" type="presParOf" srcId="{EDB6EB1E-E6F4-48A4-BA9E-D967EED80067}" destId="{DB972154-0CEF-4222-A3D7-925433B52A6A}" srcOrd="13" destOrd="0" presId="urn:microsoft.com/office/officeart/2005/8/layout/default"/>
    <dgm:cxn modelId="{AB05BA54-6A2D-486F-9C8C-289808DEA2A2}" type="presParOf" srcId="{EDB6EB1E-E6F4-48A4-BA9E-D967EED80067}" destId="{091BA8CA-B181-4272-9D51-38E589FF2B1B}" srcOrd="14" destOrd="0" presId="urn:microsoft.com/office/officeart/2005/8/layout/default"/>
    <dgm:cxn modelId="{AD61DEE6-E6F7-4870-80AA-3A202D8A9C42}" type="presParOf" srcId="{EDB6EB1E-E6F4-48A4-BA9E-D967EED80067}" destId="{ECDF19D6-1E7E-4355-A522-5EB2D04672C5}" srcOrd="15" destOrd="0" presId="urn:microsoft.com/office/officeart/2005/8/layout/default"/>
    <dgm:cxn modelId="{87181365-BF11-4894-B70B-5612363F1769}" type="presParOf" srcId="{EDB6EB1E-E6F4-48A4-BA9E-D967EED80067}" destId="{0E2D51A3-9A3E-47C1-ABD2-8905032F4735}" srcOrd="16" destOrd="0" presId="urn:microsoft.com/office/officeart/2005/8/layout/default"/>
    <dgm:cxn modelId="{F840BB7F-3CC3-450F-A07F-4F2A9721DF4F}" type="presParOf" srcId="{EDB6EB1E-E6F4-48A4-BA9E-D967EED80067}" destId="{04749B82-4A1E-45A4-BA61-CBA6CC23954E}" srcOrd="17" destOrd="0" presId="urn:microsoft.com/office/officeart/2005/8/layout/default"/>
    <dgm:cxn modelId="{0A24F01B-FB1D-4B2C-BBEE-9355233C4139}" type="presParOf" srcId="{EDB6EB1E-E6F4-48A4-BA9E-D967EED80067}" destId="{F6800594-05F5-4382-A097-F033495AC129}" srcOrd="18" destOrd="0" presId="urn:microsoft.com/office/officeart/2005/8/layout/default"/>
    <dgm:cxn modelId="{5A92B4AD-2488-40B7-843F-E1FABE4B5AB4}" type="presParOf" srcId="{EDB6EB1E-E6F4-48A4-BA9E-D967EED80067}" destId="{4064DFC1-8379-400B-B25F-12F1ED91628B}" srcOrd="19" destOrd="0" presId="urn:microsoft.com/office/officeart/2005/8/layout/default"/>
    <dgm:cxn modelId="{76DABE29-7B5D-488E-95AD-15CBAEE30BC0}" type="presParOf" srcId="{EDB6EB1E-E6F4-48A4-BA9E-D967EED80067}" destId="{10F8154D-7B81-4585-A9CE-B0672DC53E82}" srcOrd="20" destOrd="0" presId="urn:microsoft.com/office/officeart/2005/8/layout/default"/>
    <dgm:cxn modelId="{7BE5606A-8548-4A40-A73C-E3CA1DEF3B2D}" type="presParOf" srcId="{EDB6EB1E-E6F4-48A4-BA9E-D967EED80067}" destId="{68279431-868C-459C-8735-EC10810A71C4}" srcOrd="21" destOrd="0" presId="urn:microsoft.com/office/officeart/2005/8/layout/default"/>
    <dgm:cxn modelId="{A2E0F3A3-27F9-492D-BEEC-D9852E4C111D}" type="presParOf" srcId="{EDB6EB1E-E6F4-48A4-BA9E-D967EED80067}" destId="{9C9A95B8-13B5-41F7-95FC-E6C9F05A5B75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CB1307-2252-495B-BA8C-3D0392E9C52C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D9B1728-F35E-454D-9BCF-479CC249A90A}">
      <dgm:prSet/>
      <dgm:spPr/>
      <dgm:t>
        <a:bodyPr/>
        <a:lstStyle/>
        <a:p>
          <a:pPr rtl="0"/>
          <a:r>
            <a:rPr lang="id-ID"/>
            <a:t>Data merupakan sekumpulan informasi yang didapat oleh peneliti.</a:t>
          </a:r>
          <a:endParaRPr lang="en-US"/>
        </a:p>
      </dgm:t>
    </dgm:pt>
    <dgm:pt modelId="{C533C99A-F7F3-49B0-84AF-B3E627D6B37F}" type="parTrans" cxnId="{5C29191C-C603-404A-90CA-D8815B5435C0}">
      <dgm:prSet/>
      <dgm:spPr/>
      <dgm:t>
        <a:bodyPr/>
        <a:lstStyle/>
        <a:p>
          <a:endParaRPr lang="en-US"/>
        </a:p>
      </dgm:t>
    </dgm:pt>
    <dgm:pt modelId="{E52C5F81-7EEE-4551-9503-3CD895F09950}" type="sibTrans" cxnId="{5C29191C-C603-404A-90CA-D8815B5435C0}">
      <dgm:prSet/>
      <dgm:spPr/>
      <dgm:t>
        <a:bodyPr/>
        <a:lstStyle/>
        <a:p>
          <a:endParaRPr lang="en-US"/>
        </a:p>
      </dgm:t>
    </dgm:pt>
    <dgm:pt modelId="{4C070BA0-2AB3-4890-8A03-03344575A187}">
      <dgm:prSet/>
      <dgm:spPr/>
      <dgm:t>
        <a:bodyPr/>
        <a:lstStyle/>
        <a:p>
          <a:pPr rtl="0"/>
          <a:r>
            <a:rPr lang="id-ID"/>
            <a:t>Data dalam penelitian fungsinya adalah ‘bahan’ bagi peneliti untuk melakukan analisis.</a:t>
          </a:r>
          <a:endParaRPr lang="en-US"/>
        </a:p>
      </dgm:t>
    </dgm:pt>
    <dgm:pt modelId="{E5E612C6-EFDC-41C4-B090-EB4D49A3199E}" type="parTrans" cxnId="{74D9ACB6-CB9B-4D42-9D8F-FCBBAD2F3468}">
      <dgm:prSet/>
      <dgm:spPr/>
      <dgm:t>
        <a:bodyPr/>
        <a:lstStyle/>
        <a:p>
          <a:endParaRPr lang="en-US"/>
        </a:p>
      </dgm:t>
    </dgm:pt>
    <dgm:pt modelId="{C6019683-E053-4DB3-AD08-8FCB0791E800}" type="sibTrans" cxnId="{74D9ACB6-CB9B-4D42-9D8F-FCBBAD2F3468}">
      <dgm:prSet/>
      <dgm:spPr/>
      <dgm:t>
        <a:bodyPr/>
        <a:lstStyle/>
        <a:p>
          <a:endParaRPr lang="en-US"/>
        </a:p>
      </dgm:t>
    </dgm:pt>
    <dgm:pt modelId="{2837A965-1157-4DBA-B141-68F47961AF9F}">
      <dgm:prSet/>
      <dgm:spPr/>
      <dgm:t>
        <a:bodyPr/>
        <a:lstStyle/>
        <a:p>
          <a:pPr rtl="0"/>
          <a:r>
            <a:rPr lang="id-ID" dirty="0"/>
            <a:t>Dalam penelitian kualitatif, bisa menggunakan data kuantitatif karena sifatnya hanya sebagai </a:t>
          </a:r>
          <a:r>
            <a:rPr lang="id-ID" b="1" u="sng" dirty="0"/>
            <a:t>data</a:t>
          </a:r>
          <a:r>
            <a:rPr lang="id-ID" dirty="0"/>
            <a:t>.</a:t>
          </a:r>
          <a:endParaRPr lang="en-US" dirty="0"/>
        </a:p>
      </dgm:t>
    </dgm:pt>
    <dgm:pt modelId="{594FEDB8-DC1A-467A-9DA6-ADF748FBC392}" type="parTrans" cxnId="{A3C85A51-3F96-4135-8207-6BE93CFA8F9A}">
      <dgm:prSet/>
      <dgm:spPr/>
      <dgm:t>
        <a:bodyPr/>
        <a:lstStyle/>
        <a:p>
          <a:endParaRPr lang="en-US"/>
        </a:p>
      </dgm:t>
    </dgm:pt>
    <dgm:pt modelId="{5EF39787-F175-4CCF-91B7-2ECD991ED841}" type="sibTrans" cxnId="{A3C85A51-3F96-4135-8207-6BE93CFA8F9A}">
      <dgm:prSet/>
      <dgm:spPr/>
      <dgm:t>
        <a:bodyPr/>
        <a:lstStyle/>
        <a:p>
          <a:endParaRPr lang="en-US"/>
        </a:p>
      </dgm:t>
    </dgm:pt>
    <dgm:pt modelId="{CE590B91-B49D-427C-AD71-9DE59210DA0F}">
      <dgm:prSet/>
      <dgm:spPr/>
      <dgm:t>
        <a:bodyPr/>
        <a:lstStyle/>
        <a:p>
          <a:pPr rtl="0"/>
          <a:r>
            <a:rPr lang="id-ID"/>
            <a:t>Data kualitatif tidak didapat begitu saja, melainkan melalui teknik pengumpulan data.</a:t>
          </a:r>
          <a:endParaRPr lang="en-US"/>
        </a:p>
      </dgm:t>
    </dgm:pt>
    <dgm:pt modelId="{8306E9BB-C561-493F-B835-7285854267B2}" type="parTrans" cxnId="{1453CDC9-2326-4068-B4DC-3EBCEEAAA827}">
      <dgm:prSet/>
      <dgm:spPr/>
      <dgm:t>
        <a:bodyPr/>
        <a:lstStyle/>
        <a:p>
          <a:endParaRPr lang="en-US"/>
        </a:p>
      </dgm:t>
    </dgm:pt>
    <dgm:pt modelId="{96C74769-BFBC-4184-9783-10F8B3BFB481}" type="sibTrans" cxnId="{1453CDC9-2326-4068-B4DC-3EBCEEAAA827}">
      <dgm:prSet/>
      <dgm:spPr/>
      <dgm:t>
        <a:bodyPr/>
        <a:lstStyle/>
        <a:p>
          <a:endParaRPr lang="en-US"/>
        </a:p>
      </dgm:t>
    </dgm:pt>
    <dgm:pt modelId="{8D580F0D-8373-4619-81E0-5669C9702526}" type="pres">
      <dgm:prSet presAssocID="{2FCB1307-2252-495B-BA8C-3D0392E9C52C}" presName="Name0" presStyleCnt="0">
        <dgm:presLayoutVars>
          <dgm:dir/>
          <dgm:resizeHandles val="exact"/>
        </dgm:presLayoutVars>
      </dgm:prSet>
      <dgm:spPr/>
    </dgm:pt>
    <dgm:pt modelId="{D3147CF7-E33E-44F3-BAA4-68DA5B3E9066}" type="pres">
      <dgm:prSet presAssocID="{7D9B1728-F35E-454D-9BCF-479CC249A90A}" presName="composite" presStyleCnt="0"/>
      <dgm:spPr/>
    </dgm:pt>
    <dgm:pt modelId="{3D05C8D7-E5A9-4362-B8EF-E39918660DE7}" type="pres">
      <dgm:prSet presAssocID="{7D9B1728-F35E-454D-9BCF-479CC249A90A}" presName="rect1" presStyleLbl="trAlignAcc1" presStyleIdx="0" presStyleCnt="4">
        <dgm:presLayoutVars>
          <dgm:bulletEnabled val="1"/>
        </dgm:presLayoutVars>
      </dgm:prSet>
      <dgm:spPr/>
    </dgm:pt>
    <dgm:pt modelId="{8E9F7746-508D-4BA7-9503-5C56EF3D9EB9}" type="pres">
      <dgm:prSet presAssocID="{7D9B1728-F35E-454D-9BCF-479CC249A90A}" presName="rect2" presStyleLbl="fgImgPlace1" presStyleIdx="0" presStyleCnt="4"/>
      <dgm:spPr>
        <a:solidFill>
          <a:srgbClr val="92D050"/>
        </a:solidFill>
      </dgm:spPr>
    </dgm:pt>
    <dgm:pt modelId="{61FE5DD8-2942-4E54-8009-89AD74FCA6C0}" type="pres">
      <dgm:prSet presAssocID="{E52C5F81-7EEE-4551-9503-3CD895F09950}" presName="sibTrans" presStyleCnt="0"/>
      <dgm:spPr/>
    </dgm:pt>
    <dgm:pt modelId="{A6CFFDA2-60F7-48F1-A316-49B41984489D}" type="pres">
      <dgm:prSet presAssocID="{4C070BA0-2AB3-4890-8A03-03344575A187}" presName="composite" presStyleCnt="0"/>
      <dgm:spPr/>
    </dgm:pt>
    <dgm:pt modelId="{0B126B7F-84A5-4DB6-951A-8ADF7F5B84A5}" type="pres">
      <dgm:prSet presAssocID="{4C070BA0-2AB3-4890-8A03-03344575A187}" presName="rect1" presStyleLbl="trAlignAcc1" presStyleIdx="1" presStyleCnt="4">
        <dgm:presLayoutVars>
          <dgm:bulletEnabled val="1"/>
        </dgm:presLayoutVars>
      </dgm:prSet>
      <dgm:spPr/>
    </dgm:pt>
    <dgm:pt modelId="{B0CEA56C-3CC7-4019-A3DB-F380195B6B77}" type="pres">
      <dgm:prSet presAssocID="{4C070BA0-2AB3-4890-8A03-03344575A187}" presName="rect2" presStyleLbl="fgImgPlace1" presStyleIdx="1" presStyleCnt="4"/>
      <dgm:spPr>
        <a:solidFill>
          <a:srgbClr val="FFFF00"/>
        </a:solidFill>
      </dgm:spPr>
    </dgm:pt>
    <dgm:pt modelId="{6B3806A9-5248-4ECA-A350-9CD771116E98}" type="pres">
      <dgm:prSet presAssocID="{C6019683-E053-4DB3-AD08-8FCB0791E800}" presName="sibTrans" presStyleCnt="0"/>
      <dgm:spPr/>
    </dgm:pt>
    <dgm:pt modelId="{FF1482C9-B629-4305-AEBE-D4E6FC180ADB}" type="pres">
      <dgm:prSet presAssocID="{2837A965-1157-4DBA-B141-68F47961AF9F}" presName="composite" presStyleCnt="0"/>
      <dgm:spPr/>
    </dgm:pt>
    <dgm:pt modelId="{7EF7751A-023C-4BC2-96C5-51AB910709B6}" type="pres">
      <dgm:prSet presAssocID="{2837A965-1157-4DBA-B141-68F47961AF9F}" presName="rect1" presStyleLbl="trAlignAcc1" presStyleIdx="2" presStyleCnt="4">
        <dgm:presLayoutVars>
          <dgm:bulletEnabled val="1"/>
        </dgm:presLayoutVars>
      </dgm:prSet>
      <dgm:spPr/>
    </dgm:pt>
    <dgm:pt modelId="{BF44C667-4FD5-4F47-B032-06C123DD0954}" type="pres">
      <dgm:prSet presAssocID="{2837A965-1157-4DBA-B141-68F47961AF9F}" presName="rect2" presStyleLbl="fgImgPlace1" presStyleIdx="2" presStyleCnt="4"/>
      <dgm:spPr>
        <a:solidFill>
          <a:srgbClr val="00B0F0"/>
        </a:solidFill>
      </dgm:spPr>
    </dgm:pt>
    <dgm:pt modelId="{B1D6ECAD-56DD-482A-A193-821967AA5D00}" type="pres">
      <dgm:prSet presAssocID="{5EF39787-F175-4CCF-91B7-2ECD991ED841}" presName="sibTrans" presStyleCnt="0"/>
      <dgm:spPr/>
    </dgm:pt>
    <dgm:pt modelId="{3B5EE590-E175-4EB0-8F24-E9B57B16EB6B}" type="pres">
      <dgm:prSet presAssocID="{CE590B91-B49D-427C-AD71-9DE59210DA0F}" presName="composite" presStyleCnt="0"/>
      <dgm:spPr/>
    </dgm:pt>
    <dgm:pt modelId="{F1681B3F-DD4D-4ED8-B1B8-A2153F2CAFED}" type="pres">
      <dgm:prSet presAssocID="{CE590B91-B49D-427C-AD71-9DE59210DA0F}" presName="rect1" presStyleLbl="trAlignAcc1" presStyleIdx="3" presStyleCnt="4">
        <dgm:presLayoutVars>
          <dgm:bulletEnabled val="1"/>
        </dgm:presLayoutVars>
      </dgm:prSet>
      <dgm:spPr/>
    </dgm:pt>
    <dgm:pt modelId="{F14F6F82-15EC-4AE2-B351-9CA9DE83F13A}" type="pres">
      <dgm:prSet presAssocID="{CE590B91-B49D-427C-AD71-9DE59210DA0F}" presName="rect2" presStyleLbl="fgImgPlace1" presStyleIdx="3" presStyleCnt="4"/>
      <dgm:spPr>
        <a:solidFill>
          <a:srgbClr val="FF0000"/>
        </a:solidFill>
      </dgm:spPr>
    </dgm:pt>
  </dgm:ptLst>
  <dgm:cxnLst>
    <dgm:cxn modelId="{AE00E60C-FC62-45CF-9066-8FC998252768}" type="presOf" srcId="{2837A965-1157-4DBA-B141-68F47961AF9F}" destId="{7EF7751A-023C-4BC2-96C5-51AB910709B6}" srcOrd="0" destOrd="0" presId="urn:microsoft.com/office/officeart/2008/layout/PictureStrips"/>
    <dgm:cxn modelId="{EA010C15-3A79-4B4D-AFB7-9785CD65C5BC}" type="presOf" srcId="{4C070BA0-2AB3-4890-8A03-03344575A187}" destId="{0B126B7F-84A5-4DB6-951A-8ADF7F5B84A5}" srcOrd="0" destOrd="0" presId="urn:microsoft.com/office/officeart/2008/layout/PictureStrips"/>
    <dgm:cxn modelId="{5C29191C-C603-404A-90CA-D8815B5435C0}" srcId="{2FCB1307-2252-495B-BA8C-3D0392E9C52C}" destId="{7D9B1728-F35E-454D-9BCF-479CC249A90A}" srcOrd="0" destOrd="0" parTransId="{C533C99A-F7F3-49B0-84AF-B3E627D6B37F}" sibTransId="{E52C5F81-7EEE-4551-9503-3CD895F09950}"/>
    <dgm:cxn modelId="{A3C85A51-3F96-4135-8207-6BE93CFA8F9A}" srcId="{2FCB1307-2252-495B-BA8C-3D0392E9C52C}" destId="{2837A965-1157-4DBA-B141-68F47961AF9F}" srcOrd="2" destOrd="0" parTransId="{594FEDB8-DC1A-467A-9DA6-ADF748FBC392}" sibTransId="{5EF39787-F175-4CCF-91B7-2ECD991ED841}"/>
    <dgm:cxn modelId="{05316980-B283-455B-9DB8-8335163373A6}" type="presOf" srcId="{2FCB1307-2252-495B-BA8C-3D0392E9C52C}" destId="{8D580F0D-8373-4619-81E0-5669C9702526}" srcOrd="0" destOrd="0" presId="urn:microsoft.com/office/officeart/2008/layout/PictureStrips"/>
    <dgm:cxn modelId="{F4465788-2F88-4D46-A740-53C02994A06E}" type="presOf" srcId="{7D9B1728-F35E-454D-9BCF-479CC249A90A}" destId="{3D05C8D7-E5A9-4362-B8EF-E39918660DE7}" srcOrd="0" destOrd="0" presId="urn:microsoft.com/office/officeart/2008/layout/PictureStrips"/>
    <dgm:cxn modelId="{74D9ACB6-CB9B-4D42-9D8F-FCBBAD2F3468}" srcId="{2FCB1307-2252-495B-BA8C-3D0392E9C52C}" destId="{4C070BA0-2AB3-4890-8A03-03344575A187}" srcOrd="1" destOrd="0" parTransId="{E5E612C6-EFDC-41C4-B090-EB4D49A3199E}" sibTransId="{C6019683-E053-4DB3-AD08-8FCB0791E800}"/>
    <dgm:cxn modelId="{36A4C9C8-52DC-47AC-97F1-65716B417422}" type="presOf" srcId="{CE590B91-B49D-427C-AD71-9DE59210DA0F}" destId="{F1681B3F-DD4D-4ED8-B1B8-A2153F2CAFED}" srcOrd="0" destOrd="0" presId="urn:microsoft.com/office/officeart/2008/layout/PictureStrips"/>
    <dgm:cxn modelId="{1453CDC9-2326-4068-B4DC-3EBCEEAAA827}" srcId="{2FCB1307-2252-495B-BA8C-3D0392E9C52C}" destId="{CE590B91-B49D-427C-AD71-9DE59210DA0F}" srcOrd="3" destOrd="0" parTransId="{8306E9BB-C561-493F-B835-7285854267B2}" sibTransId="{96C74769-BFBC-4184-9783-10F8B3BFB481}"/>
    <dgm:cxn modelId="{BB068F57-77E2-40FE-A369-CF973007ED9F}" type="presParOf" srcId="{8D580F0D-8373-4619-81E0-5669C9702526}" destId="{D3147CF7-E33E-44F3-BAA4-68DA5B3E9066}" srcOrd="0" destOrd="0" presId="urn:microsoft.com/office/officeart/2008/layout/PictureStrips"/>
    <dgm:cxn modelId="{1B78DA5E-D074-4EDE-8A6A-128C81DBD02E}" type="presParOf" srcId="{D3147CF7-E33E-44F3-BAA4-68DA5B3E9066}" destId="{3D05C8D7-E5A9-4362-B8EF-E39918660DE7}" srcOrd="0" destOrd="0" presId="urn:microsoft.com/office/officeart/2008/layout/PictureStrips"/>
    <dgm:cxn modelId="{A6659A6B-691C-4F01-B991-36CAB960F5CF}" type="presParOf" srcId="{D3147CF7-E33E-44F3-BAA4-68DA5B3E9066}" destId="{8E9F7746-508D-4BA7-9503-5C56EF3D9EB9}" srcOrd="1" destOrd="0" presId="urn:microsoft.com/office/officeart/2008/layout/PictureStrips"/>
    <dgm:cxn modelId="{F160C81C-E0A0-4318-8FA8-9E1D63FFC514}" type="presParOf" srcId="{8D580F0D-8373-4619-81E0-5669C9702526}" destId="{61FE5DD8-2942-4E54-8009-89AD74FCA6C0}" srcOrd="1" destOrd="0" presId="urn:microsoft.com/office/officeart/2008/layout/PictureStrips"/>
    <dgm:cxn modelId="{91A04D53-9D4A-47E4-8C49-7143D427E692}" type="presParOf" srcId="{8D580F0D-8373-4619-81E0-5669C9702526}" destId="{A6CFFDA2-60F7-48F1-A316-49B41984489D}" srcOrd="2" destOrd="0" presId="urn:microsoft.com/office/officeart/2008/layout/PictureStrips"/>
    <dgm:cxn modelId="{2CA5C697-F5B4-4106-990D-98336F86662C}" type="presParOf" srcId="{A6CFFDA2-60F7-48F1-A316-49B41984489D}" destId="{0B126B7F-84A5-4DB6-951A-8ADF7F5B84A5}" srcOrd="0" destOrd="0" presId="urn:microsoft.com/office/officeart/2008/layout/PictureStrips"/>
    <dgm:cxn modelId="{A1EF96EC-CF6B-4BE7-9FD1-EFC58B6E5EB3}" type="presParOf" srcId="{A6CFFDA2-60F7-48F1-A316-49B41984489D}" destId="{B0CEA56C-3CC7-4019-A3DB-F380195B6B77}" srcOrd="1" destOrd="0" presId="urn:microsoft.com/office/officeart/2008/layout/PictureStrips"/>
    <dgm:cxn modelId="{8809BAC2-87BD-4AD3-982B-13DBEB1BF476}" type="presParOf" srcId="{8D580F0D-8373-4619-81E0-5669C9702526}" destId="{6B3806A9-5248-4ECA-A350-9CD771116E98}" srcOrd="3" destOrd="0" presId="urn:microsoft.com/office/officeart/2008/layout/PictureStrips"/>
    <dgm:cxn modelId="{BD8E2C45-04BD-43E9-B17D-4429D9AA4666}" type="presParOf" srcId="{8D580F0D-8373-4619-81E0-5669C9702526}" destId="{FF1482C9-B629-4305-AEBE-D4E6FC180ADB}" srcOrd="4" destOrd="0" presId="urn:microsoft.com/office/officeart/2008/layout/PictureStrips"/>
    <dgm:cxn modelId="{350EE5D6-E0CD-4DD7-BF03-7DA4DED59646}" type="presParOf" srcId="{FF1482C9-B629-4305-AEBE-D4E6FC180ADB}" destId="{7EF7751A-023C-4BC2-96C5-51AB910709B6}" srcOrd="0" destOrd="0" presId="urn:microsoft.com/office/officeart/2008/layout/PictureStrips"/>
    <dgm:cxn modelId="{1DFEF4ED-472D-4F45-B9EC-06AAE681483C}" type="presParOf" srcId="{FF1482C9-B629-4305-AEBE-D4E6FC180ADB}" destId="{BF44C667-4FD5-4F47-B032-06C123DD0954}" srcOrd="1" destOrd="0" presId="urn:microsoft.com/office/officeart/2008/layout/PictureStrips"/>
    <dgm:cxn modelId="{A8C871AE-2508-4A46-8BE8-3F25E0156F5E}" type="presParOf" srcId="{8D580F0D-8373-4619-81E0-5669C9702526}" destId="{B1D6ECAD-56DD-482A-A193-821967AA5D00}" srcOrd="5" destOrd="0" presId="urn:microsoft.com/office/officeart/2008/layout/PictureStrips"/>
    <dgm:cxn modelId="{70DF2DDC-A3DB-43AE-8C62-F018FBF7A000}" type="presParOf" srcId="{8D580F0D-8373-4619-81E0-5669C9702526}" destId="{3B5EE590-E175-4EB0-8F24-E9B57B16EB6B}" srcOrd="6" destOrd="0" presId="urn:microsoft.com/office/officeart/2008/layout/PictureStrips"/>
    <dgm:cxn modelId="{456063F4-4172-4443-AD2D-C6A0E9EC0D06}" type="presParOf" srcId="{3B5EE590-E175-4EB0-8F24-E9B57B16EB6B}" destId="{F1681B3F-DD4D-4ED8-B1B8-A2153F2CAFED}" srcOrd="0" destOrd="0" presId="urn:microsoft.com/office/officeart/2008/layout/PictureStrips"/>
    <dgm:cxn modelId="{ECC3AAB9-092C-42F4-98E5-D33BD05D1E6C}" type="presParOf" srcId="{3B5EE590-E175-4EB0-8F24-E9B57B16EB6B}" destId="{F14F6F82-15EC-4AE2-B351-9CA9DE83F1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55C0DF-768E-4DDF-926E-55D383B3178C}" type="doc">
      <dgm:prSet loTypeId="urn:microsoft.com/office/officeart/2005/8/layout/hierarchy5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72BD91F8-7883-442A-9B10-E8A7DC669E7F}">
      <dgm:prSet phldrT="[Text]" custT="1"/>
      <dgm:spPr/>
      <dgm:t>
        <a:bodyPr/>
        <a:lstStyle/>
        <a:p>
          <a:r>
            <a:rPr lang="id-ID" sz="2000">
              <a:solidFill>
                <a:schemeClr val="tx1"/>
              </a:solidFill>
            </a:rPr>
            <a:t>Kualitatif</a:t>
          </a:r>
        </a:p>
      </dgm:t>
    </dgm:pt>
    <dgm:pt modelId="{925056A5-37BE-4777-9CF5-482EB6B7B102}" type="parTrans" cxnId="{976BAF94-FAB5-4418-B018-2C5F7D45E4D6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1B104883-A199-47A6-B708-14E6DDF45694}" type="sibTrans" cxnId="{976BAF94-FAB5-4418-B018-2C5F7D45E4D6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F812EF34-2782-4B65-B88E-35D021B66C67}">
      <dgm:prSet phldrT="[Text]" custT="1"/>
      <dgm:spPr/>
      <dgm:t>
        <a:bodyPr/>
        <a:lstStyle/>
        <a:p>
          <a:r>
            <a:rPr lang="id-ID" sz="1600">
              <a:solidFill>
                <a:schemeClr val="bg1"/>
              </a:solidFill>
            </a:rPr>
            <a:t>Wawancara</a:t>
          </a:r>
        </a:p>
      </dgm:t>
    </dgm:pt>
    <dgm:pt modelId="{769C0907-9EA4-4E65-9CAC-4D81E0AC3EAC}" type="parTrans" cxnId="{97DCBCCA-FD5A-4D49-BCF4-DF28E3BFF1F3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4E43CE93-ADA1-478A-A004-6A96BD048BEF}" type="sibTrans" cxnId="{97DCBCCA-FD5A-4D49-BCF4-DF28E3BFF1F3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11B0CC3E-E578-42D0-8DC1-33365661A8DC}">
      <dgm:prSet phldrT="[Text]" custT="1"/>
      <dgm:spPr/>
      <dgm:t>
        <a:bodyPr/>
        <a:lstStyle/>
        <a:p>
          <a:r>
            <a:rPr lang="id-ID" sz="1600">
              <a:solidFill>
                <a:schemeClr val="bg1"/>
              </a:solidFill>
            </a:rPr>
            <a:t>Tidak terstruktur</a:t>
          </a:r>
        </a:p>
      </dgm:t>
    </dgm:pt>
    <dgm:pt modelId="{D66229DB-71DD-412A-8515-CF7497F7C76A}" type="parTrans" cxnId="{210F0D0B-7BB6-4B57-984D-457887AA7BDA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F0516916-FCAC-4D11-A0AD-0CD74DAE15A7}" type="sibTrans" cxnId="{210F0D0B-7BB6-4B57-984D-457887AA7BDA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A3FAFDCE-F0D1-413E-B298-6C508431C34D}">
      <dgm:prSet phldrT="[Text]" custT="1"/>
      <dgm:spPr/>
      <dgm:t>
        <a:bodyPr/>
        <a:lstStyle/>
        <a:p>
          <a:r>
            <a:rPr lang="id-ID" sz="1600">
              <a:solidFill>
                <a:schemeClr val="bg1"/>
              </a:solidFill>
            </a:rPr>
            <a:t>Semistruktur</a:t>
          </a:r>
        </a:p>
      </dgm:t>
    </dgm:pt>
    <dgm:pt modelId="{4C8F726F-3F6B-49F6-839A-6D5854DC1CDF}" type="parTrans" cxnId="{24267914-14C3-4207-B1F5-F62E310EF79C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E40E545C-232C-4C7A-A187-336F680CA8AB}" type="sibTrans" cxnId="{24267914-14C3-4207-B1F5-F62E310EF79C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4287AB79-6A89-418F-974A-4DED3B142377}">
      <dgm:prSet phldrT="[Text]" custT="1"/>
      <dgm:spPr/>
      <dgm:t>
        <a:bodyPr/>
        <a:lstStyle/>
        <a:p>
          <a:r>
            <a:rPr lang="id-ID" sz="1600">
              <a:solidFill>
                <a:schemeClr val="bg1"/>
              </a:solidFill>
            </a:rPr>
            <a:t>Partisipan Pasif</a:t>
          </a:r>
        </a:p>
      </dgm:t>
    </dgm:pt>
    <dgm:pt modelId="{2758A2C1-6600-44CB-B188-E7741C705A10}" type="parTrans" cxnId="{871599A2-660A-4C06-BDCA-B4EA5CCB4686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379AD706-E6E4-4EB0-8DF9-15CE564BBD50}" type="sibTrans" cxnId="{871599A2-660A-4C06-BDCA-B4EA5CCB4686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6F23CED6-20BA-4356-A1D7-2D82D6DFEF4E}">
      <dgm:prSet phldrT="[Text]" custT="1"/>
      <dgm:spPr/>
      <dgm:t>
        <a:bodyPr/>
        <a:lstStyle/>
        <a:p>
          <a:r>
            <a:rPr lang="id-ID" sz="1800" b="1" dirty="0">
              <a:solidFill>
                <a:schemeClr val="tx1"/>
              </a:solidFill>
            </a:rPr>
            <a:t>Metode</a:t>
          </a:r>
        </a:p>
      </dgm:t>
    </dgm:pt>
    <dgm:pt modelId="{6B7231DB-42C2-4AA2-AD6C-8AD0002D851D}" type="parTrans" cxnId="{E793845C-5D6E-490F-B824-24B25E63398E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14B95262-10A5-428E-953F-274A21FB683F}" type="sibTrans" cxnId="{E793845C-5D6E-490F-B824-24B25E63398E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C9B4D825-E49C-4DF9-9048-02EEBB68D11C}">
      <dgm:prSet phldrT="[Text]" custT="1"/>
      <dgm:spPr/>
      <dgm:t>
        <a:bodyPr/>
        <a:lstStyle/>
        <a:p>
          <a:r>
            <a:rPr lang="id-ID" sz="1600" b="1" dirty="0">
              <a:solidFill>
                <a:schemeClr val="tx1"/>
              </a:solidFill>
            </a:rPr>
            <a:t>Teknik Pengumpulan Data</a:t>
          </a:r>
        </a:p>
      </dgm:t>
    </dgm:pt>
    <dgm:pt modelId="{65CB5F4B-9E06-4222-AF91-0CDBB64C1553}" type="parTrans" cxnId="{E17BE884-675D-44E7-B45F-AB629485F5E3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B9B934E7-3142-4AAA-B210-B90AD9B8D532}" type="sibTrans" cxnId="{E17BE884-675D-44E7-B45F-AB629485F5E3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C7653209-02CA-4672-998D-7040EA48D6DE}">
      <dgm:prSet phldrT="[Text]" custT="1"/>
      <dgm:spPr/>
      <dgm:t>
        <a:bodyPr/>
        <a:lstStyle/>
        <a:p>
          <a:endParaRPr lang="id-ID" sz="1400" b="1" dirty="0">
            <a:solidFill>
              <a:schemeClr val="tx1"/>
            </a:solidFill>
          </a:endParaRPr>
        </a:p>
      </dgm:t>
    </dgm:pt>
    <dgm:pt modelId="{9C416B9C-1724-46BF-9863-BBCC020CAC41}" type="parTrans" cxnId="{BE3B2A6F-91F4-4315-B21B-EFF615A46EDC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9544F5DB-5828-4484-BA01-608745CD3794}" type="sibTrans" cxnId="{BE3B2A6F-91F4-4315-B21B-EFF615A46EDC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477A7453-75BD-406B-970E-2CA341A48CF2}">
      <dgm:prSet phldrT="[Text]" custT="1"/>
      <dgm:spPr/>
      <dgm:t>
        <a:bodyPr/>
        <a:lstStyle/>
        <a:p>
          <a:r>
            <a:rPr lang="id-ID" sz="1600">
              <a:solidFill>
                <a:schemeClr val="bg1"/>
              </a:solidFill>
            </a:rPr>
            <a:t>Partisipan Aktif</a:t>
          </a:r>
        </a:p>
      </dgm:t>
    </dgm:pt>
    <dgm:pt modelId="{6FB1BB43-FA6B-4EE6-AC70-C002B7EB6521}" type="parTrans" cxnId="{7671E7B5-E5DF-489C-A3B9-94603C6DDDA3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51AFE9E9-DA80-4C42-B500-F5D687B2F46F}" type="sibTrans" cxnId="{7671E7B5-E5DF-489C-A3B9-94603C6DDDA3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CA35197A-D980-4575-8FDC-27652825AE87}">
      <dgm:prSet phldrT="[Text]" custT="1"/>
      <dgm:spPr/>
      <dgm:t>
        <a:bodyPr/>
        <a:lstStyle/>
        <a:p>
          <a:r>
            <a:rPr lang="id-ID" sz="1600">
              <a:solidFill>
                <a:schemeClr val="bg1"/>
              </a:solidFill>
            </a:rPr>
            <a:t>Focus Group Discussion</a:t>
          </a:r>
        </a:p>
      </dgm:t>
    </dgm:pt>
    <dgm:pt modelId="{4EEF6289-13C8-4A6A-88FF-75BB19B20F6B}" type="parTrans" cxnId="{0304B60C-D185-42DD-A467-0F7BD53E3B66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A31BAC2F-5886-4393-9CBA-9CE276259EC2}" type="sibTrans" cxnId="{0304B60C-D185-42DD-A467-0F7BD53E3B66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472DD25C-6FB6-419A-AA9C-5B6B694D4FA2}">
      <dgm:prSet phldrT="[Text]" custT="1"/>
      <dgm:spPr/>
      <dgm:t>
        <a:bodyPr/>
        <a:lstStyle/>
        <a:p>
          <a:r>
            <a:rPr lang="id-ID" sz="1600">
              <a:solidFill>
                <a:schemeClr val="bg1"/>
              </a:solidFill>
            </a:rPr>
            <a:t>Dokumentasi</a:t>
          </a:r>
        </a:p>
      </dgm:t>
    </dgm:pt>
    <dgm:pt modelId="{4E8821E9-1CA9-493A-B93B-537E73C1F75B}" type="parTrans" cxnId="{44CECE03-11FD-4F49-8367-28777A9B2AF4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F74BDACE-742B-4D45-BBF4-580F8E3FD298}" type="sibTrans" cxnId="{44CECE03-11FD-4F49-8367-28777A9B2AF4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FEC8E886-F28B-4EDE-B48F-8C568C6E376A}">
      <dgm:prSet phldrT="[Text]" custT="1"/>
      <dgm:spPr/>
      <dgm:t>
        <a:bodyPr/>
        <a:lstStyle/>
        <a:p>
          <a:r>
            <a:rPr lang="id-ID" sz="1600">
              <a:solidFill>
                <a:schemeClr val="bg1"/>
              </a:solidFill>
            </a:rPr>
            <a:t>Studi Pustaka</a:t>
          </a:r>
        </a:p>
      </dgm:t>
    </dgm:pt>
    <dgm:pt modelId="{59E2B3A3-F667-4643-B67F-E1D91FAD84C9}" type="parTrans" cxnId="{C876E04B-3BD2-43DF-B7FD-BD4EAD9A6F6F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EA05AE9C-EF83-4D5A-8642-064A87D3F9DF}" type="sibTrans" cxnId="{C876E04B-3BD2-43DF-B7FD-BD4EAD9A6F6F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E9D5C626-5192-4D63-8B6A-3D69B6A0B98B}">
      <dgm:prSet phldrT="[Text]" custT="1"/>
      <dgm:spPr/>
      <dgm:t>
        <a:bodyPr/>
        <a:lstStyle/>
        <a:p>
          <a:r>
            <a:rPr lang="id-ID" sz="1600">
              <a:solidFill>
                <a:schemeClr val="bg1"/>
              </a:solidFill>
            </a:rPr>
            <a:t>Terstruktur</a:t>
          </a:r>
        </a:p>
      </dgm:t>
    </dgm:pt>
    <dgm:pt modelId="{EED6D249-E109-466C-8574-A65E9FDFC0BA}" type="parTrans" cxnId="{C055FBB4-77F2-4492-813C-A31638606E25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25E551B8-4412-4D17-BF12-A1725D7DBF56}" type="sibTrans" cxnId="{C055FBB4-77F2-4492-813C-A31638606E25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0389B149-3ACD-4967-88BC-1E9CAF9FE441}">
      <dgm:prSet phldrT="[Text]" custT="1"/>
      <dgm:spPr/>
      <dgm:t>
        <a:bodyPr/>
        <a:lstStyle/>
        <a:p>
          <a:r>
            <a:rPr lang="id-ID" sz="1600">
              <a:solidFill>
                <a:schemeClr val="bg1"/>
              </a:solidFill>
            </a:rPr>
            <a:t>Observasi</a:t>
          </a:r>
        </a:p>
      </dgm:t>
    </dgm:pt>
    <dgm:pt modelId="{B7CFCADE-98E9-4075-BF00-03F37B11370B}" type="sibTrans" cxnId="{284E2A7E-21C2-464B-8944-1A884E3A03A1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B0A26EEA-7D41-4611-AA30-83C32C65FB9A}" type="parTrans" cxnId="{284E2A7E-21C2-464B-8944-1A884E3A03A1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714FE3E1-319D-4742-915E-E1F92A58BC93}" type="pres">
      <dgm:prSet presAssocID="{9855C0DF-768E-4DDF-926E-55D383B3178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5E7A441-2F2E-43E5-93A0-4E2CFA82C583}" type="pres">
      <dgm:prSet presAssocID="{9855C0DF-768E-4DDF-926E-55D383B3178C}" presName="hierFlow" presStyleCnt="0"/>
      <dgm:spPr/>
    </dgm:pt>
    <dgm:pt modelId="{356B5CE9-26E0-43A0-AD39-904DC4A80148}" type="pres">
      <dgm:prSet presAssocID="{9855C0DF-768E-4DDF-926E-55D383B3178C}" presName="firstBuf" presStyleCnt="0"/>
      <dgm:spPr/>
    </dgm:pt>
    <dgm:pt modelId="{E827F3F2-350E-4543-87AB-1150AFAC163A}" type="pres">
      <dgm:prSet presAssocID="{9855C0DF-768E-4DDF-926E-55D383B3178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63897E6-8267-4293-B091-EA9968AD86FE}" type="pres">
      <dgm:prSet presAssocID="{72BD91F8-7883-442A-9B10-E8A7DC669E7F}" presName="Name17" presStyleCnt="0"/>
      <dgm:spPr/>
    </dgm:pt>
    <dgm:pt modelId="{AB0C2B5F-1850-4BCF-A5AF-D960EDE981C0}" type="pres">
      <dgm:prSet presAssocID="{72BD91F8-7883-442A-9B10-E8A7DC669E7F}" presName="level1Shape" presStyleLbl="node0" presStyleIdx="0" presStyleCnt="1" custScaleX="393590" custLinFactY="-100000" custLinFactNeighborX="-8095" custLinFactNeighborY="-150495">
        <dgm:presLayoutVars>
          <dgm:chPref val="3"/>
        </dgm:presLayoutVars>
      </dgm:prSet>
      <dgm:spPr/>
    </dgm:pt>
    <dgm:pt modelId="{50A9610C-94DC-4379-BA53-B2F124F61AC2}" type="pres">
      <dgm:prSet presAssocID="{72BD91F8-7883-442A-9B10-E8A7DC669E7F}" presName="hierChild2" presStyleCnt="0"/>
      <dgm:spPr/>
    </dgm:pt>
    <dgm:pt modelId="{24C99CB1-C95C-4789-BC49-6DBF92A60007}" type="pres">
      <dgm:prSet presAssocID="{769C0907-9EA4-4E65-9CAC-4D81E0AC3EAC}" presName="Name25" presStyleLbl="parChTrans1D2" presStyleIdx="0" presStyleCnt="5"/>
      <dgm:spPr/>
    </dgm:pt>
    <dgm:pt modelId="{C249DFBE-07AF-4BD3-885F-B6F9F8F924D8}" type="pres">
      <dgm:prSet presAssocID="{769C0907-9EA4-4E65-9CAC-4D81E0AC3EAC}" presName="connTx" presStyleLbl="parChTrans1D2" presStyleIdx="0" presStyleCnt="5"/>
      <dgm:spPr/>
    </dgm:pt>
    <dgm:pt modelId="{665A95CC-FA4C-405D-881C-7AB1CE9E63F3}" type="pres">
      <dgm:prSet presAssocID="{F812EF34-2782-4B65-B88E-35D021B66C67}" presName="Name30" presStyleCnt="0"/>
      <dgm:spPr/>
    </dgm:pt>
    <dgm:pt modelId="{CA441750-DF77-475A-940F-65F45F2B467E}" type="pres">
      <dgm:prSet presAssocID="{F812EF34-2782-4B65-B88E-35D021B66C67}" presName="level2Shape" presStyleLbl="node2" presStyleIdx="0" presStyleCnt="5" custScaleX="393590" custLinFactY="-100000" custLinFactNeighborX="6756" custLinFactNeighborY="-162056"/>
      <dgm:spPr/>
    </dgm:pt>
    <dgm:pt modelId="{907E0329-1283-4937-8045-08F380B38156}" type="pres">
      <dgm:prSet presAssocID="{F812EF34-2782-4B65-B88E-35D021B66C67}" presName="hierChild3" presStyleCnt="0"/>
      <dgm:spPr/>
    </dgm:pt>
    <dgm:pt modelId="{56DA4BA4-157C-4272-87AC-BACBF749331E}" type="pres">
      <dgm:prSet presAssocID="{D66229DB-71DD-412A-8515-CF7497F7C76A}" presName="Name25" presStyleLbl="parChTrans1D3" presStyleIdx="0" presStyleCnt="5"/>
      <dgm:spPr/>
    </dgm:pt>
    <dgm:pt modelId="{DA514246-4543-4723-B06B-68D725D7D39C}" type="pres">
      <dgm:prSet presAssocID="{D66229DB-71DD-412A-8515-CF7497F7C76A}" presName="connTx" presStyleLbl="parChTrans1D3" presStyleIdx="0" presStyleCnt="5"/>
      <dgm:spPr/>
    </dgm:pt>
    <dgm:pt modelId="{614961F3-C949-44C7-89CE-5CFE43AFA58E}" type="pres">
      <dgm:prSet presAssocID="{11B0CC3E-E578-42D0-8DC1-33365661A8DC}" presName="Name30" presStyleCnt="0"/>
      <dgm:spPr/>
    </dgm:pt>
    <dgm:pt modelId="{20983F33-8477-4522-B152-89AFD020E5CC}" type="pres">
      <dgm:prSet presAssocID="{11B0CC3E-E578-42D0-8DC1-33365661A8DC}" presName="level2Shape" presStyleLbl="node3" presStyleIdx="0" presStyleCnt="5" custScaleX="393590" custLinFactY="-100000" custLinFactNeighborX="6756" custLinFactNeighborY="-162056"/>
      <dgm:spPr/>
    </dgm:pt>
    <dgm:pt modelId="{6292B8D9-FF93-4BE9-8DBC-B175712F673E}" type="pres">
      <dgm:prSet presAssocID="{11B0CC3E-E578-42D0-8DC1-33365661A8DC}" presName="hierChild3" presStyleCnt="0"/>
      <dgm:spPr/>
    </dgm:pt>
    <dgm:pt modelId="{2ADAE584-F595-495D-9465-77316A368248}" type="pres">
      <dgm:prSet presAssocID="{4C8F726F-3F6B-49F6-839A-6D5854DC1CDF}" presName="Name25" presStyleLbl="parChTrans1D3" presStyleIdx="1" presStyleCnt="5"/>
      <dgm:spPr/>
    </dgm:pt>
    <dgm:pt modelId="{BF32862D-EBE1-4516-8E1D-2FACE2472ADA}" type="pres">
      <dgm:prSet presAssocID="{4C8F726F-3F6B-49F6-839A-6D5854DC1CDF}" presName="connTx" presStyleLbl="parChTrans1D3" presStyleIdx="1" presStyleCnt="5"/>
      <dgm:spPr/>
    </dgm:pt>
    <dgm:pt modelId="{F1BF2133-5D70-4AD3-BBC8-91D5E9307772}" type="pres">
      <dgm:prSet presAssocID="{A3FAFDCE-F0D1-413E-B298-6C508431C34D}" presName="Name30" presStyleCnt="0"/>
      <dgm:spPr/>
    </dgm:pt>
    <dgm:pt modelId="{1DC7E8DD-BE13-4474-9D3B-775986275918}" type="pres">
      <dgm:prSet presAssocID="{A3FAFDCE-F0D1-413E-B298-6C508431C34D}" presName="level2Shape" presStyleLbl="node3" presStyleIdx="1" presStyleCnt="5" custScaleX="393590" custLinFactY="-100000" custLinFactNeighborX="6756" custLinFactNeighborY="-162056"/>
      <dgm:spPr/>
    </dgm:pt>
    <dgm:pt modelId="{191C9EF6-7ABA-4D7F-9973-A7951AFA1651}" type="pres">
      <dgm:prSet presAssocID="{A3FAFDCE-F0D1-413E-B298-6C508431C34D}" presName="hierChild3" presStyleCnt="0"/>
      <dgm:spPr/>
    </dgm:pt>
    <dgm:pt modelId="{03448CA7-6C4A-46C5-894C-FF01B33156F1}" type="pres">
      <dgm:prSet presAssocID="{EED6D249-E109-466C-8574-A65E9FDFC0BA}" presName="Name25" presStyleLbl="parChTrans1D3" presStyleIdx="2" presStyleCnt="5"/>
      <dgm:spPr/>
    </dgm:pt>
    <dgm:pt modelId="{B8BC3461-3AF6-4494-85E4-3DA6EC284C53}" type="pres">
      <dgm:prSet presAssocID="{EED6D249-E109-466C-8574-A65E9FDFC0BA}" presName="connTx" presStyleLbl="parChTrans1D3" presStyleIdx="2" presStyleCnt="5"/>
      <dgm:spPr/>
    </dgm:pt>
    <dgm:pt modelId="{AFDDCAC9-A898-41B9-9031-C13BBF4AD0C9}" type="pres">
      <dgm:prSet presAssocID="{E9D5C626-5192-4D63-8B6A-3D69B6A0B98B}" presName="Name30" presStyleCnt="0"/>
      <dgm:spPr/>
    </dgm:pt>
    <dgm:pt modelId="{594C4144-262F-499C-A165-E927F593E040}" type="pres">
      <dgm:prSet presAssocID="{E9D5C626-5192-4D63-8B6A-3D69B6A0B98B}" presName="level2Shape" presStyleLbl="node3" presStyleIdx="2" presStyleCnt="5" custScaleX="379980" custScaleY="103281" custLinFactY="-100000" custLinFactNeighborX="6756" custLinFactNeighborY="-162056"/>
      <dgm:spPr/>
    </dgm:pt>
    <dgm:pt modelId="{035F2FCA-8CE6-4A74-8AF3-BC69A7E7BA27}" type="pres">
      <dgm:prSet presAssocID="{E9D5C626-5192-4D63-8B6A-3D69B6A0B98B}" presName="hierChild3" presStyleCnt="0"/>
      <dgm:spPr/>
    </dgm:pt>
    <dgm:pt modelId="{31DB995B-3344-40A3-AC5E-8B3B32A2804F}" type="pres">
      <dgm:prSet presAssocID="{B0A26EEA-7D41-4611-AA30-83C32C65FB9A}" presName="Name25" presStyleLbl="parChTrans1D2" presStyleIdx="1" presStyleCnt="5"/>
      <dgm:spPr/>
    </dgm:pt>
    <dgm:pt modelId="{729DD1D3-327E-4558-9BEF-962140BC9303}" type="pres">
      <dgm:prSet presAssocID="{B0A26EEA-7D41-4611-AA30-83C32C65FB9A}" presName="connTx" presStyleLbl="parChTrans1D2" presStyleIdx="1" presStyleCnt="5"/>
      <dgm:spPr/>
    </dgm:pt>
    <dgm:pt modelId="{77144814-2538-4D6A-92B7-30482E7EA94A}" type="pres">
      <dgm:prSet presAssocID="{0389B149-3ACD-4967-88BC-1E9CAF9FE441}" presName="Name30" presStyleCnt="0"/>
      <dgm:spPr/>
    </dgm:pt>
    <dgm:pt modelId="{06EC627C-E971-4B35-9948-6384A0D5ECFC}" type="pres">
      <dgm:prSet presAssocID="{0389B149-3ACD-4967-88BC-1E9CAF9FE441}" presName="level2Shape" presStyleLbl="node2" presStyleIdx="1" presStyleCnt="5" custScaleX="393590" custLinFactY="-100000" custLinFactNeighborX="6756" custLinFactNeighborY="-147845"/>
      <dgm:spPr/>
    </dgm:pt>
    <dgm:pt modelId="{AB229C20-645F-48A4-A07C-835A7A79BFF0}" type="pres">
      <dgm:prSet presAssocID="{0389B149-3ACD-4967-88BC-1E9CAF9FE441}" presName="hierChild3" presStyleCnt="0"/>
      <dgm:spPr/>
    </dgm:pt>
    <dgm:pt modelId="{E45AAD4E-CED4-4C3F-964C-184B98B1CF80}" type="pres">
      <dgm:prSet presAssocID="{2758A2C1-6600-44CB-B188-E7741C705A10}" presName="Name25" presStyleLbl="parChTrans1D3" presStyleIdx="3" presStyleCnt="5"/>
      <dgm:spPr/>
    </dgm:pt>
    <dgm:pt modelId="{2F52D6BC-A347-42B6-9327-02F8965F009A}" type="pres">
      <dgm:prSet presAssocID="{2758A2C1-6600-44CB-B188-E7741C705A10}" presName="connTx" presStyleLbl="parChTrans1D3" presStyleIdx="3" presStyleCnt="5"/>
      <dgm:spPr/>
    </dgm:pt>
    <dgm:pt modelId="{889A2412-1038-49DD-9467-43BFD8F7E7E2}" type="pres">
      <dgm:prSet presAssocID="{4287AB79-6A89-418F-974A-4DED3B142377}" presName="Name30" presStyleCnt="0"/>
      <dgm:spPr/>
    </dgm:pt>
    <dgm:pt modelId="{DEB61F8C-FBCD-47E9-916C-6D80330BE4EA}" type="pres">
      <dgm:prSet presAssocID="{4287AB79-6A89-418F-974A-4DED3B142377}" presName="level2Shape" presStyleLbl="node3" presStyleIdx="3" presStyleCnt="5" custScaleX="393590" custLinFactY="-100000" custLinFactNeighborX="6756" custLinFactNeighborY="-147845"/>
      <dgm:spPr/>
    </dgm:pt>
    <dgm:pt modelId="{828B38A4-3DE4-4438-924D-434BD4D08AB2}" type="pres">
      <dgm:prSet presAssocID="{4287AB79-6A89-418F-974A-4DED3B142377}" presName="hierChild3" presStyleCnt="0"/>
      <dgm:spPr/>
    </dgm:pt>
    <dgm:pt modelId="{87B486B5-C173-4A51-8698-3272B9C1656B}" type="pres">
      <dgm:prSet presAssocID="{6FB1BB43-FA6B-4EE6-AC70-C002B7EB6521}" presName="Name25" presStyleLbl="parChTrans1D3" presStyleIdx="4" presStyleCnt="5"/>
      <dgm:spPr/>
    </dgm:pt>
    <dgm:pt modelId="{1E4AFABD-29BD-4C81-9967-61D00E0FEE63}" type="pres">
      <dgm:prSet presAssocID="{6FB1BB43-FA6B-4EE6-AC70-C002B7EB6521}" presName="connTx" presStyleLbl="parChTrans1D3" presStyleIdx="4" presStyleCnt="5"/>
      <dgm:spPr/>
    </dgm:pt>
    <dgm:pt modelId="{945ED7EC-72C6-46CB-A439-7D6AA0021526}" type="pres">
      <dgm:prSet presAssocID="{477A7453-75BD-406B-970E-2CA341A48CF2}" presName="Name30" presStyleCnt="0"/>
      <dgm:spPr/>
    </dgm:pt>
    <dgm:pt modelId="{6A69E311-1DA3-4F9C-8D76-49B99556CBAB}" type="pres">
      <dgm:prSet presAssocID="{477A7453-75BD-406B-970E-2CA341A48CF2}" presName="level2Shape" presStyleLbl="node3" presStyleIdx="4" presStyleCnt="5" custScaleX="393590" custLinFactY="-100000" custLinFactNeighborX="6756" custLinFactNeighborY="-147845"/>
      <dgm:spPr/>
    </dgm:pt>
    <dgm:pt modelId="{70D93E5D-467F-471E-AC79-B48AC643F7AF}" type="pres">
      <dgm:prSet presAssocID="{477A7453-75BD-406B-970E-2CA341A48CF2}" presName="hierChild3" presStyleCnt="0"/>
      <dgm:spPr/>
    </dgm:pt>
    <dgm:pt modelId="{518CFC55-C472-4A82-8ED3-1425D2D50F11}" type="pres">
      <dgm:prSet presAssocID="{4EEF6289-13C8-4A6A-88FF-75BB19B20F6B}" presName="Name25" presStyleLbl="parChTrans1D2" presStyleIdx="2" presStyleCnt="5"/>
      <dgm:spPr/>
    </dgm:pt>
    <dgm:pt modelId="{8A201F2B-27E0-46BA-B273-1094981D0B19}" type="pres">
      <dgm:prSet presAssocID="{4EEF6289-13C8-4A6A-88FF-75BB19B20F6B}" presName="connTx" presStyleLbl="parChTrans1D2" presStyleIdx="2" presStyleCnt="5"/>
      <dgm:spPr/>
    </dgm:pt>
    <dgm:pt modelId="{5B445226-7D43-48E5-8858-34705DCF38FB}" type="pres">
      <dgm:prSet presAssocID="{CA35197A-D980-4575-8FDC-27652825AE87}" presName="Name30" presStyleCnt="0"/>
      <dgm:spPr/>
    </dgm:pt>
    <dgm:pt modelId="{5EE79BF5-626C-430D-843E-ED0697DD6DB8}" type="pres">
      <dgm:prSet presAssocID="{CA35197A-D980-4575-8FDC-27652825AE87}" presName="level2Shape" presStyleLbl="node2" presStyleIdx="2" presStyleCnt="5" custScaleX="393590" custLinFactY="-35332" custLinFactNeighborX="6756" custLinFactNeighborY="-100000"/>
      <dgm:spPr/>
    </dgm:pt>
    <dgm:pt modelId="{D516C549-FA76-414F-961C-E63529AE1928}" type="pres">
      <dgm:prSet presAssocID="{CA35197A-D980-4575-8FDC-27652825AE87}" presName="hierChild3" presStyleCnt="0"/>
      <dgm:spPr/>
    </dgm:pt>
    <dgm:pt modelId="{62058C52-1E10-43BE-8E0B-13C3E8F2CBD9}" type="pres">
      <dgm:prSet presAssocID="{4E8821E9-1CA9-493A-B93B-537E73C1F75B}" presName="Name25" presStyleLbl="parChTrans1D2" presStyleIdx="3" presStyleCnt="5"/>
      <dgm:spPr/>
    </dgm:pt>
    <dgm:pt modelId="{23219A21-522D-42D4-B3FE-3B79DB2EB676}" type="pres">
      <dgm:prSet presAssocID="{4E8821E9-1CA9-493A-B93B-537E73C1F75B}" presName="connTx" presStyleLbl="parChTrans1D2" presStyleIdx="3" presStyleCnt="5"/>
      <dgm:spPr/>
    </dgm:pt>
    <dgm:pt modelId="{FEA01ED3-B4E3-4322-99A0-AD97B820847B}" type="pres">
      <dgm:prSet presAssocID="{472DD25C-6FB6-419A-AA9C-5B6B694D4FA2}" presName="Name30" presStyleCnt="0"/>
      <dgm:spPr/>
    </dgm:pt>
    <dgm:pt modelId="{B021FE20-7A24-40C7-8823-C125D4132FF6}" type="pres">
      <dgm:prSet presAssocID="{472DD25C-6FB6-419A-AA9C-5B6B694D4FA2}" presName="level2Shape" presStyleLbl="node2" presStyleIdx="3" presStyleCnt="5" custScaleX="393590" custLinFactNeighborX="6756" custLinFactNeighborY="-73377"/>
      <dgm:spPr/>
    </dgm:pt>
    <dgm:pt modelId="{E28D0F99-FDEB-412E-A8F1-466199040370}" type="pres">
      <dgm:prSet presAssocID="{472DD25C-6FB6-419A-AA9C-5B6B694D4FA2}" presName="hierChild3" presStyleCnt="0"/>
      <dgm:spPr/>
    </dgm:pt>
    <dgm:pt modelId="{07865911-ADCA-40EF-842D-961EDC8C65DD}" type="pres">
      <dgm:prSet presAssocID="{59E2B3A3-F667-4643-B67F-E1D91FAD84C9}" presName="Name25" presStyleLbl="parChTrans1D2" presStyleIdx="4" presStyleCnt="5"/>
      <dgm:spPr/>
    </dgm:pt>
    <dgm:pt modelId="{93218D06-AA15-4084-BD20-E174387BEEF6}" type="pres">
      <dgm:prSet presAssocID="{59E2B3A3-F667-4643-B67F-E1D91FAD84C9}" presName="connTx" presStyleLbl="parChTrans1D2" presStyleIdx="4" presStyleCnt="5"/>
      <dgm:spPr/>
    </dgm:pt>
    <dgm:pt modelId="{2FA952D9-1DBE-4F25-B485-6C666636A23B}" type="pres">
      <dgm:prSet presAssocID="{FEC8E886-F28B-4EDE-B48F-8C568C6E376A}" presName="Name30" presStyleCnt="0"/>
      <dgm:spPr/>
    </dgm:pt>
    <dgm:pt modelId="{9A69093D-5B20-46CB-82EF-B835946856FD}" type="pres">
      <dgm:prSet presAssocID="{FEC8E886-F28B-4EDE-B48F-8C568C6E376A}" presName="level2Shape" presStyleLbl="node2" presStyleIdx="4" presStyleCnt="5" custScaleX="393590" custLinFactNeighborX="6756" custLinFactNeighborY="-11422"/>
      <dgm:spPr/>
    </dgm:pt>
    <dgm:pt modelId="{58726E63-FFE8-4A84-B98B-F995B2DABBCA}" type="pres">
      <dgm:prSet presAssocID="{FEC8E886-F28B-4EDE-B48F-8C568C6E376A}" presName="hierChild3" presStyleCnt="0"/>
      <dgm:spPr/>
    </dgm:pt>
    <dgm:pt modelId="{1E4BCCBA-FE20-436C-B167-6E2BA59EC1CA}" type="pres">
      <dgm:prSet presAssocID="{9855C0DF-768E-4DDF-926E-55D383B3178C}" presName="bgShapesFlow" presStyleCnt="0"/>
      <dgm:spPr/>
    </dgm:pt>
    <dgm:pt modelId="{AC5FD5C5-59CB-40B4-B85B-78C151CACE43}" type="pres">
      <dgm:prSet presAssocID="{6F23CED6-20BA-4356-A1D7-2D82D6DFEF4E}" presName="rectComp" presStyleCnt="0"/>
      <dgm:spPr/>
    </dgm:pt>
    <dgm:pt modelId="{B96D7AA8-094E-47AF-A10D-CE52C3D100E1}" type="pres">
      <dgm:prSet presAssocID="{6F23CED6-20BA-4356-A1D7-2D82D6DFEF4E}" presName="bgRect" presStyleLbl="bgShp" presStyleIdx="0" presStyleCnt="3" custScaleX="2000000"/>
      <dgm:spPr/>
    </dgm:pt>
    <dgm:pt modelId="{76D23052-6406-47DC-BDD3-CC0C8178A081}" type="pres">
      <dgm:prSet presAssocID="{6F23CED6-20BA-4356-A1D7-2D82D6DFEF4E}" presName="bgRectTx" presStyleLbl="bgShp" presStyleIdx="0" presStyleCnt="3">
        <dgm:presLayoutVars>
          <dgm:bulletEnabled val="1"/>
        </dgm:presLayoutVars>
      </dgm:prSet>
      <dgm:spPr/>
    </dgm:pt>
    <dgm:pt modelId="{1CAF6BB3-DFEA-48D2-8612-E2E33D291681}" type="pres">
      <dgm:prSet presAssocID="{6F23CED6-20BA-4356-A1D7-2D82D6DFEF4E}" presName="spComp" presStyleCnt="0"/>
      <dgm:spPr/>
    </dgm:pt>
    <dgm:pt modelId="{258E3B8F-2B17-4745-9DD5-8A1D59771EDE}" type="pres">
      <dgm:prSet presAssocID="{6F23CED6-20BA-4356-A1D7-2D82D6DFEF4E}" presName="hSp" presStyleCnt="0"/>
      <dgm:spPr/>
    </dgm:pt>
    <dgm:pt modelId="{4769CBDA-3DCA-4F17-8A8E-2E009CB08F7D}" type="pres">
      <dgm:prSet presAssocID="{C9B4D825-E49C-4DF9-9048-02EEBB68D11C}" presName="rectComp" presStyleCnt="0"/>
      <dgm:spPr/>
    </dgm:pt>
    <dgm:pt modelId="{9512498F-1695-44B7-B4EA-0ACFB9338595}" type="pres">
      <dgm:prSet presAssocID="{C9B4D825-E49C-4DF9-9048-02EEBB68D11C}" presName="bgRect" presStyleLbl="bgShp" presStyleIdx="1" presStyleCnt="3" custScaleX="2000000"/>
      <dgm:spPr/>
    </dgm:pt>
    <dgm:pt modelId="{DD4AFA22-62DC-4AC8-B76B-9EE3F78130E8}" type="pres">
      <dgm:prSet presAssocID="{C9B4D825-E49C-4DF9-9048-02EEBB68D11C}" presName="bgRectTx" presStyleLbl="bgShp" presStyleIdx="1" presStyleCnt="3">
        <dgm:presLayoutVars>
          <dgm:bulletEnabled val="1"/>
        </dgm:presLayoutVars>
      </dgm:prSet>
      <dgm:spPr/>
    </dgm:pt>
    <dgm:pt modelId="{E1DC560F-C5F8-4985-B16E-3C4038DABA27}" type="pres">
      <dgm:prSet presAssocID="{C9B4D825-E49C-4DF9-9048-02EEBB68D11C}" presName="spComp" presStyleCnt="0"/>
      <dgm:spPr/>
    </dgm:pt>
    <dgm:pt modelId="{5E5A62C1-DD70-452D-B537-878497E7E750}" type="pres">
      <dgm:prSet presAssocID="{C9B4D825-E49C-4DF9-9048-02EEBB68D11C}" presName="hSp" presStyleCnt="0"/>
      <dgm:spPr/>
    </dgm:pt>
    <dgm:pt modelId="{D55FA29F-3063-4B6C-836E-D4129A01DD12}" type="pres">
      <dgm:prSet presAssocID="{C7653209-02CA-4672-998D-7040EA48D6DE}" presName="rectComp" presStyleCnt="0"/>
      <dgm:spPr/>
    </dgm:pt>
    <dgm:pt modelId="{52D4E8EA-098F-469B-912C-0B6A805E2282}" type="pres">
      <dgm:prSet presAssocID="{C7653209-02CA-4672-998D-7040EA48D6DE}" presName="bgRect" presStyleLbl="bgShp" presStyleIdx="2" presStyleCnt="3" custScaleX="2000000"/>
      <dgm:spPr/>
    </dgm:pt>
    <dgm:pt modelId="{FD1902E1-D2CD-46B2-8680-985B5BCA758D}" type="pres">
      <dgm:prSet presAssocID="{C7653209-02CA-4672-998D-7040EA48D6DE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44CECE03-11FD-4F49-8367-28777A9B2AF4}" srcId="{72BD91F8-7883-442A-9B10-E8A7DC669E7F}" destId="{472DD25C-6FB6-419A-AA9C-5B6B694D4FA2}" srcOrd="3" destOrd="0" parTransId="{4E8821E9-1CA9-493A-B93B-537E73C1F75B}" sibTransId="{F74BDACE-742B-4D45-BBF4-580F8E3FD298}"/>
    <dgm:cxn modelId="{210F0D0B-7BB6-4B57-984D-457887AA7BDA}" srcId="{F812EF34-2782-4B65-B88E-35D021B66C67}" destId="{11B0CC3E-E578-42D0-8DC1-33365661A8DC}" srcOrd="0" destOrd="0" parTransId="{D66229DB-71DD-412A-8515-CF7497F7C76A}" sibTransId="{F0516916-FCAC-4D11-A0AD-0CD74DAE15A7}"/>
    <dgm:cxn modelId="{0304B60C-D185-42DD-A467-0F7BD53E3B66}" srcId="{72BD91F8-7883-442A-9B10-E8A7DC669E7F}" destId="{CA35197A-D980-4575-8FDC-27652825AE87}" srcOrd="2" destOrd="0" parTransId="{4EEF6289-13C8-4A6A-88FF-75BB19B20F6B}" sibTransId="{A31BAC2F-5886-4393-9CBA-9CE276259EC2}"/>
    <dgm:cxn modelId="{23EC7913-6ADB-4E91-BD73-D348210618C5}" type="presOf" srcId="{4EEF6289-13C8-4A6A-88FF-75BB19B20F6B}" destId="{8A201F2B-27E0-46BA-B273-1094981D0B19}" srcOrd="1" destOrd="0" presId="urn:microsoft.com/office/officeart/2005/8/layout/hierarchy5"/>
    <dgm:cxn modelId="{24267914-14C3-4207-B1F5-F62E310EF79C}" srcId="{F812EF34-2782-4B65-B88E-35D021B66C67}" destId="{A3FAFDCE-F0D1-413E-B298-6C508431C34D}" srcOrd="1" destOrd="0" parTransId="{4C8F726F-3F6B-49F6-839A-6D5854DC1CDF}" sibTransId="{E40E545C-232C-4C7A-A187-336F680CA8AB}"/>
    <dgm:cxn modelId="{BC881318-41C5-4DE5-8D53-F38926C6AA1A}" type="presOf" srcId="{6F23CED6-20BA-4356-A1D7-2D82D6DFEF4E}" destId="{76D23052-6406-47DC-BDD3-CC0C8178A081}" srcOrd="1" destOrd="0" presId="urn:microsoft.com/office/officeart/2005/8/layout/hierarchy5"/>
    <dgm:cxn modelId="{B1D64A1B-FB35-4B17-848C-0902113BB8C7}" type="presOf" srcId="{D66229DB-71DD-412A-8515-CF7497F7C76A}" destId="{DA514246-4543-4723-B06B-68D725D7D39C}" srcOrd="1" destOrd="0" presId="urn:microsoft.com/office/officeart/2005/8/layout/hierarchy5"/>
    <dgm:cxn modelId="{3FD6502B-61E5-40DE-B2B2-0652CAD554BF}" type="presOf" srcId="{769C0907-9EA4-4E65-9CAC-4D81E0AC3EAC}" destId="{24C99CB1-C95C-4789-BC49-6DBF92A60007}" srcOrd="0" destOrd="0" presId="urn:microsoft.com/office/officeart/2005/8/layout/hierarchy5"/>
    <dgm:cxn modelId="{35645F30-5D6C-4BC8-B89D-F335EC16605A}" type="presOf" srcId="{E9D5C626-5192-4D63-8B6A-3D69B6A0B98B}" destId="{594C4144-262F-499C-A165-E927F593E040}" srcOrd="0" destOrd="0" presId="urn:microsoft.com/office/officeart/2005/8/layout/hierarchy5"/>
    <dgm:cxn modelId="{F4748D31-C2DF-4ADF-A294-6011D2914642}" type="presOf" srcId="{B0A26EEA-7D41-4611-AA30-83C32C65FB9A}" destId="{729DD1D3-327E-4558-9BEF-962140BC9303}" srcOrd="1" destOrd="0" presId="urn:microsoft.com/office/officeart/2005/8/layout/hierarchy5"/>
    <dgm:cxn modelId="{1EA7BE38-0E6E-44E3-ADE0-A29C5E0B1D15}" type="presOf" srcId="{2758A2C1-6600-44CB-B188-E7741C705A10}" destId="{2F52D6BC-A347-42B6-9327-02F8965F009A}" srcOrd="1" destOrd="0" presId="urn:microsoft.com/office/officeart/2005/8/layout/hierarchy5"/>
    <dgm:cxn modelId="{E2E1003A-8DE9-4D0D-8CB1-6222699A855E}" type="presOf" srcId="{B0A26EEA-7D41-4611-AA30-83C32C65FB9A}" destId="{31DB995B-3344-40A3-AC5E-8B3B32A2804F}" srcOrd="0" destOrd="0" presId="urn:microsoft.com/office/officeart/2005/8/layout/hierarchy5"/>
    <dgm:cxn modelId="{E793845C-5D6E-490F-B824-24B25E63398E}" srcId="{9855C0DF-768E-4DDF-926E-55D383B3178C}" destId="{6F23CED6-20BA-4356-A1D7-2D82D6DFEF4E}" srcOrd="1" destOrd="0" parTransId="{6B7231DB-42C2-4AA2-AD6C-8AD0002D851D}" sibTransId="{14B95262-10A5-428E-953F-274A21FB683F}"/>
    <dgm:cxn modelId="{C1BA6244-0312-42D0-BBD1-BDB38FE196A1}" type="presOf" srcId="{4C8F726F-3F6B-49F6-839A-6D5854DC1CDF}" destId="{BF32862D-EBE1-4516-8E1D-2FACE2472ADA}" srcOrd="1" destOrd="0" presId="urn:microsoft.com/office/officeart/2005/8/layout/hierarchy5"/>
    <dgm:cxn modelId="{BFAA8045-9670-4367-9046-BF174A487D6C}" type="presOf" srcId="{C9B4D825-E49C-4DF9-9048-02EEBB68D11C}" destId="{9512498F-1695-44B7-B4EA-0ACFB9338595}" srcOrd="0" destOrd="0" presId="urn:microsoft.com/office/officeart/2005/8/layout/hierarchy5"/>
    <dgm:cxn modelId="{81FF9147-B918-4109-910D-E4EEC958B49D}" type="presOf" srcId="{4287AB79-6A89-418F-974A-4DED3B142377}" destId="{DEB61F8C-FBCD-47E9-916C-6D80330BE4EA}" srcOrd="0" destOrd="0" presId="urn:microsoft.com/office/officeart/2005/8/layout/hierarchy5"/>
    <dgm:cxn modelId="{8376FD67-F898-4223-B9FF-BA0091ACEA65}" type="presOf" srcId="{11B0CC3E-E578-42D0-8DC1-33365661A8DC}" destId="{20983F33-8477-4522-B152-89AFD020E5CC}" srcOrd="0" destOrd="0" presId="urn:microsoft.com/office/officeart/2005/8/layout/hierarchy5"/>
    <dgm:cxn modelId="{A49DEA49-1C56-420A-AC7E-A1A2993B361A}" type="presOf" srcId="{6FB1BB43-FA6B-4EE6-AC70-C002B7EB6521}" destId="{87B486B5-C173-4A51-8698-3272B9C1656B}" srcOrd="0" destOrd="0" presId="urn:microsoft.com/office/officeart/2005/8/layout/hierarchy5"/>
    <dgm:cxn modelId="{0C97BF4B-0D8B-4ACE-9E43-9CC2B3978F2F}" type="presOf" srcId="{CA35197A-D980-4575-8FDC-27652825AE87}" destId="{5EE79BF5-626C-430D-843E-ED0697DD6DB8}" srcOrd="0" destOrd="0" presId="urn:microsoft.com/office/officeart/2005/8/layout/hierarchy5"/>
    <dgm:cxn modelId="{C876E04B-3BD2-43DF-B7FD-BD4EAD9A6F6F}" srcId="{72BD91F8-7883-442A-9B10-E8A7DC669E7F}" destId="{FEC8E886-F28B-4EDE-B48F-8C568C6E376A}" srcOrd="4" destOrd="0" parTransId="{59E2B3A3-F667-4643-B67F-E1D91FAD84C9}" sibTransId="{EA05AE9C-EF83-4D5A-8642-064A87D3F9DF}"/>
    <dgm:cxn modelId="{BE3B2A6F-91F4-4315-B21B-EFF615A46EDC}" srcId="{9855C0DF-768E-4DDF-926E-55D383B3178C}" destId="{C7653209-02CA-4672-998D-7040EA48D6DE}" srcOrd="3" destOrd="0" parTransId="{9C416B9C-1724-46BF-9863-BBCC020CAC41}" sibTransId="{9544F5DB-5828-4484-BA01-608745CD3794}"/>
    <dgm:cxn modelId="{EAA2D56F-C63D-4B6C-92D0-7CB17F77A0C3}" type="presOf" srcId="{C7653209-02CA-4672-998D-7040EA48D6DE}" destId="{FD1902E1-D2CD-46B2-8680-985B5BCA758D}" srcOrd="1" destOrd="0" presId="urn:microsoft.com/office/officeart/2005/8/layout/hierarchy5"/>
    <dgm:cxn modelId="{D679AE70-5E89-4602-83B5-1686065A3309}" type="presOf" srcId="{769C0907-9EA4-4E65-9CAC-4D81E0AC3EAC}" destId="{C249DFBE-07AF-4BD3-885F-B6F9F8F924D8}" srcOrd="1" destOrd="0" presId="urn:microsoft.com/office/officeart/2005/8/layout/hierarchy5"/>
    <dgm:cxn modelId="{58402C76-E2FB-4947-85F9-80DC3B483187}" type="presOf" srcId="{472DD25C-6FB6-419A-AA9C-5B6B694D4FA2}" destId="{B021FE20-7A24-40C7-8823-C125D4132FF6}" srcOrd="0" destOrd="0" presId="urn:microsoft.com/office/officeart/2005/8/layout/hierarchy5"/>
    <dgm:cxn modelId="{F2FC5D77-7B53-4243-8B34-903B3B375E42}" type="presOf" srcId="{4E8821E9-1CA9-493A-B93B-537E73C1F75B}" destId="{23219A21-522D-42D4-B3FE-3B79DB2EB676}" srcOrd="1" destOrd="0" presId="urn:microsoft.com/office/officeart/2005/8/layout/hierarchy5"/>
    <dgm:cxn modelId="{25C0ED5A-DB1B-4AD7-B83D-24D18024AE62}" type="presOf" srcId="{4E8821E9-1CA9-493A-B93B-537E73C1F75B}" destId="{62058C52-1E10-43BE-8E0B-13C3E8F2CBD9}" srcOrd="0" destOrd="0" presId="urn:microsoft.com/office/officeart/2005/8/layout/hierarchy5"/>
    <dgm:cxn modelId="{284E2A7E-21C2-464B-8944-1A884E3A03A1}" srcId="{72BD91F8-7883-442A-9B10-E8A7DC669E7F}" destId="{0389B149-3ACD-4967-88BC-1E9CAF9FE441}" srcOrd="1" destOrd="0" parTransId="{B0A26EEA-7D41-4611-AA30-83C32C65FB9A}" sibTransId="{B7CFCADE-98E9-4075-BF00-03F37B11370B}"/>
    <dgm:cxn modelId="{FFE3E17F-DB82-4003-A21E-892A3CE942EC}" type="presOf" srcId="{72BD91F8-7883-442A-9B10-E8A7DC669E7F}" destId="{AB0C2B5F-1850-4BCF-A5AF-D960EDE981C0}" srcOrd="0" destOrd="0" presId="urn:microsoft.com/office/officeart/2005/8/layout/hierarchy5"/>
    <dgm:cxn modelId="{DE579283-9699-40E0-9CF0-60668F2685A3}" type="presOf" srcId="{6F23CED6-20BA-4356-A1D7-2D82D6DFEF4E}" destId="{B96D7AA8-094E-47AF-A10D-CE52C3D100E1}" srcOrd="0" destOrd="0" presId="urn:microsoft.com/office/officeart/2005/8/layout/hierarchy5"/>
    <dgm:cxn modelId="{E17BE884-675D-44E7-B45F-AB629485F5E3}" srcId="{9855C0DF-768E-4DDF-926E-55D383B3178C}" destId="{C9B4D825-E49C-4DF9-9048-02EEBB68D11C}" srcOrd="2" destOrd="0" parTransId="{65CB5F4B-9E06-4222-AF91-0CDBB64C1553}" sibTransId="{B9B934E7-3142-4AAA-B210-B90AD9B8D532}"/>
    <dgm:cxn modelId="{07B77A8C-2ABB-4598-8A29-148027BFA8CC}" type="presOf" srcId="{59E2B3A3-F667-4643-B67F-E1D91FAD84C9}" destId="{93218D06-AA15-4084-BD20-E174387BEEF6}" srcOrd="1" destOrd="0" presId="urn:microsoft.com/office/officeart/2005/8/layout/hierarchy5"/>
    <dgm:cxn modelId="{D641B18F-A4B4-490E-9E77-7AF3FCEF9F36}" type="presOf" srcId="{0389B149-3ACD-4967-88BC-1E9CAF9FE441}" destId="{06EC627C-E971-4B35-9948-6384A0D5ECFC}" srcOrd="0" destOrd="0" presId="urn:microsoft.com/office/officeart/2005/8/layout/hierarchy5"/>
    <dgm:cxn modelId="{4FDFDA8F-D7AB-4FFD-9CD2-9183ED601AB0}" type="presOf" srcId="{C7653209-02CA-4672-998D-7040EA48D6DE}" destId="{52D4E8EA-098F-469B-912C-0B6A805E2282}" srcOrd="0" destOrd="0" presId="urn:microsoft.com/office/officeart/2005/8/layout/hierarchy5"/>
    <dgm:cxn modelId="{AE34A993-1869-4A71-A80B-F676549CEBFB}" type="presOf" srcId="{F812EF34-2782-4B65-B88E-35D021B66C67}" destId="{CA441750-DF77-475A-940F-65F45F2B467E}" srcOrd="0" destOrd="0" presId="urn:microsoft.com/office/officeart/2005/8/layout/hierarchy5"/>
    <dgm:cxn modelId="{976BAF94-FAB5-4418-B018-2C5F7D45E4D6}" srcId="{9855C0DF-768E-4DDF-926E-55D383B3178C}" destId="{72BD91F8-7883-442A-9B10-E8A7DC669E7F}" srcOrd="0" destOrd="0" parTransId="{925056A5-37BE-4777-9CF5-482EB6B7B102}" sibTransId="{1B104883-A199-47A6-B708-14E6DDF45694}"/>
    <dgm:cxn modelId="{65AA409D-EC6F-471A-873A-EB7E07A5FB63}" type="presOf" srcId="{477A7453-75BD-406B-970E-2CA341A48CF2}" destId="{6A69E311-1DA3-4F9C-8D76-49B99556CBAB}" srcOrd="0" destOrd="0" presId="urn:microsoft.com/office/officeart/2005/8/layout/hierarchy5"/>
    <dgm:cxn modelId="{871599A2-660A-4C06-BDCA-B4EA5CCB4686}" srcId="{0389B149-3ACD-4967-88BC-1E9CAF9FE441}" destId="{4287AB79-6A89-418F-974A-4DED3B142377}" srcOrd="0" destOrd="0" parTransId="{2758A2C1-6600-44CB-B188-E7741C705A10}" sibTransId="{379AD706-E6E4-4EB0-8DF9-15CE564BBD50}"/>
    <dgm:cxn modelId="{AE0819B1-8841-43CA-BCC9-FB91B38F3DCE}" type="presOf" srcId="{C9B4D825-E49C-4DF9-9048-02EEBB68D11C}" destId="{DD4AFA22-62DC-4AC8-B76B-9EE3F78130E8}" srcOrd="1" destOrd="0" presId="urn:microsoft.com/office/officeart/2005/8/layout/hierarchy5"/>
    <dgm:cxn modelId="{C055FBB4-77F2-4492-813C-A31638606E25}" srcId="{F812EF34-2782-4B65-B88E-35D021B66C67}" destId="{E9D5C626-5192-4D63-8B6A-3D69B6A0B98B}" srcOrd="2" destOrd="0" parTransId="{EED6D249-E109-466C-8574-A65E9FDFC0BA}" sibTransId="{25E551B8-4412-4D17-BF12-A1725D7DBF56}"/>
    <dgm:cxn modelId="{7671E7B5-E5DF-489C-A3B9-94603C6DDDA3}" srcId="{0389B149-3ACD-4967-88BC-1E9CAF9FE441}" destId="{477A7453-75BD-406B-970E-2CA341A48CF2}" srcOrd="1" destOrd="0" parTransId="{6FB1BB43-FA6B-4EE6-AC70-C002B7EB6521}" sibTransId="{51AFE9E9-DA80-4C42-B500-F5D687B2F46F}"/>
    <dgm:cxn modelId="{AC5ECFB8-A0D7-4632-ABD3-28A66D2D84DE}" type="presOf" srcId="{EED6D249-E109-466C-8574-A65E9FDFC0BA}" destId="{03448CA7-6C4A-46C5-894C-FF01B33156F1}" srcOrd="0" destOrd="0" presId="urn:microsoft.com/office/officeart/2005/8/layout/hierarchy5"/>
    <dgm:cxn modelId="{92711BBD-6CBD-4FC8-A45A-1F9F6EEB886F}" type="presOf" srcId="{59E2B3A3-F667-4643-B67F-E1D91FAD84C9}" destId="{07865911-ADCA-40EF-842D-961EDC8C65DD}" srcOrd="0" destOrd="0" presId="urn:microsoft.com/office/officeart/2005/8/layout/hierarchy5"/>
    <dgm:cxn modelId="{40BBFEC3-F005-4A23-A4E3-108A77FE4093}" type="presOf" srcId="{9855C0DF-768E-4DDF-926E-55D383B3178C}" destId="{714FE3E1-319D-4742-915E-E1F92A58BC93}" srcOrd="0" destOrd="0" presId="urn:microsoft.com/office/officeart/2005/8/layout/hierarchy5"/>
    <dgm:cxn modelId="{3555B6C7-5048-4D88-BC62-52C2A25770B9}" type="presOf" srcId="{6FB1BB43-FA6B-4EE6-AC70-C002B7EB6521}" destId="{1E4AFABD-29BD-4C81-9967-61D00E0FEE63}" srcOrd="1" destOrd="0" presId="urn:microsoft.com/office/officeart/2005/8/layout/hierarchy5"/>
    <dgm:cxn modelId="{97DCBCCA-FD5A-4D49-BCF4-DF28E3BFF1F3}" srcId="{72BD91F8-7883-442A-9B10-E8A7DC669E7F}" destId="{F812EF34-2782-4B65-B88E-35D021B66C67}" srcOrd="0" destOrd="0" parTransId="{769C0907-9EA4-4E65-9CAC-4D81E0AC3EAC}" sibTransId="{4E43CE93-ADA1-478A-A004-6A96BD048BEF}"/>
    <dgm:cxn modelId="{386ACCCD-AC66-4AE8-A007-FD49279435B6}" type="presOf" srcId="{2758A2C1-6600-44CB-B188-E7741C705A10}" destId="{E45AAD4E-CED4-4C3F-964C-184B98B1CF80}" srcOrd="0" destOrd="0" presId="urn:microsoft.com/office/officeart/2005/8/layout/hierarchy5"/>
    <dgm:cxn modelId="{278D2ECE-C16B-4DD1-AE3E-BB971F4F9558}" type="presOf" srcId="{FEC8E886-F28B-4EDE-B48F-8C568C6E376A}" destId="{9A69093D-5B20-46CB-82EF-B835946856FD}" srcOrd="0" destOrd="0" presId="urn:microsoft.com/office/officeart/2005/8/layout/hierarchy5"/>
    <dgm:cxn modelId="{F99903DC-1EF7-46A4-818A-C9CAE97C85A7}" type="presOf" srcId="{A3FAFDCE-F0D1-413E-B298-6C508431C34D}" destId="{1DC7E8DD-BE13-4474-9D3B-775986275918}" srcOrd="0" destOrd="0" presId="urn:microsoft.com/office/officeart/2005/8/layout/hierarchy5"/>
    <dgm:cxn modelId="{584CA7DC-340B-452C-85E1-FDE18C41CEB2}" type="presOf" srcId="{EED6D249-E109-466C-8574-A65E9FDFC0BA}" destId="{B8BC3461-3AF6-4494-85E4-3DA6EC284C53}" srcOrd="1" destOrd="0" presId="urn:microsoft.com/office/officeart/2005/8/layout/hierarchy5"/>
    <dgm:cxn modelId="{45F8B8F6-0744-41DE-AB9A-5CC01AC57AD5}" type="presOf" srcId="{D66229DB-71DD-412A-8515-CF7497F7C76A}" destId="{56DA4BA4-157C-4272-87AC-BACBF749331E}" srcOrd="0" destOrd="0" presId="urn:microsoft.com/office/officeart/2005/8/layout/hierarchy5"/>
    <dgm:cxn modelId="{D42E4EFC-1754-47FC-878D-1A25CDBD0CB7}" type="presOf" srcId="{4EEF6289-13C8-4A6A-88FF-75BB19B20F6B}" destId="{518CFC55-C472-4A82-8ED3-1425D2D50F11}" srcOrd="0" destOrd="0" presId="urn:microsoft.com/office/officeart/2005/8/layout/hierarchy5"/>
    <dgm:cxn modelId="{E9B504FE-DEE6-4114-8C4A-62B53DF4F1F7}" type="presOf" srcId="{4C8F726F-3F6B-49F6-839A-6D5854DC1CDF}" destId="{2ADAE584-F595-495D-9465-77316A368248}" srcOrd="0" destOrd="0" presId="urn:microsoft.com/office/officeart/2005/8/layout/hierarchy5"/>
    <dgm:cxn modelId="{A423CA71-40D5-4FFA-BC2F-173AE61AFEA1}" type="presParOf" srcId="{714FE3E1-319D-4742-915E-E1F92A58BC93}" destId="{95E7A441-2F2E-43E5-93A0-4E2CFA82C583}" srcOrd="0" destOrd="0" presId="urn:microsoft.com/office/officeart/2005/8/layout/hierarchy5"/>
    <dgm:cxn modelId="{71C515BB-C505-42ED-9B44-9F92A0879B3C}" type="presParOf" srcId="{95E7A441-2F2E-43E5-93A0-4E2CFA82C583}" destId="{356B5CE9-26E0-43A0-AD39-904DC4A80148}" srcOrd="0" destOrd="0" presId="urn:microsoft.com/office/officeart/2005/8/layout/hierarchy5"/>
    <dgm:cxn modelId="{628E855D-D2F8-44E4-B1C6-0DCC7589D46F}" type="presParOf" srcId="{95E7A441-2F2E-43E5-93A0-4E2CFA82C583}" destId="{E827F3F2-350E-4543-87AB-1150AFAC163A}" srcOrd="1" destOrd="0" presId="urn:microsoft.com/office/officeart/2005/8/layout/hierarchy5"/>
    <dgm:cxn modelId="{1BF647D7-E720-4BC9-98E3-4ABE1C24370D}" type="presParOf" srcId="{E827F3F2-350E-4543-87AB-1150AFAC163A}" destId="{963897E6-8267-4293-B091-EA9968AD86FE}" srcOrd="0" destOrd="0" presId="urn:microsoft.com/office/officeart/2005/8/layout/hierarchy5"/>
    <dgm:cxn modelId="{C5BCAB2D-B9B6-4CD7-9AE6-3045EEF0DF1E}" type="presParOf" srcId="{963897E6-8267-4293-B091-EA9968AD86FE}" destId="{AB0C2B5F-1850-4BCF-A5AF-D960EDE981C0}" srcOrd="0" destOrd="0" presId="urn:microsoft.com/office/officeart/2005/8/layout/hierarchy5"/>
    <dgm:cxn modelId="{C14F819E-E15C-4A33-ABE8-FB9129954594}" type="presParOf" srcId="{963897E6-8267-4293-B091-EA9968AD86FE}" destId="{50A9610C-94DC-4379-BA53-B2F124F61AC2}" srcOrd="1" destOrd="0" presId="urn:microsoft.com/office/officeart/2005/8/layout/hierarchy5"/>
    <dgm:cxn modelId="{BD207643-2BDC-442F-AAE4-6DDC85790F0D}" type="presParOf" srcId="{50A9610C-94DC-4379-BA53-B2F124F61AC2}" destId="{24C99CB1-C95C-4789-BC49-6DBF92A60007}" srcOrd="0" destOrd="0" presId="urn:microsoft.com/office/officeart/2005/8/layout/hierarchy5"/>
    <dgm:cxn modelId="{7DA812FA-0E8C-4936-B31E-492CD77BEC9B}" type="presParOf" srcId="{24C99CB1-C95C-4789-BC49-6DBF92A60007}" destId="{C249DFBE-07AF-4BD3-885F-B6F9F8F924D8}" srcOrd="0" destOrd="0" presId="urn:microsoft.com/office/officeart/2005/8/layout/hierarchy5"/>
    <dgm:cxn modelId="{D735A569-293A-4892-A88B-57E408B59DC0}" type="presParOf" srcId="{50A9610C-94DC-4379-BA53-B2F124F61AC2}" destId="{665A95CC-FA4C-405D-881C-7AB1CE9E63F3}" srcOrd="1" destOrd="0" presId="urn:microsoft.com/office/officeart/2005/8/layout/hierarchy5"/>
    <dgm:cxn modelId="{F04D5C32-6D77-4ABD-BB53-DEA639F1C6DA}" type="presParOf" srcId="{665A95CC-FA4C-405D-881C-7AB1CE9E63F3}" destId="{CA441750-DF77-475A-940F-65F45F2B467E}" srcOrd="0" destOrd="0" presId="urn:microsoft.com/office/officeart/2005/8/layout/hierarchy5"/>
    <dgm:cxn modelId="{5C1D10A0-8D7D-45F5-95AC-50A42378F64A}" type="presParOf" srcId="{665A95CC-FA4C-405D-881C-7AB1CE9E63F3}" destId="{907E0329-1283-4937-8045-08F380B38156}" srcOrd="1" destOrd="0" presId="urn:microsoft.com/office/officeart/2005/8/layout/hierarchy5"/>
    <dgm:cxn modelId="{B6A53F0B-45EF-480A-895C-0EC39F0A4471}" type="presParOf" srcId="{907E0329-1283-4937-8045-08F380B38156}" destId="{56DA4BA4-157C-4272-87AC-BACBF749331E}" srcOrd="0" destOrd="0" presId="urn:microsoft.com/office/officeart/2005/8/layout/hierarchy5"/>
    <dgm:cxn modelId="{F4A5F290-9AD0-4C38-A496-8DBA2CCCE61F}" type="presParOf" srcId="{56DA4BA4-157C-4272-87AC-BACBF749331E}" destId="{DA514246-4543-4723-B06B-68D725D7D39C}" srcOrd="0" destOrd="0" presId="urn:microsoft.com/office/officeart/2005/8/layout/hierarchy5"/>
    <dgm:cxn modelId="{CB3FF203-E6B5-439F-9D9D-E4EBDE026FAF}" type="presParOf" srcId="{907E0329-1283-4937-8045-08F380B38156}" destId="{614961F3-C949-44C7-89CE-5CFE43AFA58E}" srcOrd="1" destOrd="0" presId="urn:microsoft.com/office/officeart/2005/8/layout/hierarchy5"/>
    <dgm:cxn modelId="{2059EE01-AD9F-4399-8477-283CDBC4CF60}" type="presParOf" srcId="{614961F3-C949-44C7-89CE-5CFE43AFA58E}" destId="{20983F33-8477-4522-B152-89AFD020E5CC}" srcOrd="0" destOrd="0" presId="urn:microsoft.com/office/officeart/2005/8/layout/hierarchy5"/>
    <dgm:cxn modelId="{2DBC6279-4FCF-4CD1-BD24-24609BEAA591}" type="presParOf" srcId="{614961F3-C949-44C7-89CE-5CFE43AFA58E}" destId="{6292B8D9-FF93-4BE9-8DBC-B175712F673E}" srcOrd="1" destOrd="0" presId="urn:microsoft.com/office/officeart/2005/8/layout/hierarchy5"/>
    <dgm:cxn modelId="{41C77880-3A6E-4EAE-9A6B-83DFF549B4C7}" type="presParOf" srcId="{907E0329-1283-4937-8045-08F380B38156}" destId="{2ADAE584-F595-495D-9465-77316A368248}" srcOrd="2" destOrd="0" presId="urn:microsoft.com/office/officeart/2005/8/layout/hierarchy5"/>
    <dgm:cxn modelId="{43863631-42FE-4476-8882-1708DB706F4A}" type="presParOf" srcId="{2ADAE584-F595-495D-9465-77316A368248}" destId="{BF32862D-EBE1-4516-8E1D-2FACE2472ADA}" srcOrd="0" destOrd="0" presId="urn:microsoft.com/office/officeart/2005/8/layout/hierarchy5"/>
    <dgm:cxn modelId="{C6694267-24F5-4EEF-B078-5BCBA45F84E1}" type="presParOf" srcId="{907E0329-1283-4937-8045-08F380B38156}" destId="{F1BF2133-5D70-4AD3-BBC8-91D5E9307772}" srcOrd="3" destOrd="0" presId="urn:microsoft.com/office/officeart/2005/8/layout/hierarchy5"/>
    <dgm:cxn modelId="{FADD0211-D65C-420C-AE32-5F70A398ACD0}" type="presParOf" srcId="{F1BF2133-5D70-4AD3-BBC8-91D5E9307772}" destId="{1DC7E8DD-BE13-4474-9D3B-775986275918}" srcOrd="0" destOrd="0" presId="urn:microsoft.com/office/officeart/2005/8/layout/hierarchy5"/>
    <dgm:cxn modelId="{2A98EFB6-3443-40BB-ACD2-561BD5B4FC4A}" type="presParOf" srcId="{F1BF2133-5D70-4AD3-BBC8-91D5E9307772}" destId="{191C9EF6-7ABA-4D7F-9973-A7951AFA1651}" srcOrd="1" destOrd="0" presId="urn:microsoft.com/office/officeart/2005/8/layout/hierarchy5"/>
    <dgm:cxn modelId="{330C130C-DD8F-4518-9031-4B9BB96939C5}" type="presParOf" srcId="{907E0329-1283-4937-8045-08F380B38156}" destId="{03448CA7-6C4A-46C5-894C-FF01B33156F1}" srcOrd="4" destOrd="0" presId="urn:microsoft.com/office/officeart/2005/8/layout/hierarchy5"/>
    <dgm:cxn modelId="{69197E00-77B0-4767-8BDC-714FE9D5AA46}" type="presParOf" srcId="{03448CA7-6C4A-46C5-894C-FF01B33156F1}" destId="{B8BC3461-3AF6-4494-85E4-3DA6EC284C53}" srcOrd="0" destOrd="0" presId="urn:microsoft.com/office/officeart/2005/8/layout/hierarchy5"/>
    <dgm:cxn modelId="{395F628A-2538-4C0A-91CD-571891CA4453}" type="presParOf" srcId="{907E0329-1283-4937-8045-08F380B38156}" destId="{AFDDCAC9-A898-41B9-9031-C13BBF4AD0C9}" srcOrd="5" destOrd="0" presId="urn:microsoft.com/office/officeart/2005/8/layout/hierarchy5"/>
    <dgm:cxn modelId="{E7BDDB89-17A5-4943-AF5F-A4888E8B8CB4}" type="presParOf" srcId="{AFDDCAC9-A898-41B9-9031-C13BBF4AD0C9}" destId="{594C4144-262F-499C-A165-E927F593E040}" srcOrd="0" destOrd="0" presId="urn:microsoft.com/office/officeart/2005/8/layout/hierarchy5"/>
    <dgm:cxn modelId="{CEBEB2BF-FA4C-4DC4-B8DB-E40016CC2F30}" type="presParOf" srcId="{AFDDCAC9-A898-41B9-9031-C13BBF4AD0C9}" destId="{035F2FCA-8CE6-4A74-8AF3-BC69A7E7BA27}" srcOrd="1" destOrd="0" presId="urn:microsoft.com/office/officeart/2005/8/layout/hierarchy5"/>
    <dgm:cxn modelId="{AD49C54B-5B91-4F2A-9AE4-57FAE8CE38CB}" type="presParOf" srcId="{50A9610C-94DC-4379-BA53-B2F124F61AC2}" destId="{31DB995B-3344-40A3-AC5E-8B3B32A2804F}" srcOrd="2" destOrd="0" presId="urn:microsoft.com/office/officeart/2005/8/layout/hierarchy5"/>
    <dgm:cxn modelId="{C3260CBF-EE4A-4D40-9E5D-19458F6CA8E6}" type="presParOf" srcId="{31DB995B-3344-40A3-AC5E-8B3B32A2804F}" destId="{729DD1D3-327E-4558-9BEF-962140BC9303}" srcOrd="0" destOrd="0" presId="urn:microsoft.com/office/officeart/2005/8/layout/hierarchy5"/>
    <dgm:cxn modelId="{EFC58FF6-1187-4468-8ECB-85EDDF5DA996}" type="presParOf" srcId="{50A9610C-94DC-4379-BA53-B2F124F61AC2}" destId="{77144814-2538-4D6A-92B7-30482E7EA94A}" srcOrd="3" destOrd="0" presId="urn:microsoft.com/office/officeart/2005/8/layout/hierarchy5"/>
    <dgm:cxn modelId="{1CC325B3-6044-48F6-8362-1159DDB44669}" type="presParOf" srcId="{77144814-2538-4D6A-92B7-30482E7EA94A}" destId="{06EC627C-E971-4B35-9948-6384A0D5ECFC}" srcOrd="0" destOrd="0" presId="urn:microsoft.com/office/officeart/2005/8/layout/hierarchy5"/>
    <dgm:cxn modelId="{E0364912-1EBD-452A-9559-E39F5C0A2623}" type="presParOf" srcId="{77144814-2538-4D6A-92B7-30482E7EA94A}" destId="{AB229C20-645F-48A4-A07C-835A7A79BFF0}" srcOrd="1" destOrd="0" presId="urn:microsoft.com/office/officeart/2005/8/layout/hierarchy5"/>
    <dgm:cxn modelId="{6A18E62D-537A-425B-AD23-9743366079A9}" type="presParOf" srcId="{AB229C20-645F-48A4-A07C-835A7A79BFF0}" destId="{E45AAD4E-CED4-4C3F-964C-184B98B1CF80}" srcOrd="0" destOrd="0" presId="urn:microsoft.com/office/officeart/2005/8/layout/hierarchy5"/>
    <dgm:cxn modelId="{16FED957-A36A-4C82-8A60-35BFA431A9D2}" type="presParOf" srcId="{E45AAD4E-CED4-4C3F-964C-184B98B1CF80}" destId="{2F52D6BC-A347-42B6-9327-02F8965F009A}" srcOrd="0" destOrd="0" presId="urn:microsoft.com/office/officeart/2005/8/layout/hierarchy5"/>
    <dgm:cxn modelId="{AE88C340-8E70-419C-8531-BE0370062E09}" type="presParOf" srcId="{AB229C20-645F-48A4-A07C-835A7A79BFF0}" destId="{889A2412-1038-49DD-9467-43BFD8F7E7E2}" srcOrd="1" destOrd="0" presId="urn:microsoft.com/office/officeart/2005/8/layout/hierarchy5"/>
    <dgm:cxn modelId="{4921C8B0-225D-406C-BDE2-788D35557D68}" type="presParOf" srcId="{889A2412-1038-49DD-9467-43BFD8F7E7E2}" destId="{DEB61F8C-FBCD-47E9-916C-6D80330BE4EA}" srcOrd="0" destOrd="0" presId="urn:microsoft.com/office/officeart/2005/8/layout/hierarchy5"/>
    <dgm:cxn modelId="{A50D726C-2D00-4649-9D85-973C25BF404B}" type="presParOf" srcId="{889A2412-1038-49DD-9467-43BFD8F7E7E2}" destId="{828B38A4-3DE4-4438-924D-434BD4D08AB2}" srcOrd="1" destOrd="0" presId="urn:microsoft.com/office/officeart/2005/8/layout/hierarchy5"/>
    <dgm:cxn modelId="{20577A43-7354-4EC3-A3F2-48DDD675AEAE}" type="presParOf" srcId="{AB229C20-645F-48A4-A07C-835A7A79BFF0}" destId="{87B486B5-C173-4A51-8698-3272B9C1656B}" srcOrd="2" destOrd="0" presId="urn:microsoft.com/office/officeart/2005/8/layout/hierarchy5"/>
    <dgm:cxn modelId="{CA442BEE-56AB-4D3C-BE1E-DDB12688D9AA}" type="presParOf" srcId="{87B486B5-C173-4A51-8698-3272B9C1656B}" destId="{1E4AFABD-29BD-4C81-9967-61D00E0FEE63}" srcOrd="0" destOrd="0" presId="urn:microsoft.com/office/officeart/2005/8/layout/hierarchy5"/>
    <dgm:cxn modelId="{398B13CB-111F-4D01-B55E-DA08F9E633D1}" type="presParOf" srcId="{AB229C20-645F-48A4-A07C-835A7A79BFF0}" destId="{945ED7EC-72C6-46CB-A439-7D6AA0021526}" srcOrd="3" destOrd="0" presId="urn:microsoft.com/office/officeart/2005/8/layout/hierarchy5"/>
    <dgm:cxn modelId="{743EB370-84D4-4B5B-A5F4-53F43ECD6676}" type="presParOf" srcId="{945ED7EC-72C6-46CB-A439-7D6AA0021526}" destId="{6A69E311-1DA3-4F9C-8D76-49B99556CBAB}" srcOrd="0" destOrd="0" presId="urn:microsoft.com/office/officeart/2005/8/layout/hierarchy5"/>
    <dgm:cxn modelId="{2524CB03-094D-423C-8FF2-97CDFA98A26C}" type="presParOf" srcId="{945ED7EC-72C6-46CB-A439-7D6AA0021526}" destId="{70D93E5D-467F-471E-AC79-B48AC643F7AF}" srcOrd="1" destOrd="0" presId="urn:microsoft.com/office/officeart/2005/8/layout/hierarchy5"/>
    <dgm:cxn modelId="{AA6755D8-DE93-4496-92CD-60EB58F6A4A5}" type="presParOf" srcId="{50A9610C-94DC-4379-BA53-B2F124F61AC2}" destId="{518CFC55-C472-4A82-8ED3-1425D2D50F11}" srcOrd="4" destOrd="0" presId="urn:microsoft.com/office/officeart/2005/8/layout/hierarchy5"/>
    <dgm:cxn modelId="{3DCAE2AE-4CDE-418C-9425-32500063DFFC}" type="presParOf" srcId="{518CFC55-C472-4A82-8ED3-1425D2D50F11}" destId="{8A201F2B-27E0-46BA-B273-1094981D0B19}" srcOrd="0" destOrd="0" presId="urn:microsoft.com/office/officeart/2005/8/layout/hierarchy5"/>
    <dgm:cxn modelId="{EDCA7207-BDC8-4083-AB9D-C93A57BD70CE}" type="presParOf" srcId="{50A9610C-94DC-4379-BA53-B2F124F61AC2}" destId="{5B445226-7D43-48E5-8858-34705DCF38FB}" srcOrd="5" destOrd="0" presId="urn:microsoft.com/office/officeart/2005/8/layout/hierarchy5"/>
    <dgm:cxn modelId="{67A3E121-1F75-4A1D-99DB-F8DF3D244F30}" type="presParOf" srcId="{5B445226-7D43-48E5-8858-34705DCF38FB}" destId="{5EE79BF5-626C-430D-843E-ED0697DD6DB8}" srcOrd="0" destOrd="0" presId="urn:microsoft.com/office/officeart/2005/8/layout/hierarchy5"/>
    <dgm:cxn modelId="{540E8CF5-D814-4D9C-85CB-DF1FA47C2FD7}" type="presParOf" srcId="{5B445226-7D43-48E5-8858-34705DCF38FB}" destId="{D516C549-FA76-414F-961C-E63529AE1928}" srcOrd="1" destOrd="0" presId="urn:microsoft.com/office/officeart/2005/8/layout/hierarchy5"/>
    <dgm:cxn modelId="{7B2ED7A7-59D2-4638-8A4E-BBA6D77FB1B6}" type="presParOf" srcId="{50A9610C-94DC-4379-BA53-B2F124F61AC2}" destId="{62058C52-1E10-43BE-8E0B-13C3E8F2CBD9}" srcOrd="6" destOrd="0" presId="urn:microsoft.com/office/officeart/2005/8/layout/hierarchy5"/>
    <dgm:cxn modelId="{68EAFCAA-870A-4E17-AB53-78FEEF1DB12B}" type="presParOf" srcId="{62058C52-1E10-43BE-8E0B-13C3E8F2CBD9}" destId="{23219A21-522D-42D4-B3FE-3B79DB2EB676}" srcOrd="0" destOrd="0" presId="urn:microsoft.com/office/officeart/2005/8/layout/hierarchy5"/>
    <dgm:cxn modelId="{52145742-7A82-45AC-AF83-C46205E06ABC}" type="presParOf" srcId="{50A9610C-94DC-4379-BA53-B2F124F61AC2}" destId="{FEA01ED3-B4E3-4322-99A0-AD97B820847B}" srcOrd="7" destOrd="0" presId="urn:microsoft.com/office/officeart/2005/8/layout/hierarchy5"/>
    <dgm:cxn modelId="{6593BE9A-441B-47B5-B8D4-90B68BCF2293}" type="presParOf" srcId="{FEA01ED3-B4E3-4322-99A0-AD97B820847B}" destId="{B021FE20-7A24-40C7-8823-C125D4132FF6}" srcOrd="0" destOrd="0" presId="urn:microsoft.com/office/officeart/2005/8/layout/hierarchy5"/>
    <dgm:cxn modelId="{C0D1987B-D626-4009-9CF2-DB5BE163AB46}" type="presParOf" srcId="{FEA01ED3-B4E3-4322-99A0-AD97B820847B}" destId="{E28D0F99-FDEB-412E-A8F1-466199040370}" srcOrd="1" destOrd="0" presId="urn:microsoft.com/office/officeart/2005/8/layout/hierarchy5"/>
    <dgm:cxn modelId="{282C0437-4F07-473A-AD02-C5C02D61F7A0}" type="presParOf" srcId="{50A9610C-94DC-4379-BA53-B2F124F61AC2}" destId="{07865911-ADCA-40EF-842D-961EDC8C65DD}" srcOrd="8" destOrd="0" presId="urn:microsoft.com/office/officeart/2005/8/layout/hierarchy5"/>
    <dgm:cxn modelId="{7F7F3CC9-6F7F-4E1C-B376-7D97FEA18759}" type="presParOf" srcId="{07865911-ADCA-40EF-842D-961EDC8C65DD}" destId="{93218D06-AA15-4084-BD20-E174387BEEF6}" srcOrd="0" destOrd="0" presId="urn:microsoft.com/office/officeart/2005/8/layout/hierarchy5"/>
    <dgm:cxn modelId="{AAA0CD0D-B45E-414C-90BD-378A8A7A5C17}" type="presParOf" srcId="{50A9610C-94DC-4379-BA53-B2F124F61AC2}" destId="{2FA952D9-1DBE-4F25-B485-6C666636A23B}" srcOrd="9" destOrd="0" presId="urn:microsoft.com/office/officeart/2005/8/layout/hierarchy5"/>
    <dgm:cxn modelId="{3D9A5209-6F85-4549-A199-D31C920FB37D}" type="presParOf" srcId="{2FA952D9-1DBE-4F25-B485-6C666636A23B}" destId="{9A69093D-5B20-46CB-82EF-B835946856FD}" srcOrd="0" destOrd="0" presId="urn:microsoft.com/office/officeart/2005/8/layout/hierarchy5"/>
    <dgm:cxn modelId="{5D81F861-ACCB-4368-A56B-8A084B61D079}" type="presParOf" srcId="{2FA952D9-1DBE-4F25-B485-6C666636A23B}" destId="{58726E63-FFE8-4A84-B98B-F995B2DABBCA}" srcOrd="1" destOrd="0" presId="urn:microsoft.com/office/officeart/2005/8/layout/hierarchy5"/>
    <dgm:cxn modelId="{02F46436-40C0-4B9D-A3C6-002AD5F95C9A}" type="presParOf" srcId="{714FE3E1-319D-4742-915E-E1F92A58BC93}" destId="{1E4BCCBA-FE20-436C-B167-6E2BA59EC1CA}" srcOrd="1" destOrd="0" presId="urn:microsoft.com/office/officeart/2005/8/layout/hierarchy5"/>
    <dgm:cxn modelId="{A9E550CD-4CCA-45C1-8EFE-9066E65B67B4}" type="presParOf" srcId="{1E4BCCBA-FE20-436C-B167-6E2BA59EC1CA}" destId="{AC5FD5C5-59CB-40B4-B85B-78C151CACE43}" srcOrd="0" destOrd="0" presId="urn:microsoft.com/office/officeart/2005/8/layout/hierarchy5"/>
    <dgm:cxn modelId="{79031103-7554-4CFB-A593-9048FAA55581}" type="presParOf" srcId="{AC5FD5C5-59CB-40B4-B85B-78C151CACE43}" destId="{B96D7AA8-094E-47AF-A10D-CE52C3D100E1}" srcOrd="0" destOrd="0" presId="urn:microsoft.com/office/officeart/2005/8/layout/hierarchy5"/>
    <dgm:cxn modelId="{6E066B6C-9270-47CE-BF35-C0DD2F91B457}" type="presParOf" srcId="{AC5FD5C5-59CB-40B4-B85B-78C151CACE43}" destId="{76D23052-6406-47DC-BDD3-CC0C8178A081}" srcOrd="1" destOrd="0" presId="urn:microsoft.com/office/officeart/2005/8/layout/hierarchy5"/>
    <dgm:cxn modelId="{CA8B5131-2C01-4482-A243-01DEBBBB8CC7}" type="presParOf" srcId="{1E4BCCBA-FE20-436C-B167-6E2BA59EC1CA}" destId="{1CAF6BB3-DFEA-48D2-8612-E2E33D291681}" srcOrd="1" destOrd="0" presId="urn:microsoft.com/office/officeart/2005/8/layout/hierarchy5"/>
    <dgm:cxn modelId="{23EC36A0-2556-44D1-8505-A81E94EAA4A1}" type="presParOf" srcId="{1CAF6BB3-DFEA-48D2-8612-E2E33D291681}" destId="{258E3B8F-2B17-4745-9DD5-8A1D59771EDE}" srcOrd="0" destOrd="0" presId="urn:microsoft.com/office/officeart/2005/8/layout/hierarchy5"/>
    <dgm:cxn modelId="{83272D0A-A8F9-4DA5-8198-19A905BEDEBB}" type="presParOf" srcId="{1E4BCCBA-FE20-436C-B167-6E2BA59EC1CA}" destId="{4769CBDA-3DCA-4F17-8A8E-2E009CB08F7D}" srcOrd="2" destOrd="0" presId="urn:microsoft.com/office/officeart/2005/8/layout/hierarchy5"/>
    <dgm:cxn modelId="{93A274A1-ACA5-4B94-B2B6-94A449905147}" type="presParOf" srcId="{4769CBDA-3DCA-4F17-8A8E-2E009CB08F7D}" destId="{9512498F-1695-44B7-B4EA-0ACFB9338595}" srcOrd="0" destOrd="0" presId="urn:microsoft.com/office/officeart/2005/8/layout/hierarchy5"/>
    <dgm:cxn modelId="{9ABDFE8A-007D-4874-B75E-D0BEBBBD125E}" type="presParOf" srcId="{4769CBDA-3DCA-4F17-8A8E-2E009CB08F7D}" destId="{DD4AFA22-62DC-4AC8-B76B-9EE3F78130E8}" srcOrd="1" destOrd="0" presId="urn:microsoft.com/office/officeart/2005/8/layout/hierarchy5"/>
    <dgm:cxn modelId="{4B9FA204-1A59-46E1-AABF-51ED4DDB204B}" type="presParOf" srcId="{1E4BCCBA-FE20-436C-B167-6E2BA59EC1CA}" destId="{E1DC560F-C5F8-4985-B16E-3C4038DABA27}" srcOrd="3" destOrd="0" presId="urn:microsoft.com/office/officeart/2005/8/layout/hierarchy5"/>
    <dgm:cxn modelId="{A452190E-9BA2-4481-A721-7DDF8F00E752}" type="presParOf" srcId="{E1DC560F-C5F8-4985-B16E-3C4038DABA27}" destId="{5E5A62C1-DD70-452D-B537-878497E7E750}" srcOrd="0" destOrd="0" presId="urn:microsoft.com/office/officeart/2005/8/layout/hierarchy5"/>
    <dgm:cxn modelId="{3BF2237D-1B40-43AB-A14D-75652F110D90}" type="presParOf" srcId="{1E4BCCBA-FE20-436C-B167-6E2BA59EC1CA}" destId="{D55FA29F-3063-4B6C-836E-D4129A01DD12}" srcOrd="4" destOrd="0" presId="urn:microsoft.com/office/officeart/2005/8/layout/hierarchy5"/>
    <dgm:cxn modelId="{AAC65250-A9AC-44FE-A324-ACBB885426C5}" type="presParOf" srcId="{D55FA29F-3063-4B6C-836E-D4129A01DD12}" destId="{52D4E8EA-098F-469B-912C-0B6A805E2282}" srcOrd="0" destOrd="0" presId="urn:microsoft.com/office/officeart/2005/8/layout/hierarchy5"/>
    <dgm:cxn modelId="{40A6F7DD-5888-4CE6-9A14-BAAECF26237D}" type="presParOf" srcId="{D55FA29F-3063-4B6C-836E-D4129A01DD12}" destId="{FD1902E1-D2CD-46B2-8680-985B5BCA758D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EE3637-4EFB-470B-B1FB-45C0B8C6DAD1}" type="doc">
      <dgm:prSet loTypeId="urn:microsoft.com/office/officeart/2005/8/layout/gear1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E1F3BB78-94EF-4D87-9091-7B003B92A3EC}">
      <dgm:prSet phldrT="[Text]"/>
      <dgm:spPr/>
      <dgm:t>
        <a:bodyPr/>
        <a:lstStyle/>
        <a:p>
          <a:r>
            <a: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Structured Interview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07095F2D-3D80-4FF2-B846-D87CC317028E}" type="parTrans" cxnId="{40EBB824-D6E8-412E-A656-A689C3AFE659}">
      <dgm:prSet/>
      <dgm:spPr/>
      <dgm:t>
        <a:bodyPr/>
        <a:lstStyle/>
        <a:p>
          <a:endParaRPr lang="en-US"/>
        </a:p>
      </dgm:t>
    </dgm:pt>
    <dgm:pt modelId="{8853542F-0AC2-4FA0-945F-F72D506F4DBD}" type="sibTrans" cxnId="{40EBB824-D6E8-412E-A656-A689C3AFE659}">
      <dgm:prSet/>
      <dgm:spPr>
        <a:solidFill>
          <a:schemeClr val="tx1"/>
        </a:solidFill>
        <a:ln w="3175" cmpd="sng"/>
      </dgm:spPr>
      <dgm:t>
        <a:bodyPr/>
        <a:lstStyle/>
        <a:p>
          <a:endParaRPr lang="en-US" dirty="0"/>
        </a:p>
      </dgm:t>
    </dgm:pt>
    <dgm:pt modelId="{F2C69E26-13EF-4F50-951F-01751DB84182}">
      <dgm:prSet phldrT="[Text]"/>
      <dgm:spPr/>
      <dgm:t>
        <a:bodyPr/>
        <a:lstStyle/>
        <a:p>
          <a:r>
            <a: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Semi structured Interview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B2C5BF9E-FDA5-441D-ABE0-B3BCE0F00C4D}" type="parTrans" cxnId="{73925332-7E36-42ED-A484-7BC96B5D61C2}">
      <dgm:prSet/>
      <dgm:spPr/>
      <dgm:t>
        <a:bodyPr/>
        <a:lstStyle/>
        <a:p>
          <a:endParaRPr lang="en-US"/>
        </a:p>
      </dgm:t>
    </dgm:pt>
    <dgm:pt modelId="{E1A79FD3-2B9E-4C28-A5E2-2583D95239F5}" type="sibTrans" cxnId="{73925332-7E36-42ED-A484-7BC96B5D61C2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C5D1F5C3-3843-4D82-AEAA-234381B49F5B}">
      <dgm:prSet phldrT="[Text]"/>
      <dgm:spPr/>
      <dgm:t>
        <a:bodyPr/>
        <a:lstStyle/>
        <a:p>
          <a:r>
            <a: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Unstructured Interview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0F5FEAAD-C9A6-4B51-9A8F-A956DBBF8AB2}" type="parTrans" cxnId="{72CE27F9-9CEF-4DAB-A1AB-E7402C8F9DBB}">
      <dgm:prSet/>
      <dgm:spPr/>
      <dgm:t>
        <a:bodyPr/>
        <a:lstStyle/>
        <a:p>
          <a:endParaRPr lang="en-US"/>
        </a:p>
      </dgm:t>
    </dgm:pt>
    <dgm:pt modelId="{CB351E51-5EAA-4E80-868D-704FF2C3E433}" type="sibTrans" cxnId="{72CE27F9-9CEF-4DAB-A1AB-E7402C8F9DBB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D913FBBA-1DB3-4287-AFD0-FF331B40A8D2}" type="pres">
      <dgm:prSet presAssocID="{4EEE3637-4EFB-470B-B1FB-45C0B8C6DAD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C94538-ACA4-4FBF-B3B7-56B51F3C4A40}" type="pres">
      <dgm:prSet presAssocID="{E1F3BB78-94EF-4D87-9091-7B003B92A3EC}" presName="gear1" presStyleLbl="node1" presStyleIdx="0" presStyleCnt="3" custLinFactNeighborX="-40446" custLinFactNeighborY="-87646">
        <dgm:presLayoutVars>
          <dgm:chMax val="1"/>
          <dgm:bulletEnabled val="1"/>
        </dgm:presLayoutVars>
      </dgm:prSet>
      <dgm:spPr/>
    </dgm:pt>
    <dgm:pt modelId="{20633148-FD75-46D7-8F75-5540FC8807CC}" type="pres">
      <dgm:prSet presAssocID="{E1F3BB78-94EF-4D87-9091-7B003B92A3EC}" presName="gear1srcNode" presStyleLbl="node1" presStyleIdx="0" presStyleCnt="3"/>
      <dgm:spPr/>
    </dgm:pt>
    <dgm:pt modelId="{C3F2911F-75D9-4BC4-BC7B-7776F4574945}" type="pres">
      <dgm:prSet presAssocID="{E1F3BB78-94EF-4D87-9091-7B003B92A3EC}" presName="gear1dstNode" presStyleLbl="node1" presStyleIdx="0" presStyleCnt="3"/>
      <dgm:spPr/>
    </dgm:pt>
    <dgm:pt modelId="{33E8212F-87DE-4D98-BC7E-B8A74772EE19}" type="pres">
      <dgm:prSet presAssocID="{F2C69E26-13EF-4F50-951F-01751DB84182}" presName="gear2" presStyleLbl="node1" presStyleIdx="1" presStyleCnt="3" custLinFactNeighborX="-49808" custLinFactNeighborY="39231">
        <dgm:presLayoutVars>
          <dgm:chMax val="1"/>
          <dgm:bulletEnabled val="1"/>
        </dgm:presLayoutVars>
      </dgm:prSet>
      <dgm:spPr/>
    </dgm:pt>
    <dgm:pt modelId="{3B9DBCF8-9EFE-400B-871C-8340FF204C08}" type="pres">
      <dgm:prSet presAssocID="{F2C69E26-13EF-4F50-951F-01751DB84182}" presName="gear2srcNode" presStyleLbl="node1" presStyleIdx="1" presStyleCnt="3"/>
      <dgm:spPr/>
    </dgm:pt>
    <dgm:pt modelId="{C3E11AB8-0B24-470A-884B-0E25D6610C21}" type="pres">
      <dgm:prSet presAssocID="{F2C69E26-13EF-4F50-951F-01751DB84182}" presName="gear2dstNode" presStyleLbl="node1" presStyleIdx="1" presStyleCnt="3"/>
      <dgm:spPr/>
    </dgm:pt>
    <dgm:pt modelId="{BA7E1125-AF34-4FB3-BC43-4423A4FB4A8A}" type="pres">
      <dgm:prSet presAssocID="{C5D1F5C3-3843-4D82-AEAA-234381B49F5B}" presName="gear3" presStyleLbl="node1" presStyleIdx="2" presStyleCnt="3" custAng="21211493" custLinFactY="2296" custLinFactNeighborX="55340" custLinFactNeighborY="100000"/>
      <dgm:spPr/>
    </dgm:pt>
    <dgm:pt modelId="{AF8EFD35-7E16-4D99-9C04-7CF138FBD76C}" type="pres">
      <dgm:prSet presAssocID="{C5D1F5C3-3843-4D82-AEAA-234381B49F5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2B1AE4B-E4D9-4BF1-9531-E6E9268C526B}" type="pres">
      <dgm:prSet presAssocID="{C5D1F5C3-3843-4D82-AEAA-234381B49F5B}" presName="gear3srcNode" presStyleLbl="node1" presStyleIdx="2" presStyleCnt="3"/>
      <dgm:spPr/>
    </dgm:pt>
    <dgm:pt modelId="{6B25FCBF-3FD1-4178-8FFB-17946C381391}" type="pres">
      <dgm:prSet presAssocID="{C5D1F5C3-3843-4D82-AEAA-234381B49F5B}" presName="gear3dstNode" presStyleLbl="node1" presStyleIdx="2" presStyleCnt="3"/>
      <dgm:spPr/>
    </dgm:pt>
    <dgm:pt modelId="{0920EDB5-912D-4A1E-81F8-4430B76B76D1}" type="pres">
      <dgm:prSet presAssocID="{8853542F-0AC2-4FA0-945F-F72D506F4DBD}" presName="connector1" presStyleLbl="sibTrans2D1" presStyleIdx="0" presStyleCnt="3" custAng="0" custScaleX="63931" custScaleY="75230" custLinFactNeighborX="-796" custLinFactNeighborY="-57823"/>
      <dgm:spPr/>
    </dgm:pt>
    <dgm:pt modelId="{75491AE8-B75D-4017-8F82-169977F81A63}" type="pres">
      <dgm:prSet presAssocID="{E1A79FD3-2B9E-4C28-A5E2-2583D95239F5}" presName="connector2" presStyleLbl="sibTrans2D1" presStyleIdx="1" presStyleCnt="3" custLinFactNeighborX="-10062" custLinFactNeighborY="-18060"/>
      <dgm:spPr/>
    </dgm:pt>
    <dgm:pt modelId="{995368B1-38F9-4515-B400-DF9877F43261}" type="pres">
      <dgm:prSet presAssocID="{CB351E51-5EAA-4E80-868D-704FF2C3E433}" presName="connector3" presStyleLbl="sibTrans2D1" presStyleIdx="2" presStyleCnt="3" custAng="16519646" custScaleX="93239" custScaleY="112415" custLinFactNeighborX="11065" custLinFactNeighborY="87445"/>
      <dgm:spPr/>
    </dgm:pt>
  </dgm:ptLst>
  <dgm:cxnLst>
    <dgm:cxn modelId="{2305AF06-83B1-4611-BCD4-E2EB90355E34}" type="presOf" srcId="{E1F3BB78-94EF-4D87-9091-7B003B92A3EC}" destId="{20633148-FD75-46D7-8F75-5540FC8807CC}" srcOrd="1" destOrd="0" presId="urn:microsoft.com/office/officeart/2005/8/layout/gear1"/>
    <dgm:cxn modelId="{9B5DC51B-DB73-43D1-9D27-A13AF0974ABA}" type="presOf" srcId="{C5D1F5C3-3843-4D82-AEAA-234381B49F5B}" destId="{6B25FCBF-3FD1-4178-8FFB-17946C381391}" srcOrd="3" destOrd="0" presId="urn:microsoft.com/office/officeart/2005/8/layout/gear1"/>
    <dgm:cxn modelId="{40EBB824-D6E8-412E-A656-A689C3AFE659}" srcId="{4EEE3637-4EFB-470B-B1FB-45C0B8C6DAD1}" destId="{E1F3BB78-94EF-4D87-9091-7B003B92A3EC}" srcOrd="0" destOrd="0" parTransId="{07095F2D-3D80-4FF2-B846-D87CC317028E}" sibTransId="{8853542F-0AC2-4FA0-945F-F72D506F4DBD}"/>
    <dgm:cxn modelId="{C820EA25-0266-4C78-B5B6-A71E4C43D614}" type="presOf" srcId="{4EEE3637-4EFB-470B-B1FB-45C0B8C6DAD1}" destId="{D913FBBA-1DB3-4287-AFD0-FF331B40A8D2}" srcOrd="0" destOrd="0" presId="urn:microsoft.com/office/officeart/2005/8/layout/gear1"/>
    <dgm:cxn modelId="{73925332-7E36-42ED-A484-7BC96B5D61C2}" srcId="{4EEE3637-4EFB-470B-B1FB-45C0B8C6DAD1}" destId="{F2C69E26-13EF-4F50-951F-01751DB84182}" srcOrd="1" destOrd="0" parTransId="{B2C5BF9E-FDA5-441D-ABE0-B3BCE0F00C4D}" sibTransId="{E1A79FD3-2B9E-4C28-A5E2-2583D95239F5}"/>
    <dgm:cxn modelId="{3D18B837-D42F-4C2B-8F17-1E77858FA93E}" type="presOf" srcId="{E1F3BB78-94EF-4D87-9091-7B003B92A3EC}" destId="{C3F2911F-75D9-4BC4-BC7B-7776F4574945}" srcOrd="2" destOrd="0" presId="urn:microsoft.com/office/officeart/2005/8/layout/gear1"/>
    <dgm:cxn modelId="{0A5FF138-B92E-45F6-B28A-79E6A9097249}" type="presOf" srcId="{F2C69E26-13EF-4F50-951F-01751DB84182}" destId="{3B9DBCF8-9EFE-400B-871C-8340FF204C08}" srcOrd="1" destOrd="0" presId="urn:microsoft.com/office/officeart/2005/8/layout/gear1"/>
    <dgm:cxn modelId="{D9B1585E-F54E-42B0-8CC7-80AF13827CB5}" type="presOf" srcId="{8853542F-0AC2-4FA0-945F-F72D506F4DBD}" destId="{0920EDB5-912D-4A1E-81F8-4430B76B76D1}" srcOrd="0" destOrd="0" presId="urn:microsoft.com/office/officeart/2005/8/layout/gear1"/>
    <dgm:cxn modelId="{5C12D946-DBC1-4D11-AB2E-71983EAE348A}" type="presOf" srcId="{C5D1F5C3-3843-4D82-AEAA-234381B49F5B}" destId="{A2B1AE4B-E4D9-4BF1-9531-E6E9268C526B}" srcOrd="2" destOrd="0" presId="urn:microsoft.com/office/officeart/2005/8/layout/gear1"/>
    <dgm:cxn modelId="{FC3FB258-E89E-4CC9-85B6-C5C2B3837042}" type="presOf" srcId="{CB351E51-5EAA-4E80-868D-704FF2C3E433}" destId="{995368B1-38F9-4515-B400-DF9877F43261}" srcOrd="0" destOrd="0" presId="urn:microsoft.com/office/officeart/2005/8/layout/gear1"/>
    <dgm:cxn modelId="{3C4E987F-B6B4-4B50-9978-9E5940432A94}" type="presOf" srcId="{E1A79FD3-2B9E-4C28-A5E2-2583D95239F5}" destId="{75491AE8-B75D-4017-8F82-169977F81A63}" srcOrd="0" destOrd="0" presId="urn:microsoft.com/office/officeart/2005/8/layout/gear1"/>
    <dgm:cxn modelId="{1A8B57AF-45E2-4DD9-8C69-069F694DB2D6}" type="presOf" srcId="{C5D1F5C3-3843-4D82-AEAA-234381B49F5B}" destId="{AF8EFD35-7E16-4D99-9C04-7CF138FBD76C}" srcOrd="1" destOrd="0" presId="urn:microsoft.com/office/officeart/2005/8/layout/gear1"/>
    <dgm:cxn modelId="{E422AED1-948C-4668-AB58-7BC8CC56658A}" type="presOf" srcId="{E1F3BB78-94EF-4D87-9091-7B003B92A3EC}" destId="{12C94538-ACA4-4FBF-B3B7-56B51F3C4A40}" srcOrd="0" destOrd="0" presId="urn:microsoft.com/office/officeart/2005/8/layout/gear1"/>
    <dgm:cxn modelId="{675488D6-5F01-475E-B69A-CF953B1AA6B6}" type="presOf" srcId="{F2C69E26-13EF-4F50-951F-01751DB84182}" destId="{C3E11AB8-0B24-470A-884B-0E25D6610C21}" srcOrd="2" destOrd="0" presId="urn:microsoft.com/office/officeart/2005/8/layout/gear1"/>
    <dgm:cxn modelId="{76A7AED9-6C63-4DD9-A61C-D9BD06C4D660}" type="presOf" srcId="{F2C69E26-13EF-4F50-951F-01751DB84182}" destId="{33E8212F-87DE-4D98-BC7E-B8A74772EE19}" srcOrd="0" destOrd="0" presId="urn:microsoft.com/office/officeart/2005/8/layout/gear1"/>
    <dgm:cxn modelId="{BA4B57EF-10EE-458B-9C6B-2E22600147A4}" type="presOf" srcId="{C5D1F5C3-3843-4D82-AEAA-234381B49F5B}" destId="{BA7E1125-AF34-4FB3-BC43-4423A4FB4A8A}" srcOrd="0" destOrd="0" presId="urn:microsoft.com/office/officeart/2005/8/layout/gear1"/>
    <dgm:cxn modelId="{72CE27F9-9CEF-4DAB-A1AB-E7402C8F9DBB}" srcId="{4EEE3637-4EFB-470B-B1FB-45C0B8C6DAD1}" destId="{C5D1F5C3-3843-4D82-AEAA-234381B49F5B}" srcOrd="2" destOrd="0" parTransId="{0F5FEAAD-C9A6-4B51-9A8F-A956DBBF8AB2}" sibTransId="{CB351E51-5EAA-4E80-868D-704FF2C3E433}"/>
    <dgm:cxn modelId="{EB20E288-D18C-4DBA-B76C-0AAF86B2D0C8}" type="presParOf" srcId="{D913FBBA-1DB3-4287-AFD0-FF331B40A8D2}" destId="{12C94538-ACA4-4FBF-B3B7-56B51F3C4A40}" srcOrd="0" destOrd="0" presId="urn:microsoft.com/office/officeart/2005/8/layout/gear1"/>
    <dgm:cxn modelId="{BFE02125-ACF2-463E-9FCF-899BCFCBF041}" type="presParOf" srcId="{D913FBBA-1DB3-4287-AFD0-FF331B40A8D2}" destId="{20633148-FD75-46D7-8F75-5540FC8807CC}" srcOrd="1" destOrd="0" presId="urn:microsoft.com/office/officeart/2005/8/layout/gear1"/>
    <dgm:cxn modelId="{23C91F13-6545-49D5-9E21-60A2965C0FC2}" type="presParOf" srcId="{D913FBBA-1DB3-4287-AFD0-FF331B40A8D2}" destId="{C3F2911F-75D9-4BC4-BC7B-7776F4574945}" srcOrd="2" destOrd="0" presId="urn:microsoft.com/office/officeart/2005/8/layout/gear1"/>
    <dgm:cxn modelId="{49D72180-DFB4-4EE1-9AA6-6317D08992C8}" type="presParOf" srcId="{D913FBBA-1DB3-4287-AFD0-FF331B40A8D2}" destId="{33E8212F-87DE-4D98-BC7E-B8A74772EE19}" srcOrd="3" destOrd="0" presId="urn:microsoft.com/office/officeart/2005/8/layout/gear1"/>
    <dgm:cxn modelId="{5ECCB725-5E82-42FF-9FE9-5DD0F0D9A155}" type="presParOf" srcId="{D913FBBA-1DB3-4287-AFD0-FF331B40A8D2}" destId="{3B9DBCF8-9EFE-400B-871C-8340FF204C08}" srcOrd="4" destOrd="0" presId="urn:microsoft.com/office/officeart/2005/8/layout/gear1"/>
    <dgm:cxn modelId="{B1FFD776-81F3-4A95-A02C-92D807E67661}" type="presParOf" srcId="{D913FBBA-1DB3-4287-AFD0-FF331B40A8D2}" destId="{C3E11AB8-0B24-470A-884B-0E25D6610C21}" srcOrd="5" destOrd="0" presId="urn:microsoft.com/office/officeart/2005/8/layout/gear1"/>
    <dgm:cxn modelId="{BDCDF97F-AFBD-477A-9FEA-F55BFB4AF7E7}" type="presParOf" srcId="{D913FBBA-1DB3-4287-AFD0-FF331B40A8D2}" destId="{BA7E1125-AF34-4FB3-BC43-4423A4FB4A8A}" srcOrd="6" destOrd="0" presId="urn:microsoft.com/office/officeart/2005/8/layout/gear1"/>
    <dgm:cxn modelId="{95F19D1A-3A54-456F-913C-8BCE4FC617C5}" type="presParOf" srcId="{D913FBBA-1DB3-4287-AFD0-FF331B40A8D2}" destId="{AF8EFD35-7E16-4D99-9C04-7CF138FBD76C}" srcOrd="7" destOrd="0" presId="urn:microsoft.com/office/officeart/2005/8/layout/gear1"/>
    <dgm:cxn modelId="{6AD56E5C-9BD2-4D59-A7FC-552CF93B9822}" type="presParOf" srcId="{D913FBBA-1DB3-4287-AFD0-FF331B40A8D2}" destId="{A2B1AE4B-E4D9-4BF1-9531-E6E9268C526B}" srcOrd="8" destOrd="0" presId="urn:microsoft.com/office/officeart/2005/8/layout/gear1"/>
    <dgm:cxn modelId="{7025FBCA-F47F-427A-A019-896583745184}" type="presParOf" srcId="{D913FBBA-1DB3-4287-AFD0-FF331B40A8D2}" destId="{6B25FCBF-3FD1-4178-8FFB-17946C381391}" srcOrd="9" destOrd="0" presId="urn:microsoft.com/office/officeart/2005/8/layout/gear1"/>
    <dgm:cxn modelId="{88A21056-1BA5-40F1-BADD-1DB7BEF30511}" type="presParOf" srcId="{D913FBBA-1DB3-4287-AFD0-FF331B40A8D2}" destId="{0920EDB5-912D-4A1E-81F8-4430B76B76D1}" srcOrd="10" destOrd="0" presId="urn:microsoft.com/office/officeart/2005/8/layout/gear1"/>
    <dgm:cxn modelId="{E55E08F8-758F-4AB9-9D94-ACC36E00CA79}" type="presParOf" srcId="{D913FBBA-1DB3-4287-AFD0-FF331B40A8D2}" destId="{75491AE8-B75D-4017-8F82-169977F81A63}" srcOrd="11" destOrd="0" presId="urn:microsoft.com/office/officeart/2005/8/layout/gear1"/>
    <dgm:cxn modelId="{39EC3FB2-D835-40AA-91FF-31D1F5597609}" type="presParOf" srcId="{D913FBBA-1DB3-4287-AFD0-FF331B40A8D2}" destId="{995368B1-38F9-4515-B400-DF9877F4326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D51A1C-860C-4E16-A220-C139BD35DD53}" type="doc">
      <dgm:prSet loTypeId="urn:microsoft.com/office/officeart/2005/8/layout/hList3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472320E-C943-4399-8346-E7183FF7F785}">
      <dgm:prSet phldrT="[Text]" custT="1"/>
      <dgm:spPr/>
      <dgm:t>
        <a:bodyPr/>
        <a:lstStyle/>
        <a:p>
          <a:r>
            <a:rPr lang="en-US" sz="2800" b="1" dirty="0">
              <a:solidFill>
                <a:srgbClr val="FF0000"/>
              </a:solidFill>
              <a:effectLst/>
              <a:latin typeface="+mn-lt"/>
            </a:rPr>
            <a:t>LANGKAH-LANGKAH WAWANCARA</a:t>
          </a:r>
        </a:p>
      </dgm:t>
    </dgm:pt>
    <dgm:pt modelId="{8EE49DC2-CD1D-4FFF-956E-BE5A355D9F59}" type="parTrans" cxnId="{F6A564FA-1E88-48BE-918B-B525BF51F71A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CC831D40-D3A4-43D8-8D21-8DD4D6D16099}" type="sibTrans" cxnId="{F6A564FA-1E88-48BE-918B-B525BF51F71A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F7DCCF1D-F586-49CD-9A7B-4D3B03D88FAF}">
      <dgm:prSet phldrT="[Text]" custT="1"/>
      <dgm:spPr/>
      <dgm:t>
        <a:bodyPr/>
        <a:lstStyle/>
        <a:p>
          <a:r>
            <a:rPr lang="en-US" sz="1800" b="1" dirty="0" err="1">
              <a:solidFill>
                <a:schemeClr val="tx1"/>
              </a:solidFill>
              <a:effectLst/>
              <a:latin typeface="+mn-lt"/>
            </a:rPr>
            <a:t>Siapa</a:t>
          </a:r>
          <a:r>
            <a:rPr lang="en-US" sz="1800" b="1" dirty="0">
              <a:solidFill>
                <a:schemeClr val="tx1"/>
              </a:solidFill>
              <a:effectLst/>
              <a:latin typeface="+mn-lt"/>
            </a:rPr>
            <a:t> yang </a:t>
          </a:r>
          <a:r>
            <a:rPr lang="en-US" sz="1800" b="1" dirty="0" err="1">
              <a:solidFill>
                <a:schemeClr val="tx1"/>
              </a:solidFill>
              <a:effectLst/>
              <a:latin typeface="+mn-lt"/>
            </a:rPr>
            <a:t>akan</a:t>
          </a:r>
          <a:r>
            <a:rPr lang="en-US" sz="1800" b="1" dirty="0">
              <a:solidFill>
                <a:schemeClr val="tx1"/>
              </a:solidFill>
              <a:effectLst/>
              <a:latin typeface="+mn-lt"/>
            </a:rPr>
            <a:t> di </a:t>
          </a:r>
          <a:r>
            <a:rPr lang="en-US" sz="1800" b="1" dirty="0" err="1">
              <a:solidFill>
                <a:schemeClr val="tx1"/>
              </a:solidFill>
              <a:effectLst/>
              <a:latin typeface="+mn-lt"/>
            </a:rPr>
            <a:t>wawancara</a:t>
          </a:r>
          <a:endParaRPr lang="en-US" sz="1800" b="1" dirty="0">
            <a:solidFill>
              <a:schemeClr val="tx1"/>
            </a:solidFill>
            <a:effectLst/>
            <a:latin typeface="+mn-lt"/>
          </a:endParaRPr>
        </a:p>
      </dgm:t>
    </dgm:pt>
    <dgm:pt modelId="{4BCB78AC-FE51-43D8-8998-6B05B5D4EC2B}" type="parTrans" cxnId="{DC8C77C2-71D9-456C-BACF-4E0C8C02F94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54D9CB19-A5F1-4415-B04E-72C63405CF4C}" type="sibTrans" cxnId="{DC8C77C2-71D9-456C-BACF-4E0C8C02F94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DF013C2A-618E-4139-A1EC-A16A8D2D95EA}">
      <dgm:prSet phldrT="[Text]" custT="1"/>
      <dgm:spPr/>
      <dgm:t>
        <a:bodyPr/>
        <a:lstStyle/>
        <a:p>
          <a:r>
            <a:rPr lang="en-US" sz="1800" b="1" dirty="0" err="1">
              <a:solidFill>
                <a:schemeClr val="tx1"/>
              </a:solidFill>
              <a:effectLst/>
              <a:latin typeface="+mn-lt"/>
            </a:rPr>
            <a:t>Pokok-pokok</a:t>
          </a:r>
          <a:r>
            <a:rPr lang="en-US" sz="18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b="1" dirty="0" err="1">
              <a:solidFill>
                <a:schemeClr val="tx1"/>
              </a:solidFill>
              <a:effectLst/>
              <a:latin typeface="+mn-lt"/>
            </a:rPr>
            <a:t>pertanyaan</a:t>
          </a:r>
          <a:endParaRPr lang="en-US" sz="1800" b="1" dirty="0">
            <a:solidFill>
              <a:schemeClr val="tx1"/>
            </a:solidFill>
            <a:effectLst/>
            <a:latin typeface="+mn-lt"/>
          </a:endParaRPr>
        </a:p>
      </dgm:t>
    </dgm:pt>
    <dgm:pt modelId="{15EF8934-2DFC-40FE-BEF9-140B81F5AA78}" type="parTrans" cxnId="{F2B1E138-9FB0-44D2-9F0B-14A28251EA2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1C5AA4C7-06DF-43C9-8EFA-1E190034B0FA}" type="sibTrans" cxnId="{F2B1E138-9FB0-44D2-9F0B-14A28251EA2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8DF4804A-981C-4740-9CCE-DF9C02F07247}">
      <dgm:prSet phldrT="[Text]" custT="1"/>
      <dgm:spPr/>
      <dgm:t>
        <a:bodyPr/>
        <a:lstStyle/>
        <a:p>
          <a:r>
            <a:rPr lang="en-US" sz="1800" b="1" dirty="0" err="1">
              <a:solidFill>
                <a:schemeClr val="tx1"/>
              </a:solidFill>
              <a:effectLst/>
              <a:latin typeface="+mn-lt"/>
            </a:rPr>
            <a:t>Membuka</a:t>
          </a:r>
          <a:r>
            <a:rPr lang="en-US" sz="18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b="1" dirty="0" err="1">
              <a:solidFill>
                <a:schemeClr val="tx1"/>
              </a:solidFill>
              <a:effectLst/>
              <a:latin typeface="+mn-lt"/>
            </a:rPr>
            <a:t>alur</a:t>
          </a:r>
          <a:r>
            <a:rPr lang="en-US" sz="1800" b="1" dirty="0">
              <a:solidFill>
                <a:schemeClr val="tx1"/>
              </a:solidFill>
              <a:effectLst/>
              <a:latin typeface="+mn-lt"/>
            </a:rPr>
            <a:t> &amp; </a:t>
          </a:r>
          <a:r>
            <a:rPr lang="en-US" sz="1800" b="1" dirty="0" err="1">
              <a:solidFill>
                <a:schemeClr val="tx1"/>
              </a:solidFill>
              <a:effectLst/>
              <a:latin typeface="+mn-lt"/>
            </a:rPr>
            <a:t>melangsungkan</a:t>
          </a:r>
          <a:r>
            <a:rPr lang="en-US" sz="18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b="1" dirty="0" err="1">
              <a:solidFill>
                <a:schemeClr val="tx1"/>
              </a:solidFill>
              <a:effectLst/>
              <a:latin typeface="+mn-lt"/>
            </a:rPr>
            <a:t>wawancara</a:t>
          </a:r>
          <a:endParaRPr lang="en-US" sz="1800" b="1" dirty="0">
            <a:solidFill>
              <a:schemeClr val="tx1"/>
            </a:solidFill>
            <a:effectLst/>
            <a:latin typeface="+mn-lt"/>
          </a:endParaRPr>
        </a:p>
      </dgm:t>
    </dgm:pt>
    <dgm:pt modelId="{B1F6ADBE-B4E1-45D2-9B10-EC4E3F0D1ACD}" type="parTrans" cxnId="{90E9AFFA-F3C3-4BC8-A8AB-BCAC69B073BC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96415101-2BCC-4A1C-9AF6-8603CC1B36CA}" type="sibTrans" cxnId="{90E9AFFA-F3C3-4BC8-A8AB-BCAC69B073BC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3FF0A3B5-FE9B-4357-ADEE-41C6B5BAB77E}">
      <dgm:prSet phldrT="[Text]" custT="1"/>
      <dgm:spPr/>
      <dgm:t>
        <a:bodyPr/>
        <a:lstStyle/>
        <a:p>
          <a:r>
            <a:rPr lang="en-US" sz="1800" b="1" dirty="0" err="1">
              <a:solidFill>
                <a:schemeClr val="tx1"/>
              </a:solidFill>
              <a:effectLst/>
              <a:latin typeface="+mn-lt"/>
            </a:rPr>
            <a:t>Konfirmasi</a:t>
          </a:r>
          <a:r>
            <a:rPr lang="en-US" sz="18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b="1" dirty="0" err="1">
              <a:solidFill>
                <a:schemeClr val="tx1"/>
              </a:solidFill>
              <a:effectLst/>
              <a:latin typeface="+mn-lt"/>
            </a:rPr>
            <a:t>dari</a:t>
          </a:r>
          <a:r>
            <a:rPr lang="en-US" sz="18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b="1" dirty="0" err="1">
              <a:solidFill>
                <a:schemeClr val="tx1"/>
              </a:solidFill>
              <a:effectLst/>
              <a:latin typeface="+mn-lt"/>
            </a:rPr>
            <a:t>hasil</a:t>
          </a:r>
          <a:r>
            <a:rPr lang="en-US" sz="18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b="1" dirty="0" err="1">
              <a:solidFill>
                <a:schemeClr val="tx1"/>
              </a:solidFill>
              <a:effectLst/>
              <a:latin typeface="+mn-lt"/>
            </a:rPr>
            <a:t>wawancara</a:t>
          </a:r>
          <a:r>
            <a:rPr lang="en-US" sz="1800" b="1" dirty="0">
              <a:solidFill>
                <a:schemeClr val="tx1"/>
              </a:solidFill>
              <a:effectLst/>
              <a:latin typeface="+mn-lt"/>
            </a:rPr>
            <a:t> &amp; </a:t>
          </a:r>
          <a:r>
            <a:rPr lang="en-US" sz="1800" b="1" dirty="0" err="1">
              <a:solidFill>
                <a:schemeClr val="tx1"/>
              </a:solidFill>
              <a:effectLst/>
              <a:latin typeface="+mn-lt"/>
            </a:rPr>
            <a:t>mengakhirinya</a:t>
          </a:r>
          <a:endParaRPr lang="en-US" sz="1800" b="1" dirty="0">
            <a:solidFill>
              <a:schemeClr val="tx1"/>
            </a:solidFill>
            <a:effectLst/>
            <a:latin typeface="+mn-lt"/>
          </a:endParaRPr>
        </a:p>
      </dgm:t>
    </dgm:pt>
    <dgm:pt modelId="{FF4D6E58-1067-49CE-8182-EC2916D75906}" type="parTrans" cxnId="{FDAD1074-475D-4D6D-96F1-8F21BB841A44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9840C53D-BA4B-455A-84B9-15D6135B6B14}" type="sibTrans" cxnId="{FDAD1074-475D-4D6D-96F1-8F21BB841A44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AA0281B0-CB36-45FA-A036-B271E1C815D5}">
      <dgm:prSet phldrT="[Text]" custT="1"/>
      <dgm:spPr/>
      <dgm:t>
        <a:bodyPr/>
        <a:lstStyle/>
        <a:p>
          <a:r>
            <a:rPr lang="en-US" sz="1800" b="1" dirty="0" err="1">
              <a:solidFill>
                <a:schemeClr val="tx1"/>
              </a:solidFill>
              <a:effectLst/>
              <a:latin typeface="+mn-lt"/>
            </a:rPr>
            <a:t>Membuat</a:t>
          </a:r>
          <a:r>
            <a:rPr lang="en-US" sz="18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b="1" dirty="0" err="1">
              <a:solidFill>
                <a:schemeClr val="tx1"/>
              </a:solidFill>
              <a:effectLst/>
              <a:latin typeface="+mn-lt"/>
            </a:rPr>
            <a:t>catatan</a:t>
          </a:r>
          <a:r>
            <a:rPr lang="en-US" sz="18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b="1" dirty="0" err="1">
              <a:solidFill>
                <a:schemeClr val="tx1"/>
              </a:solidFill>
              <a:effectLst/>
              <a:latin typeface="+mn-lt"/>
            </a:rPr>
            <a:t>lapangan</a:t>
          </a:r>
          <a:r>
            <a:rPr lang="en-US" sz="18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b="1" dirty="0" err="1">
              <a:solidFill>
                <a:schemeClr val="tx1"/>
              </a:solidFill>
              <a:effectLst/>
              <a:latin typeface="+mn-lt"/>
            </a:rPr>
            <a:t>dari</a:t>
          </a:r>
          <a:r>
            <a:rPr lang="en-US" sz="18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b="1" dirty="0" err="1">
              <a:solidFill>
                <a:schemeClr val="tx1"/>
              </a:solidFill>
              <a:effectLst/>
              <a:latin typeface="+mn-lt"/>
            </a:rPr>
            <a:t>hasil</a:t>
          </a:r>
          <a:r>
            <a:rPr lang="en-US" sz="18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b="1" dirty="0" err="1">
              <a:solidFill>
                <a:schemeClr val="tx1"/>
              </a:solidFill>
              <a:effectLst/>
              <a:latin typeface="+mn-lt"/>
            </a:rPr>
            <a:t>wawancara</a:t>
          </a:r>
          <a:endParaRPr lang="en-US" sz="1800" b="1" dirty="0">
            <a:solidFill>
              <a:schemeClr val="tx1"/>
            </a:solidFill>
            <a:effectLst/>
            <a:latin typeface="+mn-lt"/>
          </a:endParaRPr>
        </a:p>
      </dgm:t>
    </dgm:pt>
    <dgm:pt modelId="{8954C646-79BD-4D32-9AD3-0495BCA183D9}" type="parTrans" cxnId="{285E5DF4-FFE0-498B-BBEF-F93617793032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8C9E92A1-D661-4FA2-B28A-1631EC3A8BCD}" type="sibTrans" cxnId="{285E5DF4-FFE0-498B-BBEF-F93617793032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2589F18B-1C05-49EA-8189-734700ED8364}">
      <dgm:prSet phldrT="[Text]" custT="1"/>
      <dgm:spPr/>
      <dgm:t>
        <a:bodyPr/>
        <a:lstStyle/>
        <a:p>
          <a:r>
            <a:rPr lang="en-US" sz="1800" b="0" dirty="0" err="1">
              <a:effectLst/>
              <a:latin typeface="+mn-lt"/>
            </a:rPr>
            <a:t>I</a:t>
          </a:r>
          <a:r>
            <a:rPr lang="en-US" sz="1800" b="1" dirty="0" err="1">
              <a:solidFill>
                <a:schemeClr val="tx1"/>
              </a:solidFill>
              <a:effectLst/>
              <a:latin typeface="+mn-lt"/>
            </a:rPr>
            <a:t>dentifikasi</a:t>
          </a:r>
          <a:r>
            <a:rPr lang="en-US" sz="18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b="1" dirty="0" err="1">
              <a:solidFill>
                <a:schemeClr val="tx1"/>
              </a:solidFill>
              <a:effectLst/>
              <a:latin typeface="+mn-lt"/>
            </a:rPr>
            <a:t>tindak</a:t>
          </a:r>
          <a:r>
            <a:rPr lang="en-US" sz="18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b="1" dirty="0" err="1">
              <a:solidFill>
                <a:schemeClr val="tx1"/>
              </a:solidFill>
              <a:effectLst/>
              <a:latin typeface="+mn-lt"/>
            </a:rPr>
            <a:t>lanjut</a:t>
          </a:r>
          <a:r>
            <a:rPr lang="en-US" sz="18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b="1" dirty="0" err="1">
              <a:solidFill>
                <a:schemeClr val="tx1"/>
              </a:solidFill>
              <a:effectLst/>
              <a:latin typeface="+mn-lt"/>
            </a:rPr>
            <a:t>hasil</a:t>
          </a:r>
          <a:r>
            <a:rPr lang="en-US" sz="18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b="1" dirty="0" err="1">
              <a:solidFill>
                <a:schemeClr val="tx1"/>
              </a:solidFill>
              <a:effectLst/>
              <a:latin typeface="+mn-lt"/>
            </a:rPr>
            <a:t>wawancara</a:t>
          </a:r>
          <a:r>
            <a:rPr lang="en-US" sz="1800" b="1" dirty="0">
              <a:solidFill>
                <a:schemeClr val="tx1"/>
              </a:solidFill>
              <a:effectLst/>
              <a:latin typeface="+mn-lt"/>
            </a:rPr>
            <a:t> yang </a:t>
          </a:r>
          <a:r>
            <a:rPr lang="en-US" sz="1800" b="1" dirty="0" err="1">
              <a:solidFill>
                <a:schemeClr val="tx1"/>
              </a:solidFill>
              <a:effectLst/>
              <a:latin typeface="+mn-lt"/>
            </a:rPr>
            <a:t>telah</a:t>
          </a:r>
          <a:r>
            <a:rPr lang="en-US" sz="18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b="1" dirty="0" err="1">
              <a:solidFill>
                <a:schemeClr val="tx1"/>
              </a:solidFill>
              <a:effectLst/>
              <a:latin typeface="+mn-lt"/>
            </a:rPr>
            <a:t>diperoleh</a:t>
          </a:r>
          <a:endParaRPr lang="en-US" sz="1800" b="1" dirty="0">
            <a:solidFill>
              <a:schemeClr val="tx1"/>
            </a:solidFill>
            <a:effectLst/>
            <a:latin typeface="+mn-lt"/>
          </a:endParaRPr>
        </a:p>
      </dgm:t>
    </dgm:pt>
    <dgm:pt modelId="{23F5882F-9999-4DD4-A685-49E31DC91F18}" type="parTrans" cxnId="{4A9753F4-45A8-4D62-80FF-65C8B6F874FB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8247FDB8-7193-4E29-B603-3DC91C59F428}" type="sibTrans" cxnId="{4A9753F4-45A8-4D62-80FF-65C8B6F874FB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E8EAAB2E-C41D-41CB-8B0F-EBF341FB92E6}" type="pres">
      <dgm:prSet presAssocID="{88D51A1C-860C-4E16-A220-C139BD35DD53}" presName="composite" presStyleCnt="0">
        <dgm:presLayoutVars>
          <dgm:chMax val="1"/>
          <dgm:dir/>
          <dgm:resizeHandles val="exact"/>
        </dgm:presLayoutVars>
      </dgm:prSet>
      <dgm:spPr/>
    </dgm:pt>
    <dgm:pt modelId="{5C79327F-AB8D-41AD-958B-6D51F025679A}" type="pres">
      <dgm:prSet presAssocID="{1472320E-C943-4399-8346-E7183FF7F785}" presName="roof" presStyleLbl="dkBgShp" presStyleIdx="0" presStyleCnt="2"/>
      <dgm:spPr/>
    </dgm:pt>
    <dgm:pt modelId="{54E5376C-714E-4909-ADBB-65D6F83FB3CA}" type="pres">
      <dgm:prSet presAssocID="{1472320E-C943-4399-8346-E7183FF7F785}" presName="pillars" presStyleCnt="0"/>
      <dgm:spPr/>
    </dgm:pt>
    <dgm:pt modelId="{A62E266D-5C67-4CA4-A664-FAF0907798C4}" type="pres">
      <dgm:prSet presAssocID="{1472320E-C943-4399-8346-E7183FF7F785}" presName="pillar1" presStyleLbl="node1" presStyleIdx="0" presStyleCnt="6">
        <dgm:presLayoutVars>
          <dgm:bulletEnabled val="1"/>
        </dgm:presLayoutVars>
      </dgm:prSet>
      <dgm:spPr/>
    </dgm:pt>
    <dgm:pt modelId="{91F050DC-07B8-4B08-B1D5-2F1751161460}" type="pres">
      <dgm:prSet presAssocID="{DF013C2A-618E-4139-A1EC-A16A8D2D95EA}" presName="pillarX" presStyleLbl="node1" presStyleIdx="1" presStyleCnt="6" custScaleX="106282">
        <dgm:presLayoutVars>
          <dgm:bulletEnabled val="1"/>
        </dgm:presLayoutVars>
      </dgm:prSet>
      <dgm:spPr/>
    </dgm:pt>
    <dgm:pt modelId="{C48F778F-269F-49B0-84F2-7D4D4DA8A9E7}" type="pres">
      <dgm:prSet presAssocID="{8DF4804A-981C-4740-9CCE-DF9C02F07247}" presName="pillarX" presStyleLbl="node1" presStyleIdx="2" presStyleCnt="6">
        <dgm:presLayoutVars>
          <dgm:bulletEnabled val="1"/>
        </dgm:presLayoutVars>
      </dgm:prSet>
      <dgm:spPr/>
    </dgm:pt>
    <dgm:pt modelId="{47FAC5A4-C598-4639-9848-B0094B551A5B}" type="pres">
      <dgm:prSet presAssocID="{3FF0A3B5-FE9B-4357-ADEE-41C6B5BAB77E}" presName="pillarX" presStyleLbl="node1" presStyleIdx="3" presStyleCnt="6">
        <dgm:presLayoutVars>
          <dgm:bulletEnabled val="1"/>
        </dgm:presLayoutVars>
      </dgm:prSet>
      <dgm:spPr/>
    </dgm:pt>
    <dgm:pt modelId="{99FFF428-1D8A-453C-8E09-CBE2FE62B28B}" type="pres">
      <dgm:prSet presAssocID="{AA0281B0-CB36-45FA-A036-B271E1C815D5}" presName="pillarX" presStyleLbl="node1" presStyleIdx="4" presStyleCnt="6">
        <dgm:presLayoutVars>
          <dgm:bulletEnabled val="1"/>
        </dgm:presLayoutVars>
      </dgm:prSet>
      <dgm:spPr/>
    </dgm:pt>
    <dgm:pt modelId="{701F6715-6B8D-4F86-8F43-123C773F999D}" type="pres">
      <dgm:prSet presAssocID="{2589F18B-1C05-49EA-8189-734700ED8364}" presName="pillarX" presStyleLbl="node1" presStyleIdx="5" presStyleCnt="6">
        <dgm:presLayoutVars>
          <dgm:bulletEnabled val="1"/>
        </dgm:presLayoutVars>
      </dgm:prSet>
      <dgm:spPr/>
    </dgm:pt>
    <dgm:pt modelId="{390173E7-FC8C-453C-8E14-F5B2056DF7B4}" type="pres">
      <dgm:prSet presAssocID="{1472320E-C943-4399-8346-E7183FF7F785}" presName="base" presStyleLbl="dkBgShp" presStyleIdx="1" presStyleCnt="2"/>
      <dgm:spPr/>
    </dgm:pt>
  </dgm:ptLst>
  <dgm:cxnLst>
    <dgm:cxn modelId="{3DE9770E-BADC-427B-9229-533195091CC5}" type="presOf" srcId="{8DF4804A-981C-4740-9CCE-DF9C02F07247}" destId="{C48F778F-269F-49B0-84F2-7D4D4DA8A9E7}" srcOrd="0" destOrd="0" presId="urn:microsoft.com/office/officeart/2005/8/layout/hList3"/>
    <dgm:cxn modelId="{F2B1E138-9FB0-44D2-9F0B-14A28251EA28}" srcId="{1472320E-C943-4399-8346-E7183FF7F785}" destId="{DF013C2A-618E-4139-A1EC-A16A8D2D95EA}" srcOrd="1" destOrd="0" parTransId="{15EF8934-2DFC-40FE-BEF9-140B81F5AA78}" sibTransId="{1C5AA4C7-06DF-43C9-8EFA-1E190034B0FA}"/>
    <dgm:cxn modelId="{294CB65E-C305-4171-ADEC-A3040550E46D}" type="presOf" srcId="{3FF0A3B5-FE9B-4357-ADEE-41C6B5BAB77E}" destId="{47FAC5A4-C598-4639-9848-B0094B551A5B}" srcOrd="0" destOrd="0" presId="urn:microsoft.com/office/officeart/2005/8/layout/hList3"/>
    <dgm:cxn modelId="{CBC7D66C-A392-421E-9674-05622C5DF604}" type="presOf" srcId="{2589F18B-1C05-49EA-8189-734700ED8364}" destId="{701F6715-6B8D-4F86-8F43-123C773F999D}" srcOrd="0" destOrd="0" presId="urn:microsoft.com/office/officeart/2005/8/layout/hList3"/>
    <dgm:cxn modelId="{0357704E-8DBD-483F-BD1E-86DBF72BA249}" type="presOf" srcId="{F7DCCF1D-F586-49CD-9A7B-4D3B03D88FAF}" destId="{A62E266D-5C67-4CA4-A664-FAF0907798C4}" srcOrd="0" destOrd="0" presId="urn:microsoft.com/office/officeart/2005/8/layout/hList3"/>
    <dgm:cxn modelId="{FDAD1074-475D-4D6D-96F1-8F21BB841A44}" srcId="{1472320E-C943-4399-8346-E7183FF7F785}" destId="{3FF0A3B5-FE9B-4357-ADEE-41C6B5BAB77E}" srcOrd="3" destOrd="0" parTransId="{FF4D6E58-1067-49CE-8182-EC2916D75906}" sibTransId="{9840C53D-BA4B-455A-84B9-15D6135B6B14}"/>
    <dgm:cxn modelId="{39B6AC9D-E93B-4B3F-8291-B33ECC61DF1A}" type="presOf" srcId="{DF013C2A-618E-4139-A1EC-A16A8D2D95EA}" destId="{91F050DC-07B8-4B08-B1D5-2F1751161460}" srcOrd="0" destOrd="0" presId="urn:microsoft.com/office/officeart/2005/8/layout/hList3"/>
    <dgm:cxn modelId="{A17B63A2-FC2D-4D59-B730-0AC8A01D533F}" type="presOf" srcId="{AA0281B0-CB36-45FA-A036-B271E1C815D5}" destId="{99FFF428-1D8A-453C-8E09-CBE2FE62B28B}" srcOrd="0" destOrd="0" presId="urn:microsoft.com/office/officeart/2005/8/layout/hList3"/>
    <dgm:cxn modelId="{D8536AA9-906E-4A11-B346-176179107FE5}" type="presOf" srcId="{1472320E-C943-4399-8346-E7183FF7F785}" destId="{5C79327F-AB8D-41AD-958B-6D51F025679A}" srcOrd="0" destOrd="0" presId="urn:microsoft.com/office/officeart/2005/8/layout/hList3"/>
    <dgm:cxn modelId="{2CBCE7AF-B896-4D2F-B13C-75A90C8FD3EC}" type="presOf" srcId="{88D51A1C-860C-4E16-A220-C139BD35DD53}" destId="{E8EAAB2E-C41D-41CB-8B0F-EBF341FB92E6}" srcOrd="0" destOrd="0" presId="urn:microsoft.com/office/officeart/2005/8/layout/hList3"/>
    <dgm:cxn modelId="{DC8C77C2-71D9-456C-BACF-4E0C8C02F948}" srcId="{1472320E-C943-4399-8346-E7183FF7F785}" destId="{F7DCCF1D-F586-49CD-9A7B-4D3B03D88FAF}" srcOrd="0" destOrd="0" parTransId="{4BCB78AC-FE51-43D8-8998-6B05B5D4EC2B}" sibTransId="{54D9CB19-A5F1-4415-B04E-72C63405CF4C}"/>
    <dgm:cxn modelId="{285E5DF4-FFE0-498B-BBEF-F93617793032}" srcId="{1472320E-C943-4399-8346-E7183FF7F785}" destId="{AA0281B0-CB36-45FA-A036-B271E1C815D5}" srcOrd="4" destOrd="0" parTransId="{8954C646-79BD-4D32-9AD3-0495BCA183D9}" sibTransId="{8C9E92A1-D661-4FA2-B28A-1631EC3A8BCD}"/>
    <dgm:cxn modelId="{4A9753F4-45A8-4D62-80FF-65C8B6F874FB}" srcId="{1472320E-C943-4399-8346-E7183FF7F785}" destId="{2589F18B-1C05-49EA-8189-734700ED8364}" srcOrd="5" destOrd="0" parTransId="{23F5882F-9999-4DD4-A685-49E31DC91F18}" sibTransId="{8247FDB8-7193-4E29-B603-3DC91C59F428}"/>
    <dgm:cxn modelId="{F6A564FA-1E88-48BE-918B-B525BF51F71A}" srcId="{88D51A1C-860C-4E16-A220-C139BD35DD53}" destId="{1472320E-C943-4399-8346-E7183FF7F785}" srcOrd="0" destOrd="0" parTransId="{8EE49DC2-CD1D-4FFF-956E-BE5A355D9F59}" sibTransId="{CC831D40-D3A4-43D8-8D21-8DD4D6D16099}"/>
    <dgm:cxn modelId="{90E9AFFA-F3C3-4BC8-A8AB-BCAC69B073BC}" srcId="{1472320E-C943-4399-8346-E7183FF7F785}" destId="{8DF4804A-981C-4740-9CCE-DF9C02F07247}" srcOrd="2" destOrd="0" parTransId="{B1F6ADBE-B4E1-45D2-9B10-EC4E3F0D1ACD}" sibTransId="{96415101-2BCC-4A1C-9AF6-8603CC1B36CA}"/>
    <dgm:cxn modelId="{85F29240-541F-434D-B948-55F0E8CD1EEA}" type="presParOf" srcId="{E8EAAB2E-C41D-41CB-8B0F-EBF341FB92E6}" destId="{5C79327F-AB8D-41AD-958B-6D51F025679A}" srcOrd="0" destOrd="0" presId="urn:microsoft.com/office/officeart/2005/8/layout/hList3"/>
    <dgm:cxn modelId="{4436B858-CB5C-49CC-AC0A-61A806249754}" type="presParOf" srcId="{E8EAAB2E-C41D-41CB-8B0F-EBF341FB92E6}" destId="{54E5376C-714E-4909-ADBB-65D6F83FB3CA}" srcOrd="1" destOrd="0" presId="urn:microsoft.com/office/officeart/2005/8/layout/hList3"/>
    <dgm:cxn modelId="{0E13B119-0E2E-4D55-B53D-B04631802928}" type="presParOf" srcId="{54E5376C-714E-4909-ADBB-65D6F83FB3CA}" destId="{A62E266D-5C67-4CA4-A664-FAF0907798C4}" srcOrd="0" destOrd="0" presId="urn:microsoft.com/office/officeart/2005/8/layout/hList3"/>
    <dgm:cxn modelId="{4377A619-AF55-4ADB-AFFA-D43A21F97E58}" type="presParOf" srcId="{54E5376C-714E-4909-ADBB-65D6F83FB3CA}" destId="{91F050DC-07B8-4B08-B1D5-2F1751161460}" srcOrd="1" destOrd="0" presId="urn:microsoft.com/office/officeart/2005/8/layout/hList3"/>
    <dgm:cxn modelId="{43760A53-4319-4001-8DB9-7374D53628FC}" type="presParOf" srcId="{54E5376C-714E-4909-ADBB-65D6F83FB3CA}" destId="{C48F778F-269F-49B0-84F2-7D4D4DA8A9E7}" srcOrd="2" destOrd="0" presId="urn:microsoft.com/office/officeart/2005/8/layout/hList3"/>
    <dgm:cxn modelId="{4ADEC511-9519-4D40-B735-853CDEA362DE}" type="presParOf" srcId="{54E5376C-714E-4909-ADBB-65D6F83FB3CA}" destId="{47FAC5A4-C598-4639-9848-B0094B551A5B}" srcOrd="3" destOrd="0" presId="urn:microsoft.com/office/officeart/2005/8/layout/hList3"/>
    <dgm:cxn modelId="{2C06F55A-E035-44D1-AF1B-E88C8F17B27E}" type="presParOf" srcId="{54E5376C-714E-4909-ADBB-65D6F83FB3CA}" destId="{99FFF428-1D8A-453C-8E09-CBE2FE62B28B}" srcOrd="4" destOrd="0" presId="urn:microsoft.com/office/officeart/2005/8/layout/hList3"/>
    <dgm:cxn modelId="{1E0184EB-F4AC-4683-95E5-E26F4503926A}" type="presParOf" srcId="{54E5376C-714E-4909-ADBB-65D6F83FB3CA}" destId="{701F6715-6B8D-4F86-8F43-123C773F999D}" srcOrd="5" destOrd="0" presId="urn:microsoft.com/office/officeart/2005/8/layout/hList3"/>
    <dgm:cxn modelId="{2FAF6EBC-C2A5-4024-8E2A-6192C7789E6E}" type="presParOf" srcId="{E8EAAB2E-C41D-41CB-8B0F-EBF341FB92E6}" destId="{390173E7-FC8C-453C-8E14-F5B2056DF7B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3A5C59-36AD-4DB5-95E8-343B274DC154}" type="doc">
      <dgm:prSet loTypeId="urn:microsoft.com/office/officeart/2005/8/layout/hProcess9" loCatId="process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A352F2C-E97A-40AB-AE9D-8A7718914D61}">
      <dgm:prSet/>
      <dgm:spPr/>
      <dgm:t>
        <a:bodyPr/>
        <a:lstStyle/>
        <a:p>
          <a:pPr rtl="0"/>
          <a:r>
            <a:rPr lang="en-US">
              <a:solidFill>
                <a:schemeClr val="bg1"/>
              </a:solidFill>
            </a:rPr>
            <a:t>Tentukan kategorisasi berdasarkan komponen dari konsep utama penelitian</a:t>
          </a:r>
        </a:p>
      </dgm:t>
    </dgm:pt>
    <dgm:pt modelId="{4846C8F0-ED73-4DFD-88D5-612396368087}" type="parTrans" cxnId="{A193E125-060C-4C72-8540-E71085FD925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B8DC2EB-C597-4FC3-8269-DB8000620F58}" type="sibTrans" cxnId="{A193E125-060C-4C72-8540-E71085FD925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E4D151B-AEE3-40F7-B397-41338E455A44}">
      <dgm:prSet/>
      <dgm:spPr/>
      <dgm:t>
        <a:bodyPr/>
        <a:lstStyle/>
        <a:p>
          <a:pPr rtl="0"/>
          <a:r>
            <a:rPr lang="en-US">
              <a:solidFill>
                <a:schemeClr val="bg1"/>
              </a:solidFill>
            </a:rPr>
            <a:t>Tentukan kata kata kunci dari setiap kategorisasi</a:t>
          </a:r>
        </a:p>
      </dgm:t>
    </dgm:pt>
    <dgm:pt modelId="{EC615F97-00E9-4D3E-8F9A-5F86D56CBDE7}" type="parTrans" cxnId="{D2AB7D4B-5774-4865-948D-8742767A228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7E50608-0C11-46D9-B70A-77A2B5A1E443}" type="sibTrans" cxnId="{D2AB7D4B-5774-4865-948D-8742767A228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5B685B8-149D-4A57-B0D4-B073526C2E32}">
      <dgm:prSet/>
      <dgm:spPr/>
      <dgm:t>
        <a:bodyPr/>
        <a:lstStyle/>
        <a:p>
          <a:pPr rtl="0"/>
          <a:r>
            <a:rPr lang="en-US">
              <a:solidFill>
                <a:schemeClr val="bg1"/>
              </a:solidFill>
            </a:rPr>
            <a:t>Susun pertanyaan penelitian sesuai dengan kata-kata kunci</a:t>
          </a:r>
        </a:p>
      </dgm:t>
    </dgm:pt>
    <dgm:pt modelId="{D6D9D7E1-4160-4521-9665-C2E8C21B8C54}" type="parTrans" cxnId="{58509A65-3FB0-4127-AAF2-B2F96BCFBBE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623FF21-9089-4DE9-8D83-378A5BFE60A2}" type="sibTrans" cxnId="{58509A65-3FB0-4127-AAF2-B2F96BCFBBE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F2F7ACF-5EC7-493A-A54D-C3AD3E3368A4}">
      <dgm:prSet/>
      <dgm:spPr/>
      <dgm:t>
        <a:bodyPr/>
        <a:lstStyle/>
        <a:p>
          <a:pPr rtl="0"/>
          <a:r>
            <a:rPr lang="en-US">
              <a:solidFill>
                <a:schemeClr val="bg1"/>
              </a:solidFill>
            </a:rPr>
            <a:t>Relevansikan kata-kata kunci dengan hasil yang ingin diharapkan</a:t>
          </a:r>
        </a:p>
      </dgm:t>
    </dgm:pt>
    <dgm:pt modelId="{D1242962-A372-443C-B3B1-712ABBE80DBC}" type="parTrans" cxnId="{6929EAD4-EA9B-49D0-B5AA-D7F5CFEA142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6C49639-1013-4610-BE0C-3552CB5F4C3D}" type="sibTrans" cxnId="{6929EAD4-EA9B-49D0-B5AA-D7F5CFEA142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0D01894-9FAB-4C7F-8400-7628BC215731}">
      <dgm:prSet/>
      <dgm:spPr/>
      <dgm:t>
        <a:bodyPr/>
        <a:lstStyle/>
        <a:p>
          <a:pPr rtl="0"/>
          <a:r>
            <a:rPr lang="en-US">
              <a:solidFill>
                <a:schemeClr val="bg1"/>
              </a:solidFill>
            </a:rPr>
            <a:t>Jika ada keterangan lebih lanjut, dijabarkan dengan rinci pada kolom keterangan</a:t>
          </a:r>
        </a:p>
      </dgm:t>
    </dgm:pt>
    <dgm:pt modelId="{3619EAE1-2C5F-473C-BEB0-BF7D60DD2672}" type="parTrans" cxnId="{2A000DA4-7C2B-4C1C-B5DE-1110F9FAC23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72143FD-269E-4009-9BA3-F39A3DE68A27}" type="sibTrans" cxnId="{2A000DA4-7C2B-4C1C-B5DE-1110F9FAC23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3D40A6E-1BB9-4554-B89D-F42DAE1CE900}" type="pres">
      <dgm:prSet presAssocID="{C63A5C59-36AD-4DB5-95E8-343B274DC154}" presName="CompostProcess" presStyleCnt="0">
        <dgm:presLayoutVars>
          <dgm:dir/>
          <dgm:resizeHandles val="exact"/>
        </dgm:presLayoutVars>
      </dgm:prSet>
      <dgm:spPr/>
    </dgm:pt>
    <dgm:pt modelId="{E63F34BD-A7A3-4D1F-A837-2ABB8A30B04F}" type="pres">
      <dgm:prSet presAssocID="{C63A5C59-36AD-4DB5-95E8-343B274DC154}" presName="arrow" presStyleLbl="bgShp" presStyleIdx="0" presStyleCnt="1"/>
      <dgm:spPr/>
    </dgm:pt>
    <dgm:pt modelId="{2AC3B65F-1CF2-4D09-843A-64F1D8E8F95B}" type="pres">
      <dgm:prSet presAssocID="{C63A5C59-36AD-4DB5-95E8-343B274DC154}" presName="linearProcess" presStyleCnt="0"/>
      <dgm:spPr/>
    </dgm:pt>
    <dgm:pt modelId="{09FE635D-454A-445F-9BA4-1782EF9AD4A7}" type="pres">
      <dgm:prSet presAssocID="{1A352F2C-E97A-40AB-AE9D-8A7718914D61}" presName="textNode" presStyleLbl="node1" presStyleIdx="0" presStyleCnt="5">
        <dgm:presLayoutVars>
          <dgm:bulletEnabled val="1"/>
        </dgm:presLayoutVars>
      </dgm:prSet>
      <dgm:spPr/>
    </dgm:pt>
    <dgm:pt modelId="{BC09D2B6-29A7-42C0-A9EB-4E6A5870ED00}" type="pres">
      <dgm:prSet presAssocID="{EB8DC2EB-C597-4FC3-8269-DB8000620F58}" presName="sibTrans" presStyleCnt="0"/>
      <dgm:spPr/>
    </dgm:pt>
    <dgm:pt modelId="{FCCA207A-2871-4D38-810F-AF76B438492E}" type="pres">
      <dgm:prSet presAssocID="{3E4D151B-AEE3-40F7-B397-41338E455A44}" presName="textNode" presStyleLbl="node1" presStyleIdx="1" presStyleCnt="5">
        <dgm:presLayoutVars>
          <dgm:bulletEnabled val="1"/>
        </dgm:presLayoutVars>
      </dgm:prSet>
      <dgm:spPr/>
    </dgm:pt>
    <dgm:pt modelId="{864F4ACD-7557-41B3-BE22-45F2DF7D9C3B}" type="pres">
      <dgm:prSet presAssocID="{57E50608-0C11-46D9-B70A-77A2B5A1E443}" presName="sibTrans" presStyleCnt="0"/>
      <dgm:spPr/>
    </dgm:pt>
    <dgm:pt modelId="{3087FE04-1988-462C-A0D2-BC56C85F112B}" type="pres">
      <dgm:prSet presAssocID="{F5B685B8-149D-4A57-B0D4-B073526C2E32}" presName="textNode" presStyleLbl="node1" presStyleIdx="2" presStyleCnt="5">
        <dgm:presLayoutVars>
          <dgm:bulletEnabled val="1"/>
        </dgm:presLayoutVars>
      </dgm:prSet>
      <dgm:spPr/>
    </dgm:pt>
    <dgm:pt modelId="{8662EDDD-CB74-40D0-90D8-80055CC7C9F8}" type="pres">
      <dgm:prSet presAssocID="{F623FF21-9089-4DE9-8D83-378A5BFE60A2}" presName="sibTrans" presStyleCnt="0"/>
      <dgm:spPr/>
    </dgm:pt>
    <dgm:pt modelId="{A1DB78EF-9A38-419D-8F35-100D824E9895}" type="pres">
      <dgm:prSet presAssocID="{2F2F7ACF-5EC7-493A-A54D-C3AD3E3368A4}" presName="textNode" presStyleLbl="node1" presStyleIdx="3" presStyleCnt="5">
        <dgm:presLayoutVars>
          <dgm:bulletEnabled val="1"/>
        </dgm:presLayoutVars>
      </dgm:prSet>
      <dgm:spPr/>
    </dgm:pt>
    <dgm:pt modelId="{CDB3CD7C-700B-4F15-AC31-215FA9F674AD}" type="pres">
      <dgm:prSet presAssocID="{B6C49639-1013-4610-BE0C-3552CB5F4C3D}" presName="sibTrans" presStyleCnt="0"/>
      <dgm:spPr/>
    </dgm:pt>
    <dgm:pt modelId="{44135BC9-C060-45FE-9471-E66FE0534753}" type="pres">
      <dgm:prSet presAssocID="{A0D01894-9FAB-4C7F-8400-7628BC215731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38DF4900-C678-476E-8B4C-D660E0D08A6D}" type="presOf" srcId="{2F2F7ACF-5EC7-493A-A54D-C3AD3E3368A4}" destId="{A1DB78EF-9A38-419D-8F35-100D824E9895}" srcOrd="0" destOrd="0" presId="urn:microsoft.com/office/officeart/2005/8/layout/hProcess9"/>
    <dgm:cxn modelId="{844E3C23-83C0-4837-A94A-7C4A8E44A592}" type="presOf" srcId="{A0D01894-9FAB-4C7F-8400-7628BC215731}" destId="{44135BC9-C060-45FE-9471-E66FE0534753}" srcOrd="0" destOrd="0" presId="urn:microsoft.com/office/officeart/2005/8/layout/hProcess9"/>
    <dgm:cxn modelId="{A193E125-060C-4C72-8540-E71085FD9251}" srcId="{C63A5C59-36AD-4DB5-95E8-343B274DC154}" destId="{1A352F2C-E97A-40AB-AE9D-8A7718914D61}" srcOrd="0" destOrd="0" parTransId="{4846C8F0-ED73-4DFD-88D5-612396368087}" sibTransId="{EB8DC2EB-C597-4FC3-8269-DB8000620F58}"/>
    <dgm:cxn modelId="{AF50EF31-6361-400D-AB99-7CBCB32E1F50}" type="presOf" srcId="{C63A5C59-36AD-4DB5-95E8-343B274DC154}" destId="{03D40A6E-1BB9-4554-B89D-F42DAE1CE900}" srcOrd="0" destOrd="0" presId="urn:microsoft.com/office/officeart/2005/8/layout/hProcess9"/>
    <dgm:cxn modelId="{58509A65-3FB0-4127-AAF2-B2F96BCFBBE3}" srcId="{C63A5C59-36AD-4DB5-95E8-343B274DC154}" destId="{F5B685B8-149D-4A57-B0D4-B073526C2E32}" srcOrd="2" destOrd="0" parTransId="{D6D9D7E1-4160-4521-9665-C2E8C21B8C54}" sibTransId="{F623FF21-9089-4DE9-8D83-378A5BFE60A2}"/>
    <dgm:cxn modelId="{D2AB7D4B-5774-4865-948D-8742767A2286}" srcId="{C63A5C59-36AD-4DB5-95E8-343B274DC154}" destId="{3E4D151B-AEE3-40F7-B397-41338E455A44}" srcOrd="1" destOrd="0" parTransId="{EC615F97-00E9-4D3E-8F9A-5F86D56CBDE7}" sibTransId="{57E50608-0C11-46D9-B70A-77A2B5A1E443}"/>
    <dgm:cxn modelId="{756EFB4D-7C69-43E6-8B6D-E4E5B535AC37}" type="presOf" srcId="{F5B685B8-149D-4A57-B0D4-B073526C2E32}" destId="{3087FE04-1988-462C-A0D2-BC56C85F112B}" srcOrd="0" destOrd="0" presId="urn:microsoft.com/office/officeart/2005/8/layout/hProcess9"/>
    <dgm:cxn modelId="{773DA771-DED6-4987-850A-1D4D4E929174}" type="presOf" srcId="{1A352F2C-E97A-40AB-AE9D-8A7718914D61}" destId="{09FE635D-454A-445F-9BA4-1782EF9AD4A7}" srcOrd="0" destOrd="0" presId="urn:microsoft.com/office/officeart/2005/8/layout/hProcess9"/>
    <dgm:cxn modelId="{2A000DA4-7C2B-4C1C-B5DE-1110F9FAC238}" srcId="{C63A5C59-36AD-4DB5-95E8-343B274DC154}" destId="{A0D01894-9FAB-4C7F-8400-7628BC215731}" srcOrd="4" destOrd="0" parTransId="{3619EAE1-2C5F-473C-BEB0-BF7D60DD2672}" sibTransId="{572143FD-269E-4009-9BA3-F39A3DE68A27}"/>
    <dgm:cxn modelId="{7796E0D2-8AFD-4ED4-8E74-9FEDC28767BE}" type="presOf" srcId="{3E4D151B-AEE3-40F7-B397-41338E455A44}" destId="{FCCA207A-2871-4D38-810F-AF76B438492E}" srcOrd="0" destOrd="0" presId="urn:microsoft.com/office/officeart/2005/8/layout/hProcess9"/>
    <dgm:cxn modelId="{6929EAD4-EA9B-49D0-B5AA-D7F5CFEA142D}" srcId="{C63A5C59-36AD-4DB5-95E8-343B274DC154}" destId="{2F2F7ACF-5EC7-493A-A54D-C3AD3E3368A4}" srcOrd="3" destOrd="0" parTransId="{D1242962-A372-443C-B3B1-712ABBE80DBC}" sibTransId="{B6C49639-1013-4610-BE0C-3552CB5F4C3D}"/>
    <dgm:cxn modelId="{1BABA5C5-76BF-4B50-8809-30711665CFA1}" type="presParOf" srcId="{03D40A6E-1BB9-4554-B89D-F42DAE1CE900}" destId="{E63F34BD-A7A3-4D1F-A837-2ABB8A30B04F}" srcOrd="0" destOrd="0" presId="urn:microsoft.com/office/officeart/2005/8/layout/hProcess9"/>
    <dgm:cxn modelId="{BEE82C99-B500-475A-B6BF-5F7E680E4C63}" type="presParOf" srcId="{03D40A6E-1BB9-4554-B89D-F42DAE1CE900}" destId="{2AC3B65F-1CF2-4D09-843A-64F1D8E8F95B}" srcOrd="1" destOrd="0" presId="urn:microsoft.com/office/officeart/2005/8/layout/hProcess9"/>
    <dgm:cxn modelId="{AE386CAE-7B2D-44CC-AF32-279790E27C6C}" type="presParOf" srcId="{2AC3B65F-1CF2-4D09-843A-64F1D8E8F95B}" destId="{09FE635D-454A-445F-9BA4-1782EF9AD4A7}" srcOrd="0" destOrd="0" presId="urn:microsoft.com/office/officeart/2005/8/layout/hProcess9"/>
    <dgm:cxn modelId="{7BD8B698-1290-4F58-9529-5B68A51C48F9}" type="presParOf" srcId="{2AC3B65F-1CF2-4D09-843A-64F1D8E8F95B}" destId="{BC09D2B6-29A7-42C0-A9EB-4E6A5870ED00}" srcOrd="1" destOrd="0" presId="urn:microsoft.com/office/officeart/2005/8/layout/hProcess9"/>
    <dgm:cxn modelId="{2EC6D165-456B-44E6-8F86-F902E23D734C}" type="presParOf" srcId="{2AC3B65F-1CF2-4D09-843A-64F1D8E8F95B}" destId="{FCCA207A-2871-4D38-810F-AF76B438492E}" srcOrd="2" destOrd="0" presId="urn:microsoft.com/office/officeart/2005/8/layout/hProcess9"/>
    <dgm:cxn modelId="{3643204C-F5F6-4791-8CBF-F295067A2037}" type="presParOf" srcId="{2AC3B65F-1CF2-4D09-843A-64F1D8E8F95B}" destId="{864F4ACD-7557-41B3-BE22-45F2DF7D9C3B}" srcOrd="3" destOrd="0" presId="urn:microsoft.com/office/officeart/2005/8/layout/hProcess9"/>
    <dgm:cxn modelId="{EDB23A17-3028-484E-A01C-E36FCC08145F}" type="presParOf" srcId="{2AC3B65F-1CF2-4D09-843A-64F1D8E8F95B}" destId="{3087FE04-1988-462C-A0D2-BC56C85F112B}" srcOrd="4" destOrd="0" presId="urn:microsoft.com/office/officeart/2005/8/layout/hProcess9"/>
    <dgm:cxn modelId="{29230565-C831-4B63-81C6-02481599D884}" type="presParOf" srcId="{2AC3B65F-1CF2-4D09-843A-64F1D8E8F95B}" destId="{8662EDDD-CB74-40D0-90D8-80055CC7C9F8}" srcOrd="5" destOrd="0" presId="urn:microsoft.com/office/officeart/2005/8/layout/hProcess9"/>
    <dgm:cxn modelId="{109C22B0-58F1-44E6-B833-2D8E35A57734}" type="presParOf" srcId="{2AC3B65F-1CF2-4D09-843A-64F1D8E8F95B}" destId="{A1DB78EF-9A38-419D-8F35-100D824E9895}" srcOrd="6" destOrd="0" presId="urn:microsoft.com/office/officeart/2005/8/layout/hProcess9"/>
    <dgm:cxn modelId="{5C29F8D4-99C0-443A-BF30-6B15D75A1592}" type="presParOf" srcId="{2AC3B65F-1CF2-4D09-843A-64F1D8E8F95B}" destId="{CDB3CD7C-700B-4F15-AC31-215FA9F674AD}" srcOrd="7" destOrd="0" presId="urn:microsoft.com/office/officeart/2005/8/layout/hProcess9"/>
    <dgm:cxn modelId="{4904B6E8-A87D-4996-BE68-0EF0607E2408}" type="presParOf" srcId="{2AC3B65F-1CF2-4D09-843A-64F1D8E8F95B}" destId="{44135BC9-C060-45FE-9471-E66FE053475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FC81A-6856-46DE-9E2A-CA71E2AC5FB9}">
      <dsp:nvSpPr>
        <dsp:cNvPr id="0" name=""/>
        <dsp:cNvSpPr/>
      </dsp:nvSpPr>
      <dsp:spPr>
        <a:xfrm>
          <a:off x="142698" y="650324"/>
          <a:ext cx="2880948" cy="900296"/>
        </a:xfrm>
        <a:prstGeom prst="rect">
          <a:avLst/>
        </a:prstGeom>
        <a:solidFill>
          <a:srgbClr val="FFFF00">
            <a:alpha val="40000"/>
          </a:srgb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80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Paradigma</a:t>
          </a:r>
          <a:r>
            <a:rPr lang="en-US" sz="1800" b="1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en-US" sz="1800" b="1" kern="1200" dirty="0" err="1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Penelitian</a:t>
          </a:r>
          <a:endParaRPr lang="en-US" sz="18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42698" y="650324"/>
        <a:ext cx="2880948" cy="900296"/>
      </dsp:txXfrm>
    </dsp:sp>
    <dsp:sp modelId="{52D857C9-C08E-4EF1-AFBC-6E9BE0759546}">
      <dsp:nvSpPr>
        <dsp:cNvPr id="0" name=""/>
        <dsp:cNvSpPr/>
      </dsp:nvSpPr>
      <dsp:spPr>
        <a:xfrm>
          <a:off x="22659" y="520281"/>
          <a:ext cx="630207" cy="94531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B7769-55B6-4162-B155-8551C9CED73A}">
      <dsp:nvSpPr>
        <dsp:cNvPr id="0" name=""/>
        <dsp:cNvSpPr/>
      </dsp:nvSpPr>
      <dsp:spPr>
        <a:xfrm>
          <a:off x="3247575" y="650324"/>
          <a:ext cx="2880948" cy="900296"/>
        </a:xfrm>
        <a:prstGeom prst="rect">
          <a:avLst/>
        </a:prstGeom>
        <a:solidFill>
          <a:srgbClr val="00B0F0">
            <a:alpha val="40000"/>
          </a:srgb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80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Strategi</a:t>
          </a:r>
          <a:r>
            <a:rPr lang="en-US" sz="1800" b="1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en-US" sz="1800" b="1" kern="1200" dirty="0" err="1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Penelitian</a:t>
          </a:r>
          <a:endParaRPr lang="en-US" sz="18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247575" y="650324"/>
        <a:ext cx="2880948" cy="900296"/>
      </dsp:txXfrm>
    </dsp:sp>
    <dsp:sp modelId="{A5E7BCD1-E1BB-4567-A7D0-DB5408E25F19}">
      <dsp:nvSpPr>
        <dsp:cNvPr id="0" name=""/>
        <dsp:cNvSpPr/>
      </dsp:nvSpPr>
      <dsp:spPr>
        <a:xfrm>
          <a:off x="3127535" y="520281"/>
          <a:ext cx="630207" cy="94531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9CCAF-1AEC-48E6-94A1-38F55C118661}">
      <dsp:nvSpPr>
        <dsp:cNvPr id="0" name=""/>
        <dsp:cNvSpPr/>
      </dsp:nvSpPr>
      <dsp:spPr>
        <a:xfrm>
          <a:off x="6352451" y="650324"/>
          <a:ext cx="2880948" cy="900296"/>
        </a:xfrm>
        <a:prstGeom prst="rect">
          <a:avLst/>
        </a:prstGeom>
        <a:solidFill>
          <a:schemeClr val="bg2">
            <a:lumMod val="50000"/>
            <a:alpha val="40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80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Teknik </a:t>
          </a:r>
          <a:r>
            <a:rPr lang="en-US" sz="1800" b="1" kern="1200" dirty="0" err="1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Pemilihan</a:t>
          </a:r>
          <a:r>
            <a:rPr lang="en-US" sz="1800" b="1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en-US" sz="1800" b="1" kern="1200" dirty="0" err="1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Informan</a:t>
          </a:r>
          <a:endParaRPr lang="en-US" sz="18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6352451" y="650324"/>
        <a:ext cx="2880948" cy="900296"/>
      </dsp:txXfrm>
    </dsp:sp>
    <dsp:sp modelId="{8A39620F-5C23-4A97-8DE8-0E179ECC588D}">
      <dsp:nvSpPr>
        <dsp:cNvPr id="0" name=""/>
        <dsp:cNvSpPr/>
      </dsp:nvSpPr>
      <dsp:spPr>
        <a:xfrm>
          <a:off x="6232412" y="520281"/>
          <a:ext cx="630207" cy="945311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6B68B-A638-4D8A-8CCA-99A723512FA9}">
      <dsp:nvSpPr>
        <dsp:cNvPr id="0" name=""/>
        <dsp:cNvSpPr/>
      </dsp:nvSpPr>
      <dsp:spPr>
        <a:xfrm>
          <a:off x="126943" y="1783697"/>
          <a:ext cx="2880948" cy="900296"/>
        </a:xfrm>
        <a:prstGeom prst="rect">
          <a:avLst/>
        </a:prstGeom>
        <a:solidFill>
          <a:schemeClr val="accent4">
            <a:lumMod val="60000"/>
            <a:lumOff val="40000"/>
            <a:alpha val="40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80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Teknik </a:t>
          </a:r>
          <a:r>
            <a:rPr lang="en-US" sz="1800" b="1" kern="1200" dirty="0" err="1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Pengumpulan</a:t>
          </a:r>
          <a:r>
            <a:rPr lang="en-US" sz="1800" b="1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Data</a:t>
          </a:r>
        </a:p>
      </dsp:txBody>
      <dsp:txXfrm>
        <a:off x="126943" y="1783697"/>
        <a:ext cx="2880948" cy="900296"/>
      </dsp:txXfrm>
    </dsp:sp>
    <dsp:sp modelId="{B467668D-4C84-4C24-B1EC-D9D5081471A7}">
      <dsp:nvSpPr>
        <dsp:cNvPr id="0" name=""/>
        <dsp:cNvSpPr/>
      </dsp:nvSpPr>
      <dsp:spPr>
        <a:xfrm>
          <a:off x="6903" y="1653654"/>
          <a:ext cx="630207" cy="945311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9095F-7CE6-447A-8360-32F0D847E6B1}">
      <dsp:nvSpPr>
        <dsp:cNvPr id="0" name=""/>
        <dsp:cNvSpPr/>
      </dsp:nvSpPr>
      <dsp:spPr>
        <a:xfrm>
          <a:off x="3231819" y="1783697"/>
          <a:ext cx="2880948" cy="900296"/>
        </a:xfrm>
        <a:prstGeom prst="rect">
          <a:avLst/>
        </a:prstGeom>
        <a:solidFill>
          <a:srgbClr val="FF0000">
            <a:alpha val="40000"/>
          </a:srgb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80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Teknik Analisa Data </a:t>
          </a:r>
          <a:r>
            <a:rPr lang="en-US" sz="1800" b="1" i="0" kern="1200" dirty="0" err="1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Kualitatif</a:t>
          </a:r>
          <a:endParaRPr lang="en-US" sz="1800" b="1" i="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231819" y="1783697"/>
        <a:ext cx="2880948" cy="900296"/>
      </dsp:txXfrm>
    </dsp:sp>
    <dsp:sp modelId="{794197D5-DFC9-48BD-8E86-45A54E670E4A}">
      <dsp:nvSpPr>
        <dsp:cNvPr id="0" name=""/>
        <dsp:cNvSpPr/>
      </dsp:nvSpPr>
      <dsp:spPr>
        <a:xfrm>
          <a:off x="3111780" y="1653654"/>
          <a:ext cx="630207" cy="945311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F4830-DFA5-4EA5-8298-F5BE6E49208B}">
      <dsp:nvSpPr>
        <dsp:cNvPr id="0" name=""/>
        <dsp:cNvSpPr/>
      </dsp:nvSpPr>
      <dsp:spPr>
        <a:xfrm>
          <a:off x="6368206" y="1783697"/>
          <a:ext cx="2880948" cy="900296"/>
        </a:xfrm>
        <a:prstGeom prst="rect">
          <a:avLst/>
        </a:prstGeom>
        <a:solidFill>
          <a:srgbClr val="FF0000">
            <a:alpha val="40000"/>
          </a:srgb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80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 err="1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Isu</a:t>
          </a:r>
          <a:r>
            <a:rPr lang="en-US" sz="2000" b="1" i="0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en-US" sz="2000" b="1" i="0" kern="1200" dirty="0" err="1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Etis</a:t>
          </a:r>
          <a:r>
            <a:rPr lang="en-US" sz="2000" b="1" i="0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&amp; </a:t>
          </a:r>
          <a:r>
            <a:rPr lang="en-US" sz="2000" b="1" i="0" kern="1200" dirty="0" err="1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Kesalahan</a:t>
          </a:r>
          <a:r>
            <a:rPr lang="en-US" sz="2000" b="1" i="0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en-US" sz="2000" b="1" i="0" kern="1200" dirty="0" err="1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Umum</a:t>
          </a:r>
          <a:r>
            <a:rPr lang="en-US" sz="2000" b="1" i="0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Bab 3 </a:t>
          </a:r>
          <a:r>
            <a:rPr lang="en-US" sz="2000" b="1" i="0" kern="1200" dirty="0" err="1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Penelitian</a:t>
          </a:r>
          <a:endParaRPr lang="en-US" sz="2000" b="1" i="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6368206" y="1783697"/>
        <a:ext cx="2880948" cy="900296"/>
      </dsp:txXfrm>
    </dsp:sp>
    <dsp:sp modelId="{7E29962B-198A-4359-8902-3A7D2EFEE0C7}">
      <dsp:nvSpPr>
        <dsp:cNvPr id="0" name=""/>
        <dsp:cNvSpPr/>
      </dsp:nvSpPr>
      <dsp:spPr>
        <a:xfrm>
          <a:off x="6216656" y="1653654"/>
          <a:ext cx="693228" cy="945311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E0DBC-2B61-407E-B8BD-E5C7DD3590E3}">
      <dsp:nvSpPr>
        <dsp:cNvPr id="0" name=""/>
        <dsp:cNvSpPr/>
      </dsp:nvSpPr>
      <dsp:spPr>
        <a:xfrm>
          <a:off x="0" y="1387626"/>
          <a:ext cx="1434574" cy="7172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chemeClr val="tx1"/>
              </a:solidFill>
            </a:rPr>
            <a:t>Wawancara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1009" y="1408635"/>
        <a:ext cx="1392556" cy="675269"/>
      </dsp:txXfrm>
    </dsp:sp>
    <dsp:sp modelId="{30982D07-650A-4563-86EA-75AACFABF0CC}">
      <dsp:nvSpPr>
        <dsp:cNvPr id="0" name=""/>
        <dsp:cNvSpPr/>
      </dsp:nvSpPr>
      <dsp:spPr>
        <a:xfrm rot="19642886">
          <a:off x="1374867" y="1528894"/>
          <a:ext cx="75712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57122" y="133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1734500" y="1523281"/>
        <a:ext cx="37856" cy="37856"/>
      </dsp:txXfrm>
    </dsp:sp>
    <dsp:sp modelId="{C5413EA3-C47B-424A-9C32-5172D52A3B85}">
      <dsp:nvSpPr>
        <dsp:cNvPr id="0" name=""/>
        <dsp:cNvSpPr/>
      </dsp:nvSpPr>
      <dsp:spPr>
        <a:xfrm>
          <a:off x="2072282" y="979504"/>
          <a:ext cx="1434574" cy="71728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chemeClr val="tx1"/>
              </a:solidFill>
            </a:rPr>
            <a:t>Pertanyaan</a:t>
          </a:r>
          <a:r>
            <a:rPr lang="en-US" sz="1500" kern="1200" dirty="0">
              <a:solidFill>
                <a:schemeClr val="tx1"/>
              </a:solidFill>
            </a:rPr>
            <a:t> Terbuka</a:t>
          </a:r>
        </a:p>
      </dsp:txBody>
      <dsp:txXfrm>
        <a:off x="2093291" y="1000513"/>
        <a:ext cx="1392556" cy="675269"/>
      </dsp:txXfrm>
    </dsp:sp>
    <dsp:sp modelId="{A99CDA33-714B-45F5-8A96-101B8329DCD1}">
      <dsp:nvSpPr>
        <dsp:cNvPr id="0" name=""/>
        <dsp:cNvSpPr/>
      </dsp:nvSpPr>
      <dsp:spPr>
        <a:xfrm rot="20057909">
          <a:off x="3395502" y="836708"/>
          <a:ext cx="225106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251067" y="1331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bg1"/>
            </a:solidFill>
          </a:endParaRPr>
        </a:p>
      </dsp:txBody>
      <dsp:txXfrm>
        <a:off x="4464760" y="793746"/>
        <a:ext cx="112553" cy="112553"/>
      </dsp:txXfrm>
    </dsp:sp>
    <dsp:sp modelId="{498DCA72-2F4E-40AC-A23F-2650318A57B5}">
      <dsp:nvSpPr>
        <dsp:cNvPr id="0" name=""/>
        <dsp:cNvSpPr/>
      </dsp:nvSpPr>
      <dsp:spPr>
        <a:xfrm>
          <a:off x="5535216" y="3255"/>
          <a:ext cx="1434574" cy="7172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chemeClr val="tx1"/>
              </a:solidFill>
            </a:rPr>
            <a:t>Berkaitan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dengan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pengalaman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556225" y="24264"/>
        <a:ext cx="1392556" cy="675269"/>
      </dsp:txXfrm>
    </dsp:sp>
    <dsp:sp modelId="{AD4BA4FE-ED6D-4DF0-A017-EA4818E8E15E}">
      <dsp:nvSpPr>
        <dsp:cNvPr id="0" name=""/>
        <dsp:cNvSpPr/>
      </dsp:nvSpPr>
      <dsp:spPr>
        <a:xfrm rot="21343928">
          <a:off x="3504036" y="1249148"/>
          <a:ext cx="203399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033999" y="1331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solidFill>
              <a:schemeClr val="bg1"/>
            </a:solidFill>
          </a:endParaRPr>
        </a:p>
      </dsp:txBody>
      <dsp:txXfrm>
        <a:off x="4470186" y="1211613"/>
        <a:ext cx="101699" cy="101699"/>
      </dsp:txXfrm>
    </dsp:sp>
    <dsp:sp modelId="{AE66ACA6-D371-4767-B3F1-01B447556910}">
      <dsp:nvSpPr>
        <dsp:cNvPr id="0" name=""/>
        <dsp:cNvSpPr/>
      </dsp:nvSpPr>
      <dsp:spPr>
        <a:xfrm>
          <a:off x="5535216" y="828135"/>
          <a:ext cx="1434574" cy="7172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chemeClr val="tx1"/>
              </a:solidFill>
            </a:rPr>
            <a:t>Berkaitan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dengan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pendapat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556225" y="849144"/>
        <a:ext cx="1392556" cy="675269"/>
      </dsp:txXfrm>
    </dsp:sp>
    <dsp:sp modelId="{1EE5286B-A003-47FE-9642-5561585F59F6}">
      <dsp:nvSpPr>
        <dsp:cNvPr id="0" name=""/>
        <dsp:cNvSpPr/>
      </dsp:nvSpPr>
      <dsp:spPr>
        <a:xfrm rot="1102116">
          <a:off x="3452409" y="1661588"/>
          <a:ext cx="213725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137255" y="1331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solidFill>
              <a:schemeClr val="bg1"/>
            </a:solidFill>
          </a:endParaRPr>
        </a:p>
      </dsp:txBody>
      <dsp:txXfrm>
        <a:off x="4467605" y="1621472"/>
        <a:ext cx="106862" cy="106862"/>
      </dsp:txXfrm>
    </dsp:sp>
    <dsp:sp modelId="{4775EFFC-823A-4F00-904A-4E151CC0777B}">
      <dsp:nvSpPr>
        <dsp:cNvPr id="0" name=""/>
        <dsp:cNvSpPr/>
      </dsp:nvSpPr>
      <dsp:spPr>
        <a:xfrm>
          <a:off x="5535216" y="1653016"/>
          <a:ext cx="1434574" cy="7172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chemeClr val="tx1"/>
              </a:solidFill>
            </a:rPr>
            <a:t>Berkaitan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dengan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perasaan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556225" y="1674025"/>
        <a:ext cx="1392556" cy="675269"/>
      </dsp:txXfrm>
    </dsp:sp>
    <dsp:sp modelId="{402CA0FD-BAC4-4C9C-BC18-88B38865AD7C}">
      <dsp:nvSpPr>
        <dsp:cNvPr id="0" name=""/>
        <dsp:cNvSpPr/>
      </dsp:nvSpPr>
      <dsp:spPr>
        <a:xfrm rot="2187244">
          <a:off x="3260142" y="2074028"/>
          <a:ext cx="252178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521789" y="1331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>
            <a:solidFill>
              <a:schemeClr val="bg1"/>
            </a:solidFill>
          </a:endParaRPr>
        </a:p>
      </dsp:txBody>
      <dsp:txXfrm>
        <a:off x="4457992" y="2024299"/>
        <a:ext cx="126089" cy="126089"/>
      </dsp:txXfrm>
    </dsp:sp>
    <dsp:sp modelId="{224E83CC-77F2-4E5D-B50A-B8E6CFE30448}">
      <dsp:nvSpPr>
        <dsp:cNvPr id="0" name=""/>
        <dsp:cNvSpPr/>
      </dsp:nvSpPr>
      <dsp:spPr>
        <a:xfrm>
          <a:off x="5535216" y="2477896"/>
          <a:ext cx="1434574" cy="7172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chemeClr val="tx1"/>
              </a:solidFill>
            </a:rPr>
            <a:t>Tentang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pengetahuan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556225" y="2498905"/>
        <a:ext cx="1392556" cy="675269"/>
      </dsp:txXfrm>
    </dsp:sp>
    <dsp:sp modelId="{73D11BE3-8F15-4435-914F-645B9B72EDC2}">
      <dsp:nvSpPr>
        <dsp:cNvPr id="0" name=""/>
        <dsp:cNvSpPr/>
      </dsp:nvSpPr>
      <dsp:spPr>
        <a:xfrm rot="2932622">
          <a:off x="2978973" y="2486469"/>
          <a:ext cx="308412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084126" y="1331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solidFill>
              <a:schemeClr val="bg1"/>
            </a:solidFill>
          </a:endParaRPr>
        </a:p>
      </dsp:txBody>
      <dsp:txXfrm>
        <a:off x="4443933" y="2422681"/>
        <a:ext cx="154206" cy="154206"/>
      </dsp:txXfrm>
    </dsp:sp>
    <dsp:sp modelId="{85A6EBF4-9EDC-4C77-9586-216D9C8B63ED}">
      <dsp:nvSpPr>
        <dsp:cNvPr id="0" name=""/>
        <dsp:cNvSpPr/>
      </dsp:nvSpPr>
      <dsp:spPr>
        <a:xfrm>
          <a:off x="5535216" y="3302777"/>
          <a:ext cx="1434574" cy="7172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chemeClr val="tx1"/>
              </a:solidFill>
            </a:rPr>
            <a:t>Berkenaan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dengan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indera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556225" y="3323786"/>
        <a:ext cx="1392556" cy="675269"/>
      </dsp:txXfrm>
    </dsp:sp>
    <dsp:sp modelId="{361EA150-FCF8-4C5A-9862-59B72FA599E1}">
      <dsp:nvSpPr>
        <dsp:cNvPr id="0" name=""/>
        <dsp:cNvSpPr/>
      </dsp:nvSpPr>
      <dsp:spPr>
        <a:xfrm rot="3432375">
          <a:off x="2648531" y="2898909"/>
          <a:ext cx="374501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745011" y="1331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solidFill>
              <a:schemeClr val="bg1"/>
            </a:solidFill>
          </a:endParaRPr>
        </a:p>
      </dsp:txBody>
      <dsp:txXfrm>
        <a:off x="4427411" y="2818599"/>
        <a:ext cx="187250" cy="187250"/>
      </dsp:txXfrm>
    </dsp:sp>
    <dsp:sp modelId="{F22CEF57-A84D-43AB-AB8B-7221EB7BF202}">
      <dsp:nvSpPr>
        <dsp:cNvPr id="0" name=""/>
        <dsp:cNvSpPr/>
      </dsp:nvSpPr>
      <dsp:spPr>
        <a:xfrm>
          <a:off x="5535216" y="4127657"/>
          <a:ext cx="1434574" cy="7172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chemeClr val="tx1"/>
              </a:solidFill>
            </a:rPr>
            <a:t>Dengan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latar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belakang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atau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demografi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556225" y="4148666"/>
        <a:ext cx="1392556" cy="675269"/>
      </dsp:txXfrm>
    </dsp:sp>
    <dsp:sp modelId="{AF2731CC-C44E-408B-ADDF-8A978B6E00E8}">
      <dsp:nvSpPr>
        <dsp:cNvPr id="0" name=""/>
        <dsp:cNvSpPr/>
      </dsp:nvSpPr>
      <dsp:spPr>
        <a:xfrm rot="2851997">
          <a:off x="1272824" y="2100270"/>
          <a:ext cx="99588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95881" y="133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1745868" y="2088689"/>
        <a:ext cx="49794" cy="49794"/>
      </dsp:txXfrm>
    </dsp:sp>
    <dsp:sp modelId="{4279A55B-A4B8-4312-B88A-18E6EA562EDD}">
      <dsp:nvSpPr>
        <dsp:cNvPr id="0" name=""/>
        <dsp:cNvSpPr/>
      </dsp:nvSpPr>
      <dsp:spPr>
        <a:xfrm>
          <a:off x="2106955" y="2122258"/>
          <a:ext cx="1434574" cy="71728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chemeClr val="tx1"/>
              </a:solidFill>
            </a:rPr>
            <a:t>Pertanyaan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Tertutup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127964" y="2143267"/>
        <a:ext cx="1392556" cy="67526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D2141-BC4D-4C49-B292-77B8EF5CCC84}">
      <dsp:nvSpPr>
        <dsp:cNvPr id="0" name=""/>
        <dsp:cNvSpPr/>
      </dsp:nvSpPr>
      <dsp:spPr>
        <a:xfrm>
          <a:off x="295907" y="2636660"/>
          <a:ext cx="1833953" cy="9169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bg1"/>
              </a:solidFill>
              <a:latin typeface="+mn-lt"/>
            </a:rPr>
            <a:t>Macam-macam Observasi</a:t>
          </a:r>
          <a:endParaRPr lang="en-US" sz="2000" kern="1200" dirty="0">
            <a:solidFill>
              <a:schemeClr val="bg1"/>
            </a:solidFill>
            <a:latin typeface="+mn-lt"/>
          </a:endParaRPr>
        </a:p>
      </dsp:txBody>
      <dsp:txXfrm>
        <a:off x="322764" y="2663517"/>
        <a:ext cx="1780239" cy="863262"/>
      </dsp:txXfrm>
    </dsp:sp>
    <dsp:sp modelId="{096E9426-61A7-4AB5-81E0-B315597E4261}">
      <dsp:nvSpPr>
        <dsp:cNvPr id="0" name=""/>
        <dsp:cNvSpPr/>
      </dsp:nvSpPr>
      <dsp:spPr>
        <a:xfrm rot="18289469">
          <a:off x="1854359" y="2549979"/>
          <a:ext cx="1284586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284586" y="1790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  <a:latin typeface="+mn-lt"/>
          </a:endParaRPr>
        </a:p>
      </dsp:txBody>
      <dsp:txXfrm>
        <a:off x="2464537" y="2535772"/>
        <a:ext cx="64229" cy="64229"/>
      </dsp:txXfrm>
    </dsp:sp>
    <dsp:sp modelId="{BCBF1846-E3DD-4B9E-8D89-49848C97DC19}">
      <dsp:nvSpPr>
        <dsp:cNvPr id="0" name=""/>
        <dsp:cNvSpPr/>
      </dsp:nvSpPr>
      <dsp:spPr>
        <a:xfrm>
          <a:off x="2863443" y="1582136"/>
          <a:ext cx="1833953" cy="9169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bg1"/>
              </a:solidFill>
              <a:latin typeface="+mn-lt"/>
            </a:rPr>
            <a:t>Observasi Partisipatif</a:t>
          </a:r>
          <a:endParaRPr lang="en-US" sz="2000" kern="1200" dirty="0">
            <a:solidFill>
              <a:schemeClr val="bg1"/>
            </a:solidFill>
            <a:latin typeface="+mn-lt"/>
          </a:endParaRPr>
        </a:p>
      </dsp:txBody>
      <dsp:txXfrm>
        <a:off x="2890300" y="1608993"/>
        <a:ext cx="1780239" cy="863262"/>
      </dsp:txXfrm>
    </dsp:sp>
    <dsp:sp modelId="{38BA81EF-0E75-4652-AAE3-9AC55311B2D1}">
      <dsp:nvSpPr>
        <dsp:cNvPr id="0" name=""/>
        <dsp:cNvSpPr/>
      </dsp:nvSpPr>
      <dsp:spPr>
        <a:xfrm rot="17692822">
          <a:off x="4192381" y="1231824"/>
          <a:ext cx="1743612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743612" y="1790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>
            <a:solidFill>
              <a:schemeClr val="bg1"/>
            </a:solidFill>
            <a:latin typeface="+mn-lt"/>
          </a:endParaRPr>
        </a:p>
      </dsp:txBody>
      <dsp:txXfrm>
        <a:off x="5020597" y="1206142"/>
        <a:ext cx="87180" cy="87180"/>
      </dsp:txXfrm>
    </dsp:sp>
    <dsp:sp modelId="{CB8F3007-7502-46E1-B4A2-D4C350FD9D42}">
      <dsp:nvSpPr>
        <dsp:cNvPr id="0" name=""/>
        <dsp:cNvSpPr/>
      </dsp:nvSpPr>
      <dsp:spPr>
        <a:xfrm>
          <a:off x="5430978" y="351"/>
          <a:ext cx="1833953" cy="91697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bg1"/>
              </a:solidFill>
              <a:latin typeface="+mn-lt"/>
            </a:rPr>
            <a:t>Obervasi yang pasif</a:t>
          </a:r>
          <a:endParaRPr lang="en-US" sz="2000" kern="1200" dirty="0">
            <a:solidFill>
              <a:schemeClr val="bg1"/>
            </a:solidFill>
            <a:latin typeface="+mn-lt"/>
          </a:endParaRPr>
        </a:p>
      </dsp:txBody>
      <dsp:txXfrm>
        <a:off x="5457835" y="27208"/>
        <a:ext cx="1780239" cy="863262"/>
      </dsp:txXfrm>
    </dsp:sp>
    <dsp:sp modelId="{6B33FA1E-0420-4ACE-A27E-9241971AC591}">
      <dsp:nvSpPr>
        <dsp:cNvPr id="0" name=""/>
        <dsp:cNvSpPr/>
      </dsp:nvSpPr>
      <dsp:spPr>
        <a:xfrm rot="19457599">
          <a:off x="4612483" y="1759086"/>
          <a:ext cx="903408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903408" y="1790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  <a:latin typeface="+mn-lt"/>
          </a:endParaRPr>
        </a:p>
      </dsp:txBody>
      <dsp:txXfrm>
        <a:off x="5041602" y="1754409"/>
        <a:ext cx="45170" cy="45170"/>
      </dsp:txXfrm>
    </dsp:sp>
    <dsp:sp modelId="{C867012B-2E83-4CE4-B46B-A6494DE3A998}">
      <dsp:nvSpPr>
        <dsp:cNvPr id="0" name=""/>
        <dsp:cNvSpPr/>
      </dsp:nvSpPr>
      <dsp:spPr>
        <a:xfrm>
          <a:off x="5430978" y="1054875"/>
          <a:ext cx="1833953" cy="91697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bg1"/>
              </a:solidFill>
              <a:latin typeface="+mn-lt"/>
            </a:rPr>
            <a:t>Observasi yang moderat</a:t>
          </a:r>
          <a:endParaRPr lang="en-US" sz="2000" kern="1200" dirty="0">
            <a:solidFill>
              <a:schemeClr val="bg1"/>
            </a:solidFill>
            <a:latin typeface="+mn-lt"/>
          </a:endParaRPr>
        </a:p>
      </dsp:txBody>
      <dsp:txXfrm>
        <a:off x="5457835" y="1081732"/>
        <a:ext cx="1780239" cy="863262"/>
      </dsp:txXfrm>
    </dsp:sp>
    <dsp:sp modelId="{DED6C901-9877-4BBE-8D4D-5A394E093AEB}">
      <dsp:nvSpPr>
        <dsp:cNvPr id="0" name=""/>
        <dsp:cNvSpPr/>
      </dsp:nvSpPr>
      <dsp:spPr>
        <a:xfrm rot="2142401">
          <a:off x="4612483" y="2286348"/>
          <a:ext cx="903408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903408" y="1790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  <a:latin typeface="+mn-lt"/>
          </a:endParaRPr>
        </a:p>
      </dsp:txBody>
      <dsp:txXfrm>
        <a:off x="5041602" y="2281670"/>
        <a:ext cx="45170" cy="45170"/>
      </dsp:txXfrm>
    </dsp:sp>
    <dsp:sp modelId="{EE180BE3-AB5B-4D1B-99CE-E73C1F9B43B7}">
      <dsp:nvSpPr>
        <dsp:cNvPr id="0" name=""/>
        <dsp:cNvSpPr/>
      </dsp:nvSpPr>
      <dsp:spPr>
        <a:xfrm>
          <a:off x="5430978" y="2109398"/>
          <a:ext cx="1833953" cy="91697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bg1"/>
              </a:solidFill>
              <a:latin typeface="+mn-lt"/>
            </a:rPr>
            <a:t>Observasi</a:t>
          </a:r>
          <a:r>
            <a:rPr lang="en-US" sz="2000" kern="1200" dirty="0">
              <a:solidFill>
                <a:schemeClr val="bg1"/>
              </a:solidFill>
              <a:latin typeface="+mn-lt"/>
            </a:rPr>
            <a:t> yang </a:t>
          </a:r>
          <a:r>
            <a:rPr lang="en-US" sz="2000" kern="1200" dirty="0" err="1">
              <a:solidFill>
                <a:schemeClr val="bg1"/>
              </a:solidFill>
              <a:latin typeface="+mn-lt"/>
            </a:rPr>
            <a:t>aktif</a:t>
          </a:r>
          <a:endParaRPr lang="en-US" sz="2000" kern="1200" dirty="0">
            <a:solidFill>
              <a:schemeClr val="bg1"/>
            </a:solidFill>
            <a:latin typeface="+mn-lt"/>
          </a:endParaRPr>
        </a:p>
      </dsp:txBody>
      <dsp:txXfrm>
        <a:off x="5457835" y="2136255"/>
        <a:ext cx="1780239" cy="863262"/>
      </dsp:txXfrm>
    </dsp:sp>
    <dsp:sp modelId="{88C024C5-6DC0-4D48-A694-D013C053D197}">
      <dsp:nvSpPr>
        <dsp:cNvPr id="0" name=""/>
        <dsp:cNvSpPr/>
      </dsp:nvSpPr>
      <dsp:spPr>
        <a:xfrm rot="3907178">
          <a:off x="4192381" y="2813609"/>
          <a:ext cx="1743612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743612" y="1790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>
            <a:solidFill>
              <a:schemeClr val="bg1"/>
            </a:solidFill>
            <a:latin typeface="+mn-lt"/>
          </a:endParaRPr>
        </a:p>
      </dsp:txBody>
      <dsp:txXfrm>
        <a:off x="5020597" y="2787927"/>
        <a:ext cx="87180" cy="87180"/>
      </dsp:txXfrm>
    </dsp:sp>
    <dsp:sp modelId="{57598D30-301D-43BA-AECE-EE0608FF1468}">
      <dsp:nvSpPr>
        <dsp:cNvPr id="0" name=""/>
        <dsp:cNvSpPr/>
      </dsp:nvSpPr>
      <dsp:spPr>
        <a:xfrm>
          <a:off x="5430978" y="3163921"/>
          <a:ext cx="1833953" cy="91697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bg1"/>
              </a:solidFill>
              <a:latin typeface="+mn-lt"/>
            </a:rPr>
            <a:t>Observasi yang lengkap</a:t>
          </a:r>
          <a:endParaRPr lang="en-US" sz="2000" kern="1200" dirty="0">
            <a:solidFill>
              <a:schemeClr val="bg1"/>
            </a:solidFill>
            <a:latin typeface="+mn-lt"/>
          </a:endParaRPr>
        </a:p>
      </dsp:txBody>
      <dsp:txXfrm>
        <a:off x="5457835" y="3190778"/>
        <a:ext cx="1780239" cy="863262"/>
      </dsp:txXfrm>
    </dsp:sp>
    <dsp:sp modelId="{5DBDE4F6-E869-4709-B84E-683F02851F39}">
      <dsp:nvSpPr>
        <dsp:cNvPr id="0" name=""/>
        <dsp:cNvSpPr/>
      </dsp:nvSpPr>
      <dsp:spPr>
        <a:xfrm>
          <a:off x="2129861" y="3077240"/>
          <a:ext cx="733581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733581" y="1790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  <a:latin typeface="+mn-lt"/>
          </a:endParaRPr>
        </a:p>
      </dsp:txBody>
      <dsp:txXfrm>
        <a:off x="2478312" y="3076809"/>
        <a:ext cx="36679" cy="36679"/>
      </dsp:txXfrm>
    </dsp:sp>
    <dsp:sp modelId="{596DE92E-C22B-404F-997F-6A478334F184}">
      <dsp:nvSpPr>
        <dsp:cNvPr id="0" name=""/>
        <dsp:cNvSpPr/>
      </dsp:nvSpPr>
      <dsp:spPr>
        <a:xfrm>
          <a:off x="2863443" y="2636660"/>
          <a:ext cx="1833953" cy="9169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bg1"/>
              </a:solidFill>
              <a:latin typeface="+mn-lt"/>
            </a:rPr>
            <a:t>Observasi Terus Terang &amp; Tersamar</a:t>
          </a:r>
          <a:endParaRPr lang="en-US" sz="2000" kern="1200" dirty="0">
            <a:solidFill>
              <a:schemeClr val="bg1"/>
            </a:solidFill>
            <a:latin typeface="+mn-lt"/>
          </a:endParaRPr>
        </a:p>
      </dsp:txBody>
      <dsp:txXfrm>
        <a:off x="2890300" y="2663517"/>
        <a:ext cx="1780239" cy="863262"/>
      </dsp:txXfrm>
    </dsp:sp>
    <dsp:sp modelId="{4A4BC767-2347-45F3-9C73-B0D5258D959F}">
      <dsp:nvSpPr>
        <dsp:cNvPr id="0" name=""/>
        <dsp:cNvSpPr/>
      </dsp:nvSpPr>
      <dsp:spPr>
        <a:xfrm rot="3310531">
          <a:off x="1854359" y="3604502"/>
          <a:ext cx="1284586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284586" y="1790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  <a:latin typeface="+mn-lt"/>
          </a:endParaRPr>
        </a:p>
      </dsp:txBody>
      <dsp:txXfrm>
        <a:off x="2464537" y="3590295"/>
        <a:ext cx="64229" cy="64229"/>
      </dsp:txXfrm>
    </dsp:sp>
    <dsp:sp modelId="{CB6E6624-352B-4163-9829-F274FC2869F2}">
      <dsp:nvSpPr>
        <dsp:cNvPr id="0" name=""/>
        <dsp:cNvSpPr/>
      </dsp:nvSpPr>
      <dsp:spPr>
        <a:xfrm>
          <a:off x="2863443" y="3691183"/>
          <a:ext cx="1833953" cy="9169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bg1"/>
              </a:solidFill>
              <a:latin typeface="+mn-lt"/>
            </a:rPr>
            <a:t>Observasi Tak Terstruktur</a:t>
          </a:r>
          <a:endParaRPr lang="en-US" sz="2000" kern="1200" dirty="0">
            <a:solidFill>
              <a:schemeClr val="bg1"/>
            </a:solidFill>
            <a:latin typeface="+mn-lt"/>
          </a:endParaRPr>
        </a:p>
      </dsp:txBody>
      <dsp:txXfrm>
        <a:off x="2890300" y="3718040"/>
        <a:ext cx="1780239" cy="8632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7C226-6540-4DF9-BB8E-D6786DA71CFF}">
      <dsp:nvSpPr>
        <dsp:cNvPr id="0" name=""/>
        <dsp:cNvSpPr/>
      </dsp:nvSpPr>
      <dsp:spPr>
        <a:xfrm>
          <a:off x="4405337" y="2362199"/>
          <a:ext cx="281211" cy="2143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605" y="0"/>
              </a:lnTo>
              <a:lnTo>
                <a:pt x="140605" y="2143377"/>
              </a:lnTo>
              <a:lnTo>
                <a:pt x="281211" y="214337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+mn-lt"/>
          </a:endParaRPr>
        </a:p>
      </dsp:txBody>
      <dsp:txXfrm>
        <a:off x="4491899" y="3379845"/>
        <a:ext cx="108087" cy="108087"/>
      </dsp:txXfrm>
    </dsp:sp>
    <dsp:sp modelId="{513370C1-BC55-42E9-80CA-98A3A4A0C246}">
      <dsp:nvSpPr>
        <dsp:cNvPr id="0" name=""/>
        <dsp:cNvSpPr/>
      </dsp:nvSpPr>
      <dsp:spPr>
        <a:xfrm>
          <a:off x="4405337" y="2362199"/>
          <a:ext cx="281211" cy="1607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605" y="0"/>
              </a:lnTo>
              <a:lnTo>
                <a:pt x="140605" y="1607533"/>
              </a:lnTo>
              <a:lnTo>
                <a:pt x="281211" y="160753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+mn-lt"/>
          </a:endParaRPr>
        </a:p>
      </dsp:txBody>
      <dsp:txXfrm>
        <a:off x="4505144" y="3125167"/>
        <a:ext cx="81597" cy="81597"/>
      </dsp:txXfrm>
    </dsp:sp>
    <dsp:sp modelId="{7AAF09E3-4762-4FD3-BDA2-F44BE7E521F6}">
      <dsp:nvSpPr>
        <dsp:cNvPr id="0" name=""/>
        <dsp:cNvSpPr/>
      </dsp:nvSpPr>
      <dsp:spPr>
        <a:xfrm>
          <a:off x="4405337" y="2362199"/>
          <a:ext cx="281211" cy="1071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605" y="0"/>
              </a:lnTo>
              <a:lnTo>
                <a:pt x="140605" y="1071688"/>
              </a:lnTo>
              <a:lnTo>
                <a:pt x="281211" y="107168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+mn-lt"/>
          </a:endParaRPr>
        </a:p>
      </dsp:txBody>
      <dsp:txXfrm>
        <a:off x="4518244" y="2870345"/>
        <a:ext cx="55398" cy="55398"/>
      </dsp:txXfrm>
    </dsp:sp>
    <dsp:sp modelId="{3D62A551-DF43-433F-AAB3-C7E96747B5CA}">
      <dsp:nvSpPr>
        <dsp:cNvPr id="0" name=""/>
        <dsp:cNvSpPr/>
      </dsp:nvSpPr>
      <dsp:spPr>
        <a:xfrm>
          <a:off x="4405337" y="2362199"/>
          <a:ext cx="281211" cy="535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605" y="0"/>
              </a:lnTo>
              <a:lnTo>
                <a:pt x="140605" y="535844"/>
              </a:lnTo>
              <a:lnTo>
                <a:pt x="281211" y="53584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+mn-lt"/>
          </a:endParaRPr>
        </a:p>
      </dsp:txBody>
      <dsp:txXfrm>
        <a:off x="4530814" y="2614993"/>
        <a:ext cx="30257" cy="30257"/>
      </dsp:txXfrm>
    </dsp:sp>
    <dsp:sp modelId="{DA79E8F8-CC1B-4E5B-94D3-93D617C3C081}">
      <dsp:nvSpPr>
        <dsp:cNvPr id="0" name=""/>
        <dsp:cNvSpPr/>
      </dsp:nvSpPr>
      <dsp:spPr>
        <a:xfrm>
          <a:off x="4405337" y="2316479"/>
          <a:ext cx="2812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1211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+mn-lt"/>
          </a:endParaRPr>
        </a:p>
      </dsp:txBody>
      <dsp:txXfrm>
        <a:off x="4538913" y="2355169"/>
        <a:ext cx="14060" cy="14060"/>
      </dsp:txXfrm>
    </dsp:sp>
    <dsp:sp modelId="{8F5728F0-FE55-4D80-B90A-BE212B632828}">
      <dsp:nvSpPr>
        <dsp:cNvPr id="0" name=""/>
        <dsp:cNvSpPr/>
      </dsp:nvSpPr>
      <dsp:spPr>
        <a:xfrm>
          <a:off x="4405337" y="1826355"/>
          <a:ext cx="281211" cy="535844"/>
        </a:xfrm>
        <a:custGeom>
          <a:avLst/>
          <a:gdLst/>
          <a:ahLst/>
          <a:cxnLst/>
          <a:rect l="0" t="0" r="0" b="0"/>
          <a:pathLst>
            <a:path>
              <a:moveTo>
                <a:pt x="0" y="535844"/>
              </a:moveTo>
              <a:lnTo>
                <a:pt x="140605" y="535844"/>
              </a:lnTo>
              <a:lnTo>
                <a:pt x="140605" y="0"/>
              </a:lnTo>
              <a:lnTo>
                <a:pt x="281211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+mn-lt"/>
          </a:endParaRPr>
        </a:p>
      </dsp:txBody>
      <dsp:txXfrm>
        <a:off x="4530814" y="2079149"/>
        <a:ext cx="30257" cy="30257"/>
      </dsp:txXfrm>
    </dsp:sp>
    <dsp:sp modelId="{EC72E91F-FD02-4DFD-922B-2853591A2B31}">
      <dsp:nvSpPr>
        <dsp:cNvPr id="0" name=""/>
        <dsp:cNvSpPr/>
      </dsp:nvSpPr>
      <dsp:spPr>
        <a:xfrm>
          <a:off x="4405337" y="1290511"/>
          <a:ext cx="281211" cy="1071688"/>
        </a:xfrm>
        <a:custGeom>
          <a:avLst/>
          <a:gdLst/>
          <a:ahLst/>
          <a:cxnLst/>
          <a:rect l="0" t="0" r="0" b="0"/>
          <a:pathLst>
            <a:path>
              <a:moveTo>
                <a:pt x="0" y="1071688"/>
              </a:moveTo>
              <a:lnTo>
                <a:pt x="140605" y="1071688"/>
              </a:lnTo>
              <a:lnTo>
                <a:pt x="140605" y="0"/>
              </a:lnTo>
              <a:lnTo>
                <a:pt x="281211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+mn-lt"/>
          </a:endParaRPr>
        </a:p>
      </dsp:txBody>
      <dsp:txXfrm>
        <a:off x="4518244" y="1798656"/>
        <a:ext cx="55398" cy="55398"/>
      </dsp:txXfrm>
    </dsp:sp>
    <dsp:sp modelId="{4DBC0284-7F9C-4C12-981B-26B09C1F0475}">
      <dsp:nvSpPr>
        <dsp:cNvPr id="0" name=""/>
        <dsp:cNvSpPr/>
      </dsp:nvSpPr>
      <dsp:spPr>
        <a:xfrm>
          <a:off x="4405337" y="754666"/>
          <a:ext cx="281211" cy="1607533"/>
        </a:xfrm>
        <a:custGeom>
          <a:avLst/>
          <a:gdLst/>
          <a:ahLst/>
          <a:cxnLst/>
          <a:rect l="0" t="0" r="0" b="0"/>
          <a:pathLst>
            <a:path>
              <a:moveTo>
                <a:pt x="0" y="1607533"/>
              </a:moveTo>
              <a:lnTo>
                <a:pt x="140605" y="1607533"/>
              </a:lnTo>
              <a:lnTo>
                <a:pt x="140605" y="0"/>
              </a:lnTo>
              <a:lnTo>
                <a:pt x="281211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+mn-lt"/>
          </a:endParaRPr>
        </a:p>
      </dsp:txBody>
      <dsp:txXfrm>
        <a:off x="4505144" y="1517634"/>
        <a:ext cx="81597" cy="81597"/>
      </dsp:txXfrm>
    </dsp:sp>
    <dsp:sp modelId="{7720A92D-3EE7-4931-9D5B-3FD76157E30B}">
      <dsp:nvSpPr>
        <dsp:cNvPr id="0" name=""/>
        <dsp:cNvSpPr/>
      </dsp:nvSpPr>
      <dsp:spPr>
        <a:xfrm>
          <a:off x="4405337" y="218822"/>
          <a:ext cx="281211" cy="2143377"/>
        </a:xfrm>
        <a:custGeom>
          <a:avLst/>
          <a:gdLst/>
          <a:ahLst/>
          <a:cxnLst/>
          <a:rect l="0" t="0" r="0" b="0"/>
          <a:pathLst>
            <a:path>
              <a:moveTo>
                <a:pt x="0" y="2143377"/>
              </a:moveTo>
              <a:lnTo>
                <a:pt x="140605" y="2143377"/>
              </a:lnTo>
              <a:lnTo>
                <a:pt x="140605" y="0"/>
              </a:lnTo>
              <a:lnTo>
                <a:pt x="281211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+mn-lt"/>
          </a:endParaRPr>
        </a:p>
      </dsp:txBody>
      <dsp:txXfrm>
        <a:off x="4491899" y="1236467"/>
        <a:ext cx="108087" cy="108087"/>
      </dsp:txXfrm>
    </dsp:sp>
    <dsp:sp modelId="{0D8D7ECC-7E16-47E9-B8B5-0C64F46C7206}">
      <dsp:nvSpPr>
        <dsp:cNvPr id="0" name=""/>
        <dsp:cNvSpPr/>
      </dsp:nvSpPr>
      <dsp:spPr>
        <a:xfrm>
          <a:off x="2718070" y="2316479"/>
          <a:ext cx="2812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1211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+mn-lt"/>
          </a:endParaRPr>
        </a:p>
      </dsp:txBody>
      <dsp:txXfrm>
        <a:off x="2851646" y="2355169"/>
        <a:ext cx="14060" cy="14060"/>
      </dsp:txXfrm>
    </dsp:sp>
    <dsp:sp modelId="{49B87E00-EF52-48C7-8EE5-712140A6562C}">
      <dsp:nvSpPr>
        <dsp:cNvPr id="0" name=""/>
        <dsp:cNvSpPr/>
      </dsp:nvSpPr>
      <dsp:spPr>
        <a:xfrm rot="16200000">
          <a:off x="1375639" y="2147862"/>
          <a:ext cx="2256186" cy="428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n-lt"/>
            </a:rPr>
            <a:t>Obyek Observasi</a:t>
          </a:r>
          <a:endParaRPr lang="en-US" sz="1800" kern="1200" dirty="0">
            <a:latin typeface="+mn-lt"/>
          </a:endParaRPr>
        </a:p>
      </dsp:txBody>
      <dsp:txXfrm>
        <a:off x="1375639" y="2147862"/>
        <a:ext cx="2256186" cy="428675"/>
      </dsp:txXfrm>
    </dsp:sp>
    <dsp:sp modelId="{30F6E664-0EDC-4EA4-B211-FDC5B715A88E}">
      <dsp:nvSpPr>
        <dsp:cNvPr id="0" name=""/>
        <dsp:cNvSpPr/>
      </dsp:nvSpPr>
      <dsp:spPr>
        <a:xfrm>
          <a:off x="2999282" y="2147862"/>
          <a:ext cx="1406055" cy="428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>
              <a:latin typeface="+mn-lt"/>
            </a:rPr>
            <a:t>Place, Actor, Activity</a:t>
          </a:r>
          <a:endParaRPr lang="en-US" sz="1800" i="1" kern="1200" dirty="0">
            <a:latin typeface="+mn-lt"/>
          </a:endParaRPr>
        </a:p>
      </dsp:txBody>
      <dsp:txXfrm>
        <a:off x="2999282" y="2147862"/>
        <a:ext cx="1406055" cy="428675"/>
      </dsp:txXfrm>
    </dsp:sp>
    <dsp:sp modelId="{46DB3A11-A950-43F5-9609-37B94FB9E1E8}">
      <dsp:nvSpPr>
        <dsp:cNvPr id="0" name=""/>
        <dsp:cNvSpPr/>
      </dsp:nvSpPr>
      <dsp:spPr>
        <a:xfrm>
          <a:off x="4686548" y="4484"/>
          <a:ext cx="1406055" cy="428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>
              <a:latin typeface="+mn-lt"/>
            </a:rPr>
            <a:t>Space</a:t>
          </a:r>
          <a:endParaRPr lang="en-US" sz="1800" i="1" kern="1200" dirty="0">
            <a:latin typeface="+mn-lt"/>
          </a:endParaRPr>
        </a:p>
      </dsp:txBody>
      <dsp:txXfrm>
        <a:off x="4686548" y="4484"/>
        <a:ext cx="1406055" cy="428675"/>
      </dsp:txXfrm>
    </dsp:sp>
    <dsp:sp modelId="{A5FD38F3-424E-4942-870F-CE64771A3AB0}">
      <dsp:nvSpPr>
        <dsp:cNvPr id="0" name=""/>
        <dsp:cNvSpPr/>
      </dsp:nvSpPr>
      <dsp:spPr>
        <a:xfrm>
          <a:off x="4686548" y="540329"/>
          <a:ext cx="1406055" cy="428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>
              <a:latin typeface="+mn-lt"/>
            </a:rPr>
            <a:t>Actor</a:t>
          </a:r>
          <a:endParaRPr lang="en-US" sz="1800" i="1" kern="1200" dirty="0">
            <a:latin typeface="+mn-lt"/>
          </a:endParaRPr>
        </a:p>
      </dsp:txBody>
      <dsp:txXfrm>
        <a:off x="4686548" y="540329"/>
        <a:ext cx="1406055" cy="428675"/>
      </dsp:txXfrm>
    </dsp:sp>
    <dsp:sp modelId="{34132D32-5C2E-4514-9FFE-782B025ED082}">
      <dsp:nvSpPr>
        <dsp:cNvPr id="0" name=""/>
        <dsp:cNvSpPr/>
      </dsp:nvSpPr>
      <dsp:spPr>
        <a:xfrm>
          <a:off x="4686548" y="1076173"/>
          <a:ext cx="1406055" cy="428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>
              <a:latin typeface="+mn-lt"/>
            </a:rPr>
            <a:t>Activity</a:t>
          </a:r>
          <a:endParaRPr lang="en-US" sz="1800" i="1" kern="1200" dirty="0">
            <a:latin typeface="+mn-lt"/>
          </a:endParaRPr>
        </a:p>
      </dsp:txBody>
      <dsp:txXfrm>
        <a:off x="4686548" y="1076173"/>
        <a:ext cx="1406055" cy="428675"/>
      </dsp:txXfrm>
    </dsp:sp>
    <dsp:sp modelId="{A8A2329F-4A5C-4031-8964-9D56FBC961CC}">
      <dsp:nvSpPr>
        <dsp:cNvPr id="0" name=""/>
        <dsp:cNvSpPr/>
      </dsp:nvSpPr>
      <dsp:spPr>
        <a:xfrm>
          <a:off x="4686548" y="1612017"/>
          <a:ext cx="1406055" cy="428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>
              <a:latin typeface="+mn-lt"/>
            </a:rPr>
            <a:t>Object</a:t>
          </a:r>
          <a:endParaRPr lang="en-US" sz="1800" i="1" kern="1200" dirty="0">
            <a:latin typeface="+mn-lt"/>
          </a:endParaRPr>
        </a:p>
      </dsp:txBody>
      <dsp:txXfrm>
        <a:off x="4686548" y="1612017"/>
        <a:ext cx="1406055" cy="428675"/>
      </dsp:txXfrm>
    </dsp:sp>
    <dsp:sp modelId="{7D07C25D-1D27-4A17-8A97-4F63F1206642}">
      <dsp:nvSpPr>
        <dsp:cNvPr id="0" name=""/>
        <dsp:cNvSpPr/>
      </dsp:nvSpPr>
      <dsp:spPr>
        <a:xfrm>
          <a:off x="4686548" y="2147862"/>
          <a:ext cx="1406055" cy="428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>
              <a:latin typeface="+mn-lt"/>
            </a:rPr>
            <a:t>Act</a:t>
          </a:r>
          <a:endParaRPr lang="en-US" sz="1800" i="1" kern="1200" dirty="0">
            <a:latin typeface="+mn-lt"/>
          </a:endParaRPr>
        </a:p>
      </dsp:txBody>
      <dsp:txXfrm>
        <a:off x="4686548" y="2147862"/>
        <a:ext cx="1406055" cy="428675"/>
      </dsp:txXfrm>
    </dsp:sp>
    <dsp:sp modelId="{42A6B248-CB21-4B93-84DB-D31F76421333}">
      <dsp:nvSpPr>
        <dsp:cNvPr id="0" name=""/>
        <dsp:cNvSpPr/>
      </dsp:nvSpPr>
      <dsp:spPr>
        <a:xfrm>
          <a:off x="4686548" y="2683706"/>
          <a:ext cx="1406055" cy="428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>
              <a:latin typeface="+mn-lt"/>
            </a:rPr>
            <a:t>Event</a:t>
          </a:r>
          <a:endParaRPr lang="en-US" sz="1800" i="1" kern="1200" dirty="0">
            <a:latin typeface="+mn-lt"/>
          </a:endParaRPr>
        </a:p>
      </dsp:txBody>
      <dsp:txXfrm>
        <a:off x="4686548" y="2683706"/>
        <a:ext cx="1406055" cy="428675"/>
      </dsp:txXfrm>
    </dsp:sp>
    <dsp:sp modelId="{A6F0B1AC-F2F2-4B7A-8524-4ABA1E66EA31}">
      <dsp:nvSpPr>
        <dsp:cNvPr id="0" name=""/>
        <dsp:cNvSpPr/>
      </dsp:nvSpPr>
      <dsp:spPr>
        <a:xfrm>
          <a:off x="4686548" y="3219551"/>
          <a:ext cx="1406055" cy="428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>
              <a:latin typeface="+mn-lt"/>
            </a:rPr>
            <a:t>Time</a:t>
          </a:r>
          <a:endParaRPr lang="en-US" sz="1800" i="1" kern="1200" dirty="0">
            <a:latin typeface="+mn-lt"/>
          </a:endParaRPr>
        </a:p>
      </dsp:txBody>
      <dsp:txXfrm>
        <a:off x="4686548" y="3219551"/>
        <a:ext cx="1406055" cy="428675"/>
      </dsp:txXfrm>
    </dsp:sp>
    <dsp:sp modelId="{ACB4336A-0A5E-4D6D-8D40-28523A800FC0}">
      <dsp:nvSpPr>
        <dsp:cNvPr id="0" name=""/>
        <dsp:cNvSpPr/>
      </dsp:nvSpPr>
      <dsp:spPr>
        <a:xfrm>
          <a:off x="4686548" y="3755395"/>
          <a:ext cx="1406055" cy="428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>
              <a:latin typeface="+mn-lt"/>
            </a:rPr>
            <a:t>Goal</a:t>
          </a:r>
          <a:endParaRPr lang="en-US" sz="1800" i="1" kern="1200" dirty="0">
            <a:latin typeface="+mn-lt"/>
          </a:endParaRPr>
        </a:p>
      </dsp:txBody>
      <dsp:txXfrm>
        <a:off x="4686548" y="3755395"/>
        <a:ext cx="1406055" cy="428675"/>
      </dsp:txXfrm>
    </dsp:sp>
    <dsp:sp modelId="{4B9EB0CF-D7A9-4296-839E-3262EF648FF7}">
      <dsp:nvSpPr>
        <dsp:cNvPr id="0" name=""/>
        <dsp:cNvSpPr/>
      </dsp:nvSpPr>
      <dsp:spPr>
        <a:xfrm>
          <a:off x="4686548" y="4291239"/>
          <a:ext cx="1406055" cy="428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>
              <a:latin typeface="+mn-lt"/>
            </a:rPr>
            <a:t>Feeling</a:t>
          </a:r>
          <a:endParaRPr lang="en-US" sz="1800" i="1" kern="1200" dirty="0">
            <a:latin typeface="+mn-lt"/>
          </a:endParaRPr>
        </a:p>
      </dsp:txBody>
      <dsp:txXfrm>
        <a:off x="4686548" y="4291239"/>
        <a:ext cx="1406055" cy="42867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3F243-0CC4-4CEF-93F2-5776498F90DB}">
      <dsp:nvSpPr>
        <dsp:cNvPr id="0" name=""/>
        <dsp:cNvSpPr/>
      </dsp:nvSpPr>
      <dsp:spPr>
        <a:xfrm>
          <a:off x="0" y="305488"/>
          <a:ext cx="8458200" cy="15850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50" tIns="548640" rIns="656450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id-ID" sz="1800" kern="1200" dirty="0" err="1"/>
            <a:t>Metode</a:t>
          </a:r>
          <a:r>
            <a:rPr lang="en-US" altLang="id-ID" sz="1800" kern="1200" dirty="0"/>
            <a:t> </a:t>
          </a:r>
          <a:r>
            <a:rPr lang="en-US" altLang="id-ID" sz="1800" kern="1200" dirty="0" err="1"/>
            <a:t>pengumpulan</a:t>
          </a:r>
          <a:r>
            <a:rPr lang="en-US" altLang="id-ID" sz="1800" kern="1200" dirty="0"/>
            <a:t> data </a:t>
          </a:r>
          <a:r>
            <a:rPr lang="en-US" altLang="id-ID" sz="1800" kern="1200" dirty="0" err="1"/>
            <a:t>untuk</a:t>
          </a:r>
          <a:r>
            <a:rPr lang="en-US" altLang="id-ID" sz="1800" kern="1200" dirty="0"/>
            <a:t> </a:t>
          </a:r>
          <a:r>
            <a:rPr lang="en-US" altLang="id-ID" sz="1800" kern="1200" dirty="0" err="1"/>
            <a:t>memahami</a:t>
          </a:r>
          <a:r>
            <a:rPr lang="en-US" altLang="id-ID" sz="1800" kern="1200" dirty="0"/>
            <a:t> </a:t>
          </a:r>
          <a:r>
            <a:rPr lang="en-US" altLang="id-ID" sz="1800" kern="1200" dirty="0" err="1"/>
            <a:t>sikap</a:t>
          </a:r>
          <a:r>
            <a:rPr lang="en-US" altLang="id-ID" sz="1800" kern="1200" dirty="0"/>
            <a:t> </a:t>
          </a:r>
          <a:r>
            <a:rPr lang="en-US" altLang="id-ID" sz="1800" kern="1200" dirty="0" err="1"/>
            <a:t>dan</a:t>
          </a:r>
          <a:r>
            <a:rPr lang="en-US" altLang="id-ID" sz="1800" kern="1200" dirty="0"/>
            <a:t> </a:t>
          </a:r>
          <a:r>
            <a:rPr lang="en-US" altLang="id-ID" sz="1800" kern="1200" dirty="0" err="1"/>
            <a:t>perilaku</a:t>
          </a:r>
          <a:r>
            <a:rPr lang="en-US" altLang="id-ID" sz="1800" kern="1200" dirty="0"/>
            <a:t> </a:t>
          </a:r>
          <a:r>
            <a:rPr lang="en-US" altLang="id-ID" sz="1800" kern="1200" dirty="0" err="1"/>
            <a:t>khalayak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id-ID" sz="1800" kern="1200" dirty="0" err="1"/>
            <a:t>Biasanya</a:t>
          </a:r>
          <a:r>
            <a:rPr lang="en-US" altLang="id-ID" sz="1800" kern="1200" dirty="0"/>
            <a:t> </a:t>
          </a:r>
          <a:r>
            <a:rPr lang="en-US" altLang="id-ID" sz="1800" kern="1200" dirty="0" err="1"/>
            <a:t>terdiri</a:t>
          </a:r>
          <a:r>
            <a:rPr lang="en-US" altLang="id-ID" sz="1800" kern="1200" dirty="0"/>
            <a:t> </a:t>
          </a:r>
          <a:r>
            <a:rPr lang="en-US" altLang="id-ID" sz="1800" kern="1200" dirty="0" err="1"/>
            <a:t>dari</a:t>
          </a:r>
          <a:r>
            <a:rPr lang="en-US" altLang="id-ID" sz="1800" kern="1200" dirty="0"/>
            <a:t> </a:t>
          </a:r>
          <a:r>
            <a:rPr lang="id-ID" altLang="id-ID" sz="1800" kern="1200" dirty="0"/>
            <a:t>2</a:t>
          </a:r>
          <a:r>
            <a:rPr lang="en-US" altLang="id-ID" sz="1800" kern="1200" dirty="0"/>
            <a:t>-</a:t>
          </a:r>
          <a:r>
            <a:rPr lang="id-ID" altLang="id-ID" sz="1800" kern="1200" dirty="0"/>
            <a:t>6</a:t>
          </a:r>
          <a:r>
            <a:rPr lang="en-US" altLang="id-ID" sz="1800" kern="1200" dirty="0"/>
            <a:t> orang yang </a:t>
          </a:r>
          <a:r>
            <a:rPr lang="en-US" altLang="id-ID" sz="1800" kern="1200" dirty="0" err="1"/>
            <a:t>secara</a:t>
          </a:r>
          <a:r>
            <a:rPr lang="en-US" altLang="id-ID" sz="1800" kern="1200" dirty="0"/>
            <a:t> </a:t>
          </a:r>
          <a:r>
            <a:rPr lang="en-US" altLang="id-ID" sz="1800" kern="1200" dirty="0" err="1"/>
            <a:t>bersamaan</a:t>
          </a:r>
          <a:r>
            <a:rPr lang="en-US" altLang="id-ID" sz="1800" kern="1200" dirty="0"/>
            <a:t> </a:t>
          </a:r>
          <a:r>
            <a:rPr lang="en-US" altLang="id-ID" sz="1800" kern="1200" dirty="0" err="1"/>
            <a:t>dikumpulkan</a:t>
          </a:r>
          <a:r>
            <a:rPr lang="en-US" altLang="id-ID" sz="1800" kern="1200" dirty="0"/>
            <a:t>, </a:t>
          </a:r>
          <a:r>
            <a:rPr lang="en-US" altLang="id-ID" sz="1800" kern="1200" dirty="0" err="1"/>
            <a:t>diwawancarai</a:t>
          </a:r>
          <a:r>
            <a:rPr lang="en-US" altLang="id-ID" sz="1800" kern="1200" dirty="0"/>
            <a:t> </a:t>
          </a:r>
          <a:r>
            <a:rPr lang="en-US" altLang="id-ID" sz="1800" kern="1200" dirty="0" err="1"/>
            <a:t>dengan</a:t>
          </a:r>
          <a:r>
            <a:rPr lang="en-US" altLang="id-ID" sz="1800" kern="1200" dirty="0"/>
            <a:t> </a:t>
          </a:r>
          <a:r>
            <a:rPr lang="en-US" altLang="id-ID" sz="1800" kern="1200" dirty="0" err="1"/>
            <a:t>dipandu</a:t>
          </a:r>
          <a:r>
            <a:rPr lang="en-US" altLang="id-ID" sz="1800" kern="1200" dirty="0"/>
            <a:t> </a:t>
          </a:r>
          <a:r>
            <a:rPr lang="en-US" altLang="id-ID" sz="1800" kern="1200" dirty="0" err="1"/>
            <a:t>oleh</a:t>
          </a:r>
          <a:r>
            <a:rPr lang="en-US" altLang="id-ID" sz="1800" kern="1200" dirty="0"/>
            <a:t> moderator </a:t>
          </a:r>
          <a:endParaRPr lang="en-US" sz="1800" kern="1200" dirty="0"/>
        </a:p>
      </dsp:txBody>
      <dsp:txXfrm>
        <a:off x="0" y="305488"/>
        <a:ext cx="8458200" cy="1585023"/>
      </dsp:txXfrm>
    </dsp:sp>
    <dsp:sp modelId="{9D1AF6DF-8EBD-4BA9-AB1C-83666B416551}">
      <dsp:nvSpPr>
        <dsp:cNvPr id="0" name=""/>
        <dsp:cNvSpPr/>
      </dsp:nvSpPr>
      <dsp:spPr>
        <a:xfrm>
          <a:off x="422910" y="10288"/>
          <a:ext cx="5920740" cy="590400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2"/>
              </a:solidFill>
              <a:ea typeface="+mn-ea"/>
              <a:cs typeface="+mn-cs"/>
            </a:rPr>
            <a:t>FOCUS GROUP DISCUSSION</a:t>
          </a:r>
          <a:endParaRPr lang="en-US" sz="1800" b="1" kern="1200" dirty="0">
            <a:solidFill>
              <a:schemeClr val="bg2"/>
            </a:solidFill>
          </a:endParaRPr>
        </a:p>
      </dsp:txBody>
      <dsp:txXfrm>
        <a:off x="422910" y="10288"/>
        <a:ext cx="5920740" cy="590400"/>
      </dsp:txXfrm>
    </dsp:sp>
    <dsp:sp modelId="{84309B57-9335-4504-ADE7-0F6F02733EE1}">
      <dsp:nvSpPr>
        <dsp:cNvPr id="0" name=""/>
        <dsp:cNvSpPr/>
      </dsp:nvSpPr>
      <dsp:spPr>
        <a:xfrm>
          <a:off x="0" y="2293711"/>
          <a:ext cx="8458200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50" tIns="731520" rIns="656450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id-ID" sz="1800" kern="1200" dirty="0" err="1"/>
            <a:t>Tidak</a:t>
          </a:r>
          <a:r>
            <a:rPr lang="en-US" altLang="id-ID" sz="1800" kern="1200" dirty="0"/>
            <a:t> </a:t>
          </a:r>
          <a:r>
            <a:rPr lang="en-US" altLang="id-ID" sz="1800" kern="1200" dirty="0" err="1"/>
            <a:t>ada</a:t>
          </a:r>
          <a:r>
            <a:rPr lang="en-US" altLang="id-ID" sz="1800" kern="1200" dirty="0"/>
            <a:t> </a:t>
          </a:r>
          <a:r>
            <a:rPr lang="en-US" altLang="id-ID" sz="1800" kern="1200" dirty="0" err="1"/>
            <a:t>jawaban</a:t>
          </a:r>
          <a:r>
            <a:rPr lang="en-US" altLang="id-ID" sz="1800" kern="1200" dirty="0"/>
            <a:t> </a:t>
          </a:r>
          <a:r>
            <a:rPr lang="en-US" altLang="id-ID" sz="1800" kern="1200" dirty="0" err="1"/>
            <a:t>benar</a:t>
          </a:r>
          <a:r>
            <a:rPr lang="en-US" altLang="id-ID" sz="1800" kern="1200" dirty="0"/>
            <a:t> </a:t>
          </a:r>
          <a:r>
            <a:rPr lang="en-US" altLang="id-ID" sz="1800" kern="1200" dirty="0" err="1"/>
            <a:t>atau</a:t>
          </a:r>
          <a:r>
            <a:rPr lang="en-US" altLang="id-ID" sz="1800" kern="1200" dirty="0"/>
            <a:t> </a:t>
          </a:r>
          <a:r>
            <a:rPr lang="en-US" altLang="id-ID" sz="1800" kern="1200" dirty="0" err="1"/>
            <a:t>salah</a:t>
          </a:r>
          <a:r>
            <a:rPr lang="en-US" altLang="id-ID" sz="1800" kern="1200" dirty="0"/>
            <a:t> </a:t>
          </a:r>
          <a:r>
            <a:rPr lang="en-US" altLang="id-ID" sz="1800" kern="1200" dirty="0" err="1"/>
            <a:t>dari</a:t>
          </a:r>
          <a:r>
            <a:rPr lang="en-US" altLang="id-ID" sz="1800" kern="1200" dirty="0"/>
            <a:t> </a:t>
          </a:r>
          <a:r>
            <a:rPr lang="en-US" altLang="id-ID" sz="1800" kern="1200" dirty="0" err="1"/>
            <a:t>responden</a:t>
          </a:r>
          <a:endParaRPr lang="en-US" sz="1800" kern="1200" dirty="0">
            <a:ea typeface="+mn-ea"/>
            <a:cs typeface="+mn-cs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id-ID" sz="1800" kern="1200" dirty="0" err="1"/>
            <a:t>Segala</a:t>
          </a:r>
          <a:r>
            <a:rPr lang="en-US" altLang="id-ID" sz="1800" kern="1200" dirty="0"/>
            <a:t> </a:t>
          </a:r>
          <a:r>
            <a:rPr lang="en-US" altLang="id-ID" sz="1800" kern="1200" dirty="0" err="1"/>
            <a:t>interaksi</a:t>
          </a:r>
          <a:r>
            <a:rPr lang="en-US" altLang="id-ID" sz="1800" kern="1200" dirty="0"/>
            <a:t> </a:t>
          </a:r>
          <a:r>
            <a:rPr lang="en-US" altLang="id-ID" sz="1800" kern="1200" dirty="0" err="1"/>
            <a:t>dan</a:t>
          </a:r>
          <a:r>
            <a:rPr lang="en-US" altLang="id-ID" sz="1800" kern="1200" dirty="0"/>
            <a:t> </a:t>
          </a:r>
          <a:r>
            <a:rPr lang="en-US" altLang="id-ID" sz="1800" kern="1200" dirty="0" err="1"/>
            <a:t>perbincangan</a:t>
          </a:r>
          <a:r>
            <a:rPr lang="en-US" altLang="id-ID" sz="1800" kern="1200" dirty="0"/>
            <a:t> </a:t>
          </a:r>
          <a:r>
            <a:rPr lang="en-US" altLang="id-ID" sz="1800" kern="1200" dirty="0" err="1"/>
            <a:t>harus</a:t>
          </a:r>
          <a:r>
            <a:rPr lang="en-US" altLang="id-ID" sz="1800" kern="1200" dirty="0"/>
            <a:t> </a:t>
          </a:r>
          <a:r>
            <a:rPr lang="en-US" altLang="id-ID" sz="1800" kern="1200" dirty="0" err="1"/>
            <a:t>terekam</a:t>
          </a:r>
          <a:r>
            <a:rPr lang="en-US" altLang="id-ID" sz="1800" kern="1200" dirty="0"/>
            <a:t> </a:t>
          </a:r>
          <a:r>
            <a:rPr lang="en-US" altLang="id-ID" sz="1800" kern="1200" dirty="0" err="1"/>
            <a:t>dengan</a:t>
          </a:r>
          <a:r>
            <a:rPr lang="en-US" altLang="id-ID" sz="1800" kern="1200" dirty="0"/>
            <a:t> </a:t>
          </a:r>
          <a:r>
            <a:rPr lang="en-US" altLang="id-ID" sz="1800" kern="1200" dirty="0" err="1"/>
            <a:t>baik</a:t>
          </a:r>
          <a:endParaRPr lang="en-US" sz="1800" kern="1200" dirty="0">
            <a:ea typeface="+mn-ea"/>
            <a:cs typeface="+mn-cs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id-ID" sz="1800" kern="1200" dirty="0" err="1"/>
            <a:t>Diskusi</a:t>
          </a:r>
          <a:r>
            <a:rPr lang="en-US" altLang="id-ID" sz="1800" kern="1200" dirty="0"/>
            <a:t> </a:t>
          </a:r>
          <a:r>
            <a:rPr lang="en-US" altLang="id-ID" sz="1800" kern="1200" dirty="0" err="1"/>
            <a:t>berjalan</a:t>
          </a:r>
          <a:r>
            <a:rPr lang="en-US" altLang="id-ID" sz="1800" kern="1200" dirty="0"/>
            <a:t> natural </a:t>
          </a:r>
          <a:r>
            <a:rPr lang="en-US" altLang="id-ID" sz="1800" kern="1200" dirty="0" err="1"/>
            <a:t>dan</a:t>
          </a:r>
          <a:r>
            <a:rPr lang="en-US" altLang="id-ID" sz="1800" kern="1200" dirty="0"/>
            <a:t> informal</a:t>
          </a:r>
          <a:endParaRPr lang="en-US" sz="1800" kern="1200" dirty="0"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id-ID" sz="1800" kern="1200" dirty="0"/>
            <a:t>Moderator </a:t>
          </a:r>
          <a:r>
            <a:rPr lang="en-US" altLang="id-ID" sz="1800" kern="1200" dirty="0" err="1"/>
            <a:t>harus</a:t>
          </a:r>
          <a:r>
            <a:rPr lang="en-US" altLang="id-ID" sz="1800" kern="1200" dirty="0"/>
            <a:t> </a:t>
          </a:r>
          <a:r>
            <a:rPr lang="en-US" altLang="id-ID" sz="1800" kern="1200" dirty="0" err="1"/>
            <a:t>dapat</a:t>
          </a:r>
          <a:r>
            <a:rPr lang="en-US" altLang="id-ID" sz="1800" kern="1200" dirty="0"/>
            <a:t> </a:t>
          </a:r>
          <a:r>
            <a:rPr lang="en-US" altLang="id-ID" sz="1800" kern="1200" dirty="0" err="1"/>
            <a:t>membangkitkan</a:t>
          </a:r>
          <a:r>
            <a:rPr lang="en-US" altLang="id-ID" sz="1800" kern="1200" dirty="0"/>
            <a:t> </a:t>
          </a:r>
          <a:r>
            <a:rPr lang="en-US" altLang="id-ID" sz="1800" kern="1200" dirty="0" err="1"/>
            <a:t>suasana</a:t>
          </a:r>
          <a:r>
            <a:rPr lang="en-US" altLang="id-ID" sz="1800" kern="1200" dirty="0"/>
            <a:t> </a:t>
          </a:r>
          <a:r>
            <a:rPr lang="en-US" altLang="id-ID" sz="1800" kern="1200" dirty="0" err="1"/>
            <a:t>diskusi</a:t>
          </a:r>
          <a:endParaRPr lang="en-US" altLang="id-ID" sz="18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ea typeface="+mn-ea"/>
            <a:cs typeface="+mn-cs"/>
          </a:endParaRPr>
        </a:p>
      </dsp:txBody>
      <dsp:txXfrm>
        <a:off x="0" y="2293711"/>
        <a:ext cx="8458200" cy="2268000"/>
      </dsp:txXfrm>
    </dsp:sp>
    <dsp:sp modelId="{D2B8060E-5C25-48B8-8A2C-C7E31B9A4C0B}">
      <dsp:nvSpPr>
        <dsp:cNvPr id="0" name=""/>
        <dsp:cNvSpPr/>
      </dsp:nvSpPr>
      <dsp:spPr>
        <a:xfrm>
          <a:off x="422910" y="1998511"/>
          <a:ext cx="5920740" cy="590400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id-ID" sz="1800" b="1" u="sng" kern="1200" dirty="0">
              <a:solidFill>
                <a:schemeClr val="bg1"/>
              </a:solidFill>
            </a:rPr>
            <a:t>Ada </a:t>
          </a:r>
          <a:r>
            <a:rPr lang="en-US" altLang="id-ID" sz="1800" b="1" u="sng" kern="1200" dirty="0" err="1">
              <a:solidFill>
                <a:schemeClr val="bg1"/>
              </a:solidFill>
            </a:rPr>
            <a:t>beberapa</a:t>
          </a:r>
          <a:r>
            <a:rPr lang="en-US" altLang="id-ID" sz="1800" b="1" u="sng" kern="1200" dirty="0">
              <a:solidFill>
                <a:schemeClr val="bg1"/>
              </a:solidFill>
            </a:rPr>
            <a:t> </a:t>
          </a:r>
          <a:r>
            <a:rPr lang="en-US" altLang="id-ID" sz="1800" b="1" u="sng" kern="1200" dirty="0" err="1">
              <a:solidFill>
                <a:schemeClr val="bg1"/>
              </a:solidFill>
            </a:rPr>
            <a:t>hal</a:t>
          </a:r>
          <a:r>
            <a:rPr lang="en-US" altLang="id-ID" sz="1800" b="1" u="sng" kern="1200" dirty="0">
              <a:solidFill>
                <a:schemeClr val="bg1"/>
              </a:solidFill>
            </a:rPr>
            <a:t> yang </a:t>
          </a:r>
          <a:r>
            <a:rPr lang="en-US" altLang="id-ID" sz="1800" b="1" u="sng" kern="1200" dirty="0" err="1">
              <a:solidFill>
                <a:schemeClr val="bg1"/>
              </a:solidFill>
            </a:rPr>
            <a:t>perlu</a:t>
          </a:r>
          <a:r>
            <a:rPr lang="en-US" altLang="id-ID" sz="1800" b="1" u="sng" kern="1200" dirty="0">
              <a:solidFill>
                <a:schemeClr val="bg1"/>
              </a:solidFill>
            </a:rPr>
            <a:t> </a:t>
          </a:r>
          <a:r>
            <a:rPr lang="en-US" altLang="id-ID" sz="1800" b="1" u="sng" kern="1200" dirty="0" err="1">
              <a:solidFill>
                <a:schemeClr val="bg1"/>
              </a:solidFill>
            </a:rPr>
            <a:t>diketahui</a:t>
          </a:r>
          <a:r>
            <a:rPr lang="en-US" altLang="id-ID" sz="1800" b="1" u="sng" kern="1200" dirty="0">
              <a:solidFill>
                <a:schemeClr val="bg1"/>
              </a:solidFill>
            </a:rPr>
            <a:t> </a:t>
          </a:r>
          <a:r>
            <a:rPr lang="en-US" altLang="id-ID" sz="1800" b="1" u="sng" kern="1200" dirty="0" err="1">
              <a:solidFill>
                <a:schemeClr val="bg1"/>
              </a:solidFill>
            </a:rPr>
            <a:t>oleh</a:t>
          </a:r>
          <a:r>
            <a:rPr lang="en-US" altLang="id-ID" sz="1800" b="1" u="sng" kern="1200" dirty="0">
              <a:solidFill>
                <a:schemeClr val="bg1"/>
              </a:solidFill>
            </a:rPr>
            <a:t> </a:t>
          </a:r>
          <a:r>
            <a:rPr lang="en-US" altLang="id-ID" sz="1800" b="1" u="sng" kern="1200" dirty="0" err="1">
              <a:solidFill>
                <a:schemeClr val="bg1"/>
              </a:solidFill>
            </a:rPr>
            <a:t>periset</a:t>
          </a:r>
          <a:r>
            <a:rPr lang="en-US" altLang="id-ID" sz="1800" u="sng" kern="1200" dirty="0"/>
            <a:t>:</a:t>
          </a:r>
          <a:endParaRPr lang="en-US" sz="1800" b="1" kern="1200" dirty="0">
            <a:solidFill>
              <a:schemeClr val="bg2"/>
            </a:solidFill>
          </a:endParaRPr>
        </a:p>
      </dsp:txBody>
      <dsp:txXfrm>
        <a:off x="422910" y="1998511"/>
        <a:ext cx="5920740" cy="5904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207B2-A6E2-4DF8-B0EE-5978A70DE65E}">
      <dsp:nvSpPr>
        <dsp:cNvPr id="0" name=""/>
        <dsp:cNvSpPr/>
      </dsp:nvSpPr>
      <dsp:spPr>
        <a:xfrm>
          <a:off x="1155329" y="2975"/>
          <a:ext cx="2664507" cy="13322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000" kern="1200" dirty="0"/>
            <a:t>Analisis Data</a:t>
          </a:r>
        </a:p>
      </dsp:txBody>
      <dsp:txXfrm>
        <a:off x="1194349" y="41995"/>
        <a:ext cx="2586467" cy="1254213"/>
      </dsp:txXfrm>
    </dsp:sp>
    <dsp:sp modelId="{D88A1747-CD5F-4A24-A830-C8024298705C}">
      <dsp:nvSpPr>
        <dsp:cNvPr id="0" name=""/>
        <dsp:cNvSpPr/>
      </dsp:nvSpPr>
      <dsp:spPr>
        <a:xfrm>
          <a:off x="1421780" y="1335228"/>
          <a:ext cx="266450" cy="999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190"/>
              </a:lnTo>
              <a:lnTo>
                <a:pt x="266450" y="99919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C5A97-57DE-44FF-AC19-5D005CE34377}">
      <dsp:nvSpPr>
        <dsp:cNvPr id="0" name=""/>
        <dsp:cNvSpPr/>
      </dsp:nvSpPr>
      <dsp:spPr>
        <a:xfrm>
          <a:off x="1688230" y="1668292"/>
          <a:ext cx="2131605" cy="1332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Mengatur  urutan data </a:t>
          </a:r>
        </a:p>
      </dsp:txBody>
      <dsp:txXfrm>
        <a:off x="1727250" y="1707312"/>
        <a:ext cx="2053565" cy="1254213"/>
      </dsp:txXfrm>
    </dsp:sp>
    <dsp:sp modelId="{6A0043C6-395C-457B-BC57-76034C49D637}">
      <dsp:nvSpPr>
        <dsp:cNvPr id="0" name=""/>
        <dsp:cNvSpPr/>
      </dsp:nvSpPr>
      <dsp:spPr>
        <a:xfrm>
          <a:off x="1421780" y="1335228"/>
          <a:ext cx="266450" cy="2664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4507"/>
              </a:lnTo>
              <a:lnTo>
                <a:pt x="266450" y="26645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4FB77-5F8E-4E37-833E-0D844C97062A}">
      <dsp:nvSpPr>
        <dsp:cNvPr id="0" name=""/>
        <dsp:cNvSpPr/>
      </dsp:nvSpPr>
      <dsp:spPr>
        <a:xfrm>
          <a:off x="1688230" y="3333609"/>
          <a:ext cx="2131605" cy="1332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Mengorganisasikan data ke dalam suatu pola, kategori dan satuan uraian dasar</a:t>
          </a:r>
        </a:p>
      </dsp:txBody>
      <dsp:txXfrm>
        <a:off x="1727250" y="3372629"/>
        <a:ext cx="2053565" cy="1254213"/>
      </dsp:txXfrm>
    </dsp:sp>
    <dsp:sp modelId="{62EFA898-2400-47A2-8AF6-0377F981F457}">
      <dsp:nvSpPr>
        <dsp:cNvPr id="0" name=""/>
        <dsp:cNvSpPr/>
      </dsp:nvSpPr>
      <dsp:spPr>
        <a:xfrm>
          <a:off x="4485963" y="2975"/>
          <a:ext cx="2664507" cy="13322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000" kern="1200" dirty="0"/>
            <a:t>Interpretasi Data</a:t>
          </a:r>
        </a:p>
      </dsp:txBody>
      <dsp:txXfrm>
        <a:off x="4524983" y="41995"/>
        <a:ext cx="2586467" cy="1254213"/>
      </dsp:txXfrm>
    </dsp:sp>
    <dsp:sp modelId="{DBE61F9D-4808-43E6-8642-76FD8A484D68}">
      <dsp:nvSpPr>
        <dsp:cNvPr id="0" name=""/>
        <dsp:cNvSpPr/>
      </dsp:nvSpPr>
      <dsp:spPr>
        <a:xfrm>
          <a:off x="4752414" y="1335228"/>
          <a:ext cx="266450" cy="999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190"/>
              </a:lnTo>
              <a:lnTo>
                <a:pt x="266450" y="99919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FF11AA-88A3-434A-97EC-789E52E9A99E}">
      <dsp:nvSpPr>
        <dsp:cNvPr id="0" name=""/>
        <dsp:cNvSpPr/>
      </dsp:nvSpPr>
      <dsp:spPr>
        <a:xfrm>
          <a:off x="5018864" y="1668292"/>
          <a:ext cx="2131605" cy="1332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Memberikan arti yang signifikan terhadap analisis</a:t>
          </a:r>
        </a:p>
      </dsp:txBody>
      <dsp:txXfrm>
        <a:off x="5057884" y="1707312"/>
        <a:ext cx="2053565" cy="1254213"/>
      </dsp:txXfrm>
    </dsp:sp>
    <dsp:sp modelId="{C43ACAF0-5E26-431C-839B-71F6DBFED5AA}">
      <dsp:nvSpPr>
        <dsp:cNvPr id="0" name=""/>
        <dsp:cNvSpPr/>
      </dsp:nvSpPr>
      <dsp:spPr>
        <a:xfrm>
          <a:off x="4752414" y="1335228"/>
          <a:ext cx="266450" cy="2664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4507"/>
              </a:lnTo>
              <a:lnTo>
                <a:pt x="266450" y="26645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AA932-FBB2-4C39-833C-F4A904E261A9}">
      <dsp:nvSpPr>
        <dsp:cNvPr id="0" name=""/>
        <dsp:cNvSpPr/>
      </dsp:nvSpPr>
      <dsp:spPr>
        <a:xfrm>
          <a:off x="5018864" y="3333609"/>
          <a:ext cx="2131605" cy="1332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Menjelaskan pola uraian dan mencari hubungan diantara dimensi-dimensi uraian </a:t>
          </a:r>
        </a:p>
      </dsp:txBody>
      <dsp:txXfrm>
        <a:off x="5057884" y="3372629"/>
        <a:ext cx="2053565" cy="125421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27BCD-F4B1-45D0-892F-CD11B34F1A68}">
      <dsp:nvSpPr>
        <dsp:cNvPr id="0" name=""/>
        <dsp:cNvSpPr/>
      </dsp:nvSpPr>
      <dsp:spPr>
        <a:xfrm rot="16200000">
          <a:off x="609147" y="-609147"/>
          <a:ext cx="2110581" cy="3328876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Kredibilitas</a:t>
          </a:r>
          <a:r>
            <a:rPr lang="en-US" sz="2600" kern="1200" dirty="0"/>
            <a:t> Data</a:t>
          </a:r>
        </a:p>
      </dsp:txBody>
      <dsp:txXfrm rot="5400000">
        <a:off x="0" y="0"/>
        <a:ext cx="3328876" cy="1582936"/>
      </dsp:txXfrm>
    </dsp:sp>
    <dsp:sp modelId="{2A6B884E-8481-4C74-AAC0-A098AD9C5E2D}">
      <dsp:nvSpPr>
        <dsp:cNvPr id="0" name=""/>
        <dsp:cNvSpPr/>
      </dsp:nvSpPr>
      <dsp:spPr>
        <a:xfrm>
          <a:off x="3328876" y="0"/>
          <a:ext cx="3328876" cy="2110581"/>
        </a:xfrm>
        <a:prstGeom prst="round1Rect">
          <a:avLst/>
        </a:prstGeom>
        <a:solidFill>
          <a:schemeClr val="accent5">
            <a:hueOff val="1697597"/>
            <a:satOff val="10721"/>
            <a:lumOff val="-549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i="1" kern="1200" dirty="0"/>
            <a:t>Transferability</a:t>
          </a:r>
        </a:p>
      </dsp:txBody>
      <dsp:txXfrm>
        <a:off x="3328876" y="0"/>
        <a:ext cx="3328876" cy="1582936"/>
      </dsp:txXfrm>
    </dsp:sp>
    <dsp:sp modelId="{A724C249-8CE3-494A-BE40-F8F2C6590516}">
      <dsp:nvSpPr>
        <dsp:cNvPr id="0" name=""/>
        <dsp:cNvSpPr/>
      </dsp:nvSpPr>
      <dsp:spPr>
        <a:xfrm rot="10800000">
          <a:off x="0" y="2110581"/>
          <a:ext cx="3328876" cy="2110581"/>
        </a:xfrm>
        <a:prstGeom prst="round1Rect">
          <a:avLst/>
        </a:prstGeom>
        <a:solidFill>
          <a:schemeClr val="accent5">
            <a:hueOff val="3395194"/>
            <a:satOff val="21442"/>
            <a:lumOff val="-1098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i="1" kern="1200"/>
            <a:t>Depen</a:t>
          </a:r>
          <a:r>
            <a:rPr lang="id-ID" sz="2600" i="1" kern="1200"/>
            <a:t>d</a:t>
          </a:r>
          <a:r>
            <a:rPr lang="en-US" sz="2600" i="1" kern="1200"/>
            <a:t>ability</a:t>
          </a:r>
          <a:endParaRPr lang="en-US" sz="2600" i="1" kern="1200" dirty="0"/>
        </a:p>
      </dsp:txBody>
      <dsp:txXfrm rot="10800000">
        <a:off x="0" y="2638226"/>
        <a:ext cx="3328876" cy="1582936"/>
      </dsp:txXfrm>
    </dsp:sp>
    <dsp:sp modelId="{FEAF11CD-0C5A-4943-8F46-21F4F0DA4339}">
      <dsp:nvSpPr>
        <dsp:cNvPr id="0" name=""/>
        <dsp:cNvSpPr/>
      </dsp:nvSpPr>
      <dsp:spPr>
        <a:xfrm rot="5400000">
          <a:off x="3938024" y="1501434"/>
          <a:ext cx="2110581" cy="3328876"/>
        </a:xfrm>
        <a:prstGeom prst="round1Rect">
          <a:avLst/>
        </a:prstGeom>
        <a:solidFill>
          <a:schemeClr val="accent5">
            <a:hueOff val="5092792"/>
            <a:satOff val="32163"/>
            <a:lumOff val="-16472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i="1" kern="1200" dirty="0" err="1"/>
            <a:t>Confirmability</a:t>
          </a:r>
          <a:endParaRPr lang="en-US" sz="2600" i="1" kern="1200" dirty="0"/>
        </a:p>
      </dsp:txBody>
      <dsp:txXfrm rot="-5400000">
        <a:off x="3328876" y="2638226"/>
        <a:ext cx="3328876" cy="1582936"/>
      </dsp:txXfrm>
    </dsp:sp>
    <dsp:sp modelId="{B6FF163B-E7BE-4E88-B402-5CB4A8E41A4A}">
      <dsp:nvSpPr>
        <dsp:cNvPr id="0" name=""/>
        <dsp:cNvSpPr/>
      </dsp:nvSpPr>
      <dsp:spPr>
        <a:xfrm>
          <a:off x="2330213" y="1582936"/>
          <a:ext cx="1997325" cy="1055290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Keabsahan</a:t>
          </a:r>
          <a:r>
            <a:rPr lang="en-US" sz="2600" kern="1200" dirty="0"/>
            <a:t> Data</a:t>
          </a:r>
        </a:p>
      </dsp:txBody>
      <dsp:txXfrm>
        <a:off x="2381728" y="1634451"/>
        <a:ext cx="1894295" cy="95226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2E881-9C55-4CDA-8FA6-4330EDD35FEF}">
      <dsp:nvSpPr>
        <dsp:cNvPr id="0" name=""/>
        <dsp:cNvSpPr/>
      </dsp:nvSpPr>
      <dsp:spPr>
        <a:xfrm>
          <a:off x="761622" y="2116814"/>
          <a:ext cx="1488132" cy="7440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bg1"/>
              </a:solidFill>
            </a:rPr>
            <a:t>Kredibilitas</a:t>
          </a:r>
          <a:r>
            <a:rPr lang="en-US" sz="2000" kern="1200" dirty="0">
              <a:solidFill>
                <a:schemeClr val="bg1"/>
              </a:solidFill>
            </a:rPr>
            <a:t> Data</a:t>
          </a:r>
        </a:p>
      </dsp:txBody>
      <dsp:txXfrm>
        <a:off x="783415" y="2138607"/>
        <a:ext cx="1444546" cy="700480"/>
      </dsp:txXfrm>
    </dsp:sp>
    <dsp:sp modelId="{725E490D-1415-4D82-90EC-BE0DD74D08DF}">
      <dsp:nvSpPr>
        <dsp:cNvPr id="0" name=""/>
        <dsp:cNvSpPr/>
      </dsp:nvSpPr>
      <dsp:spPr>
        <a:xfrm rot="19932240">
          <a:off x="1987864" y="1417125"/>
          <a:ext cx="453935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4539356" y="133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</a:endParaRPr>
        </a:p>
      </dsp:txBody>
      <dsp:txXfrm>
        <a:off x="4144059" y="1316956"/>
        <a:ext cx="226967" cy="226967"/>
      </dsp:txXfrm>
    </dsp:sp>
    <dsp:sp modelId="{001FF23A-7F16-47C9-89FC-B6821D51BBA6}">
      <dsp:nvSpPr>
        <dsp:cNvPr id="0" name=""/>
        <dsp:cNvSpPr/>
      </dsp:nvSpPr>
      <dsp:spPr>
        <a:xfrm>
          <a:off x="6265331" y="0"/>
          <a:ext cx="1488132" cy="7440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bg1"/>
              </a:solidFill>
            </a:rPr>
            <a:t>Perpanjangan</a:t>
          </a:r>
          <a:r>
            <a:rPr lang="en-US" sz="2000" kern="1200" dirty="0">
              <a:solidFill>
                <a:schemeClr val="bg1"/>
              </a:solidFill>
            </a:rPr>
            <a:t> </a:t>
          </a:r>
          <a:r>
            <a:rPr lang="en-US" sz="2000" kern="1200" dirty="0" err="1">
              <a:solidFill>
                <a:schemeClr val="bg1"/>
              </a:solidFill>
            </a:rPr>
            <a:t>Pengamatan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6287124" y="21793"/>
        <a:ext cx="1444546" cy="700480"/>
      </dsp:txXfrm>
    </dsp:sp>
    <dsp:sp modelId="{C69FB9BC-1E36-4405-ACDC-832E1005ACF2}">
      <dsp:nvSpPr>
        <dsp:cNvPr id="0" name=""/>
        <dsp:cNvSpPr/>
      </dsp:nvSpPr>
      <dsp:spPr>
        <a:xfrm rot="20613190">
          <a:off x="2164097" y="1882824"/>
          <a:ext cx="418689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4186892" y="133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>
            <a:solidFill>
              <a:schemeClr val="bg1"/>
            </a:solidFill>
          </a:endParaRPr>
        </a:p>
      </dsp:txBody>
      <dsp:txXfrm>
        <a:off x="4152871" y="1791467"/>
        <a:ext cx="209344" cy="209344"/>
      </dsp:txXfrm>
    </dsp:sp>
    <dsp:sp modelId="{EF931CF4-998E-4579-85EB-A7CCEF43E605}">
      <dsp:nvSpPr>
        <dsp:cNvPr id="0" name=""/>
        <dsp:cNvSpPr/>
      </dsp:nvSpPr>
      <dsp:spPr>
        <a:xfrm>
          <a:off x="6265331" y="931398"/>
          <a:ext cx="1488132" cy="7440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bg1"/>
              </a:solidFill>
            </a:rPr>
            <a:t>Peningkatan</a:t>
          </a:r>
          <a:r>
            <a:rPr lang="en-US" sz="2000" kern="1200" dirty="0">
              <a:solidFill>
                <a:schemeClr val="bg1"/>
              </a:solidFill>
            </a:rPr>
            <a:t> </a:t>
          </a:r>
          <a:r>
            <a:rPr lang="en-US" sz="2000" kern="1200" dirty="0" err="1">
              <a:solidFill>
                <a:schemeClr val="bg1"/>
              </a:solidFill>
            </a:rPr>
            <a:t>Ketekunan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6287124" y="953191"/>
        <a:ext cx="1444546" cy="700480"/>
      </dsp:txXfrm>
    </dsp:sp>
    <dsp:sp modelId="{A74AD19E-FFFB-4FB5-9766-EA5D46784F07}">
      <dsp:nvSpPr>
        <dsp:cNvPr id="0" name=""/>
        <dsp:cNvSpPr/>
      </dsp:nvSpPr>
      <dsp:spPr>
        <a:xfrm rot="21310730">
          <a:off x="2242626" y="2306186"/>
          <a:ext cx="402983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4029834" y="133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bg1"/>
            </a:solidFill>
          </a:endParaRPr>
        </a:p>
      </dsp:txBody>
      <dsp:txXfrm>
        <a:off x="4156797" y="2218756"/>
        <a:ext cx="201491" cy="201491"/>
      </dsp:txXfrm>
    </dsp:sp>
    <dsp:sp modelId="{52FE042C-A3D2-4A01-9CAD-CB111CC52B68}">
      <dsp:nvSpPr>
        <dsp:cNvPr id="0" name=""/>
        <dsp:cNvSpPr/>
      </dsp:nvSpPr>
      <dsp:spPr>
        <a:xfrm>
          <a:off x="6265331" y="1778123"/>
          <a:ext cx="1488132" cy="7440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bg1"/>
              </a:solidFill>
            </a:rPr>
            <a:t>Triangulasi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6287124" y="1799916"/>
        <a:ext cx="1444546" cy="700480"/>
      </dsp:txXfrm>
    </dsp:sp>
    <dsp:sp modelId="{52E01D04-C353-4E30-A4C2-AA10F3183BCF}">
      <dsp:nvSpPr>
        <dsp:cNvPr id="0" name=""/>
        <dsp:cNvSpPr/>
      </dsp:nvSpPr>
      <dsp:spPr>
        <a:xfrm rot="474644">
          <a:off x="2230734" y="2750624"/>
          <a:ext cx="399756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997560" y="133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bg1"/>
            </a:solidFill>
          </a:endParaRPr>
        </a:p>
      </dsp:txBody>
      <dsp:txXfrm>
        <a:off x="4129575" y="2664001"/>
        <a:ext cx="199878" cy="199878"/>
      </dsp:txXfrm>
    </dsp:sp>
    <dsp:sp modelId="{BD8CBBC8-A969-4E94-B215-6A45F8824850}">
      <dsp:nvSpPr>
        <dsp:cNvPr id="0" name=""/>
        <dsp:cNvSpPr/>
      </dsp:nvSpPr>
      <dsp:spPr>
        <a:xfrm>
          <a:off x="6209273" y="2666999"/>
          <a:ext cx="1488132" cy="7440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bg1"/>
              </a:solidFill>
            </a:rPr>
            <a:t>Bahan</a:t>
          </a:r>
          <a:r>
            <a:rPr lang="en-US" sz="2000" kern="1200" dirty="0">
              <a:solidFill>
                <a:schemeClr val="bg1"/>
              </a:solidFill>
            </a:rPr>
            <a:t> </a:t>
          </a:r>
          <a:r>
            <a:rPr lang="en-US" sz="2000" kern="1200" dirty="0" err="1">
              <a:solidFill>
                <a:schemeClr val="bg1"/>
              </a:solidFill>
            </a:rPr>
            <a:t>referensi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6231066" y="2688792"/>
        <a:ext cx="1444546" cy="700480"/>
      </dsp:txXfrm>
    </dsp:sp>
    <dsp:sp modelId="{AD0BFC3D-A5B6-4994-82AD-B118C1E4036D}">
      <dsp:nvSpPr>
        <dsp:cNvPr id="0" name=""/>
        <dsp:cNvSpPr/>
      </dsp:nvSpPr>
      <dsp:spPr>
        <a:xfrm rot="1159376">
          <a:off x="2131575" y="3169723"/>
          <a:ext cx="419587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4195878" y="133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>
            <a:solidFill>
              <a:schemeClr val="bg1"/>
            </a:solidFill>
          </a:endParaRPr>
        </a:p>
      </dsp:txBody>
      <dsp:txXfrm>
        <a:off x="4124617" y="3078142"/>
        <a:ext cx="209793" cy="209793"/>
      </dsp:txXfrm>
    </dsp:sp>
    <dsp:sp modelId="{6776E45B-C120-476F-8D4D-640C4866C3D6}">
      <dsp:nvSpPr>
        <dsp:cNvPr id="0" name=""/>
        <dsp:cNvSpPr/>
      </dsp:nvSpPr>
      <dsp:spPr>
        <a:xfrm>
          <a:off x="6209273" y="3505197"/>
          <a:ext cx="1488132" cy="7440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bg1"/>
              </a:solidFill>
            </a:rPr>
            <a:t>Analisis</a:t>
          </a:r>
          <a:r>
            <a:rPr lang="en-US" sz="2000" kern="1200" dirty="0">
              <a:solidFill>
                <a:schemeClr val="bg1"/>
              </a:solidFill>
            </a:rPr>
            <a:t> </a:t>
          </a:r>
          <a:r>
            <a:rPr lang="en-US" sz="2000" kern="1200" dirty="0" err="1">
              <a:solidFill>
                <a:schemeClr val="bg1"/>
              </a:solidFill>
            </a:rPr>
            <a:t>Kasus</a:t>
          </a:r>
          <a:r>
            <a:rPr lang="en-US" sz="2000" kern="1200" dirty="0">
              <a:solidFill>
                <a:schemeClr val="bg1"/>
              </a:solidFill>
            </a:rPr>
            <a:t> </a:t>
          </a:r>
          <a:r>
            <a:rPr lang="en-US" sz="2000" kern="1200" dirty="0" err="1">
              <a:solidFill>
                <a:schemeClr val="bg1"/>
              </a:solidFill>
            </a:rPr>
            <a:t>Negatif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6231066" y="3526990"/>
        <a:ext cx="1444546" cy="700480"/>
      </dsp:txXfrm>
    </dsp:sp>
    <dsp:sp modelId="{59F03B4A-C3F7-4E48-B1D6-42D79F1AEECF}">
      <dsp:nvSpPr>
        <dsp:cNvPr id="0" name=""/>
        <dsp:cNvSpPr/>
      </dsp:nvSpPr>
      <dsp:spPr>
        <a:xfrm rot="1709338">
          <a:off x="1974524" y="3559691"/>
          <a:ext cx="454584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4545843" y="133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</a:endParaRPr>
        </a:p>
      </dsp:txBody>
      <dsp:txXfrm>
        <a:off x="4133800" y="3459361"/>
        <a:ext cx="227292" cy="227292"/>
      </dsp:txXfrm>
    </dsp:sp>
    <dsp:sp modelId="{82A1E88D-468D-4857-A2AD-FF8E076E1006}">
      <dsp:nvSpPr>
        <dsp:cNvPr id="0" name=""/>
        <dsp:cNvSpPr/>
      </dsp:nvSpPr>
      <dsp:spPr>
        <a:xfrm>
          <a:off x="6245137" y="4285133"/>
          <a:ext cx="1488132" cy="7440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>
              <a:solidFill>
                <a:schemeClr val="bg1"/>
              </a:solidFill>
            </a:rPr>
            <a:t>Member Check</a:t>
          </a:r>
        </a:p>
      </dsp:txBody>
      <dsp:txXfrm>
        <a:off x="6266930" y="4306926"/>
        <a:ext cx="1444546" cy="700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17D37-9708-4AC7-BC8F-996184CE5FFB}">
      <dsp:nvSpPr>
        <dsp:cNvPr id="0" name=""/>
        <dsp:cNvSpPr/>
      </dsp:nvSpPr>
      <dsp:spPr>
        <a:xfrm>
          <a:off x="5047123" y="2447657"/>
          <a:ext cx="3588867" cy="21533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>
              <a:solidFill>
                <a:schemeClr val="bg1"/>
              </a:solidFill>
            </a:rPr>
            <a:t>Etnografi</a:t>
          </a:r>
          <a:endParaRPr lang="en-US" sz="4200" kern="1200" dirty="0">
            <a:solidFill>
              <a:schemeClr val="bg1"/>
            </a:solidFill>
          </a:endParaRPr>
        </a:p>
      </dsp:txBody>
      <dsp:txXfrm>
        <a:off x="5047123" y="2447657"/>
        <a:ext cx="3588867" cy="2153320"/>
      </dsp:txXfrm>
    </dsp:sp>
    <dsp:sp modelId="{4FA2024D-1AE9-4250-9CC9-808518B90BA2}">
      <dsp:nvSpPr>
        <dsp:cNvPr id="0" name=""/>
        <dsp:cNvSpPr/>
      </dsp:nvSpPr>
      <dsp:spPr>
        <a:xfrm>
          <a:off x="1035414" y="2499358"/>
          <a:ext cx="3588867" cy="2153320"/>
        </a:xfrm>
        <a:prstGeom prst="rect">
          <a:avLst/>
        </a:prstGeom>
        <a:solidFill>
          <a:schemeClr val="accent4">
            <a:hueOff val="-1401569"/>
            <a:satOff val="-5478"/>
            <a:lumOff val="-20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>
              <a:solidFill>
                <a:schemeClr val="bg1"/>
              </a:solidFill>
            </a:rPr>
            <a:t>Fenomenology</a:t>
          </a:r>
          <a:endParaRPr lang="en-US" sz="4200" kern="1200" dirty="0">
            <a:solidFill>
              <a:schemeClr val="bg1"/>
            </a:solidFill>
          </a:endParaRPr>
        </a:p>
      </dsp:txBody>
      <dsp:txXfrm>
        <a:off x="1035414" y="2499358"/>
        <a:ext cx="3588867" cy="2153320"/>
      </dsp:txXfrm>
    </dsp:sp>
    <dsp:sp modelId="{4AC1F1D6-FA7F-4BDF-A545-4E1776B898DF}">
      <dsp:nvSpPr>
        <dsp:cNvPr id="0" name=""/>
        <dsp:cNvSpPr/>
      </dsp:nvSpPr>
      <dsp:spPr>
        <a:xfrm>
          <a:off x="5047123" y="0"/>
          <a:ext cx="3588867" cy="2153320"/>
        </a:xfrm>
        <a:prstGeom prst="rect">
          <a:avLst/>
        </a:prstGeom>
        <a:solidFill>
          <a:schemeClr val="accent4">
            <a:hueOff val="-2803139"/>
            <a:satOff val="-10955"/>
            <a:lumOff val="-40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solidFill>
                <a:schemeClr val="bg1"/>
              </a:solidFill>
            </a:rPr>
            <a:t>Case Study</a:t>
          </a:r>
        </a:p>
      </dsp:txBody>
      <dsp:txXfrm>
        <a:off x="5047123" y="0"/>
        <a:ext cx="3588867" cy="2153320"/>
      </dsp:txXfrm>
    </dsp:sp>
    <dsp:sp modelId="{29F29C15-BE18-41DF-BC0E-E6C3EB8EC577}">
      <dsp:nvSpPr>
        <dsp:cNvPr id="0" name=""/>
        <dsp:cNvSpPr/>
      </dsp:nvSpPr>
      <dsp:spPr>
        <a:xfrm>
          <a:off x="1063802" y="0"/>
          <a:ext cx="3588867" cy="2153320"/>
        </a:xfrm>
        <a:prstGeom prst="rect">
          <a:avLst/>
        </a:prstGeom>
        <a:solidFill>
          <a:schemeClr val="accent4">
            <a:hueOff val="-4204708"/>
            <a:satOff val="-16433"/>
            <a:lumOff val="-607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>
              <a:solidFill>
                <a:schemeClr val="bg1"/>
              </a:solidFill>
            </a:rPr>
            <a:t>Analisis</a:t>
          </a:r>
          <a:r>
            <a:rPr lang="en-US" sz="4200" kern="1200" dirty="0">
              <a:solidFill>
                <a:schemeClr val="bg1"/>
              </a:solidFill>
            </a:rPr>
            <a:t> </a:t>
          </a:r>
          <a:r>
            <a:rPr lang="en-US" sz="4200" kern="1200" dirty="0" err="1">
              <a:solidFill>
                <a:schemeClr val="bg1"/>
              </a:solidFill>
            </a:rPr>
            <a:t>Teks</a:t>
          </a:r>
          <a:endParaRPr lang="en-US" sz="4200" kern="1200" dirty="0">
            <a:solidFill>
              <a:schemeClr val="bg1"/>
            </a:solidFill>
          </a:endParaRPr>
        </a:p>
      </dsp:txBody>
      <dsp:txXfrm>
        <a:off x="1063802" y="0"/>
        <a:ext cx="3588867" cy="2153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44815-15CE-41DE-9DA8-62A19C4063EE}">
      <dsp:nvSpPr>
        <dsp:cNvPr id="0" name=""/>
        <dsp:cNvSpPr/>
      </dsp:nvSpPr>
      <dsp:spPr>
        <a:xfrm>
          <a:off x="228592" y="304805"/>
          <a:ext cx="3842194" cy="12006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265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Unit </a:t>
          </a:r>
          <a:r>
            <a:rPr lang="en-US" sz="1500" kern="1200" dirty="0" err="1"/>
            <a:t>analisis</a:t>
          </a:r>
          <a:r>
            <a:rPr lang="en-US" sz="1500" kern="1200" dirty="0"/>
            <a:t> </a:t>
          </a:r>
          <a:r>
            <a:rPr lang="en-US" sz="1500" kern="1200" dirty="0" err="1"/>
            <a:t>adalah</a:t>
          </a:r>
          <a:r>
            <a:rPr lang="en-US" sz="1500" kern="1200" dirty="0"/>
            <a:t> </a:t>
          </a:r>
          <a:r>
            <a:rPr lang="en-US" sz="1500" kern="1200" dirty="0" err="1"/>
            <a:t>sesuatu</a:t>
          </a:r>
          <a:r>
            <a:rPr lang="en-US" sz="1500" kern="1200" dirty="0"/>
            <a:t> yang </a:t>
          </a:r>
          <a:r>
            <a:rPr lang="en-US" sz="1500" kern="1200" dirty="0" err="1"/>
            <a:t>berkaitan</a:t>
          </a:r>
          <a:r>
            <a:rPr lang="en-US" sz="1500" kern="1200" dirty="0"/>
            <a:t> </a:t>
          </a:r>
          <a:r>
            <a:rPr lang="en-US" sz="1500" kern="1200" dirty="0" err="1"/>
            <a:t>dengan</a:t>
          </a:r>
          <a:r>
            <a:rPr lang="en-US" sz="1500" kern="1200" dirty="0"/>
            <a:t> </a:t>
          </a:r>
          <a:r>
            <a:rPr lang="en-US" sz="1500" kern="1200" dirty="0" err="1"/>
            <a:t>fokus</a:t>
          </a:r>
          <a:r>
            <a:rPr lang="en-US" sz="1500" kern="1200" dirty="0"/>
            <a:t> </a:t>
          </a:r>
          <a:r>
            <a:rPr lang="en-US" sz="1500" kern="1200" dirty="0" err="1"/>
            <a:t>atau</a:t>
          </a:r>
          <a:r>
            <a:rPr lang="en-US" sz="1500" kern="1200" dirty="0"/>
            <a:t> </a:t>
          </a:r>
          <a:r>
            <a:rPr lang="en-US" sz="1500" kern="1200" dirty="0" err="1"/>
            <a:t>komponen</a:t>
          </a:r>
          <a:r>
            <a:rPr lang="en-US" sz="1500" kern="1200" dirty="0"/>
            <a:t> data </a:t>
          </a:r>
          <a:r>
            <a:rPr lang="en-US" sz="1500" kern="1200" dirty="0" err="1"/>
            <a:t>utama</a:t>
          </a:r>
          <a:r>
            <a:rPr lang="en-US" sz="1500" kern="1200" dirty="0"/>
            <a:t> yang </a:t>
          </a:r>
          <a:r>
            <a:rPr lang="en-US" sz="1500" kern="1200" dirty="0" err="1"/>
            <a:t>diteliti</a:t>
          </a:r>
          <a:r>
            <a:rPr lang="en-US" sz="1500" kern="1200" dirty="0"/>
            <a:t>. </a:t>
          </a:r>
        </a:p>
      </dsp:txBody>
      <dsp:txXfrm>
        <a:off x="228592" y="304805"/>
        <a:ext cx="3842194" cy="1200685"/>
      </dsp:txXfrm>
    </dsp:sp>
    <dsp:sp modelId="{9BC21191-F140-4D8A-ADE6-9C16E8C3F4C7}">
      <dsp:nvSpPr>
        <dsp:cNvPr id="0" name=""/>
        <dsp:cNvSpPr/>
      </dsp:nvSpPr>
      <dsp:spPr>
        <a:xfrm>
          <a:off x="1339" y="843175"/>
          <a:ext cx="840480" cy="126072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FDD40-22FC-404C-9635-36D725A5BD8A}">
      <dsp:nvSpPr>
        <dsp:cNvPr id="0" name=""/>
        <dsp:cNvSpPr/>
      </dsp:nvSpPr>
      <dsp:spPr>
        <a:xfrm>
          <a:off x="4387405" y="304805"/>
          <a:ext cx="3842194" cy="12006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265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Unit analisis suatu penelitian dapat berupa individu, kelompok, organisasi, benda, dan waktu tertentu sesuai dengan identifikasi permasalahan penelitiannya</a:t>
          </a:r>
        </a:p>
      </dsp:txBody>
      <dsp:txXfrm>
        <a:off x="4387405" y="304805"/>
        <a:ext cx="3842194" cy="1200685"/>
      </dsp:txXfrm>
    </dsp:sp>
    <dsp:sp modelId="{71D13432-D3BC-4EA9-8A4F-37888540FE54}">
      <dsp:nvSpPr>
        <dsp:cNvPr id="0" name=""/>
        <dsp:cNvSpPr/>
      </dsp:nvSpPr>
      <dsp:spPr>
        <a:xfrm>
          <a:off x="4225974" y="843175"/>
          <a:ext cx="840480" cy="126072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9AF63-0067-4492-87A7-5F892F90340C}">
      <dsp:nvSpPr>
        <dsp:cNvPr id="0" name=""/>
        <dsp:cNvSpPr/>
      </dsp:nvSpPr>
      <dsp:spPr>
        <a:xfrm>
          <a:off x="161430" y="2528138"/>
          <a:ext cx="3842194" cy="12006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265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Informan penelitian adalah orang yang dimanfaatkan  oleh penelitian untuk memberikan informasi tentang situasi dan kondisi latar belakang penelitian </a:t>
          </a:r>
        </a:p>
      </dsp:txBody>
      <dsp:txXfrm>
        <a:off x="161430" y="2528138"/>
        <a:ext cx="3842194" cy="1200685"/>
      </dsp:txXfrm>
    </dsp:sp>
    <dsp:sp modelId="{DFD32EC1-8DD9-430D-82FC-83C7BBE1DF39}">
      <dsp:nvSpPr>
        <dsp:cNvPr id="0" name=""/>
        <dsp:cNvSpPr/>
      </dsp:nvSpPr>
      <dsp:spPr>
        <a:xfrm>
          <a:off x="1339" y="2354705"/>
          <a:ext cx="840480" cy="126072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95B97-A9B5-4F88-831E-2710DB1FAD28}">
      <dsp:nvSpPr>
        <dsp:cNvPr id="0" name=""/>
        <dsp:cNvSpPr/>
      </dsp:nvSpPr>
      <dsp:spPr>
        <a:xfrm>
          <a:off x="4386066" y="2528138"/>
          <a:ext cx="3842194" cy="12006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265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Informan merupakan orang yang benar-benar mengetahui permasalahan yang akan diteliti.</a:t>
          </a:r>
        </a:p>
      </dsp:txBody>
      <dsp:txXfrm>
        <a:off x="4386066" y="2528138"/>
        <a:ext cx="3842194" cy="1200685"/>
      </dsp:txXfrm>
    </dsp:sp>
    <dsp:sp modelId="{A34C0C88-3E0F-4915-AFC7-AF45B2E340BB}">
      <dsp:nvSpPr>
        <dsp:cNvPr id="0" name=""/>
        <dsp:cNvSpPr/>
      </dsp:nvSpPr>
      <dsp:spPr>
        <a:xfrm>
          <a:off x="4225974" y="2354705"/>
          <a:ext cx="840480" cy="126072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4E320-7222-475A-BE3A-2AEA247852C5}">
      <dsp:nvSpPr>
        <dsp:cNvPr id="0" name=""/>
        <dsp:cNvSpPr/>
      </dsp:nvSpPr>
      <dsp:spPr>
        <a:xfrm>
          <a:off x="74019" y="549"/>
          <a:ext cx="2218215" cy="13309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Extreme or Deviant Case Sampling</a:t>
          </a:r>
        </a:p>
      </dsp:txBody>
      <dsp:txXfrm>
        <a:off x="74019" y="549"/>
        <a:ext cx="2218215" cy="1330929"/>
      </dsp:txXfrm>
    </dsp:sp>
    <dsp:sp modelId="{B71EE32D-3AA3-4223-BDF2-1E00A3A5219D}">
      <dsp:nvSpPr>
        <dsp:cNvPr id="0" name=""/>
        <dsp:cNvSpPr/>
      </dsp:nvSpPr>
      <dsp:spPr>
        <a:xfrm>
          <a:off x="2514056" y="549"/>
          <a:ext cx="2218215" cy="13309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Intensity Sampling</a:t>
          </a:r>
        </a:p>
      </dsp:txBody>
      <dsp:txXfrm>
        <a:off x="2514056" y="549"/>
        <a:ext cx="2218215" cy="1330929"/>
      </dsp:txXfrm>
    </dsp:sp>
    <dsp:sp modelId="{BD735B3C-3236-459C-8D5C-FE226C49190F}">
      <dsp:nvSpPr>
        <dsp:cNvPr id="0" name=""/>
        <dsp:cNvSpPr/>
      </dsp:nvSpPr>
      <dsp:spPr>
        <a:xfrm>
          <a:off x="4954093" y="549"/>
          <a:ext cx="2218215" cy="13309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Maximum Variation Sampling</a:t>
          </a:r>
        </a:p>
      </dsp:txBody>
      <dsp:txXfrm>
        <a:off x="4954093" y="549"/>
        <a:ext cx="2218215" cy="1330929"/>
      </dsp:txXfrm>
    </dsp:sp>
    <dsp:sp modelId="{8463F90E-522E-4353-81E1-38FD428407BA}">
      <dsp:nvSpPr>
        <dsp:cNvPr id="0" name=""/>
        <dsp:cNvSpPr/>
      </dsp:nvSpPr>
      <dsp:spPr>
        <a:xfrm>
          <a:off x="7394130" y="549"/>
          <a:ext cx="2218215" cy="13309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Homogeneous Samples</a:t>
          </a:r>
        </a:p>
      </dsp:txBody>
      <dsp:txXfrm>
        <a:off x="7394130" y="549"/>
        <a:ext cx="2218215" cy="1330929"/>
      </dsp:txXfrm>
    </dsp:sp>
    <dsp:sp modelId="{D28D5D0D-7D70-4D9D-9C52-EEFF0FB4E098}">
      <dsp:nvSpPr>
        <dsp:cNvPr id="0" name=""/>
        <dsp:cNvSpPr/>
      </dsp:nvSpPr>
      <dsp:spPr>
        <a:xfrm>
          <a:off x="74019" y="1553299"/>
          <a:ext cx="2218215" cy="13309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Typical Case Sampling</a:t>
          </a:r>
        </a:p>
      </dsp:txBody>
      <dsp:txXfrm>
        <a:off x="74019" y="1553299"/>
        <a:ext cx="2218215" cy="1330929"/>
      </dsp:txXfrm>
    </dsp:sp>
    <dsp:sp modelId="{E77DC214-06AA-43BA-886F-D4AF5BF62F2F}">
      <dsp:nvSpPr>
        <dsp:cNvPr id="0" name=""/>
        <dsp:cNvSpPr/>
      </dsp:nvSpPr>
      <dsp:spPr>
        <a:xfrm>
          <a:off x="2514056" y="1553299"/>
          <a:ext cx="2218215" cy="13309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Critical Case Sampling</a:t>
          </a:r>
        </a:p>
      </dsp:txBody>
      <dsp:txXfrm>
        <a:off x="2514056" y="1553299"/>
        <a:ext cx="2218215" cy="1330929"/>
      </dsp:txXfrm>
    </dsp:sp>
    <dsp:sp modelId="{70F5A953-DC76-4C1A-A23B-C1449773A357}">
      <dsp:nvSpPr>
        <dsp:cNvPr id="0" name=""/>
        <dsp:cNvSpPr/>
      </dsp:nvSpPr>
      <dsp:spPr>
        <a:xfrm>
          <a:off x="4954093" y="1553299"/>
          <a:ext cx="2218215" cy="13309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Snowball Sampling</a:t>
          </a:r>
        </a:p>
      </dsp:txBody>
      <dsp:txXfrm>
        <a:off x="4954093" y="1553299"/>
        <a:ext cx="2218215" cy="1330929"/>
      </dsp:txXfrm>
    </dsp:sp>
    <dsp:sp modelId="{091BA8CA-B181-4272-9D51-38E589FF2B1B}">
      <dsp:nvSpPr>
        <dsp:cNvPr id="0" name=""/>
        <dsp:cNvSpPr/>
      </dsp:nvSpPr>
      <dsp:spPr>
        <a:xfrm>
          <a:off x="7394130" y="1553299"/>
          <a:ext cx="2218215" cy="13309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Criterion Sampling</a:t>
          </a:r>
        </a:p>
      </dsp:txBody>
      <dsp:txXfrm>
        <a:off x="7394130" y="1553299"/>
        <a:ext cx="2218215" cy="1330929"/>
      </dsp:txXfrm>
    </dsp:sp>
    <dsp:sp modelId="{0E2D51A3-9A3E-47C1-ABD2-8905032F4735}">
      <dsp:nvSpPr>
        <dsp:cNvPr id="0" name=""/>
        <dsp:cNvSpPr/>
      </dsp:nvSpPr>
      <dsp:spPr>
        <a:xfrm>
          <a:off x="74019" y="3106050"/>
          <a:ext cx="2218215" cy="13309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Theory Based Sampling</a:t>
          </a:r>
        </a:p>
      </dsp:txBody>
      <dsp:txXfrm>
        <a:off x="74019" y="3106050"/>
        <a:ext cx="2218215" cy="1330929"/>
      </dsp:txXfrm>
    </dsp:sp>
    <dsp:sp modelId="{F6800594-05F5-4382-A097-F033495AC129}">
      <dsp:nvSpPr>
        <dsp:cNvPr id="0" name=""/>
        <dsp:cNvSpPr/>
      </dsp:nvSpPr>
      <dsp:spPr>
        <a:xfrm>
          <a:off x="2491519" y="3102457"/>
          <a:ext cx="2218215" cy="13309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Stratifieed</a:t>
          </a:r>
          <a:r>
            <a:rPr lang="en-US" sz="2600" kern="1200" dirty="0"/>
            <a:t> </a:t>
          </a:r>
          <a:r>
            <a:rPr lang="en-US" sz="2600" kern="1200" dirty="0" err="1"/>
            <a:t>Purposesful</a:t>
          </a:r>
          <a:r>
            <a:rPr lang="en-US" sz="2600" kern="1200" dirty="0"/>
            <a:t> Sampling</a:t>
          </a:r>
        </a:p>
      </dsp:txBody>
      <dsp:txXfrm>
        <a:off x="2491519" y="3102457"/>
        <a:ext cx="2218215" cy="1330929"/>
      </dsp:txXfrm>
    </dsp:sp>
    <dsp:sp modelId="{10F8154D-7B81-4585-A9CE-B0672DC53E82}">
      <dsp:nvSpPr>
        <dsp:cNvPr id="0" name=""/>
        <dsp:cNvSpPr/>
      </dsp:nvSpPr>
      <dsp:spPr>
        <a:xfrm>
          <a:off x="4954093" y="3106050"/>
          <a:ext cx="2218215" cy="13309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Purposive sampling</a:t>
          </a:r>
        </a:p>
      </dsp:txBody>
      <dsp:txXfrm>
        <a:off x="4954093" y="3106050"/>
        <a:ext cx="2218215" cy="1330929"/>
      </dsp:txXfrm>
    </dsp:sp>
    <dsp:sp modelId="{9C9A95B8-13B5-41F7-95FC-E6C9F05A5B75}">
      <dsp:nvSpPr>
        <dsp:cNvPr id="0" name=""/>
        <dsp:cNvSpPr/>
      </dsp:nvSpPr>
      <dsp:spPr>
        <a:xfrm>
          <a:off x="7394130" y="3106050"/>
          <a:ext cx="2218215" cy="13309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Convenience Sampling</a:t>
          </a:r>
        </a:p>
      </dsp:txBody>
      <dsp:txXfrm>
        <a:off x="7394130" y="3106050"/>
        <a:ext cx="2218215" cy="13309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5C8D7-E5A9-4362-B8EF-E39918660DE7}">
      <dsp:nvSpPr>
        <dsp:cNvPr id="0" name=""/>
        <dsp:cNvSpPr/>
      </dsp:nvSpPr>
      <dsp:spPr>
        <a:xfrm>
          <a:off x="164429" y="500445"/>
          <a:ext cx="3905340" cy="12204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663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kern="1200"/>
            <a:t>Data merupakan sekumpulan informasi yang didapat oleh peneliti.</a:t>
          </a:r>
          <a:endParaRPr lang="en-US" sz="1900" kern="1200"/>
        </a:p>
      </dsp:txBody>
      <dsp:txXfrm>
        <a:off x="164429" y="500445"/>
        <a:ext cx="3905340" cy="1220418"/>
      </dsp:txXfrm>
    </dsp:sp>
    <dsp:sp modelId="{8E9F7746-508D-4BA7-9503-5C56EF3D9EB9}">
      <dsp:nvSpPr>
        <dsp:cNvPr id="0" name=""/>
        <dsp:cNvSpPr/>
      </dsp:nvSpPr>
      <dsp:spPr>
        <a:xfrm>
          <a:off x="1707" y="324163"/>
          <a:ext cx="854293" cy="1281439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26B7F-84A5-4DB6-951A-8ADF7F5B84A5}">
      <dsp:nvSpPr>
        <dsp:cNvPr id="0" name=""/>
        <dsp:cNvSpPr/>
      </dsp:nvSpPr>
      <dsp:spPr>
        <a:xfrm>
          <a:off x="4407715" y="500445"/>
          <a:ext cx="3905340" cy="12204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663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kern="1200"/>
            <a:t>Data dalam penelitian fungsinya adalah ‘bahan’ bagi peneliti untuk melakukan analisis.</a:t>
          </a:r>
          <a:endParaRPr lang="en-US" sz="1900" kern="1200"/>
        </a:p>
      </dsp:txBody>
      <dsp:txXfrm>
        <a:off x="4407715" y="500445"/>
        <a:ext cx="3905340" cy="1220418"/>
      </dsp:txXfrm>
    </dsp:sp>
    <dsp:sp modelId="{B0CEA56C-3CC7-4019-A3DB-F380195B6B77}">
      <dsp:nvSpPr>
        <dsp:cNvPr id="0" name=""/>
        <dsp:cNvSpPr/>
      </dsp:nvSpPr>
      <dsp:spPr>
        <a:xfrm>
          <a:off x="4244993" y="324163"/>
          <a:ext cx="854293" cy="1281439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7751A-023C-4BC2-96C5-51AB910709B6}">
      <dsp:nvSpPr>
        <dsp:cNvPr id="0" name=""/>
        <dsp:cNvSpPr/>
      </dsp:nvSpPr>
      <dsp:spPr>
        <a:xfrm>
          <a:off x="164429" y="2036817"/>
          <a:ext cx="3905340" cy="12204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663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kern="1200" dirty="0"/>
            <a:t>Dalam penelitian kualitatif, bisa menggunakan data kuantitatif karena sifatnya hanya sebagai </a:t>
          </a:r>
          <a:r>
            <a:rPr lang="id-ID" sz="1900" b="1" u="sng" kern="1200" dirty="0"/>
            <a:t>data</a:t>
          </a:r>
          <a:r>
            <a:rPr lang="id-ID" sz="1900" kern="1200" dirty="0"/>
            <a:t>.</a:t>
          </a:r>
          <a:endParaRPr lang="en-US" sz="1900" kern="1200" dirty="0"/>
        </a:p>
      </dsp:txBody>
      <dsp:txXfrm>
        <a:off x="164429" y="2036817"/>
        <a:ext cx="3905340" cy="1220418"/>
      </dsp:txXfrm>
    </dsp:sp>
    <dsp:sp modelId="{BF44C667-4FD5-4F47-B032-06C123DD0954}">
      <dsp:nvSpPr>
        <dsp:cNvPr id="0" name=""/>
        <dsp:cNvSpPr/>
      </dsp:nvSpPr>
      <dsp:spPr>
        <a:xfrm>
          <a:off x="1707" y="1860535"/>
          <a:ext cx="854293" cy="1281439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81B3F-DD4D-4ED8-B1B8-A2153F2CAFED}">
      <dsp:nvSpPr>
        <dsp:cNvPr id="0" name=""/>
        <dsp:cNvSpPr/>
      </dsp:nvSpPr>
      <dsp:spPr>
        <a:xfrm>
          <a:off x="4407715" y="2036817"/>
          <a:ext cx="3905340" cy="12204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663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kern="1200"/>
            <a:t>Data kualitatif tidak didapat begitu saja, melainkan melalui teknik pengumpulan data.</a:t>
          </a:r>
          <a:endParaRPr lang="en-US" sz="1900" kern="1200"/>
        </a:p>
      </dsp:txBody>
      <dsp:txXfrm>
        <a:off x="4407715" y="2036817"/>
        <a:ext cx="3905340" cy="1220418"/>
      </dsp:txXfrm>
    </dsp:sp>
    <dsp:sp modelId="{F14F6F82-15EC-4AE2-B351-9CA9DE83F13A}">
      <dsp:nvSpPr>
        <dsp:cNvPr id="0" name=""/>
        <dsp:cNvSpPr/>
      </dsp:nvSpPr>
      <dsp:spPr>
        <a:xfrm>
          <a:off x="4244993" y="1860535"/>
          <a:ext cx="854293" cy="128143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4E8EA-098F-469B-912C-0B6A805E2282}">
      <dsp:nvSpPr>
        <dsp:cNvPr id="0" name=""/>
        <dsp:cNvSpPr/>
      </dsp:nvSpPr>
      <dsp:spPr>
        <a:xfrm>
          <a:off x="5621244" y="0"/>
          <a:ext cx="2680735" cy="464923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400" b="1" kern="1200" dirty="0">
            <a:solidFill>
              <a:schemeClr val="tx1"/>
            </a:solidFill>
          </a:endParaRPr>
        </a:p>
      </dsp:txBody>
      <dsp:txXfrm>
        <a:off x="5621244" y="0"/>
        <a:ext cx="2680735" cy="1394769"/>
      </dsp:txXfrm>
    </dsp:sp>
    <dsp:sp modelId="{9512498F-1695-44B7-B4EA-0ACFB9338595}">
      <dsp:nvSpPr>
        <dsp:cNvPr id="0" name=""/>
        <dsp:cNvSpPr/>
      </dsp:nvSpPr>
      <dsp:spPr>
        <a:xfrm>
          <a:off x="2812473" y="0"/>
          <a:ext cx="2680735" cy="464923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1" kern="1200" dirty="0">
              <a:solidFill>
                <a:schemeClr val="tx1"/>
              </a:solidFill>
            </a:rPr>
            <a:t>Teknik Pengumpulan Data</a:t>
          </a:r>
        </a:p>
      </dsp:txBody>
      <dsp:txXfrm>
        <a:off x="2812473" y="0"/>
        <a:ext cx="2680735" cy="1394769"/>
      </dsp:txXfrm>
    </dsp:sp>
    <dsp:sp modelId="{B96D7AA8-094E-47AF-A10D-CE52C3D100E1}">
      <dsp:nvSpPr>
        <dsp:cNvPr id="0" name=""/>
        <dsp:cNvSpPr/>
      </dsp:nvSpPr>
      <dsp:spPr>
        <a:xfrm>
          <a:off x="3703" y="0"/>
          <a:ext cx="2680735" cy="464923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>
              <a:solidFill>
                <a:schemeClr val="tx1"/>
              </a:solidFill>
            </a:rPr>
            <a:t>Metode</a:t>
          </a:r>
        </a:p>
      </dsp:txBody>
      <dsp:txXfrm>
        <a:off x="3703" y="0"/>
        <a:ext cx="2680735" cy="1394769"/>
      </dsp:txXfrm>
    </dsp:sp>
    <dsp:sp modelId="{AB0C2B5F-1850-4BCF-A5AF-D960EDE981C0}">
      <dsp:nvSpPr>
        <dsp:cNvPr id="0" name=""/>
        <dsp:cNvSpPr/>
      </dsp:nvSpPr>
      <dsp:spPr>
        <a:xfrm>
          <a:off x="15898" y="2153841"/>
          <a:ext cx="2519673" cy="3200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>
              <a:solidFill>
                <a:schemeClr val="tx1"/>
              </a:solidFill>
            </a:rPr>
            <a:t>Kualitatif</a:t>
          </a:r>
        </a:p>
      </dsp:txBody>
      <dsp:txXfrm>
        <a:off x="25273" y="2163216"/>
        <a:ext cx="2500923" cy="301338"/>
      </dsp:txXfrm>
    </dsp:sp>
    <dsp:sp modelId="{24C99CB1-C95C-4789-BC49-6DBF92A60007}">
      <dsp:nvSpPr>
        <dsp:cNvPr id="0" name=""/>
        <dsp:cNvSpPr/>
      </dsp:nvSpPr>
      <dsp:spPr>
        <a:xfrm rot="17307587">
          <a:off x="2156658" y="1781733"/>
          <a:ext cx="1108972" cy="12392"/>
        </a:xfrm>
        <a:custGeom>
          <a:avLst/>
          <a:gdLst/>
          <a:ahLst/>
          <a:cxnLst/>
          <a:rect l="0" t="0" r="0" b="0"/>
          <a:pathLst>
            <a:path>
              <a:moveTo>
                <a:pt x="0" y="6196"/>
              </a:moveTo>
              <a:lnTo>
                <a:pt x="1108972" y="619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>
            <a:solidFill>
              <a:schemeClr val="bg1"/>
            </a:solidFill>
          </a:endParaRPr>
        </a:p>
      </dsp:txBody>
      <dsp:txXfrm>
        <a:off x="2683420" y="1760205"/>
        <a:ext cx="55448" cy="55448"/>
      </dsp:txXfrm>
    </dsp:sp>
    <dsp:sp modelId="{CA441750-DF77-475A-940F-65F45F2B467E}">
      <dsp:nvSpPr>
        <dsp:cNvPr id="0" name=""/>
        <dsp:cNvSpPr/>
      </dsp:nvSpPr>
      <dsp:spPr>
        <a:xfrm>
          <a:off x="2886716" y="1101930"/>
          <a:ext cx="2519673" cy="3200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>
              <a:solidFill>
                <a:schemeClr val="bg1"/>
              </a:solidFill>
            </a:rPr>
            <a:t>Wawancara</a:t>
          </a:r>
        </a:p>
      </dsp:txBody>
      <dsp:txXfrm>
        <a:off x="2896091" y="1111305"/>
        <a:ext cx="2500923" cy="301338"/>
      </dsp:txXfrm>
    </dsp:sp>
    <dsp:sp modelId="{56DA4BA4-157C-4272-87AC-BACBF749331E}">
      <dsp:nvSpPr>
        <dsp:cNvPr id="0" name=""/>
        <dsp:cNvSpPr/>
      </dsp:nvSpPr>
      <dsp:spPr>
        <a:xfrm rot="18266699">
          <a:off x="5308060" y="1069101"/>
          <a:ext cx="452730" cy="12392"/>
        </a:xfrm>
        <a:custGeom>
          <a:avLst/>
          <a:gdLst/>
          <a:ahLst/>
          <a:cxnLst/>
          <a:rect l="0" t="0" r="0" b="0"/>
          <a:pathLst>
            <a:path>
              <a:moveTo>
                <a:pt x="0" y="6196"/>
              </a:moveTo>
              <a:lnTo>
                <a:pt x="452730" y="619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>
            <a:solidFill>
              <a:schemeClr val="bg1"/>
            </a:solidFill>
          </a:endParaRPr>
        </a:p>
      </dsp:txBody>
      <dsp:txXfrm>
        <a:off x="5523107" y="1063979"/>
        <a:ext cx="22636" cy="22636"/>
      </dsp:txXfrm>
    </dsp:sp>
    <dsp:sp modelId="{20983F33-8477-4522-B152-89AFD020E5CC}">
      <dsp:nvSpPr>
        <dsp:cNvPr id="0" name=""/>
        <dsp:cNvSpPr/>
      </dsp:nvSpPr>
      <dsp:spPr>
        <a:xfrm>
          <a:off x="5662461" y="728577"/>
          <a:ext cx="2519673" cy="3200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>
              <a:solidFill>
                <a:schemeClr val="bg1"/>
              </a:solidFill>
            </a:rPr>
            <a:t>Tidak terstruktur</a:t>
          </a:r>
        </a:p>
      </dsp:txBody>
      <dsp:txXfrm>
        <a:off x="5671836" y="737952"/>
        <a:ext cx="2500923" cy="301338"/>
      </dsp:txXfrm>
    </dsp:sp>
    <dsp:sp modelId="{2ADAE584-F595-495D-9465-77316A368248}">
      <dsp:nvSpPr>
        <dsp:cNvPr id="0" name=""/>
        <dsp:cNvSpPr/>
      </dsp:nvSpPr>
      <dsp:spPr>
        <a:xfrm rot="21529515">
          <a:off x="5406363" y="1253152"/>
          <a:ext cx="256124" cy="12392"/>
        </a:xfrm>
        <a:custGeom>
          <a:avLst/>
          <a:gdLst/>
          <a:ahLst/>
          <a:cxnLst/>
          <a:rect l="0" t="0" r="0" b="0"/>
          <a:pathLst>
            <a:path>
              <a:moveTo>
                <a:pt x="0" y="6196"/>
              </a:moveTo>
              <a:lnTo>
                <a:pt x="256124" y="619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>
            <a:solidFill>
              <a:schemeClr val="bg1"/>
            </a:solidFill>
          </a:endParaRPr>
        </a:p>
      </dsp:txBody>
      <dsp:txXfrm>
        <a:off x="5528022" y="1252945"/>
        <a:ext cx="12806" cy="12806"/>
      </dsp:txXfrm>
    </dsp:sp>
    <dsp:sp modelId="{1DC7E8DD-BE13-4474-9D3B-775986275918}">
      <dsp:nvSpPr>
        <dsp:cNvPr id="0" name=""/>
        <dsp:cNvSpPr/>
      </dsp:nvSpPr>
      <dsp:spPr>
        <a:xfrm>
          <a:off x="5662461" y="1096679"/>
          <a:ext cx="2519673" cy="3200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>
              <a:solidFill>
                <a:schemeClr val="bg1"/>
              </a:solidFill>
            </a:rPr>
            <a:t>Semistruktur</a:t>
          </a:r>
        </a:p>
      </dsp:txBody>
      <dsp:txXfrm>
        <a:off x="5671836" y="1106054"/>
        <a:ext cx="2500923" cy="301338"/>
      </dsp:txXfrm>
    </dsp:sp>
    <dsp:sp modelId="{03448CA7-6C4A-46C5-894C-FF01B33156F1}">
      <dsp:nvSpPr>
        <dsp:cNvPr id="0" name=""/>
        <dsp:cNvSpPr/>
      </dsp:nvSpPr>
      <dsp:spPr>
        <a:xfrm rot="3310531">
          <a:off x="5310220" y="1439829"/>
          <a:ext cx="448409" cy="12392"/>
        </a:xfrm>
        <a:custGeom>
          <a:avLst/>
          <a:gdLst/>
          <a:ahLst/>
          <a:cxnLst/>
          <a:rect l="0" t="0" r="0" b="0"/>
          <a:pathLst>
            <a:path>
              <a:moveTo>
                <a:pt x="0" y="6196"/>
              </a:moveTo>
              <a:lnTo>
                <a:pt x="448409" y="619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>
            <a:solidFill>
              <a:schemeClr val="bg1"/>
            </a:solidFill>
          </a:endParaRPr>
        </a:p>
      </dsp:txBody>
      <dsp:txXfrm>
        <a:off x="5523215" y="1434815"/>
        <a:ext cx="22420" cy="22420"/>
      </dsp:txXfrm>
    </dsp:sp>
    <dsp:sp modelId="{594C4144-262F-499C-A165-E927F593E040}">
      <dsp:nvSpPr>
        <dsp:cNvPr id="0" name=""/>
        <dsp:cNvSpPr/>
      </dsp:nvSpPr>
      <dsp:spPr>
        <a:xfrm>
          <a:off x="5662461" y="1464781"/>
          <a:ext cx="2432545" cy="33059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>
              <a:solidFill>
                <a:schemeClr val="bg1"/>
              </a:solidFill>
            </a:rPr>
            <a:t>Terstruktur</a:t>
          </a:r>
        </a:p>
      </dsp:txBody>
      <dsp:txXfrm>
        <a:off x="5672144" y="1474464"/>
        <a:ext cx="2413179" cy="311224"/>
      </dsp:txXfrm>
    </dsp:sp>
    <dsp:sp modelId="{31DB995B-3344-40A3-AC5E-8B3B32A2804F}">
      <dsp:nvSpPr>
        <dsp:cNvPr id="0" name=""/>
        <dsp:cNvSpPr/>
      </dsp:nvSpPr>
      <dsp:spPr>
        <a:xfrm rot="20821397">
          <a:off x="2530971" y="2267230"/>
          <a:ext cx="360346" cy="12392"/>
        </a:xfrm>
        <a:custGeom>
          <a:avLst/>
          <a:gdLst/>
          <a:ahLst/>
          <a:cxnLst/>
          <a:rect l="0" t="0" r="0" b="0"/>
          <a:pathLst>
            <a:path>
              <a:moveTo>
                <a:pt x="0" y="6196"/>
              </a:moveTo>
              <a:lnTo>
                <a:pt x="360346" y="619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>
            <a:solidFill>
              <a:schemeClr val="bg1"/>
            </a:solidFill>
          </a:endParaRPr>
        </a:p>
      </dsp:txBody>
      <dsp:txXfrm>
        <a:off x="2702135" y="2264418"/>
        <a:ext cx="18017" cy="18017"/>
      </dsp:txXfrm>
    </dsp:sp>
    <dsp:sp modelId="{06EC627C-E971-4B35-9948-6384A0D5ECFC}">
      <dsp:nvSpPr>
        <dsp:cNvPr id="0" name=""/>
        <dsp:cNvSpPr/>
      </dsp:nvSpPr>
      <dsp:spPr>
        <a:xfrm>
          <a:off x="2886716" y="2072924"/>
          <a:ext cx="2519673" cy="3200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>
              <a:solidFill>
                <a:schemeClr val="bg1"/>
              </a:solidFill>
            </a:rPr>
            <a:t>Observasi</a:t>
          </a:r>
        </a:p>
      </dsp:txBody>
      <dsp:txXfrm>
        <a:off x="2896091" y="2082299"/>
        <a:ext cx="2500923" cy="301338"/>
      </dsp:txXfrm>
    </dsp:sp>
    <dsp:sp modelId="{E45AAD4E-CED4-4C3F-964C-184B98B1CF80}">
      <dsp:nvSpPr>
        <dsp:cNvPr id="0" name=""/>
        <dsp:cNvSpPr/>
      </dsp:nvSpPr>
      <dsp:spPr>
        <a:xfrm rot="19457599">
          <a:off x="5376749" y="2134746"/>
          <a:ext cx="315352" cy="12392"/>
        </a:xfrm>
        <a:custGeom>
          <a:avLst/>
          <a:gdLst/>
          <a:ahLst/>
          <a:cxnLst/>
          <a:rect l="0" t="0" r="0" b="0"/>
          <a:pathLst>
            <a:path>
              <a:moveTo>
                <a:pt x="0" y="6196"/>
              </a:moveTo>
              <a:lnTo>
                <a:pt x="315352" y="619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>
            <a:solidFill>
              <a:schemeClr val="bg1"/>
            </a:solidFill>
          </a:endParaRPr>
        </a:p>
      </dsp:txBody>
      <dsp:txXfrm>
        <a:off x="5526541" y="2133059"/>
        <a:ext cx="15767" cy="15767"/>
      </dsp:txXfrm>
    </dsp:sp>
    <dsp:sp modelId="{DEB61F8C-FBCD-47E9-916C-6D80330BE4EA}">
      <dsp:nvSpPr>
        <dsp:cNvPr id="0" name=""/>
        <dsp:cNvSpPr/>
      </dsp:nvSpPr>
      <dsp:spPr>
        <a:xfrm>
          <a:off x="5662461" y="1888873"/>
          <a:ext cx="2519673" cy="3200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>
              <a:solidFill>
                <a:schemeClr val="bg1"/>
              </a:solidFill>
            </a:rPr>
            <a:t>Partisipan Pasif</a:t>
          </a:r>
        </a:p>
      </dsp:txBody>
      <dsp:txXfrm>
        <a:off x="5671836" y="1898248"/>
        <a:ext cx="2500923" cy="301338"/>
      </dsp:txXfrm>
    </dsp:sp>
    <dsp:sp modelId="{87B486B5-C173-4A51-8698-3272B9C1656B}">
      <dsp:nvSpPr>
        <dsp:cNvPr id="0" name=""/>
        <dsp:cNvSpPr/>
      </dsp:nvSpPr>
      <dsp:spPr>
        <a:xfrm rot="2142401">
          <a:off x="5376749" y="2318797"/>
          <a:ext cx="315352" cy="12392"/>
        </a:xfrm>
        <a:custGeom>
          <a:avLst/>
          <a:gdLst/>
          <a:ahLst/>
          <a:cxnLst/>
          <a:rect l="0" t="0" r="0" b="0"/>
          <a:pathLst>
            <a:path>
              <a:moveTo>
                <a:pt x="0" y="6196"/>
              </a:moveTo>
              <a:lnTo>
                <a:pt x="315352" y="619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>
            <a:solidFill>
              <a:schemeClr val="bg1"/>
            </a:solidFill>
          </a:endParaRPr>
        </a:p>
      </dsp:txBody>
      <dsp:txXfrm>
        <a:off x="5526541" y="2317110"/>
        <a:ext cx="15767" cy="15767"/>
      </dsp:txXfrm>
    </dsp:sp>
    <dsp:sp modelId="{6A69E311-1DA3-4F9C-8D76-49B99556CBAB}">
      <dsp:nvSpPr>
        <dsp:cNvPr id="0" name=""/>
        <dsp:cNvSpPr/>
      </dsp:nvSpPr>
      <dsp:spPr>
        <a:xfrm>
          <a:off x="5662461" y="2256974"/>
          <a:ext cx="2519673" cy="3200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>
              <a:solidFill>
                <a:schemeClr val="bg1"/>
              </a:solidFill>
            </a:rPr>
            <a:t>Partisipan Aktif</a:t>
          </a:r>
        </a:p>
      </dsp:txBody>
      <dsp:txXfrm>
        <a:off x="5671836" y="2266349"/>
        <a:ext cx="2500923" cy="301338"/>
      </dsp:txXfrm>
    </dsp:sp>
    <dsp:sp modelId="{518CFC55-C472-4A82-8ED3-1425D2D50F11}">
      <dsp:nvSpPr>
        <dsp:cNvPr id="0" name=""/>
        <dsp:cNvSpPr/>
      </dsp:nvSpPr>
      <dsp:spPr>
        <a:xfrm rot="3691335">
          <a:off x="2342928" y="2631352"/>
          <a:ext cx="736432" cy="12392"/>
        </a:xfrm>
        <a:custGeom>
          <a:avLst/>
          <a:gdLst/>
          <a:ahLst/>
          <a:cxnLst/>
          <a:rect l="0" t="0" r="0" b="0"/>
          <a:pathLst>
            <a:path>
              <a:moveTo>
                <a:pt x="0" y="6196"/>
              </a:moveTo>
              <a:lnTo>
                <a:pt x="736432" y="619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>
            <a:solidFill>
              <a:schemeClr val="bg1"/>
            </a:solidFill>
          </a:endParaRPr>
        </a:p>
      </dsp:txBody>
      <dsp:txXfrm>
        <a:off x="2692733" y="2619137"/>
        <a:ext cx="36821" cy="36821"/>
      </dsp:txXfrm>
    </dsp:sp>
    <dsp:sp modelId="{5EE79BF5-626C-430D-843E-ED0697DD6DB8}">
      <dsp:nvSpPr>
        <dsp:cNvPr id="0" name=""/>
        <dsp:cNvSpPr/>
      </dsp:nvSpPr>
      <dsp:spPr>
        <a:xfrm>
          <a:off x="2886716" y="2801167"/>
          <a:ext cx="2519673" cy="3200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>
              <a:solidFill>
                <a:schemeClr val="bg1"/>
              </a:solidFill>
            </a:rPr>
            <a:t>Focus Group Discussion</a:t>
          </a:r>
        </a:p>
      </dsp:txBody>
      <dsp:txXfrm>
        <a:off x="2896091" y="2810542"/>
        <a:ext cx="2500923" cy="301338"/>
      </dsp:txXfrm>
    </dsp:sp>
    <dsp:sp modelId="{62058C52-1E10-43BE-8E0B-13C3E8F2CBD9}">
      <dsp:nvSpPr>
        <dsp:cNvPr id="0" name=""/>
        <dsp:cNvSpPr/>
      </dsp:nvSpPr>
      <dsp:spPr>
        <a:xfrm rot="4431867">
          <a:off x="2079388" y="2914558"/>
          <a:ext cx="1263512" cy="12392"/>
        </a:xfrm>
        <a:custGeom>
          <a:avLst/>
          <a:gdLst/>
          <a:ahLst/>
          <a:cxnLst/>
          <a:rect l="0" t="0" r="0" b="0"/>
          <a:pathLst>
            <a:path>
              <a:moveTo>
                <a:pt x="0" y="6196"/>
              </a:moveTo>
              <a:lnTo>
                <a:pt x="1263512" y="619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>
            <a:solidFill>
              <a:schemeClr val="bg1"/>
            </a:solidFill>
          </a:endParaRPr>
        </a:p>
      </dsp:txBody>
      <dsp:txXfrm>
        <a:off x="2679556" y="2889167"/>
        <a:ext cx="63175" cy="63175"/>
      </dsp:txXfrm>
    </dsp:sp>
    <dsp:sp modelId="{B021FE20-7A24-40C7-8823-C125D4132FF6}">
      <dsp:nvSpPr>
        <dsp:cNvPr id="0" name=""/>
        <dsp:cNvSpPr/>
      </dsp:nvSpPr>
      <dsp:spPr>
        <a:xfrm>
          <a:off x="2886716" y="3367580"/>
          <a:ext cx="2519673" cy="3200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>
              <a:solidFill>
                <a:schemeClr val="bg1"/>
              </a:solidFill>
            </a:rPr>
            <a:t>Dokumentasi</a:t>
          </a:r>
        </a:p>
      </dsp:txBody>
      <dsp:txXfrm>
        <a:off x="2896091" y="3376955"/>
        <a:ext cx="2500923" cy="301338"/>
      </dsp:txXfrm>
    </dsp:sp>
    <dsp:sp modelId="{07865911-ADCA-40EF-842D-961EDC8C65DD}">
      <dsp:nvSpPr>
        <dsp:cNvPr id="0" name=""/>
        <dsp:cNvSpPr/>
      </dsp:nvSpPr>
      <dsp:spPr>
        <a:xfrm rot="4730483">
          <a:off x="1803917" y="3197765"/>
          <a:ext cx="1814453" cy="12392"/>
        </a:xfrm>
        <a:custGeom>
          <a:avLst/>
          <a:gdLst/>
          <a:ahLst/>
          <a:cxnLst/>
          <a:rect l="0" t="0" r="0" b="0"/>
          <a:pathLst>
            <a:path>
              <a:moveTo>
                <a:pt x="0" y="6196"/>
              </a:moveTo>
              <a:lnTo>
                <a:pt x="1814453" y="619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600" kern="1200">
            <a:solidFill>
              <a:schemeClr val="bg1"/>
            </a:solidFill>
          </a:endParaRPr>
        </a:p>
      </dsp:txBody>
      <dsp:txXfrm>
        <a:off x="2665783" y="3158600"/>
        <a:ext cx="90722" cy="90722"/>
      </dsp:txXfrm>
    </dsp:sp>
    <dsp:sp modelId="{9A69093D-5B20-46CB-82EF-B835946856FD}">
      <dsp:nvSpPr>
        <dsp:cNvPr id="0" name=""/>
        <dsp:cNvSpPr/>
      </dsp:nvSpPr>
      <dsp:spPr>
        <a:xfrm>
          <a:off x="2886716" y="3933993"/>
          <a:ext cx="2519673" cy="3200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>
              <a:solidFill>
                <a:schemeClr val="bg1"/>
              </a:solidFill>
            </a:rPr>
            <a:t>Studi Pustaka</a:t>
          </a:r>
        </a:p>
      </dsp:txBody>
      <dsp:txXfrm>
        <a:off x="2896091" y="3943368"/>
        <a:ext cx="2500923" cy="3013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94538-ACA4-4FBF-B3B7-56B51F3C4A40}">
      <dsp:nvSpPr>
        <dsp:cNvPr id="0" name=""/>
        <dsp:cNvSpPr/>
      </dsp:nvSpPr>
      <dsp:spPr>
        <a:xfrm>
          <a:off x="2471403" y="0"/>
          <a:ext cx="2543085" cy="2543085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Structured Interview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>
        <a:off x="2982676" y="595706"/>
        <a:ext cx="1520539" cy="1307198"/>
      </dsp:txXfrm>
    </dsp:sp>
    <dsp:sp modelId="{33E8212F-87DE-4D98-BC7E-B8A74772EE19}">
      <dsp:nvSpPr>
        <dsp:cNvPr id="0" name=""/>
        <dsp:cNvSpPr/>
      </dsp:nvSpPr>
      <dsp:spPr>
        <a:xfrm>
          <a:off x="1099159" y="2205197"/>
          <a:ext cx="1849516" cy="1849516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Semi structured Interview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>
        <a:off x="1564780" y="2673632"/>
        <a:ext cx="918274" cy="912646"/>
      </dsp:txXfrm>
    </dsp:sp>
    <dsp:sp modelId="{BA7E1125-AF34-4FB3-BC43-4423A4FB4A8A}">
      <dsp:nvSpPr>
        <dsp:cNvPr id="0" name=""/>
        <dsp:cNvSpPr/>
      </dsp:nvSpPr>
      <dsp:spPr>
        <a:xfrm rot="20311493">
          <a:off x="4284512" y="2474013"/>
          <a:ext cx="1812148" cy="1812148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Unstructured Interview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 rot="900000">
        <a:off x="4681969" y="2871471"/>
        <a:ext cx="1017234" cy="1017234"/>
      </dsp:txXfrm>
    </dsp:sp>
    <dsp:sp modelId="{0920EDB5-912D-4A1E-81F8-4430B76B76D1}">
      <dsp:nvSpPr>
        <dsp:cNvPr id="0" name=""/>
        <dsp:cNvSpPr/>
      </dsp:nvSpPr>
      <dsp:spPr>
        <a:xfrm>
          <a:off x="3870313" y="215183"/>
          <a:ext cx="2081049" cy="2448849"/>
        </a:xfrm>
        <a:prstGeom prst="circularArrow">
          <a:avLst>
            <a:gd name="adj1" fmla="val 4688"/>
            <a:gd name="adj2" fmla="val 299029"/>
            <a:gd name="adj3" fmla="val 2525557"/>
            <a:gd name="adj4" fmla="val 15841193"/>
            <a:gd name="adj5" fmla="val 5469"/>
          </a:avLst>
        </a:prstGeom>
        <a:solidFill>
          <a:schemeClr val="tx1"/>
        </a:solidFill>
        <a:ln w="3175" cmpd="sng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91AE8-B75D-4017-8F82-169977F81A63}">
      <dsp:nvSpPr>
        <dsp:cNvPr id="0" name=""/>
        <dsp:cNvSpPr/>
      </dsp:nvSpPr>
      <dsp:spPr>
        <a:xfrm>
          <a:off x="1454847" y="641410"/>
          <a:ext cx="2365069" cy="236506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368B1-38F9-4515-B400-DF9877F43261}">
      <dsp:nvSpPr>
        <dsp:cNvPr id="0" name=""/>
        <dsp:cNvSpPr/>
      </dsp:nvSpPr>
      <dsp:spPr>
        <a:xfrm rot="16519646">
          <a:off x="3005479" y="1876437"/>
          <a:ext cx="2377614" cy="286660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9327F-AB8D-41AD-958B-6D51F025679A}">
      <dsp:nvSpPr>
        <dsp:cNvPr id="0" name=""/>
        <dsp:cNvSpPr/>
      </dsp:nvSpPr>
      <dsp:spPr>
        <a:xfrm>
          <a:off x="0" y="0"/>
          <a:ext cx="8299648" cy="1237401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0000"/>
              </a:solidFill>
              <a:effectLst/>
              <a:latin typeface="+mn-lt"/>
            </a:rPr>
            <a:t>LANGKAH-LANGKAH WAWANCARA</a:t>
          </a:r>
        </a:p>
      </dsp:txBody>
      <dsp:txXfrm>
        <a:off x="0" y="0"/>
        <a:ext cx="8299648" cy="1237401"/>
      </dsp:txXfrm>
    </dsp:sp>
    <dsp:sp modelId="{A62E266D-5C67-4CA4-A664-FAF0907798C4}">
      <dsp:nvSpPr>
        <dsp:cNvPr id="0" name=""/>
        <dsp:cNvSpPr/>
      </dsp:nvSpPr>
      <dsp:spPr>
        <a:xfrm>
          <a:off x="3643" y="1237401"/>
          <a:ext cx="1367739" cy="25985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tx1"/>
              </a:solidFill>
              <a:effectLst/>
              <a:latin typeface="+mn-lt"/>
            </a:rPr>
            <a:t>Siapa</a:t>
          </a:r>
          <a:r>
            <a:rPr lang="en-US" sz="1800" b="1" kern="1200" dirty="0">
              <a:solidFill>
                <a:schemeClr val="tx1"/>
              </a:solidFill>
              <a:effectLst/>
              <a:latin typeface="+mn-lt"/>
            </a:rPr>
            <a:t> yang </a:t>
          </a:r>
          <a:r>
            <a:rPr lang="en-US" sz="1800" b="1" kern="1200" dirty="0" err="1">
              <a:solidFill>
                <a:schemeClr val="tx1"/>
              </a:solidFill>
              <a:effectLst/>
              <a:latin typeface="+mn-lt"/>
            </a:rPr>
            <a:t>akan</a:t>
          </a:r>
          <a:r>
            <a:rPr lang="en-US" sz="1800" b="1" kern="1200" dirty="0">
              <a:solidFill>
                <a:schemeClr val="tx1"/>
              </a:solidFill>
              <a:effectLst/>
              <a:latin typeface="+mn-lt"/>
            </a:rPr>
            <a:t> di </a:t>
          </a:r>
          <a:r>
            <a:rPr lang="en-US" sz="1800" b="1" kern="1200" dirty="0" err="1">
              <a:solidFill>
                <a:schemeClr val="tx1"/>
              </a:solidFill>
              <a:effectLst/>
              <a:latin typeface="+mn-lt"/>
            </a:rPr>
            <a:t>wawancara</a:t>
          </a:r>
          <a:endParaRPr lang="en-US" sz="1800" b="1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3643" y="1237401"/>
        <a:ext cx="1367739" cy="2598543"/>
      </dsp:txXfrm>
    </dsp:sp>
    <dsp:sp modelId="{91F050DC-07B8-4B08-B1D5-2F1751161460}">
      <dsp:nvSpPr>
        <dsp:cNvPr id="0" name=""/>
        <dsp:cNvSpPr/>
      </dsp:nvSpPr>
      <dsp:spPr>
        <a:xfrm>
          <a:off x="1371383" y="1237401"/>
          <a:ext cx="1453661" cy="2598543"/>
        </a:xfrm>
        <a:prstGeom prst="rect">
          <a:avLst/>
        </a:prstGeom>
        <a:solidFill>
          <a:schemeClr val="accent5">
            <a:hueOff val="1018558"/>
            <a:satOff val="6433"/>
            <a:lumOff val="-3294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tx1"/>
              </a:solidFill>
              <a:effectLst/>
              <a:latin typeface="+mn-lt"/>
            </a:rPr>
            <a:t>Pokok-pokok</a:t>
          </a:r>
          <a:r>
            <a:rPr lang="en-US" sz="18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/>
              <a:latin typeface="+mn-lt"/>
            </a:rPr>
            <a:t>pertanyaan</a:t>
          </a:r>
          <a:endParaRPr lang="en-US" sz="1800" b="1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1371383" y="1237401"/>
        <a:ext cx="1453661" cy="2598543"/>
      </dsp:txXfrm>
    </dsp:sp>
    <dsp:sp modelId="{C48F778F-269F-49B0-84F2-7D4D4DA8A9E7}">
      <dsp:nvSpPr>
        <dsp:cNvPr id="0" name=""/>
        <dsp:cNvSpPr/>
      </dsp:nvSpPr>
      <dsp:spPr>
        <a:xfrm>
          <a:off x="2825044" y="1237401"/>
          <a:ext cx="1367739" cy="2598543"/>
        </a:xfrm>
        <a:prstGeom prst="rect">
          <a:avLst/>
        </a:prstGeom>
        <a:solidFill>
          <a:schemeClr val="accent5">
            <a:hueOff val="2037117"/>
            <a:satOff val="12865"/>
            <a:lumOff val="-658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tx1"/>
              </a:solidFill>
              <a:effectLst/>
              <a:latin typeface="+mn-lt"/>
            </a:rPr>
            <a:t>Membuka</a:t>
          </a:r>
          <a:r>
            <a:rPr lang="en-US" sz="18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/>
              <a:latin typeface="+mn-lt"/>
            </a:rPr>
            <a:t>alur</a:t>
          </a:r>
          <a:r>
            <a:rPr lang="en-US" sz="1800" b="1" kern="1200" dirty="0">
              <a:solidFill>
                <a:schemeClr val="tx1"/>
              </a:solidFill>
              <a:effectLst/>
              <a:latin typeface="+mn-lt"/>
            </a:rPr>
            <a:t> &amp; </a:t>
          </a:r>
          <a:r>
            <a:rPr lang="en-US" sz="1800" b="1" kern="1200" dirty="0" err="1">
              <a:solidFill>
                <a:schemeClr val="tx1"/>
              </a:solidFill>
              <a:effectLst/>
              <a:latin typeface="+mn-lt"/>
            </a:rPr>
            <a:t>melangsungkan</a:t>
          </a:r>
          <a:r>
            <a:rPr lang="en-US" sz="18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/>
              <a:latin typeface="+mn-lt"/>
            </a:rPr>
            <a:t>wawancara</a:t>
          </a:r>
          <a:endParaRPr lang="en-US" sz="1800" b="1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2825044" y="1237401"/>
        <a:ext cx="1367739" cy="2598543"/>
      </dsp:txXfrm>
    </dsp:sp>
    <dsp:sp modelId="{47FAC5A4-C598-4639-9848-B0094B551A5B}">
      <dsp:nvSpPr>
        <dsp:cNvPr id="0" name=""/>
        <dsp:cNvSpPr/>
      </dsp:nvSpPr>
      <dsp:spPr>
        <a:xfrm>
          <a:off x="4192784" y="1237401"/>
          <a:ext cx="1367739" cy="2598543"/>
        </a:xfrm>
        <a:prstGeom prst="rect">
          <a:avLst/>
        </a:prstGeom>
        <a:solidFill>
          <a:schemeClr val="accent5">
            <a:hueOff val="3055675"/>
            <a:satOff val="19298"/>
            <a:lumOff val="-9883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tx1"/>
              </a:solidFill>
              <a:effectLst/>
              <a:latin typeface="+mn-lt"/>
            </a:rPr>
            <a:t>Konfirmasi</a:t>
          </a:r>
          <a:r>
            <a:rPr lang="en-US" sz="18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/>
              <a:latin typeface="+mn-lt"/>
            </a:rPr>
            <a:t>dari</a:t>
          </a:r>
          <a:r>
            <a:rPr lang="en-US" sz="18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/>
              <a:latin typeface="+mn-lt"/>
            </a:rPr>
            <a:t>hasil</a:t>
          </a:r>
          <a:r>
            <a:rPr lang="en-US" sz="18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/>
              <a:latin typeface="+mn-lt"/>
            </a:rPr>
            <a:t>wawancara</a:t>
          </a:r>
          <a:r>
            <a:rPr lang="en-US" sz="1800" b="1" kern="1200" dirty="0">
              <a:solidFill>
                <a:schemeClr val="tx1"/>
              </a:solidFill>
              <a:effectLst/>
              <a:latin typeface="+mn-lt"/>
            </a:rPr>
            <a:t> &amp; </a:t>
          </a:r>
          <a:r>
            <a:rPr lang="en-US" sz="1800" b="1" kern="1200" dirty="0" err="1">
              <a:solidFill>
                <a:schemeClr val="tx1"/>
              </a:solidFill>
              <a:effectLst/>
              <a:latin typeface="+mn-lt"/>
            </a:rPr>
            <a:t>mengakhirinya</a:t>
          </a:r>
          <a:endParaRPr lang="en-US" sz="1800" b="1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4192784" y="1237401"/>
        <a:ext cx="1367739" cy="2598543"/>
      </dsp:txXfrm>
    </dsp:sp>
    <dsp:sp modelId="{99FFF428-1D8A-453C-8E09-CBE2FE62B28B}">
      <dsp:nvSpPr>
        <dsp:cNvPr id="0" name=""/>
        <dsp:cNvSpPr/>
      </dsp:nvSpPr>
      <dsp:spPr>
        <a:xfrm>
          <a:off x="5560524" y="1237401"/>
          <a:ext cx="1367739" cy="2598543"/>
        </a:xfrm>
        <a:prstGeom prst="rect">
          <a:avLst/>
        </a:prstGeom>
        <a:solidFill>
          <a:schemeClr val="accent5">
            <a:hueOff val="4074234"/>
            <a:satOff val="25730"/>
            <a:lumOff val="-1317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tx1"/>
              </a:solidFill>
              <a:effectLst/>
              <a:latin typeface="+mn-lt"/>
            </a:rPr>
            <a:t>Membuat</a:t>
          </a:r>
          <a:r>
            <a:rPr lang="en-US" sz="18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/>
              <a:latin typeface="+mn-lt"/>
            </a:rPr>
            <a:t>catatan</a:t>
          </a:r>
          <a:r>
            <a:rPr lang="en-US" sz="18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/>
              <a:latin typeface="+mn-lt"/>
            </a:rPr>
            <a:t>lapangan</a:t>
          </a:r>
          <a:r>
            <a:rPr lang="en-US" sz="18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/>
              <a:latin typeface="+mn-lt"/>
            </a:rPr>
            <a:t>dari</a:t>
          </a:r>
          <a:r>
            <a:rPr lang="en-US" sz="18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/>
              <a:latin typeface="+mn-lt"/>
            </a:rPr>
            <a:t>hasil</a:t>
          </a:r>
          <a:r>
            <a:rPr lang="en-US" sz="18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/>
              <a:latin typeface="+mn-lt"/>
            </a:rPr>
            <a:t>wawancara</a:t>
          </a:r>
          <a:endParaRPr lang="en-US" sz="1800" b="1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5560524" y="1237401"/>
        <a:ext cx="1367739" cy="2598543"/>
      </dsp:txXfrm>
    </dsp:sp>
    <dsp:sp modelId="{701F6715-6B8D-4F86-8F43-123C773F999D}">
      <dsp:nvSpPr>
        <dsp:cNvPr id="0" name=""/>
        <dsp:cNvSpPr/>
      </dsp:nvSpPr>
      <dsp:spPr>
        <a:xfrm>
          <a:off x="6928264" y="1237401"/>
          <a:ext cx="1367739" cy="2598543"/>
        </a:xfrm>
        <a:prstGeom prst="rect">
          <a:avLst/>
        </a:prstGeom>
        <a:solidFill>
          <a:schemeClr val="accent5">
            <a:hueOff val="5092792"/>
            <a:satOff val="32163"/>
            <a:lumOff val="-16472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 err="1">
              <a:effectLst/>
              <a:latin typeface="+mn-lt"/>
            </a:rPr>
            <a:t>I</a:t>
          </a:r>
          <a:r>
            <a:rPr lang="en-US" sz="1800" b="1" kern="1200" dirty="0" err="1">
              <a:solidFill>
                <a:schemeClr val="tx1"/>
              </a:solidFill>
              <a:effectLst/>
              <a:latin typeface="+mn-lt"/>
            </a:rPr>
            <a:t>dentifikasi</a:t>
          </a:r>
          <a:r>
            <a:rPr lang="en-US" sz="18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/>
              <a:latin typeface="+mn-lt"/>
            </a:rPr>
            <a:t>tindak</a:t>
          </a:r>
          <a:r>
            <a:rPr lang="en-US" sz="18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/>
              <a:latin typeface="+mn-lt"/>
            </a:rPr>
            <a:t>lanjut</a:t>
          </a:r>
          <a:r>
            <a:rPr lang="en-US" sz="18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/>
              <a:latin typeface="+mn-lt"/>
            </a:rPr>
            <a:t>hasil</a:t>
          </a:r>
          <a:r>
            <a:rPr lang="en-US" sz="18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/>
              <a:latin typeface="+mn-lt"/>
            </a:rPr>
            <a:t>wawancara</a:t>
          </a:r>
          <a:r>
            <a:rPr lang="en-US" sz="1800" b="1" kern="1200" dirty="0">
              <a:solidFill>
                <a:schemeClr val="tx1"/>
              </a:solidFill>
              <a:effectLst/>
              <a:latin typeface="+mn-lt"/>
            </a:rPr>
            <a:t> yang </a:t>
          </a:r>
          <a:r>
            <a:rPr lang="en-US" sz="1800" b="1" kern="1200" dirty="0" err="1">
              <a:solidFill>
                <a:schemeClr val="tx1"/>
              </a:solidFill>
              <a:effectLst/>
              <a:latin typeface="+mn-lt"/>
            </a:rPr>
            <a:t>telah</a:t>
          </a:r>
          <a:r>
            <a:rPr lang="en-US" sz="18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/>
              <a:latin typeface="+mn-lt"/>
            </a:rPr>
            <a:t>diperoleh</a:t>
          </a:r>
          <a:endParaRPr lang="en-US" sz="1800" b="1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6928264" y="1237401"/>
        <a:ext cx="1367739" cy="2598543"/>
      </dsp:txXfrm>
    </dsp:sp>
    <dsp:sp modelId="{390173E7-FC8C-453C-8E14-F5B2056DF7B4}">
      <dsp:nvSpPr>
        <dsp:cNvPr id="0" name=""/>
        <dsp:cNvSpPr/>
      </dsp:nvSpPr>
      <dsp:spPr>
        <a:xfrm>
          <a:off x="0" y="3835944"/>
          <a:ext cx="8299648" cy="288727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F34BD-A7A3-4D1F-A837-2ABB8A30B04F}">
      <dsp:nvSpPr>
        <dsp:cNvPr id="0" name=""/>
        <dsp:cNvSpPr/>
      </dsp:nvSpPr>
      <dsp:spPr>
        <a:xfrm>
          <a:off x="605117" y="0"/>
          <a:ext cx="6857999" cy="45720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E635D-454A-445F-9BA4-1782EF9AD4A7}">
      <dsp:nvSpPr>
        <dsp:cNvPr id="0" name=""/>
        <dsp:cNvSpPr/>
      </dsp:nvSpPr>
      <dsp:spPr>
        <a:xfrm>
          <a:off x="3545" y="1371599"/>
          <a:ext cx="1550219" cy="1828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bg1"/>
              </a:solidFill>
            </a:rPr>
            <a:t>Tentukan kategorisasi berdasarkan komponen dari konsep utama penelitian</a:t>
          </a:r>
        </a:p>
      </dsp:txBody>
      <dsp:txXfrm>
        <a:off x="79220" y="1447274"/>
        <a:ext cx="1398869" cy="1677450"/>
      </dsp:txXfrm>
    </dsp:sp>
    <dsp:sp modelId="{FCCA207A-2871-4D38-810F-AF76B438492E}">
      <dsp:nvSpPr>
        <dsp:cNvPr id="0" name=""/>
        <dsp:cNvSpPr/>
      </dsp:nvSpPr>
      <dsp:spPr>
        <a:xfrm>
          <a:off x="1631276" y="1371599"/>
          <a:ext cx="1550219" cy="1828800"/>
        </a:xfrm>
        <a:prstGeom prst="roundRect">
          <a:avLst/>
        </a:prstGeom>
        <a:solidFill>
          <a:schemeClr val="accent5">
            <a:hueOff val="1273198"/>
            <a:satOff val="8041"/>
            <a:lumOff val="-41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bg1"/>
              </a:solidFill>
            </a:rPr>
            <a:t>Tentukan kata kata kunci dari setiap kategorisasi</a:t>
          </a:r>
        </a:p>
      </dsp:txBody>
      <dsp:txXfrm>
        <a:off x="1706951" y="1447274"/>
        <a:ext cx="1398869" cy="1677450"/>
      </dsp:txXfrm>
    </dsp:sp>
    <dsp:sp modelId="{3087FE04-1988-462C-A0D2-BC56C85F112B}">
      <dsp:nvSpPr>
        <dsp:cNvPr id="0" name=""/>
        <dsp:cNvSpPr/>
      </dsp:nvSpPr>
      <dsp:spPr>
        <a:xfrm>
          <a:off x="3259007" y="1371599"/>
          <a:ext cx="1550219" cy="1828800"/>
        </a:xfrm>
        <a:prstGeom prst="roundRect">
          <a:avLst/>
        </a:prstGeom>
        <a:solidFill>
          <a:schemeClr val="accent5">
            <a:hueOff val="2546396"/>
            <a:satOff val="16082"/>
            <a:lumOff val="-823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bg1"/>
              </a:solidFill>
            </a:rPr>
            <a:t>Susun pertanyaan penelitian sesuai dengan kata-kata kunci</a:t>
          </a:r>
        </a:p>
      </dsp:txBody>
      <dsp:txXfrm>
        <a:off x="3334682" y="1447274"/>
        <a:ext cx="1398869" cy="1677450"/>
      </dsp:txXfrm>
    </dsp:sp>
    <dsp:sp modelId="{A1DB78EF-9A38-419D-8F35-100D824E9895}">
      <dsp:nvSpPr>
        <dsp:cNvPr id="0" name=""/>
        <dsp:cNvSpPr/>
      </dsp:nvSpPr>
      <dsp:spPr>
        <a:xfrm>
          <a:off x="4886738" y="1371599"/>
          <a:ext cx="1550219" cy="1828800"/>
        </a:xfrm>
        <a:prstGeom prst="roundRect">
          <a:avLst/>
        </a:prstGeom>
        <a:solidFill>
          <a:schemeClr val="accent5">
            <a:hueOff val="3819594"/>
            <a:satOff val="24122"/>
            <a:lumOff val="-123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bg1"/>
              </a:solidFill>
            </a:rPr>
            <a:t>Relevansikan kata-kata kunci dengan hasil yang ingin diharapkan</a:t>
          </a:r>
        </a:p>
      </dsp:txBody>
      <dsp:txXfrm>
        <a:off x="4962413" y="1447274"/>
        <a:ext cx="1398869" cy="1677450"/>
      </dsp:txXfrm>
    </dsp:sp>
    <dsp:sp modelId="{44135BC9-C060-45FE-9471-E66FE0534753}">
      <dsp:nvSpPr>
        <dsp:cNvPr id="0" name=""/>
        <dsp:cNvSpPr/>
      </dsp:nvSpPr>
      <dsp:spPr>
        <a:xfrm>
          <a:off x="6514469" y="1371599"/>
          <a:ext cx="1550219" cy="1828800"/>
        </a:xfrm>
        <a:prstGeom prst="roundRect">
          <a:avLst/>
        </a:prstGeom>
        <a:solidFill>
          <a:schemeClr val="accent5">
            <a:hueOff val="5092792"/>
            <a:satOff val="32163"/>
            <a:lumOff val="-1647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bg1"/>
              </a:solidFill>
            </a:rPr>
            <a:t>Jika ada keterangan lebih lanjut, dijabarkan dengan rinci pada kolom keterangan</a:t>
          </a:r>
        </a:p>
      </dsp:txBody>
      <dsp:txXfrm>
        <a:off x="6590144" y="1447274"/>
        <a:ext cx="1398869" cy="1677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#2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9" minVer="12.0">
  <dgm:title val="Simple 1"/>
  <dgm:desc val="Simple 1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6CA38-1B64-4FBD-B65E-D2BE8A41CBC0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BF5A7-E6FC-43C1-9403-B71B81F5E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5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88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73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46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65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7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5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3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3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263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3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20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3926C-CFF8-452F-9500-E2C558F6B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45994" y="874863"/>
            <a:ext cx="12494559" cy="1719229"/>
          </a:xfrm>
        </p:spPr>
        <p:txBody>
          <a:bodyPr>
            <a:noAutofit/>
          </a:bodyPr>
          <a:lstStyle/>
          <a:p>
            <a:pPr algn="r"/>
            <a:r>
              <a:rPr lang="en-US" sz="3600" b="1" dirty="0">
                <a:solidFill>
                  <a:schemeClr val="tx1"/>
                </a:solidFill>
              </a:rPr>
              <a:t>COM-305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METODOLOGI 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PENELITIAN 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KUALITATIF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6D88D-8242-4D9D-9BE3-F974A4DFF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011" y="4945377"/>
            <a:ext cx="3793678" cy="1037760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en-US" sz="9600" b="1" dirty="0"/>
              <a:t>2019-2020</a:t>
            </a:r>
          </a:p>
          <a:p>
            <a:endParaRPr lang="en-US" b="1" dirty="0"/>
          </a:p>
          <a:p>
            <a:pPr algn="r"/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Sri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Wijayanti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M.Si</a:t>
            </a:r>
            <a:endParaRPr lang="en-US" sz="6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901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4C1295-3545-4ED1-8E7A-02911F313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34" y="658906"/>
            <a:ext cx="9789459" cy="58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46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91E59-8E38-4958-8E24-324424905DDF}"/>
              </a:ext>
            </a:extLst>
          </p:cNvPr>
          <p:cNvSpPr txBox="1">
            <a:spLocks/>
          </p:cNvSpPr>
          <p:nvPr/>
        </p:nvSpPr>
        <p:spPr>
          <a:xfrm>
            <a:off x="0" y="629841"/>
            <a:ext cx="7040880" cy="7993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Impact" pitchFamily="34" charset="0"/>
              </a:rPr>
              <a:t>Tips </a:t>
            </a:r>
            <a:r>
              <a:rPr lang="en-US" dirty="0" err="1">
                <a:latin typeface="Impact" pitchFamily="34" charset="0"/>
              </a:rPr>
              <a:t>Memilih</a:t>
            </a:r>
            <a:r>
              <a:rPr lang="en-US" dirty="0">
                <a:latin typeface="Impact" pitchFamily="34" charset="0"/>
              </a:rPr>
              <a:t> </a:t>
            </a:r>
            <a:r>
              <a:rPr lang="en-US" dirty="0" err="1">
                <a:latin typeface="Impact" pitchFamily="34" charset="0"/>
              </a:rPr>
              <a:t>Paradigma</a:t>
            </a:r>
            <a:endParaRPr lang="en-US" dirty="0">
              <a:latin typeface="Impact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B6AF201-2CAB-4E14-8477-9962CBDC0EAB}"/>
              </a:ext>
            </a:extLst>
          </p:cNvPr>
          <p:cNvSpPr/>
          <p:nvPr/>
        </p:nvSpPr>
        <p:spPr>
          <a:xfrm>
            <a:off x="332508" y="1143000"/>
            <a:ext cx="11438313" cy="4572000"/>
          </a:xfrm>
          <a:prstGeom prst="rightArrow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9E7473-3F04-466C-A311-782061D6B239}"/>
              </a:ext>
            </a:extLst>
          </p:cNvPr>
          <p:cNvGrpSpPr/>
          <p:nvPr/>
        </p:nvGrpSpPr>
        <p:grpSpPr>
          <a:xfrm>
            <a:off x="482145" y="2514599"/>
            <a:ext cx="2470078" cy="1828800"/>
            <a:chOff x="4118" y="1371599"/>
            <a:chExt cx="1981051" cy="1828800"/>
          </a:xfrm>
          <a:scene3d>
            <a:camera prst="orthographicFront"/>
            <a:lightRig rig="flat" dir="t"/>
          </a:scene3d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C54A1BE-441D-49EC-B024-163B14B8D492}"/>
                </a:ext>
              </a:extLst>
            </p:cNvPr>
            <p:cNvSpPr/>
            <p:nvPr/>
          </p:nvSpPr>
          <p:spPr>
            <a:xfrm>
              <a:off x="4118" y="1371599"/>
              <a:ext cx="1981051" cy="18288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Rectangle: Rounded Corners 5">
              <a:extLst>
                <a:ext uri="{FF2B5EF4-FFF2-40B4-BE49-F238E27FC236}">
                  <a16:creationId xmlns:a16="http://schemas.microsoft.com/office/drawing/2014/main" id="{718BCC38-1095-42B6-8C24-67622526B545}"/>
                </a:ext>
              </a:extLst>
            </p:cNvPr>
            <p:cNvSpPr txBox="1"/>
            <p:nvPr/>
          </p:nvSpPr>
          <p:spPr>
            <a:xfrm>
              <a:off x="93393" y="1460874"/>
              <a:ext cx="1802501" cy="16502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 err="1"/>
                <a:t>Ketahui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konteks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penelitian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anda</a:t>
              </a:r>
              <a:endParaRPr lang="en-US" sz="2000" kern="1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481A14A-E03D-491E-85FB-45427033D5CD}"/>
              </a:ext>
            </a:extLst>
          </p:cNvPr>
          <p:cNvGrpSpPr/>
          <p:nvPr/>
        </p:nvGrpSpPr>
        <p:grpSpPr>
          <a:xfrm>
            <a:off x="3063537" y="2514599"/>
            <a:ext cx="2470078" cy="1828800"/>
            <a:chOff x="2084222" y="1371599"/>
            <a:chExt cx="1981051" cy="1828800"/>
          </a:xfrm>
          <a:scene3d>
            <a:camera prst="orthographicFront"/>
            <a:lightRig rig="flat" dir="t"/>
          </a:scene3d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CDB2793-171E-45DA-A01D-8CCDCD467108}"/>
                </a:ext>
              </a:extLst>
            </p:cNvPr>
            <p:cNvSpPr/>
            <p:nvPr/>
          </p:nvSpPr>
          <p:spPr>
            <a:xfrm>
              <a:off x="2084222" y="1371599"/>
              <a:ext cx="1981051" cy="18288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Rectangle: Rounded Corners 7">
              <a:extLst>
                <a:ext uri="{FF2B5EF4-FFF2-40B4-BE49-F238E27FC236}">
                  <a16:creationId xmlns:a16="http://schemas.microsoft.com/office/drawing/2014/main" id="{AF2F99FB-7FE8-4A1C-9953-1CB1A43D04A7}"/>
                </a:ext>
              </a:extLst>
            </p:cNvPr>
            <p:cNvSpPr txBox="1"/>
            <p:nvPr/>
          </p:nvSpPr>
          <p:spPr>
            <a:xfrm>
              <a:off x="2173497" y="1460874"/>
              <a:ext cx="1802501" cy="16502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 err="1"/>
                <a:t>Sesuaikan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dengan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tujuan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penelitian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anda</a:t>
              </a:r>
              <a:endParaRPr lang="en-US" sz="2000" kern="12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5B0B37C-BAE0-4702-877C-4F9DD0FD613F}"/>
              </a:ext>
            </a:extLst>
          </p:cNvPr>
          <p:cNvGrpSpPr/>
          <p:nvPr/>
        </p:nvGrpSpPr>
        <p:grpSpPr>
          <a:xfrm>
            <a:off x="5591340" y="2514599"/>
            <a:ext cx="2568487" cy="1828800"/>
            <a:chOff x="4164326" y="1371599"/>
            <a:chExt cx="1981051" cy="1828800"/>
          </a:xfrm>
          <a:scene3d>
            <a:camera prst="orthographicFront"/>
            <a:lightRig rig="flat" dir="t"/>
          </a:scene3d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B7458E7-70CC-4712-A98C-E061D1506394}"/>
                </a:ext>
              </a:extLst>
            </p:cNvPr>
            <p:cNvSpPr/>
            <p:nvPr/>
          </p:nvSpPr>
          <p:spPr>
            <a:xfrm>
              <a:off x="4164326" y="1371599"/>
              <a:ext cx="1981051" cy="18288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Rectangle: Rounded Corners 9">
              <a:extLst>
                <a:ext uri="{FF2B5EF4-FFF2-40B4-BE49-F238E27FC236}">
                  <a16:creationId xmlns:a16="http://schemas.microsoft.com/office/drawing/2014/main" id="{6E0F4F63-1CE4-415F-8401-708F563E9B7D}"/>
                </a:ext>
              </a:extLst>
            </p:cNvPr>
            <p:cNvSpPr txBox="1"/>
            <p:nvPr/>
          </p:nvSpPr>
          <p:spPr>
            <a:xfrm>
              <a:off x="4253601" y="1460874"/>
              <a:ext cx="1802501" cy="16502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 err="1"/>
                <a:t>Pilih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paradigma</a:t>
              </a:r>
              <a:r>
                <a:rPr lang="en-US" sz="2000" kern="1200" dirty="0"/>
                <a:t> yang paling </a:t>
              </a:r>
              <a:r>
                <a:rPr lang="en-US" sz="2000" kern="1200" dirty="0" err="1"/>
                <a:t>sesuai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dengan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hasil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penelitian</a:t>
              </a:r>
              <a:r>
                <a:rPr lang="en-US" sz="2000" kern="1200" dirty="0"/>
                <a:t> dan </a:t>
              </a:r>
              <a:r>
                <a:rPr lang="en-US" sz="2000" kern="1200" dirty="0" err="1"/>
                <a:t>kesimpulan</a:t>
              </a:r>
              <a:r>
                <a:rPr lang="en-US" sz="2000" kern="1200" dirty="0"/>
                <a:t> yang </a:t>
              </a:r>
              <a:r>
                <a:rPr lang="en-US" sz="2000" kern="1200" dirty="0" err="1"/>
                <a:t>ingin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didapatkan</a:t>
              </a:r>
              <a:endParaRPr lang="en-US" sz="2000" kern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A3962F0-B6C8-43D3-9DCE-AAD8636A6CD5}"/>
              </a:ext>
            </a:extLst>
          </p:cNvPr>
          <p:cNvGrpSpPr/>
          <p:nvPr/>
        </p:nvGrpSpPr>
        <p:grpSpPr>
          <a:xfrm>
            <a:off x="8225630" y="2514599"/>
            <a:ext cx="3013177" cy="1828800"/>
            <a:chOff x="6244430" y="1371599"/>
            <a:chExt cx="1981051" cy="1828800"/>
          </a:xfrm>
          <a:scene3d>
            <a:camera prst="orthographicFront"/>
            <a:lightRig rig="flat" dir="t"/>
          </a:scene3d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26E9A74-8AF1-4BBA-977B-5C358D130EBA}"/>
                </a:ext>
              </a:extLst>
            </p:cNvPr>
            <p:cNvSpPr/>
            <p:nvPr/>
          </p:nvSpPr>
          <p:spPr>
            <a:xfrm>
              <a:off x="6244430" y="1371599"/>
              <a:ext cx="1981051" cy="18288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Rectangle: Rounded Corners 11">
              <a:extLst>
                <a:ext uri="{FF2B5EF4-FFF2-40B4-BE49-F238E27FC236}">
                  <a16:creationId xmlns:a16="http://schemas.microsoft.com/office/drawing/2014/main" id="{EECCBA1D-2A03-4B3E-AA6F-861D71C2B21C}"/>
                </a:ext>
              </a:extLst>
            </p:cNvPr>
            <p:cNvSpPr txBox="1"/>
            <p:nvPr/>
          </p:nvSpPr>
          <p:spPr>
            <a:xfrm>
              <a:off x="6333705" y="1460874"/>
              <a:ext cx="1802501" cy="16502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 err="1"/>
                <a:t>Jabarkan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paradigma</a:t>
              </a:r>
              <a:r>
                <a:rPr lang="en-US" sz="2000" kern="1200" dirty="0"/>
                <a:t> yang </a:t>
              </a:r>
              <a:r>
                <a:rPr lang="en-US" sz="2000" kern="1200" dirty="0" err="1"/>
                <a:t>anda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pilih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dari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tinjauan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filosofis</a:t>
              </a:r>
              <a:r>
                <a:rPr lang="en-US" sz="2000" kern="1200" dirty="0"/>
                <a:t> dan </a:t>
              </a:r>
              <a:r>
                <a:rPr lang="en-US" sz="2000" kern="1200" dirty="0" err="1"/>
                <a:t>tekankan</a:t>
              </a:r>
              <a:r>
                <a:rPr lang="en-US" sz="2000" kern="1200" dirty="0"/>
                <a:t> pada </a:t>
              </a:r>
              <a:r>
                <a:rPr lang="en-US" sz="2000" kern="1200" dirty="0" err="1"/>
                <a:t>alasan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anda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memilih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paradigma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tersebut</a:t>
              </a:r>
              <a:r>
                <a:rPr lang="en-US" sz="2000" kern="12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1974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508A-3BE4-4A9C-8D07-7CD8FCA4C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138" y="3040814"/>
            <a:ext cx="5859724" cy="1262245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STRATEGI PENELITIAN</a:t>
            </a:r>
          </a:p>
        </p:txBody>
      </p:sp>
    </p:spTree>
    <p:extLst>
      <p:ext uri="{BB962C8B-B14F-4D97-AF65-F5344CB8AC3E}">
        <p14:creationId xmlns:p14="http://schemas.microsoft.com/office/powerpoint/2010/main" val="429423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08362C-4E67-4F33-87E0-59CC882C6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52" y="797860"/>
            <a:ext cx="6445062" cy="21067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DB9D50-A2F4-4EA7-AA92-43CFEB0B7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494" y="3523129"/>
            <a:ext cx="6445063" cy="25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44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D1A9D794-7354-466C-8AED-78E68144C8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541087"/>
              </p:ext>
            </p:extLst>
          </p:nvPr>
        </p:nvGraphicFramePr>
        <p:xfrm>
          <a:off x="1048870" y="1586752"/>
          <a:ext cx="9722224" cy="4666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78006313-42D8-427E-9268-C544A5F320B3}"/>
              </a:ext>
            </a:extLst>
          </p:cNvPr>
          <p:cNvSpPr txBox="1">
            <a:spLocks/>
          </p:cNvSpPr>
          <p:nvPr/>
        </p:nvSpPr>
        <p:spPr>
          <a:xfrm>
            <a:off x="1270746" y="472971"/>
            <a:ext cx="9278471" cy="7993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Impact" pitchFamily="34" charset="0"/>
              </a:rPr>
              <a:t>JENIS JENIS STRATEGI PENELITIAN</a:t>
            </a:r>
            <a:endParaRPr lang="en-US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854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508A-3BE4-4A9C-8D07-7CD8FCA4C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301" y="2718081"/>
            <a:ext cx="5859724" cy="1841715"/>
          </a:xfrm>
        </p:spPr>
        <p:txBody>
          <a:bodyPr>
            <a:normAutofit fontScale="90000"/>
          </a:bodyPr>
          <a:lstStyle/>
          <a:p>
            <a:r>
              <a:rPr lang="en-US" dirty="0"/>
              <a:t>TEKNIK </a:t>
            </a:r>
            <a:br>
              <a:rPr lang="en-US" dirty="0"/>
            </a:br>
            <a:r>
              <a:rPr lang="en-US" dirty="0"/>
              <a:t>PEMILIHAN</a:t>
            </a:r>
            <a:br>
              <a:rPr lang="en-US" dirty="0"/>
            </a:br>
            <a:r>
              <a:rPr lang="en-US" dirty="0"/>
              <a:t>INFORMAN</a:t>
            </a:r>
          </a:p>
        </p:txBody>
      </p:sp>
    </p:spTree>
    <p:extLst>
      <p:ext uri="{BB962C8B-B14F-4D97-AF65-F5344CB8AC3E}">
        <p14:creationId xmlns:p14="http://schemas.microsoft.com/office/powerpoint/2010/main" val="4056629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816AC395-D034-4783-8B28-F6D3848D46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662791"/>
              </p:ext>
            </p:extLst>
          </p:nvPr>
        </p:nvGraphicFramePr>
        <p:xfrm>
          <a:off x="1887070" y="1936376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C0B1F6D0-F530-43DE-B11D-4FE0459CAE19}"/>
              </a:ext>
            </a:extLst>
          </p:cNvPr>
          <p:cNvSpPr txBox="1">
            <a:spLocks/>
          </p:cNvSpPr>
          <p:nvPr/>
        </p:nvSpPr>
        <p:spPr>
          <a:xfrm>
            <a:off x="1411941" y="632012"/>
            <a:ext cx="7691718" cy="7993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Impact" pitchFamily="34" charset="0"/>
              </a:rPr>
              <a:t>INFORMAN ATAU UNIT ANALISIS</a:t>
            </a:r>
            <a:endParaRPr lang="en-US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002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AC309D-E331-4AE2-B0EC-5EB69A078F42}"/>
              </a:ext>
            </a:extLst>
          </p:cNvPr>
          <p:cNvSpPr txBox="1"/>
          <p:nvPr/>
        </p:nvSpPr>
        <p:spPr>
          <a:xfrm>
            <a:off x="691123" y="475681"/>
            <a:ext cx="9265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JENIS INFORMAN PENELITIAN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26E477-FFD8-49D7-BBF5-9F5B4A7C3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860" y="1290919"/>
            <a:ext cx="8579222" cy="439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95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AC309D-E331-4AE2-B0EC-5EB69A078F42}"/>
              </a:ext>
            </a:extLst>
          </p:cNvPr>
          <p:cNvSpPr txBox="1"/>
          <p:nvPr/>
        </p:nvSpPr>
        <p:spPr>
          <a:xfrm>
            <a:off x="691123" y="475681"/>
            <a:ext cx="9265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JUMLAH INFORMAN PENELITIAN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2E12AE-738C-44DA-BE79-D08A99564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059" y="1331259"/>
            <a:ext cx="547295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65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302DCAC7-CB19-48C8-8B6E-D3608237DA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168859"/>
              </p:ext>
            </p:extLst>
          </p:nvPr>
        </p:nvGraphicFramePr>
        <p:xfrm>
          <a:off x="1143000" y="1532964"/>
          <a:ext cx="9686365" cy="4437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4F0353B5-619E-4C9C-B63A-990520ABDA0A}"/>
              </a:ext>
            </a:extLst>
          </p:cNvPr>
          <p:cNvSpPr txBox="1">
            <a:spLocks/>
          </p:cNvSpPr>
          <p:nvPr/>
        </p:nvSpPr>
        <p:spPr>
          <a:xfrm>
            <a:off x="1143000" y="487854"/>
            <a:ext cx="9332259" cy="7993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D5EB38-8F3E-4995-A8DD-86C95EB10C79}"/>
              </a:ext>
            </a:extLst>
          </p:cNvPr>
          <p:cNvSpPr txBox="1"/>
          <p:nvPr/>
        </p:nvSpPr>
        <p:spPr>
          <a:xfrm>
            <a:off x="825594" y="717565"/>
            <a:ext cx="9265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JENIS TEKNIK PEMILIHAN INFORMAN PENELITIAN KUALITATIF</a:t>
            </a:r>
          </a:p>
        </p:txBody>
      </p:sp>
    </p:spTree>
    <p:extLst>
      <p:ext uri="{BB962C8B-B14F-4D97-AF65-F5344CB8AC3E}">
        <p14:creationId xmlns:p14="http://schemas.microsoft.com/office/powerpoint/2010/main" val="2484628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558B6-3B8C-4EF6-93DE-6B303269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KONTEN MATERI 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21C73C48-51E5-42A7-9B71-C517AEE857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208920"/>
              </p:ext>
            </p:extLst>
          </p:nvPr>
        </p:nvGraphicFramePr>
        <p:xfrm>
          <a:off x="1467970" y="1826862"/>
          <a:ext cx="9256059" cy="320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AA10D6A9-8585-4D28-A294-860C143DB541}"/>
              </a:ext>
            </a:extLst>
          </p:cNvPr>
          <p:cNvSpPr/>
          <p:nvPr/>
        </p:nvSpPr>
        <p:spPr>
          <a:xfrm>
            <a:off x="7705164" y="3536576"/>
            <a:ext cx="645459" cy="860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45660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508A-3BE4-4A9C-8D07-7CD8FCA4C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138" y="2395356"/>
            <a:ext cx="5859724" cy="1841715"/>
          </a:xfrm>
        </p:spPr>
        <p:txBody>
          <a:bodyPr>
            <a:noAutofit/>
          </a:bodyPr>
          <a:lstStyle/>
          <a:p>
            <a:r>
              <a:rPr lang="en-US" sz="4400" dirty="0"/>
              <a:t>TEKNIK PENGUMPULAN DATA</a:t>
            </a:r>
          </a:p>
        </p:txBody>
      </p:sp>
    </p:spTree>
    <p:extLst>
      <p:ext uri="{BB962C8B-B14F-4D97-AF65-F5344CB8AC3E}">
        <p14:creationId xmlns:p14="http://schemas.microsoft.com/office/powerpoint/2010/main" val="1294975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B0CE2558-8BDF-409F-9B7C-C2323FFC19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895256"/>
              </p:ext>
            </p:extLst>
          </p:nvPr>
        </p:nvGraphicFramePr>
        <p:xfrm>
          <a:off x="1757083" y="2068606"/>
          <a:ext cx="8314764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8D21BED-EE65-45DB-8218-22E43E6DDC48}"/>
              </a:ext>
            </a:extLst>
          </p:cNvPr>
          <p:cNvSpPr txBox="1"/>
          <p:nvPr/>
        </p:nvSpPr>
        <p:spPr>
          <a:xfrm>
            <a:off x="1869141" y="915606"/>
            <a:ext cx="4545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250954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05649-7493-44C1-BC60-F0A69E413CDE}"/>
              </a:ext>
            </a:extLst>
          </p:cNvPr>
          <p:cNvSpPr txBox="1">
            <a:spLocks/>
          </p:cNvSpPr>
          <p:nvPr/>
        </p:nvSpPr>
        <p:spPr>
          <a:xfrm>
            <a:off x="988259" y="587188"/>
            <a:ext cx="6181165" cy="12192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Impact" pitchFamily="34" charset="0"/>
              </a:rPr>
              <a:t>TEKNIK PENGUMPULAN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D076DF-B23B-4461-A8B0-925434560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7494" y="1591235"/>
            <a:ext cx="1905000" cy="2854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C64B47-6D20-4DFF-8DA2-D064DF920F65}"/>
              </a:ext>
            </a:extLst>
          </p:cNvPr>
          <p:cNvSpPr txBox="1">
            <a:spLocks/>
          </p:cNvSpPr>
          <p:nvPr/>
        </p:nvSpPr>
        <p:spPr>
          <a:xfrm>
            <a:off x="1187624" y="2298122"/>
            <a:ext cx="6181164" cy="296416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d-ID" sz="2400" dirty="0" err="1">
                <a:solidFill>
                  <a:schemeClr val="tx1"/>
                </a:solidFill>
              </a:rPr>
              <a:t>Merupakan</a:t>
            </a:r>
            <a:r>
              <a:rPr lang="en-US" altLang="id-ID" sz="2400" dirty="0">
                <a:solidFill>
                  <a:schemeClr val="tx1"/>
                </a:solidFill>
              </a:rPr>
              <a:t> </a:t>
            </a:r>
            <a:r>
              <a:rPr lang="en-US" altLang="id-ID" sz="2400" dirty="0" err="1">
                <a:solidFill>
                  <a:schemeClr val="tx1"/>
                </a:solidFill>
              </a:rPr>
              <a:t>langkah</a:t>
            </a:r>
            <a:r>
              <a:rPr lang="en-US" altLang="id-ID" sz="2400" dirty="0">
                <a:solidFill>
                  <a:schemeClr val="tx1"/>
                </a:solidFill>
              </a:rPr>
              <a:t> paling </a:t>
            </a:r>
            <a:r>
              <a:rPr lang="en-US" altLang="id-ID" sz="2400" dirty="0" err="1">
                <a:solidFill>
                  <a:schemeClr val="tx1"/>
                </a:solidFill>
              </a:rPr>
              <a:t>strategis</a:t>
            </a:r>
            <a:r>
              <a:rPr lang="en-US" altLang="id-ID" sz="2400" dirty="0">
                <a:solidFill>
                  <a:schemeClr val="tx1"/>
                </a:solidFill>
              </a:rPr>
              <a:t> </a:t>
            </a:r>
            <a:r>
              <a:rPr lang="en-US" altLang="id-ID" sz="2400" dirty="0" err="1">
                <a:solidFill>
                  <a:schemeClr val="tx1"/>
                </a:solidFill>
              </a:rPr>
              <a:t>dalam</a:t>
            </a:r>
            <a:r>
              <a:rPr lang="en-US" altLang="id-ID" sz="2400" dirty="0">
                <a:solidFill>
                  <a:schemeClr val="tx1"/>
                </a:solidFill>
              </a:rPr>
              <a:t> </a:t>
            </a:r>
            <a:r>
              <a:rPr lang="en-US" altLang="id-ID" sz="2400" dirty="0" err="1">
                <a:solidFill>
                  <a:schemeClr val="tx1"/>
                </a:solidFill>
              </a:rPr>
              <a:t>penelitian</a:t>
            </a:r>
            <a:r>
              <a:rPr lang="en-US" altLang="id-ID" sz="2400" dirty="0">
                <a:solidFill>
                  <a:schemeClr val="tx1"/>
                </a:solidFill>
              </a:rPr>
              <a:t> </a:t>
            </a:r>
            <a:r>
              <a:rPr lang="en-US" altLang="id-ID" sz="2400" dirty="0" err="1">
                <a:solidFill>
                  <a:schemeClr val="tx1"/>
                </a:solidFill>
              </a:rPr>
              <a:t>karena</a:t>
            </a:r>
            <a:r>
              <a:rPr lang="en-US" altLang="id-ID" sz="2400" dirty="0">
                <a:solidFill>
                  <a:schemeClr val="tx1"/>
                </a:solidFill>
              </a:rPr>
              <a:t> </a:t>
            </a:r>
            <a:r>
              <a:rPr lang="en-US" altLang="id-ID" sz="2400" dirty="0" err="1">
                <a:solidFill>
                  <a:schemeClr val="tx1"/>
                </a:solidFill>
              </a:rPr>
              <a:t>bertujuan</a:t>
            </a:r>
            <a:r>
              <a:rPr lang="en-US" altLang="id-ID" sz="2400" dirty="0">
                <a:solidFill>
                  <a:schemeClr val="tx1"/>
                </a:solidFill>
              </a:rPr>
              <a:t> </a:t>
            </a:r>
            <a:r>
              <a:rPr lang="en-US" altLang="id-ID" sz="2400" dirty="0" err="1">
                <a:solidFill>
                  <a:schemeClr val="tx1"/>
                </a:solidFill>
              </a:rPr>
              <a:t>mendapatkan</a:t>
            </a:r>
            <a:r>
              <a:rPr lang="en-US" altLang="id-ID" sz="2400" dirty="0">
                <a:solidFill>
                  <a:schemeClr val="tx1"/>
                </a:solidFill>
              </a:rPr>
              <a:t> data.</a:t>
            </a:r>
          </a:p>
          <a:p>
            <a:endParaRPr lang="en-US" altLang="id-ID" sz="2400" dirty="0">
              <a:solidFill>
                <a:schemeClr val="tx1"/>
              </a:solidFill>
            </a:endParaRPr>
          </a:p>
          <a:p>
            <a:r>
              <a:rPr lang="en-US" altLang="id-ID" sz="2400" dirty="0" err="1">
                <a:solidFill>
                  <a:schemeClr val="tx1"/>
                </a:solidFill>
              </a:rPr>
              <a:t>Tanpa</a:t>
            </a:r>
            <a:r>
              <a:rPr lang="en-US" altLang="id-ID" sz="2400" dirty="0">
                <a:solidFill>
                  <a:schemeClr val="tx1"/>
                </a:solidFill>
              </a:rPr>
              <a:t> </a:t>
            </a:r>
            <a:r>
              <a:rPr lang="en-US" altLang="id-ID" sz="2400" dirty="0" err="1">
                <a:solidFill>
                  <a:schemeClr val="tx1"/>
                </a:solidFill>
              </a:rPr>
              <a:t>mengetahui</a:t>
            </a:r>
            <a:r>
              <a:rPr lang="en-US" altLang="id-ID" sz="2400" dirty="0">
                <a:solidFill>
                  <a:schemeClr val="tx1"/>
                </a:solidFill>
              </a:rPr>
              <a:t> </a:t>
            </a:r>
            <a:r>
              <a:rPr lang="en-US" altLang="id-ID" sz="2400" dirty="0" err="1">
                <a:solidFill>
                  <a:schemeClr val="tx1"/>
                </a:solidFill>
              </a:rPr>
              <a:t>teknik</a:t>
            </a:r>
            <a:r>
              <a:rPr lang="en-US" altLang="id-ID" sz="2400" dirty="0">
                <a:solidFill>
                  <a:schemeClr val="tx1"/>
                </a:solidFill>
              </a:rPr>
              <a:t> </a:t>
            </a:r>
            <a:r>
              <a:rPr lang="en-US" altLang="id-ID" sz="2400" dirty="0" err="1">
                <a:solidFill>
                  <a:schemeClr val="tx1"/>
                </a:solidFill>
              </a:rPr>
              <a:t>pengumpulan</a:t>
            </a:r>
            <a:r>
              <a:rPr lang="en-US" altLang="id-ID" sz="2400" dirty="0">
                <a:solidFill>
                  <a:schemeClr val="tx1"/>
                </a:solidFill>
              </a:rPr>
              <a:t> data, </a:t>
            </a:r>
            <a:r>
              <a:rPr lang="en-US" altLang="id-ID" sz="2400" dirty="0" err="1">
                <a:solidFill>
                  <a:schemeClr val="tx1"/>
                </a:solidFill>
              </a:rPr>
              <a:t>maka</a:t>
            </a:r>
            <a:r>
              <a:rPr lang="en-US" altLang="id-ID" sz="2400" dirty="0">
                <a:solidFill>
                  <a:schemeClr val="tx1"/>
                </a:solidFill>
              </a:rPr>
              <a:t> </a:t>
            </a:r>
            <a:r>
              <a:rPr lang="en-US" altLang="id-ID" sz="2400" dirty="0" err="1">
                <a:solidFill>
                  <a:schemeClr val="tx1"/>
                </a:solidFill>
              </a:rPr>
              <a:t>peneliti</a:t>
            </a:r>
            <a:r>
              <a:rPr lang="en-US" altLang="id-ID" sz="2400" dirty="0">
                <a:solidFill>
                  <a:schemeClr val="tx1"/>
                </a:solidFill>
              </a:rPr>
              <a:t> </a:t>
            </a:r>
            <a:r>
              <a:rPr lang="en-US" altLang="id-ID" sz="2400" dirty="0" err="1">
                <a:solidFill>
                  <a:schemeClr val="tx1"/>
                </a:solidFill>
              </a:rPr>
              <a:t>tidak</a:t>
            </a:r>
            <a:r>
              <a:rPr lang="en-US" altLang="id-ID" sz="2400" dirty="0">
                <a:solidFill>
                  <a:schemeClr val="tx1"/>
                </a:solidFill>
              </a:rPr>
              <a:t> </a:t>
            </a:r>
            <a:r>
              <a:rPr lang="en-US" altLang="id-ID" sz="2400" dirty="0" err="1">
                <a:solidFill>
                  <a:schemeClr val="tx1"/>
                </a:solidFill>
              </a:rPr>
              <a:t>akan</a:t>
            </a:r>
            <a:r>
              <a:rPr lang="en-US" altLang="id-ID" sz="2400" dirty="0">
                <a:solidFill>
                  <a:schemeClr val="tx1"/>
                </a:solidFill>
              </a:rPr>
              <a:t> </a:t>
            </a:r>
            <a:r>
              <a:rPr lang="en-US" altLang="id-ID" sz="2400" dirty="0" err="1">
                <a:solidFill>
                  <a:schemeClr val="tx1"/>
                </a:solidFill>
              </a:rPr>
              <a:t>mendapatkan</a:t>
            </a:r>
            <a:r>
              <a:rPr lang="en-US" altLang="id-ID" sz="2400" dirty="0">
                <a:solidFill>
                  <a:schemeClr val="tx1"/>
                </a:solidFill>
              </a:rPr>
              <a:t> data yang </a:t>
            </a:r>
            <a:r>
              <a:rPr lang="en-US" altLang="id-ID" sz="2400" dirty="0" err="1">
                <a:solidFill>
                  <a:schemeClr val="tx1"/>
                </a:solidFill>
              </a:rPr>
              <a:t>memenuhi</a:t>
            </a:r>
            <a:r>
              <a:rPr lang="en-US" altLang="id-ID" sz="2400" dirty="0">
                <a:solidFill>
                  <a:schemeClr val="tx1"/>
                </a:solidFill>
              </a:rPr>
              <a:t> </a:t>
            </a:r>
            <a:r>
              <a:rPr lang="en-US" altLang="id-ID" sz="2400" dirty="0" err="1">
                <a:solidFill>
                  <a:schemeClr val="tx1"/>
                </a:solidFill>
              </a:rPr>
              <a:t>standar</a:t>
            </a:r>
            <a:r>
              <a:rPr lang="en-US" altLang="id-ID" sz="2400" dirty="0">
                <a:solidFill>
                  <a:schemeClr val="tx1"/>
                </a:solidFill>
              </a:rPr>
              <a:t> data yang </a:t>
            </a:r>
            <a:r>
              <a:rPr lang="en-US" altLang="id-ID" sz="2400" dirty="0" err="1">
                <a:solidFill>
                  <a:schemeClr val="tx1"/>
                </a:solidFill>
              </a:rPr>
              <a:t>ditetapkan</a:t>
            </a:r>
            <a:r>
              <a:rPr lang="en-US" altLang="id-ID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27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>
            <a:extLst>
              <a:ext uri="{FF2B5EF4-FFF2-40B4-BE49-F238E27FC236}">
                <a16:creationId xmlns:a16="http://schemas.microsoft.com/office/drawing/2014/main" id="{7C933041-AAD2-42DD-9096-75984F00480D}"/>
              </a:ext>
            </a:extLst>
          </p:cNvPr>
          <p:cNvSpPr txBox="1">
            <a:spLocks/>
          </p:cNvSpPr>
          <p:nvPr/>
        </p:nvSpPr>
        <p:spPr>
          <a:xfrm>
            <a:off x="1707776" y="257818"/>
            <a:ext cx="4876800" cy="799306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4000">
                <a:latin typeface="Impact" pitchFamily="34" charset="0"/>
              </a:rPr>
              <a:t>TEKNIK PENGUMPULAN DATA</a:t>
            </a:r>
            <a:endParaRPr lang="en-US" sz="4000" dirty="0">
              <a:latin typeface="Impact" pitchFamily="34" charset="0"/>
            </a:endParaRPr>
          </a:p>
        </p:txBody>
      </p:sp>
      <p:graphicFrame>
        <p:nvGraphicFramePr>
          <p:cNvPr id="3" name="Content Placeholder 1">
            <a:extLst>
              <a:ext uri="{FF2B5EF4-FFF2-40B4-BE49-F238E27FC236}">
                <a16:creationId xmlns:a16="http://schemas.microsoft.com/office/drawing/2014/main" id="{1B6E0832-0978-4094-AEAC-6D735A60D1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0652550"/>
              </p:ext>
            </p:extLst>
          </p:nvPr>
        </p:nvGraphicFramePr>
        <p:xfrm>
          <a:off x="1784093" y="1568822"/>
          <a:ext cx="8305683" cy="4649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D543676-173C-4C88-842A-618BBB03B7F7}"/>
              </a:ext>
            </a:extLst>
          </p:cNvPr>
          <p:cNvSpPr txBox="1"/>
          <p:nvPr/>
        </p:nvSpPr>
        <p:spPr>
          <a:xfrm>
            <a:off x="8135471" y="1882588"/>
            <a:ext cx="941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Jenis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693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09764-2FF1-4044-B866-94F1A5F61998}"/>
              </a:ext>
            </a:extLst>
          </p:cNvPr>
          <p:cNvSpPr txBox="1">
            <a:spLocks/>
          </p:cNvSpPr>
          <p:nvPr/>
        </p:nvSpPr>
        <p:spPr>
          <a:xfrm>
            <a:off x="831680" y="419182"/>
            <a:ext cx="7895462" cy="7993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Impact" pitchFamily="34" charset="0"/>
              </a:rPr>
              <a:t>KUNCI PENTING DALAM WAWANCARA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66DB4-A6A1-42D4-AAA2-4FA9E570BFBB}"/>
              </a:ext>
            </a:extLst>
          </p:cNvPr>
          <p:cNvSpPr txBox="1">
            <a:spLocks/>
          </p:cNvSpPr>
          <p:nvPr/>
        </p:nvSpPr>
        <p:spPr>
          <a:xfrm>
            <a:off x="831680" y="1990164"/>
            <a:ext cx="7276896" cy="43299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Wawancara</a:t>
            </a:r>
            <a:r>
              <a:rPr lang="en-US" dirty="0"/>
              <a:t> :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orang </a:t>
            </a:r>
            <a:r>
              <a:rPr lang="en-US" dirty="0" err="1"/>
              <a:t>asing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eksplisit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orang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</a:t>
            </a:r>
          </a:p>
          <a:p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wawancara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mengajukan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dan </a:t>
            </a:r>
            <a:r>
              <a:rPr lang="en-US" dirty="0" err="1"/>
              <a:t>mencatat</a:t>
            </a:r>
            <a:r>
              <a:rPr lang="en-US" dirty="0"/>
              <a:t> </a:t>
            </a:r>
            <a:r>
              <a:rPr lang="en-US" dirty="0" err="1"/>
              <a:t>jawaban</a:t>
            </a:r>
            <a:endParaRPr lang="en-US" dirty="0"/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wawancara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merangkum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parafrase</a:t>
            </a:r>
            <a:r>
              <a:rPr lang="en-US" dirty="0"/>
              <a:t>.</a:t>
            </a:r>
          </a:p>
          <a:p>
            <a:r>
              <a:rPr lang="en-US" dirty="0" err="1"/>
              <a:t>Pewawancara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dan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probe,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lanjutan</a:t>
            </a:r>
            <a:r>
              <a:rPr lang="en-US" dirty="0"/>
              <a:t> yang </a:t>
            </a:r>
            <a:r>
              <a:rPr lang="en-US" dirty="0" err="1"/>
              <a:t>diajukan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respons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responden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dana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jelas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CC13C4-3616-41FD-B57D-8EB5582A678D}"/>
              </a:ext>
            </a:extLst>
          </p:cNvPr>
          <p:cNvGrpSpPr/>
          <p:nvPr/>
        </p:nvGrpSpPr>
        <p:grpSpPr>
          <a:xfrm>
            <a:off x="8861612" y="0"/>
            <a:ext cx="3330388" cy="6858000"/>
            <a:chOff x="8861612" y="0"/>
            <a:chExt cx="3330388" cy="68580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BA9E366-3581-4EB5-AD85-91D864868409}"/>
                </a:ext>
              </a:extLst>
            </p:cNvPr>
            <p:cNvSpPr/>
            <p:nvPr/>
          </p:nvSpPr>
          <p:spPr>
            <a:xfrm>
              <a:off x="8861612" y="0"/>
              <a:ext cx="3330388" cy="685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45359A9-5E12-4284-9186-070856AD3CFD}"/>
                </a:ext>
              </a:extLst>
            </p:cNvPr>
            <p:cNvSpPr txBox="1"/>
            <p:nvPr/>
          </p:nvSpPr>
          <p:spPr>
            <a:xfrm>
              <a:off x="9170894" y="605118"/>
              <a:ext cx="28507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WAWANCARA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0843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85134767-6A4D-48B7-BED2-397C9F19D6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75808"/>
              </p:ext>
            </p:extLst>
          </p:nvPr>
        </p:nvGraphicFramePr>
        <p:xfrm>
          <a:off x="994190" y="1667107"/>
          <a:ext cx="7462340" cy="4623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543ED7BE-0DB2-4D1E-AE82-3F5A5780918B}"/>
              </a:ext>
            </a:extLst>
          </p:cNvPr>
          <p:cNvSpPr txBox="1">
            <a:spLocks/>
          </p:cNvSpPr>
          <p:nvPr/>
        </p:nvSpPr>
        <p:spPr>
          <a:xfrm>
            <a:off x="658906" y="567101"/>
            <a:ext cx="4876800" cy="799306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latin typeface="Impact" pitchFamily="34" charset="0"/>
              </a:rPr>
              <a:t>TEKNIK PENGUMPULAN DATA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360A7F-162A-40E8-8035-B58B3D7ED109}"/>
              </a:ext>
            </a:extLst>
          </p:cNvPr>
          <p:cNvGrpSpPr/>
          <p:nvPr/>
        </p:nvGrpSpPr>
        <p:grpSpPr>
          <a:xfrm>
            <a:off x="8861612" y="0"/>
            <a:ext cx="3330388" cy="6858000"/>
            <a:chOff x="8861612" y="0"/>
            <a:chExt cx="3330388" cy="68580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9FB34C8-F488-4C40-9195-9C83FB865CFE}"/>
                </a:ext>
              </a:extLst>
            </p:cNvPr>
            <p:cNvSpPr/>
            <p:nvPr/>
          </p:nvSpPr>
          <p:spPr>
            <a:xfrm>
              <a:off x="8861612" y="0"/>
              <a:ext cx="3330388" cy="685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5E6E48-170B-40EA-A982-6558CB46A34D}"/>
                </a:ext>
              </a:extLst>
            </p:cNvPr>
            <p:cNvSpPr txBox="1"/>
            <p:nvPr/>
          </p:nvSpPr>
          <p:spPr>
            <a:xfrm>
              <a:off x="9170894" y="605118"/>
              <a:ext cx="28507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WAWANCARA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0727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FC90AED-93D5-4C70-81F2-BD3B76670726}"/>
              </a:ext>
            </a:extLst>
          </p:cNvPr>
          <p:cNvGrpSpPr/>
          <p:nvPr/>
        </p:nvGrpSpPr>
        <p:grpSpPr>
          <a:xfrm>
            <a:off x="8861612" y="0"/>
            <a:ext cx="3330388" cy="6858000"/>
            <a:chOff x="8861612" y="0"/>
            <a:chExt cx="3330388" cy="68580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F6C0912-DDFE-4925-9E17-DD36759D3447}"/>
                </a:ext>
              </a:extLst>
            </p:cNvPr>
            <p:cNvSpPr/>
            <p:nvPr/>
          </p:nvSpPr>
          <p:spPr>
            <a:xfrm>
              <a:off x="8861612" y="0"/>
              <a:ext cx="3330388" cy="685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2EABEE-055C-42A1-A7D7-958CD6B7EAD9}"/>
                </a:ext>
              </a:extLst>
            </p:cNvPr>
            <p:cNvSpPr txBox="1"/>
            <p:nvPr/>
          </p:nvSpPr>
          <p:spPr>
            <a:xfrm>
              <a:off x="9170894" y="605118"/>
              <a:ext cx="28507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WAWANCARA</a:t>
              </a:r>
            </a:p>
          </p:txBody>
        </p:sp>
      </p:grp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206603A9-0011-4819-9F11-81E96EF334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640702"/>
              </p:ext>
            </p:extLst>
          </p:nvPr>
        </p:nvGraphicFramePr>
        <p:xfrm>
          <a:off x="304800" y="1752600"/>
          <a:ext cx="8299648" cy="4124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13B12B0A-7C8F-48DD-896A-F2327983FBD6}"/>
              </a:ext>
            </a:extLst>
          </p:cNvPr>
          <p:cNvSpPr txBox="1">
            <a:spLocks/>
          </p:cNvSpPr>
          <p:nvPr/>
        </p:nvSpPr>
        <p:spPr>
          <a:xfrm>
            <a:off x="457200" y="365395"/>
            <a:ext cx="4876800" cy="79930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Impact" pitchFamily="34" charset="0"/>
              </a:rPr>
              <a:t>TEKNIK PENGUMPULAN DATA</a:t>
            </a:r>
          </a:p>
        </p:txBody>
      </p:sp>
    </p:spTree>
    <p:extLst>
      <p:ext uri="{BB962C8B-B14F-4D97-AF65-F5344CB8AC3E}">
        <p14:creationId xmlns:p14="http://schemas.microsoft.com/office/powerpoint/2010/main" val="3121228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2139-8526-4C14-B425-5B02E07D6693}"/>
              </a:ext>
            </a:extLst>
          </p:cNvPr>
          <p:cNvSpPr txBox="1">
            <a:spLocks/>
          </p:cNvSpPr>
          <p:nvPr/>
        </p:nvSpPr>
        <p:spPr>
          <a:xfrm>
            <a:off x="457200" y="365395"/>
            <a:ext cx="5540188" cy="7993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Impact" pitchFamily="34" charset="0"/>
              </a:rPr>
              <a:t>MENYUSUN PEDOMAN PERTANYAAN PENELITIAN KUALITATIF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1CF4DFAE-45A3-49AC-A9A9-041C62E0C3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264170"/>
              </p:ext>
            </p:extLst>
          </p:nvPr>
        </p:nvGraphicFramePr>
        <p:xfrm>
          <a:off x="457200" y="1600200"/>
          <a:ext cx="806823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FB0D61E2-A3C7-4256-ADD3-29085C105C03}"/>
              </a:ext>
            </a:extLst>
          </p:cNvPr>
          <p:cNvGrpSpPr/>
          <p:nvPr/>
        </p:nvGrpSpPr>
        <p:grpSpPr>
          <a:xfrm>
            <a:off x="8861612" y="0"/>
            <a:ext cx="3330388" cy="6858000"/>
            <a:chOff x="8861612" y="0"/>
            <a:chExt cx="3330388" cy="68580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231E170-8B5C-4025-B23F-1644C8D1CC3B}"/>
                </a:ext>
              </a:extLst>
            </p:cNvPr>
            <p:cNvSpPr/>
            <p:nvPr/>
          </p:nvSpPr>
          <p:spPr>
            <a:xfrm>
              <a:off x="8861612" y="0"/>
              <a:ext cx="3330388" cy="685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6E22D5-9D60-4D88-A0E4-B024A81DD065}"/>
                </a:ext>
              </a:extLst>
            </p:cNvPr>
            <p:cNvSpPr txBox="1"/>
            <p:nvPr/>
          </p:nvSpPr>
          <p:spPr>
            <a:xfrm>
              <a:off x="9170894" y="605118"/>
              <a:ext cx="28507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WAWANCARA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0152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2ACAF6CF-9419-4ABB-B27A-61E6B4CB75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111247"/>
              </p:ext>
            </p:extLst>
          </p:nvPr>
        </p:nvGraphicFramePr>
        <p:xfrm>
          <a:off x="1142108" y="1628800"/>
          <a:ext cx="7246316" cy="48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54246BF2-1F67-4885-8884-77895336A10E}"/>
              </a:ext>
            </a:extLst>
          </p:cNvPr>
          <p:cNvSpPr txBox="1">
            <a:spLocks/>
          </p:cNvSpPr>
          <p:nvPr/>
        </p:nvSpPr>
        <p:spPr>
          <a:xfrm>
            <a:off x="762000" y="274638"/>
            <a:ext cx="4267200" cy="944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latin typeface="Impact" pitchFamily="34" charset="0"/>
              </a:rPr>
              <a:t>TEKNIK PENGUMPULAN DATA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F5A459-9F29-4C99-8F74-0FCEC13F5FCC}"/>
              </a:ext>
            </a:extLst>
          </p:cNvPr>
          <p:cNvGrpSpPr/>
          <p:nvPr/>
        </p:nvGrpSpPr>
        <p:grpSpPr>
          <a:xfrm>
            <a:off x="8861612" y="0"/>
            <a:ext cx="3330388" cy="6858000"/>
            <a:chOff x="8861612" y="0"/>
            <a:chExt cx="3330388" cy="68580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C3A69C4-C2F9-4D2A-A82C-DE32C8113ECC}"/>
                </a:ext>
              </a:extLst>
            </p:cNvPr>
            <p:cNvSpPr/>
            <p:nvPr/>
          </p:nvSpPr>
          <p:spPr>
            <a:xfrm>
              <a:off x="8861612" y="0"/>
              <a:ext cx="3330388" cy="685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195B22-8F97-4835-88B5-42628CE7B219}"/>
                </a:ext>
              </a:extLst>
            </p:cNvPr>
            <p:cNvSpPr txBox="1"/>
            <p:nvPr/>
          </p:nvSpPr>
          <p:spPr>
            <a:xfrm>
              <a:off x="9170894" y="605118"/>
              <a:ext cx="28507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WAWANCARA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4999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6DAA6D8-0BD7-4294-9F5B-54A487651242}"/>
              </a:ext>
            </a:extLst>
          </p:cNvPr>
          <p:cNvGrpSpPr/>
          <p:nvPr/>
        </p:nvGrpSpPr>
        <p:grpSpPr>
          <a:xfrm>
            <a:off x="0" y="0"/>
            <a:ext cx="3330388" cy="6858000"/>
            <a:chOff x="8861612" y="0"/>
            <a:chExt cx="3330388" cy="6858000"/>
          </a:xfrm>
          <a:solidFill>
            <a:srgbClr val="FFFF00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D982B80-3733-460D-B573-70804BABDA75}"/>
                </a:ext>
              </a:extLst>
            </p:cNvPr>
            <p:cNvSpPr/>
            <p:nvPr/>
          </p:nvSpPr>
          <p:spPr>
            <a:xfrm>
              <a:off x="8861612" y="0"/>
              <a:ext cx="3330388" cy="6858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2C51B98-91D0-43C1-BCB3-900BBB13F341}"/>
                </a:ext>
              </a:extLst>
            </p:cNvPr>
            <p:cNvSpPr txBox="1"/>
            <p:nvPr/>
          </p:nvSpPr>
          <p:spPr>
            <a:xfrm>
              <a:off x="9170894" y="605118"/>
              <a:ext cx="2850777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OBSERVASI</a:t>
              </a:r>
            </a:p>
          </p:txBody>
        </p:sp>
      </p:grp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B5A8011-3D6E-4C45-B6E4-271C07A3FA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746430"/>
              </p:ext>
            </p:extLst>
          </p:nvPr>
        </p:nvGraphicFramePr>
        <p:xfrm>
          <a:off x="3993286" y="1371600"/>
          <a:ext cx="756084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67287261-D4E9-4B38-9667-A345476A3898}"/>
              </a:ext>
            </a:extLst>
          </p:cNvPr>
          <p:cNvSpPr txBox="1">
            <a:spLocks/>
          </p:cNvSpPr>
          <p:nvPr/>
        </p:nvSpPr>
        <p:spPr>
          <a:xfrm>
            <a:off x="3428999" y="260648"/>
            <a:ext cx="5647766" cy="1110952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latin typeface="Impact" pitchFamily="34" charset="0"/>
              </a:rPr>
              <a:t>TEKNIK PENGUMPULAN DATA</a:t>
            </a:r>
          </a:p>
        </p:txBody>
      </p:sp>
    </p:spTree>
    <p:extLst>
      <p:ext uri="{BB962C8B-B14F-4D97-AF65-F5344CB8AC3E}">
        <p14:creationId xmlns:p14="http://schemas.microsoft.com/office/powerpoint/2010/main" val="334586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9D2141-BC4D-4C49-B292-77B8EF5CC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C39D2141-BC4D-4C49-B292-77B8EF5CCC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graphicEl>
                                              <a:dgm id="{C39D2141-BC4D-4C49-B292-77B8EF5CC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graphicEl>
                                              <a:dgm id="{C39D2141-BC4D-4C49-B292-77B8EF5CC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6E9426-61A7-4AB5-81E0-B315597E4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096E9426-61A7-4AB5-81E0-B315597E4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graphicEl>
                                              <a:dgm id="{096E9426-61A7-4AB5-81E0-B315597E4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graphicEl>
                                              <a:dgm id="{096E9426-61A7-4AB5-81E0-B315597E4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BF1846-E3DD-4B9E-8D89-49848C97D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BCBF1846-E3DD-4B9E-8D89-49848C97D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graphicEl>
                                              <a:dgm id="{BCBF1846-E3DD-4B9E-8D89-49848C97D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graphicEl>
                                              <a:dgm id="{BCBF1846-E3DD-4B9E-8D89-49848C97D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BA81EF-0E75-4652-AAE3-9AC55311B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38BA81EF-0E75-4652-AAE3-9AC55311B2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graphicEl>
                                              <a:dgm id="{38BA81EF-0E75-4652-AAE3-9AC55311B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graphicEl>
                                              <a:dgm id="{38BA81EF-0E75-4652-AAE3-9AC55311B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8F3007-7502-46E1-B4A2-D4C350FD9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graphicEl>
                                              <a:dgm id="{CB8F3007-7502-46E1-B4A2-D4C350FD9D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graphicEl>
                                              <a:dgm id="{CB8F3007-7502-46E1-B4A2-D4C350FD9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graphicEl>
                                              <a:dgm id="{CB8F3007-7502-46E1-B4A2-D4C350FD9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33FA1E-0420-4ACE-A27E-9241971AC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graphicEl>
                                              <a:dgm id="{6B33FA1E-0420-4ACE-A27E-9241971AC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graphicEl>
                                              <a:dgm id="{6B33FA1E-0420-4ACE-A27E-9241971AC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graphicEl>
                                              <a:dgm id="{6B33FA1E-0420-4ACE-A27E-9241971AC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67012B-2E83-4CE4-B46B-A6494DE3A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graphicEl>
                                              <a:dgm id="{C867012B-2E83-4CE4-B46B-A6494DE3A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graphicEl>
                                              <a:dgm id="{C867012B-2E83-4CE4-B46B-A6494DE3A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graphicEl>
                                              <a:dgm id="{C867012B-2E83-4CE4-B46B-A6494DE3A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D6C901-9877-4BBE-8D4D-5A394E093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graphicEl>
                                              <a:dgm id="{DED6C901-9877-4BBE-8D4D-5A394E093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graphicEl>
                                              <a:dgm id="{DED6C901-9877-4BBE-8D4D-5A394E093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>
                                            <p:graphicEl>
                                              <a:dgm id="{DED6C901-9877-4BBE-8D4D-5A394E093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180BE3-AB5B-4D1B-99CE-E73C1F9B4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>
                                            <p:graphicEl>
                                              <a:dgm id="{EE180BE3-AB5B-4D1B-99CE-E73C1F9B43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>
                                            <p:graphicEl>
                                              <a:dgm id="{EE180BE3-AB5B-4D1B-99CE-E73C1F9B4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>
                                            <p:graphicEl>
                                              <a:dgm id="{EE180BE3-AB5B-4D1B-99CE-E73C1F9B4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C024C5-6DC0-4D48-A694-D013C053D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">
                                            <p:graphicEl>
                                              <a:dgm id="{88C024C5-6DC0-4D48-A694-D013C053D1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>
                                            <p:graphicEl>
                                              <a:dgm id="{88C024C5-6DC0-4D48-A694-D013C053D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>
                                            <p:graphicEl>
                                              <a:dgm id="{88C024C5-6DC0-4D48-A694-D013C053D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598D30-301D-43BA-AECE-EE0608FF1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graphicEl>
                                              <a:dgm id="{57598D30-301D-43BA-AECE-EE0608FF14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>
                                            <p:graphicEl>
                                              <a:dgm id="{57598D30-301D-43BA-AECE-EE0608FF1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>
                                            <p:graphicEl>
                                              <a:dgm id="{57598D30-301D-43BA-AECE-EE0608FF1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BDE4F6-E869-4709-B84E-683F02851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>
                                            <p:graphicEl>
                                              <a:dgm id="{5DBDE4F6-E869-4709-B84E-683F02851F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>
                                            <p:graphicEl>
                                              <a:dgm id="{5DBDE4F6-E869-4709-B84E-683F02851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">
                                            <p:graphicEl>
                                              <a:dgm id="{5DBDE4F6-E869-4709-B84E-683F02851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6DE92E-C22B-404F-997F-6A478334F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">
                                            <p:graphicEl>
                                              <a:dgm id="{596DE92E-C22B-404F-997F-6A478334F1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">
                                            <p:graphicEl>
                                              <a:dgm id="{596DE92E-C22B-404F-997F-6A478334F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">
                                            <p:graphicEl>
                                              <a:dgm id="{596DE92E-C22B-404F-997F-6A478334F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4BC767-2347-45F3-9C73-B0D5258D9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5">
                                            <p:graphicEl>
                                              <a:dgm id="{4A4BC767-2347-45F3-9C73-B0D5258D95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">
                                            <p:graphicEl>
                                              <a:dgm id="{4A4BC767-2347-45F3-9C73-B0D5258D9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">
                                            <p:graphicEl>
                                              <a:dgm id="{4A4BC767-2347-45F3-9C73-B0D5258D9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4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6E6624-352B-4163-9829-F274FC286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">
                                            <p:graphicEl>
                                              <a:dgm id="{CB6E6624-352B-4163-9829-F274FC2869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">
                                            <p:graphicEl>
                                              <a:dgm id="{CB6E6624-352B-4163-9829-F274FC286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">
                                            <p:graphicEl>
                                              <a:dgm id="{CB6E6624-352B-4163-9829-F274FC286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B4CF590-4CCC-49B4-A69D-5B613D3C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944906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r"/>
            <a:br>
              <a:rPr lang="en-US" sz="2800" dirty="0">
                <a:solidFill>
                  <a:schemeClr val="accent1"/>
                </a:solidFill>
              </a:rPr>
            </a:br>
            <a:br>
              <a:rPr lang="en-US" sz="2800" dirty="0">
                <a:solidFill>
                  <a:schemeClr val="accent1"/>
                </a:solidFill>
              </a:rPr>
            </a:br>
            <a:br>
              <a:rPr lang="en-US" sz="2800" dirty="0">
                <a:solidFill>
                  <a:schemeClr val="accent1"/>
                </a:solidFill>
              </a:rPr>
            </a:b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Bab 3 </a:t>
            </a:r>
            <a:r>
              <a:rPr lang="en-US" sz="2800" b="1" dirty="0" err="1">
                <a:solidFill>
                  <a:srgbClr val="FF0000"/>
                </a:solidFill>
              </a:rPr>
              <a:t>Metodologi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Penelitian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4D5755-04C2-4981-8B71-247235C7A47B}"/>
              </a:ext>
            </a:extLst>
          </p:cNvPr>
          <p:cNvSpPr txBox="1"/>
          <p:nvPr/>
        </p:nvSpPr>
        <p:spPr>
          <a:xfrm>
            <a:off x="3755216" y="2153522"/>
            <a:ext cx="56881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Pendekatan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Unit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Pengumpulan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3.5.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3.6.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Pengujian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3.7.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Keterbatasan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95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6DAA6D8-0BD7-4294-9F5B-54A487651242}"/>
              </a:ext>
            </a:extLst>
          </p:cNvPr>
          <p:cNvGrpSpPr/>
          <p:nvPr/>
        </p:nvGrpSpPr>
        <p:grpSpPr>
          <a:xfrm>
            <a:off x="0" y="0"/>
            <a:ext cx="3330388" cy="6858000"/>
            <a:chOff x="8861612" y="0"/>
            <a:chExt cx="3330388" cy="6858000"/>
          </a:xfrm>
          <a:solidFill>
            <a:srgbClr val="FFFF00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D982B80-3733-460D-B573-70804BABDA75}"/>
                </a:ext>
              </a:extLst>
            </p:cNvPr>
            <p:cNvSpPr/>
            <p:nvPr/>
          </p:nvSpPr>
          <p:spPr>
            <a:xfrm>
              <a:off x="8861612" y="0"/>
              <a:ext cx="3330388" cy="6858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2C51B98-91D0-43C1-BCB3-900BBB13F341}"/>
                </a:ext>
              </a:extLst>
            </p:cNvPr>
            <p:cNvSpPr txBox="1"/>
            <p:nvPr/>
          </p:nvSpPr>
          <p:spPr>
            <a:xfrm>
              <a:off x="9170894" y="605118"/>
              <a:ext cx="2850777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OBSERVASI</a:t>
              </a: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67287261-D4E9-4B38-9667-A345476A3898}"/>
              </a:ext>
            </a:extLst>
          </p:cNvPr>
          <p:cNvSpPr txBox="1">
            <a:spLocks/>
          </p:cNvSpPr>
          <p:nvPr/>
        </p:nvSpPr>
        <p:spPr>
          <a:xfrm>
            <a:off x="3751729" y="605118"/>
            <a:ext cx="5647766" cy="1110952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latin typeface="Impact" pitchFamily="34" charset="0"/>
              </a:rPr>
              <a:t>TEKNIK PENGUMPULAN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0AACDA-B0AF-4D3B-BA4D-0883ED29F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729" y="1847850"/>
            <a:ext cx="7987553" cy="378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43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6DAA6D8-0BD7-4294-9F5B-54A487651242}"/>
              </a:ext>
            </a:extLst>
          </p:cNvPr>
          <p:cNvGrpSpPr/>
          <p:nvPr/>
        </p:nvGrpSpPr>
        <p:grpSpPr>
          <a:xfrm>
            <a:off x="0" y="0"/>
            <a:ext cx="3330388" cy="6858000"/>
            <a:chOff x="8861612" y="0"/>
            <a:chExt cx="3330388" cy="6858000"/>
          </a:xfrm>
          <a:solidFill>
            <a:srgbClr val="FFFF00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D982B80-3733-460D-B573-70804BABDA75}"/>
                </a:ext>
              </a:extLst>
            </p:cNvPr>
            <p:cNvSpPr/>
            <p:nvPr/>
          </p:nvSpPr>
          <p:spPr>
            <a:xfrm>
              <a:off x="8861612" y="0"/>
              <a:ext cx="3330388" cy="6858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2C51B98-91D0-43C1-BCB3-900BBB13F341}"/>
                </a:ext>
              </a:extLst>
            </p:cNvPr>
            <p:cNvSpPr txBox="1"/>
            <p:nvPr/>
          </p:nvSpPr>
          <p:spPr>
            <a:xfrm>
              <a:off x="9170894" y="605118"/>
              <a:ext cx="2850777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OBSERVASI</a:t>
              </a: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67287261-D4E9-4B38-9667-A345476A3898}"/>
              </a:ext>
            </a:extLst>
          </p:cNvPr>
          <p:cNvSpPr txBox="1">
            <a:spLocks/>
          </p:cNvSpPr>
          <p:nvPr/>
        </p:nvSpPr>
        <p:spPr>
          <a:xfrm>
            <a:off x="3913093" y="342029"/>
            <a:ext cx="5647766" cy="1110952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latin typeface="Impact" pitchFamily="34" charset="0"/>
              </a:rPr>
              <a:t>TEKNIK PENGUMPULAN DATA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D476C93-7899-4A6C-BDEF-519140C1EF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574205"/>
              </p:ext>
            </p:extLst>
          </p:nvPr>
        </p:nvGraphicFramePr>
        <p:xfrm>
          <a:off x="2698376" y="1795011"/>
          <a:ext cx="8382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706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6DAA6D8-0BD7-4294-9F5B-54A487651242}"/>
              </a:ext>
            </a:extLst>
          </p:cNvPr>
          <p:cNvGrpSpPr/>
          <p:nvPr/>
        </p:nvGrpSpPr>
        <p:grpSpPr>
          <a:xfrm>
            <a:off x="8861612" y="0"/>
            <a:ext cx="3330388" cy="6858000"/>
            <a:chOff x="8861612" y="0"/>
            <a:chExt cx="3330388" cy="68580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D982B80-3733-460D-B573-70804BABDA75}"/>
                </a:ext>
              </a:extLst>
            </p:cNvPr>
            <p:cNvSpPr/>
            <p:nvPr/>
          </p:nvSpPr>
          <p:spPr>
            <a:xfrm>
              <a:off x="8861612" y="0"/>
              <a:ext cx="3330388" cy="6858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2C51B98-91D0-43C1-BCB3-900BBB13F341}"/>
                </a:ext>
              </a:extLst>
            </p:cNvPr>
            <p:cNvSpPr txBox="1"/>
            <p:nvPr/>
          </p:nvSpPr>
          <p:spPr>
            <a:xfrm>
              <a:off x="9170894" y="605118"/>
              <a:ext cx="2850777" cy="15696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FOCUS GROUP DISSCUSION</a:t>
              </a:r>
            </a:p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(FGD)</a:t>
              </a: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67287261-D4E9-4B38-9667-A345476A3898}"/>
              </a:ext>
            </a:extLst>
          </p:cNvPr>
          <p:cNvSpPr txBox="1">
            <a:spLocks/>
          </p:cNvSpPr>
          <p:nvPr/>
        </p:nvSpPr>
        <p:spPr>
          <a:xfrm>
            <a:off x="235322" y="278996"/>
            <a:ext cx="5647766" cy="1110952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latin typeface="Impact" pitchFamily="34" charset="0"/>
              </a:rPr>
              <a:t>TEKNIK PENGUMPULAN DATA</a:t>
            </a:r>
          </a:p>
        </p:txBody>
      </p:sp>
      <p:graphicFrame>
        <p:nvGraphicFramePr>
          <p:cNvPr id="11" name="Content Placeholder 3" descr="list smart graphic design">
            <a:extLst>
              <a:ext uri="{FF2B5EF4-FFF2-40B4-BE49-F238E27FC236}">
                <a16:creationId xmlns:a16="http://schemas.microsoft.com/office/drawing/2014/main" id="{55C4AE39-513E-418F-907F-D2AB7EF72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007137"/>
              </p:ext>
            </p:extLst>
          </p:nvPr>
        </p:nvGraphicFramePr>
        <p:xfrm>
          <a:off x="170329" y="1716742"/>
          <a:ext cx="8458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69660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6DAA6D8-0BD7-4294-9F5B-54A487651242}"/>
              </a:ext>
            </a:extLst>
          </p:cNvPr>
          <p:cNvGrpSpPr/>
          <p:nvPr/>
        </p:nvGrpSpPr>
        <p:grpSpPr>
          <a:xfrm>
            <a:off x="8861612" y="0"/>
            <a:ext cx="3330388" cy="6858000"/>
            <a:chOff x="8861612" y="0"/>
            <a:chExt cx="3330388" cy="68580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D982B80-3733-460D-B573-70804BABDA75}"/>
                </a:ext>
              </a:extLst>
            </p:cNvPr>
            <p:cNvSpPr/>
            <p:nvPr/>
          </p:nvSpPr>
          <p:spPr>
            <a:xfrm>
              <a:off x="8861612" y="0"/>
              <a:ext cx="3330388" cy="6858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2C51B98-91D0-43C1-BCB3-900BBB13F341}"/>
                </a:ext>
              </a:extLst>
            </p:cNvPr>
            <p:cNvSpPr txBox="1"/>
            <p:nvPr/>
          </p:nvSpPr>
          <p:spPr>
            <a:xfrm>
              <a:off x="9170894" y="605118"/>
              <a:ext cx="2850777" cy="15696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FOCUS GROUP DISSCUSION</a:t>
              </a:r>
            </a:p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(FGD)</a:t>
              </a: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67287261-D4E9-4B38-9667-A345476A3898}"/>
              </a:ext>
            </a:extLst>
          </p:cNvPr>
          <p:cNvSpPr txBox="1">
            <a:spLocks/>
          </p:cNvSpPr>
          <p:nvPr/>
        </p:nvSpPr>
        <p:spPr>
          <a:xfrm>
            <a:off x="235322" y="278996"/>
            <a:ext cx="5647766" cy="1110952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latin typeface="Impact" pitchFamily="34" charset="0"/>
              </a:rPr>
              <a:t>TEKNIK PENGUMPULAN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4199F6-02AA-4D25-8164-D99AC945B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63" y="1627094"/>
            <a:ext cx="7911913" cy="477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87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7287261-D4E9-4B38-9667-A345476A3898}"/>
              </a:ext>
            </a:extLst>
          </p:cNvPr>
          <p:cNvSpPr txBox="1">
            <a:spLocks/>
          </p:cNvSpPr>
          <p:nvPr/>
        </p:nvSpPr>
        <p:spPr>
          <a:xfrm>
            <a:off x="448234" y="463053"/>
            <a:ext cx="5647766" cy="1110952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latin typeface="Impact" pitchFamily="34" charset="0"/>
              </a:rPr>
              <a:t>TEKNIK PENGUMPULAN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EFDB3-9BB2-45B3-A6F0-7D589B336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41" y="1709737"/>
            <a:ext cx="10475259" cy="468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764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508A-3BE4-4A9C-8D07-7CD8FCA4C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138" y="2650849"/>
            <a:ext cx="5859724" cy="1262245"/>
          </a:xfrm>
        </p:spPr>
        <p:txBody>
          <a:bodyPr>
            <a:normAutofit fontScale="90000"/>
          </a:bodyPr>
          <a:lstStyle/>
          <a:p>
            <a:r>
              <a:rPr lang="en-US" dirty="0"/>
              <a:t>TEKNIK ANALISIS</a:t>
            </a:r>
            <a:br>
              <a:rPr lang="en-US" dirty="0"/>
            </a:br>
            <a:r>
              <a:rPr lang="en-US" dirty="0"/>
              <a:t>DATA KUALITATIF</a:t>
            </a:r>
          </a:p>
        </p:txBody>
      </p:sp>
    </p:spTree>
    <p:extLst>
      <p:ext uri="{BB962C8B-B14F-4D97-AF65-F5344CB8AC3E}">
        <p14:creationId xmlns:p14="http://schemas.microsoft.com/office/powerpoint/2010/main" val="2371208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2EF0C67-3544-446D-9C0D-5AB6543808C0}"/>
              </a:ext>
            </a:extLst>
          </p:cNvPr>
          <p:cNvSpPr txBox="1">
            <a:spLocks/>
          </p:cNvSpPr>
          <p:nvPr/>
        </p:nvSpPr>
        <p:spPr>
          <a:xfrm>
            <a:off x="415782" y="661230"/>
            <a:ext cx="5900928" cy="79930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id-ID" sz="3200" dirty="0">
                <a:latin typeface="Impact" pitchFamily="34" charset="0"/>
              </a:rPr>
              <a:t>ANALISIS DATA KUALITATIF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D40904C-D3A7-4D7C-8DD6-74E844FB9644}"/>
              </a:ext>
            </a:extLst>
          </p:cNvPr>
          <p:cNvSpPr>
            <a:spLocks noGrp="1"/>
          </p:cNvSpPr>
          <p:nvPr/>
        </p:nvSpPr>
        <p:spPr>
          <a:xfrm>
            <a:off x="1026457" y="1796713"/>
            <a:ext cx="9663953" cy="36358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2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/>
              <a:t>Proses mengatur urutan data, mengorganisasikannya ke dalam suatu pola, kategori dan satuan uraian dasar (Patton, 1980)</a:t>
            </a:r>
            <a:endParaRPr lang="en-US" dirty="0"/>
          </a:p>
          <a:p>
            <a:endParaRPr lang="id-ID" dirty="0"/>
          </a:p>
          <a:p>
            <a:r>
              <a:rPr lang="id-ID" dirty="0"/>
              <a:t>Proses yang merinci usaha secara formal uintuk menemukan tema dan merumuskan hipotesis (ide) seperti yang disarankan oleh data dan sebagai usaha untuk memberikan bantuan pada tema dan hipotesis (Bogdan&amp;Taylor, 1975)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015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2EF0C67-3544-446D-9C0D-5AB6543808C0}"/>
              </a:ext>
            </a:extLst>
          </p:cNvPr>
          <p:cNvSpPr txBox="1">
            <a:spLocks/>
          </p:cNvSpPr>
          <p:nvPr/>
        </p:nvSpPr>
        <p:spPr>
          <a:xfrm>
            <a:off x="415782" y="661230"/>
            <a:ext cx="5900928" cy="79930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id-ID" sz="3200" dirty="0">
                <a:latin typeface="Impact" pitchFamily="34" charset="0"/>
              </a:rPr>
              <a:t>ANALISIS DATA KUALITATIF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77DC42-6051-4F16-8CA5-C31101CCE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862314"/>
              </p:ext>
            </p:extLst>
          </p:nvPr>
        </p:nvGraphicFramePr>
        <p:xfrm>
          <a:off x="1822076" y="1672805"/>
          <a:ext cx="8305800" cy="4668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2471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2EF0C67-3544-446D-9C0D-5AB6543808C0}"/>
              </a:ext>
            </a:extLst>
          </p:cNvPr>
          <p:cNvSpPr txBox="1">
            <a:spLocks/>
          </p:cNvSpPr>
          <p:nvPr/>
        </p:nvSpPr>
        <p:spPr>
          <a:xfrm>
            <a:off x="415782" y="661230"/>
            <a:ext cx="5900928" cy="79930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id-ID" sz="3200" dirty="0">
                <a:latin typeface="Impact" pitchFamily="34" charset="0"/>
              </a:rPr>
              <a:t>ANALISIS DATA KUALITATIF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AFC109-B85D-4CA1-9A32-1135E8CC6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855" y="970300"/>
            <a:ext cx="5158815" cy="11616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5F1DBF-EBAC-4098-ABE0-27A4E3788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544" y="1674739"/>
            <a:ext cx="4035473" cy="35085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E16867-6BC3-4DCA-B0A5-C7D850BD7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855" y="3429000"/>
            <a:ext cx="5158815" cy="225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412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2EF0C67-3544-446D-9C0D-5AB6543808C0}"/>
              </a:ext>
            </a:extLst>
          </p:cNvPr>
          <p:cNvSpPr txBox="1">
            <a:spLocks/>
          </p:cNvSpPr>
          <p:nvPr/>
        </p:nvSpPr>
        <p:spPr>
          <a:xfrm>
            <a:off x="188259" y="921917"/>
            <a:ext cx="3040112" cy="79930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id-ID" sz="3200" dirty="0">
                <a:latin typeface="Impact" pitchFamily="34" charset="0"/>
              </a:rPr>
              <a:t>ANALISIS DATA KUALITATIF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E6641-57EA-4D4E-8991-03AA2F79F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299" y="1909983"/>
            <a:ext cx="9063318" cy="424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86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DD0BFC-C0E6-4A32-91F0-09B1171F67EE}"/>
              </a:ext>
            </a:extLst>
          </p:cNvPr>
          <p:cNvSpPr txBox="1"/>
          <p:nvPr/>
        </p:nvSpPr>
        <p:spPr>
          <a:xfrm>
            <a:off x="1183339" y="2321004"/>
            <a:ext cx="103273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METODOLOGI ….. METODE</a:t>
            </a:r>
          </a:p>
          <a:p>
            <a:pPr algn="ctr"/>
            <a:r>
              <a:rPr lang="en-US" sz="6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32177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2EF0C67-3544-446D-9C0D-5AB6543808C0}"/>
              </a:ext>
            </a:extLst>
          </p:cNvPr>
          <p:cNvSpPr txBox="1">
            <a:spLocks/>
          </p:cNvSpPr>
          <p:nvPr/>
        </p:nvSpPr>
        <p:spPr>
          <a:xfrm>
            <a:off x="-659983" y="90954"/>
            <a:ext cx="5900928" cy="79930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id-ID" sz="3200" dirty="0">
                <a:latin typeface="Impact" pitchFamily="34" charset="0"/>
              </a:rPr>
              <a:t>ANALISIS DATA KUALITATIF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14A528-733E-4D15-A154-83417D7F0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2995"/>
            <a:ext cx="5998509" cy="22105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76CCA7-05C6-4A12-8678-47188C007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9553"/>
            <a:ext cx="6096000" cy="28614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62C0AA-45FA-4F74-9A1E-70A2B5726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246241"/>
            <a:ext cx="6096000" cy="3366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02789A-A6A9-44DD-A331-1C52E6543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294098"/>
            <a:ext cx="5900928" cy="338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425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508A-3BE4-4A9C-8D07-7CD8FCA4C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138" y="2650849"/>
            <a:ext cx="5859724" cy="1262245"/>
          </a:xfrm>
        </p:spPr>
        <p:txBody>
          <a:bodyPr>
            <a:normAutofit fontScale="90000"/>
          </a:bodyPr>
          <a:lstStyle/>
          <a:p>
            <a:r>
              <a:rPr lang="en-US" dirty="0"/>
              <a:t>TEKNIK PENGUJIAN </a:t>
            </a:r>
            <a:br>
              <a:rPr lang="en-US" dirty="0"/>
            </a:br>
            <a:r>
              <a:rPr lang="en-US" dirty="0"/>
              <a:t>DATA KUALITATIF</a:t>
            </a:r>
          </a:p>
        </p:txBody>
      </p:sp>
    </p:spTree>
    <p:extLst>
      <p:ext uri="{BB962C8B-B14F-4D97-AF65-F5344CB8AC3E}">
        <p14:creationId xmlns:p14="http://schemas.microsoft.com/office/powerpoint/2010/main" val="2493345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7F0DA2D-6C30-4B0C-AD40-679EA3E0F377}"/>
              </a:ext>
            </a:extLst>
          </p:cNvPr>
          <p:cNvSpPr txBox="1">
            <a:spLocks/>
          </p:cNvSpPr>
          <p:nvPr/>
        </p:nvSpPr>
        <p:spPr>
          <a:xfrm>
            <a:off x="2752165" y="2581834"/>
            <a:ext cx="6934200" cy="28495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d-ID" sz="2800"/>
              <a:t>Data dapat dinyatakan valid apabila tidak ada perbedaan antara yang dilaporkan peneliti dengan apa yang sesungguhnya terjadi.</a:t>
            </a:r>
          </a:p>
          <a:p>
            <a:r>
              <a:rPr lang="en-US" altLang="id-ID" sz="2800"/>
              <a:t>Kebenaran realitas data tidak bersifat tunggal, tetapi jamak dan tergantung pada konstruksi manusia, dibentuk dalam diri seorang sebagai hasil proses mental tiap individu dengan berbagai latar belakangnya.</a:t>
            </a:r>
            <a:endParaRPr lang="en-US" altLang="id-ID" sz="2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C87E2FE-68BE-4FD1-84D7-222281768F95}"/>
              </a:ext>
            </a:extLst>
          </p:cNvPr>
          <p:cNvSpPr txBox="1">
            <a:spLocks/>
          </p:cNvSpPr>
          <p:nvPr/>
        </p:nvSpPr>
        <p:spPr>
          <a:xfrm>
            <a:off x="3056965" y="1972234"/>
            <a:ext cx="6172200" cy="579438"/>
          </a:xfrm>
          <a:prstGeom prst="rect">
            <a:avLst/>
          </a:prstGeom>
          <a:solidFill>
            <a:srgbClr val="92D050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id-ID" sz="2400" b="1"/>
              <a:t>VALIDITAS &amp; RELIABILITAS</a:t>
            </a:r>
            <a:endParaRPr lang="en-US" altLang="id-ID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8A6191-4AAA-4965-8E96-79CE9F299A4B}"/>
              </a:ext>
            </a:extLst>
          </p:cNvPr>
          <p:cNvSpPr txBox="1"/>
          <p:nvPr/>
        </p:nvSpPr>
        <p:spPr>
          <a:xfrm>
            <a:off x="609599" y="609600"/>
            <a:ext cx="6436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Impact" pitchFamily="34" charset="0"/>
              </a:rPr>
              <a:t>TEKNIK PENGUJIAN DATA KUALITATIF</a:t>
            </a:r>
          </a:p>
        </p:txBody>
      </p:sp>
    </p:spTree>
    <p:extLst>
      <p:ext uri="{BB962C8B-B14F-4D97-AF65-F5344CB8AC3E}">
        <p14:creationId xmlns:p14="http://schemas.microsoft.com/office/powerpoint/2010/main" val="258302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D88BC5EB-2440-48EE-8B05-FE33F8B7BB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020669"/>
              </p:ext>
            </p:extLst>
          </p:nvPr>
        </p:nvGraphicFramePr>
        <p:xfrm>
          <a:off x="2630447" y="2015734"/>
          <a:ext cx="6657753" cy="422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D2EF0C67-3544-446D-9C0D-5AB6543808C0}"/>
              </a:ext>
            </a:extLst>
          </p:cNvPr>
          <p:cNvSpPr txBox="1">
            <a:spLocks/>
          </p:cNvSpPr>
          <p:nvPr/>
        </p:nvSpPr>
        <p:spPr>
          <a:xfrm>
            <a:off x="953665" y="392289"/>
            <a:ext cx="5900928" cy="79930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id-ID" sz="3200">
                <a:latin typeface="Impact" pitchFamily="34" charset="0"/>
              </a:rPr>
              <a:t>VALIDITAS &amp; RELIABILITAS</a:t>
            </a:r>
            <a:endParaRPr lang="en-US" altLang="id-ID" sz="32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5380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B97C896A-C666-4B1F-B0DE-18B7B813E3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4558826"/>
              </p:ext>
            </p:extLst>
          </p:nvPr>
        </p:nvGraphicFramePr>
        <p:xfrm>
          <a:off x="1842247" y="1385047"/>
          <a:ext cx="8364071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4F88F7BD-7891-43AE-A93B-D484E2B94BD3}"/>
              </a:ext>
            </a:extLst>
          </p:cNvPr>
          <p:cNvSpPr txBox="1">
            <a:spLocks/>
          </p:cNvSpPr>
          <p:nvPr/>
        </p:nvSpPr>
        <p:spPr>
          <a:xfrm>
            <a:off x="1577788" y="302642"/>
            <a:ext cx="4876800" cy="799306"/>
          </a:xfrm>
          <a:prstGeom prst="rect">
            <a:avLst/>
          </a:prstGeom>
        </p:spPr>
        <p:txBody>
          <a:bodyPr vert="horz" lIns="0" rIns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id-ID" sz="3200" b="0">
                <a:latin typeface="Impact" pitchFamily="34" charset="0"/>
              </a:rPr>
              <a:t>VALIDITAS &amp; RELIABILITAS</a:t>
            </a:r>
            <a:endParaRPr lang="en-US" altLang="id-ID" sz="3200" b="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7980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637AF-4B35-4DA2-814B-0A5C358C5D6D}"/>
              </a:ext>
            </a:extLst>
          </p:cNvPr>
          <p:cNvSpPr txBox="1">
            <a:spLocks/>
          </p:cNvSpPr>
          <p:nvPr/>
        </p:nvSpPr>
        <p:spPr>
          <a:xfrm>
            <a:off x="0" y="316089"/>
            <a:ext cx="4876800" cy="799306"/>
          </a:xfrm>
          <a:prstGeom prst="rect">
            <a:avLst/>
          </a:prstGeom>
        </p:spPr>
        <p:txBody>
          <a:bodyPr vert="horz" lIns="0" rIns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id-ID" sz="3200" b="0" dirty="0">
                <a:latin typeface="Impact" pitchFamily="34" charset="0"/>
              </a:rPr>
              <a:t>VALIDITAS &amp; RELIABILITAS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E51BD9-D517-4BF4-9D52-5F1231C1266E}"/>
              </a:ext>
            </a:extLst>
          </p:cNvPr>
          <p:cNvSpPr txBox="1">
            <a:spLocks/>
          </p:cNvSpPr>
          <p:nvPr/>
        </p:nvSpPr>
        <p:spPr>
          <a:xfrm>
            <a:off x="439271" y="1219200"/>
            <a:ext cx="11232776" cy="29628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Century Gothic" panose="020B0502020202020204" pitchFamily="34" charset="0"/>
              <a:buAutoNum type="alphaLcParenR"/>
            </a:pPr>
            <a:r>
              <a:rPr lang="en-US" altLang="id-ID"/>
              <a:t>Perpanjangan Pengamatan: hubungan peneliti dengan nara sumber akan semakin akrab sehingga kehadiran peneliti tidak lagi menganggu perilaku yang diteliti.</a:t>
            </a:r>
          </a:p>
          <a:p>
            <a:pPr marL="514350" indent="-514350">
              <a:buFont typeface="Century Gothic" panose="020B0502020202020204" pitchFamily="34" charset="0"/>
              <a:buAutoNum type="alphaLcParenR"/>
            </a:pPr>
            <a:r>
              <a:rPr lang="en-US" altLang="id-ID"/>
              <a:t>Peningkatan Ketekunan: melakukan pengamatan lebih cermat &amp; berkesinambungan.</a:t>
            </a:r>
          </a:p>
          <a:p>
            <a:pPr marL="514350" indent="-514350">
              <a:buFont typeface="Century Gothic" panose="020B0502020202020204" pitchFamily="34" charset="0"/>
              <a:buAutoNum type="alphaLcParenR"/>
            </a:pPr>
            <a:r>
              <a:rPr lang="en-US" altLang="id-ID"/>
              <a:t>Triangulasi: pengecekan data dari berbagai sumber dengan berbagai cara, dan berbagai waktu.</a:t>
            </a:r>
          </a:p>
          <a:p>
            <a:pPr marL="914400" lvl="1" indent="-514350">
              <a:buFont typeface="Century Gothic" panose="020B0502020202020204" pitchFamily="34" charset="0"/>
              <a:buAutoNum type="arabicPeriod"/>
            </a:pPr>
            <a:r>
              <a:rPr lang="en-US" altLang="id-ID" sz="2000"/>
              <a:t>Triangulasi Sumber </a:t>
            </a:r>
          </a:p>
          <a:p>
            <a:pPr marL="914400" lvl="1" indent="-514350">
              <a:buFont typeface="Century Gothic" panose="020B0502020202020204" pitchFamily="34" charset="0"/>
              <a:buAutoNum type="arabicPeriod"/>
            </a:pPr>
            <a:r>
              <a:rPr lang="en-US" altLang="id-ID" sz="2000"/>
              <a:t>Triangulasi Teknik</a:t>
            </a:r>
          </a:p>
          <a:p>
            <a:pPr marL="914400" lvl="1" indent="-514350">
              <a:buFont typeface="Century Gothic" panose="020B0502020202020204" pitchFamily="34" charset="0"/>
              <a:buAutoNum type="arabicPeriod"/>
            </a:pPr>
            <a:r>
              <a:rPr lang="en-US" altLang="id-ID" sz="2000"/>
              <a:t>Triangulasi Waktu</a:t>
            </a:r>
            <a:endParaRPr lang="en-US" altLang="id-ID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B301B1-1DBC-4FA5-A6A2-18F14FFB515E}"/>
              </a:ext>
            </a:extLst>
          </p:cNvPr>
          <p:cNvSpPr txBox="1">
            <a:spLocks/>
          </p:cNvSpPr>
          <p:nvPr/>
        </p:nvSpPr>
        <p:spPr>
          <a:xfrm>
            <a:off x="439271" y="4102400"/>
            <a:ext cx="10789023" cy="2439511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Century Gothic" panose="020B0502020202020204" pitchFamily="34" charset="0"/>
              <a:buAutoNum type="alphaLcParenR" startAt="4"/>
            </a:pPr>
            <a:r>
              <a:rPr lang="en-US" altLang="id-ID"/>
              <a:t>Analisis Kasus Negatif: mencari data yang berbeda atau bahkan bertentangan dengan data yang ditemukan.</a:t>
            </a:r>
          </a:p>
          <a:p>
            <a:pPr marL="514350" indent="-514350">
              <a:buFont typeface="Century Gothic" panose="020B0502020202020204" pitchFamily="34" charset="0"/>
              <a:buAutoNum type="alphaLcParenR" startAt="4"/>
            </a:pPr>
            <a:r>
              <a:rPr lang="en-US" altLang="id-ID"/>
              <a:t>Bahan referensi: adanya pendukung untuk membuktikan data yang telah ditemukan.</a:t>
            </a:r>
          </a:p>
          <a:p>
            <a:pPr marL="514350" indent="-514350">
              <a:buFont typeface="Century Gothic" panose="020B0502020202020204" pitchFamily="34" charset="0"/>
              <a:buAutoNum type="alphaLcParenR" startAt="4"/>
            </a:pPr>
            <a:r>
              <a:rPr lang="en-US" altLang="id-ID" i="1"/>
              <a:t>Member Check</a:t>
            </a:r>
            <a:r>
              <a:rPr lang="en-US" altLang="id-ID"/>
              <a:t>: pengecekan data yang diperoleh kepada pemberi data.</a:t>
            </a:r>
            <a:endParaRPr lang="en-US" altLang="id-ID" i="1" dirty="0"/>
          </a:p>
        </p:txBody>
      </p:sp>
    </p:spTree>
    <p:extLst>
      <p:ext uri="{BB962C8B-B14F-4D97-AF65-F5344CB8AC3E}">
        <p14:creationId xmlns:p14="http://schemas.microsoft.com/office/powerpoint/2010/main" val="428629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0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10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15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4B99949-46CB-48C8-9DE5-7E1D070812EA}"/>
              </a:ext>
            </a:extLst>
          </p:cNvPr>
          <p:cNvSpPr txBox="1">
            <a:spLocks/>
          </p:cNvSpPr>
          <p:nvPr/>
        </p:nvSpPr>
        <p:spPr>
          <a:xfrm>
            <a:off x="914401" y="1828800"/>
            <a:ext cx="1042147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i="1"/>
              <a:t>Transferability</a:t>
            </a:r>
            <a:endParaRPr lang="en-US"/>
          </a:p>
          <a:p>
            <a:pPr>
              <a:buFontTx/>
              <a:buNone/>
              <a:defRPr/>
            </a:pPr>
            <a:r>
              <a:rPr lang="en-US"/>
              <a:t>peneliti menuliskan hasil penelitian dengan rinci, jelas, sistematis, dan dapat dipercaya.</a:t>
            </a:r>
          </a:p>
          <a:p>
            <a:pPr>
              <a:defRPr/>
            </a:pPr>
            <a:r>
              <a:rPr lang="en-US" i="1"/>
              <a:t>Dependability</a:t>
            </a:r>
            <a:endParaRPr lang="en-US"/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en-US"/>
              <a:t>apabila orang lain dapat mengulangi/mereplikasi proses penelitian tersebut.</a:t>
            </a:r>
          </a:p>
          <a:p>
            <a:pPr>
              <a:defRPr/>
            </a:pPr>
            <a:r>
              <a:rPr lang="en-US" i="1"/>
              <a:t>Confirmability</a:t>
            </a:r>
            <a:endParaRPr lang="en-US"/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en-US"/>
              <a:t>menguji hasil penelitian, dikaitkan dengan proses penelitian yang dilakukan.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1B76AB1-02FC-489F-8BFA-3492783FF4EF}"/>
              </a:ext>
            </a:extLst>
          </p:cNvPr>
          <p:cNvSpPr txBox="1">
            <a:spLocks/>
          </p:cNvSpPr>
          <p:nvPr/>
        </p:nvSpPr>
        <p:spPr>
          <a:xfrm>
            <a:off x="0" y="625371"/>
            <a:ext cx="4876800" cy="799306"/>
          </a:xfrm>
          <a:prstGeom prst="rect">
            <a:avLst/>
          </a:prstGeom>
        </p:spPr>
        <p:txBody>
          <a:bodyPr vert="horz" lIns="0" rIns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id-ID" sz="3200" b="0" dirty="0">
                <a:latin typeface="Impact" pitchFamily="34" charset="0"/>
              </a:rPr>
              <a:t>VALIDITAS &amp; RELIABILITAS</a:t>
            </a:r>
          </a:p>
        </p:txBody>
      </p:sp>
    </p:spTree>
    <p:extLst>
      <p:ext uri="{BB962C8B-B14F-4D97-AF65-F5344CB8AC3E}">
        <p14:creationId xmlns:p14="http://schemas.microsoft.com/office/powerpoint/2010/main" val="405301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1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4371-8E2A-47F5-B285-D72B92196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138" y="2460812"/>
            <a:ext cx="5859724" cy="1413188"/>
          </a:xfrm>
        </p:spPr>
        <p:txBody>
          <a:bodyPr/>
          <a:lstStyle/>
          <a:p>
            <a:r>
              <a:rPr lang="en-US" dirty="0"/>
              <a:t>KETERBATASAN PENELITIAN</a:t>
            </a:r>
          </a:p>
        </p:txBody>
      </p:sp>
    </p:spTree>
    <p:extLst>
      <p:ext uri="{BB962C8B-B14F-4D97-AF65-F5344CB8AC3E}">
        <p14:creationId xmlns:p14="http://schemas.microsoft.com/office/powerpoint/2010/main" val="17614872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8A157B-32EA-4253-882F-C6BAAF522A9B}"/>
              </a:ext>
            </a:extLst>
          </p:cNvPr>
          <p:cNvSpPr txBox="1"/>
          <p:nvPr/>
        </p:nvSpPr>
        <p:spPr>
          <a:xfrm>
            <a:off x="907675" y="430306"/>
            <a:ext cx="8054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Keterbatasan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/>
              <a:t>Penelitian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341D9-038D-4A99-9AB3-CCD83398129A}"/>
              </a:ext>
            </a:extLst>
          </p:cNvPr>
          <p:cNvSpPr txBox="1"/>
          <p:nvPr/>
        </p:nvSpPr>
        <p:spPr>
          <a:xfrm>
            <a:off x="907675" y="1875692"/>
            <a:ext cx="1014580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Uraian</a:t>
            </a:r>
            <a:r>
              <a:rPr lang="en-US" sz="2800" dirty="0"/>
              <a:t> </a:t>
            </a:r>
            <a:r>
              <a:rPr lang="en-US" sz="2800" dirty="0" err="1"/>
              <a:t>berisi</a:t>
            </a:r>
            <a:r>
              <a:rPr lang="en-US" sz="2800" dirty="0"/>
              <a:t> </a:t>
            </a:r>
            <a:r>
              <a:rPr lang="en-US" sz="2800" dirty="0" err="1"/>
              <a:t>kesulitan-kesulitan</a:t>
            </a:r>
            <a:r>
              <a:rPr lang="en-US" sz="2800" dirty="0"/>
              <a:t> </a:t>
            </a:r>
            <a:r>
              <a:rPr lang="en-US" sz="2800" dirty="0" err="1"/>
              <a:t>metodologis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prosedural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dicakup</a:t>
            </a:r>
            <a:r>
              <a:rPr lang="en-US" sz="2800" dirty="0"/>
              <a:t> </a:t>
            </a:r>
            <a:r>
              <a:rPr lang="en-US" sz="2800" dirty="0" err="1"/>
              <a:t>didalam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 dan </a:t>
            </a:r>
            <a:r>
              <a:rPr lang="en-US" sz="2800" dirty="0" err="1"/>
              <a:t>diluar</a:t>
            </a:r>
            <a:r>
              <a:rPr lang="en-US" sz="2800" dirty="0"/>
              <a:t> </a:t>
            </a:r>
            <a:r>
              <a:rPr lang="en-US" sz="2800" dirty="0" err="1"/>
              <a:t>kendali</a:t>
            </a:r>
            <a:r>
              <a:rPr lang="en-US" sz="2800" dirty="0"/>
              <a:t> </a:t>
            </a:r>
            <a:r>
              <a:rPr lang="en-US" sz="2800" dirty="0" err="1"/>
              <a:t>peneliti</a:t>
            </a:r>
            <a:r>
              <a:rPr lang="en-US" sz="2800" dirty="0"/>
              <a:t>.</a:t>
            </a:r>
          </a:p>
          <a:p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86846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8A157B-32EA-4253-882F-C6BAAF522A9B}"/>
              </a:ext>
            </a:extLst>
          </p:cNvPr>
          <p:cNvSpPr txBox="1"/>
          <p:nvPr/>
        </p:nvSpPr>
        <p:spPr>
          <a:xfrm>
            <a:off x="907675" y="430306"/>
            <a:ext cx="8054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Kesalahan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Umum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/>
              <a:t>Keterbatasan</a:t>
            </a:r>
            <a:r>
              <a:rPr lang="en-US" sz="3200" b="1" dirty="0"/>
              <a:t> </a:t>
            </a:r>
            <a:r>
              <a:rPr lang="en-US" sz="3200" b="1" dirty="0" err="1"/>
              <a:t>Penelitian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341D9-038D-4A99-9AB3-CCD83398129A}"/>
              </a:ext>
            </a:extLst>
          </p:cNvPr>
          <p:cNvSpPr txBox="1"/>
          <p:nvPr/>
        </p:nvSpPr>
        <p:spPr>
          <a:xfrm>
            <a:off x="907675" y="1266585"/>
            <a:ext cx="10145807" cy="49997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Uraian</a:t>
            </a:r>
            <a:r>
              <a:rPr lang="en-US" sz="2800" dirty="0"/>
              <a:t> </a:t>
            </a:r>
            <a:r>
              <a:rPr lang="en-US" sz="2800" dirty="0" err="1"/>
              <a:t>berisi</a:t>
            </a:r>
            <a:r>
              <a:rPr lang="en-US" sz="2800" dirty="0"/>
              <a:t> </a:t>
            </a:r>
            <a:r>
              <a:rPr lang="en-US" sz="2800" dirty="0" err="1"/>
              <a:t>kesulitan</a:t>
            </a:r>
            <a:r>
              <a:rPr lang="en-US" sz="2800" dirty="0"/>
              <a:t> </a:t>
            </a:r>
            <a:r>
              <a:rPr lang="en-US" sz="2800" dirty="0" err="1"/>
              <a:t>pribadi</a:t>
            </a:r>
            <a:r>
              <a:rPr lang="en-US" sz="2800" dirty="0"/>
              <a:t> yang </a:t>
            </a:r>
            <a:r>
              <a:rPr lang="en-US" sz="2800" dirty="0" err="1"/>
              <a:t>dialami</a:t>
            </a:r>
            <a:r>
              <a:rPr lang="en-US" sz="2800" dirty="0"/>
              <a:t> </a:t>
            </a:r>
            <a:r>
              <a:rPr lang="en-US" sz="2800" dirty="0" err="1"/>
              <a:t>peneliti</a:t>
            </a:r>
            <a:r>
              <a:rPr lang="en-US" sz="2800" dirty="0"/>
              <a:t> </a:t>
            </a:r>
            <a:r>
              <a:rPr lang="en-US" sz="2800" dirty="0" err="1"/>
              <a:t>selama</a:t>
            </a:r>
            <a:r>
              <a:rPr lang="en-US" sz="2800" dirty="0"/>
              <a:t> proses </a:t>
            </a:r>
            <a:r>
              <a:rPr lang="en-US" sz="2800" dirty="0" err="1"/>
              <a:t>penelitian</a:t>
            </a:r>
            <a:r>
              <a:rPr lang="en-US" sz="2800" dirty="0"/>
              <a:t>,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halnya</a:t>
            </a:r>
            <a:r>
              <a:rPr lang="en-US" sz="2800" dirty="0"/>
              <a:t> </a:t>
            </a:r>
            <a:r>
              <a:rPr lang="en-US" sz="2800" dirty="0" err="1"/>
              <a:t>keterbatasan</a:t>
            </a:r>
            <a:r>
              <a:rPr lang="en-US" sz="2800" dirty="0"/>
              <a:t> </a:t>
            </a:r>
            <a:r>
              <a:rPr lang="en-US" sz="2800" dirty="0" err="1"/>
              <a:t>waktu</a:t>
            </a:r>
            <a:r>
              <a:rPr lang="en-US" sz="2800" dirty="0"/>
              <a:t>, </a:t>
            </a:r>
            <a:r>
              <a:rPr lang="en-US" sz="2800" dirty="0" err="1"/>
              <a:t>tenaga</a:t>
            </a:r>
            <a:r>
              <a:rPr lang="en-US" sz="2800" dirty="0"/>
              <a:t>, </a:t>
            </a:r>
            <a:r>
              <a:rPr lang="en-US" sz="2800" dirty="0" err="1"/>
              <a:t>biaya</a:t>
            </a:r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Kekurang</a:t>
            </a:r>
            <a:r>
              <a:rPr lang="en-US" sz="2800" dirty="0"/>
              <a:t>/ </a:t>
            </a:r>
            <a:r>
              <a:rPr lang="en-US" sz="2800" dirty="0" err="1"/>
              <a:t>ketidak</a:t>
            </a:r>
            <a:r>
              <a:rPr lang="en-US" sz="2800" dirty="0"/>
              <a:t> </a:t>
            </a:r>
            <a:r>
              <a:rPr lang="en-US" sz="2800" dirty="0" err="1"/>
              <a:t>mampuan</a:t>
            </a:r>
            <a:r>
              <a:rPr lang="en-US" sz="2800" dirty="0"/>
              <a:t> </a:t>
            </a:r>
            <a:r>
              <a:rPr lang="en-US" sz="2800" dirty="0" err="1"/>
              <a:t>peneliti</a:t>
            </a:r>
            <a:r>
              <a:rPr lang="en-US" sz="2800" dirty="0"/>
              <a:t> </a:t>
            </a:r>
            <a:r>
              <a:rPr lang="en-US" sz="2800" dirty="0" err="1"/>
              <a:t>menguasai</a:t>
            </a:r>
            <a:r>
              <a:rPr lang="en-US" sz="2800" dirty="0"/>
              <a:t> </a:t>
            </a:r>
            <a:r>
              <a:rPr lang="en-US" sz="2800" dirty="0" err="1"/>
              <a:t>teori</a:t>
            </a:r>
            <a:r>
              <a:rPr lang="en-US" sz="2800" dirty="0"/>
              <a:t>/ </a:t>
            </a:r>
            <a:r>
              <a:rPr lang="en-US" sz="2800" dirty="0" err="1"/>
              <a:t>konsep</a:t>
            </a:r>
            <a:r>
              <a:rPr lang="en-US" sz="2800" dirty="0"/>
              <a:t> yang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menjelaskan</a:t>
            </a:r>
            <a:r>
              <a:rPr lang="en-US" sz="2800" dirty="0"/>
              <a:t> </a:t>
            </a:r>
            <a:r>
              <a:rPr lang="en-US" sz="2800" dirty="0" err="1"/>
              <a:t>permasalahan</a:t>
            </a:r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Ketidak</a:t>
            </a:r>
            <a:r>
              <a:rPr lang="en-US" sz="2800" dirty="0"/>
              <a:t> </a:t>
            </a:r>
            <a:r>
              <a:rPr lang="en-US" sz="2800" dirty="0" err="1"/>
              <a:t>mampuan</a:t>
            </a:r>
            <a:r>
              <a:rPr lang="en-US" sz="2800" dirty="0"/>
              <a:t> </a:t>
            </a:r>
            <a:r>
              <a:rPr lang="en-US" sz="2800" dirty="0" err="1"/>
              <a:t>peneliti</a:t>
            </a:r>
            <a:r>
              <a:rPr lang="en-US" sz="2800" dirty="0"/>
              <a:t> </a:t>
            </a:r>
            <a:r>
              <a:rPr lang="en-US" sz="2800" dirty="0" err="1"/>
              <a:t>mengambil</a:t>
            </a:r>
            <a:r>
              <a:rPr lang="en-US" sz="2800" dirty="0"/>
              <a:t> data </a:t>
            </a:r>
            <a:r>
              <a:rPr lang="en-US" sz="2800" dirty="0" err="1"/>
              <a:t>penelitian</a:t>
            </a:r>
            <a:r>
              <a:rPr lang="en-US" sz="2800" dirty="0"/>
              <a:t> </a:t>
            </a:r>
            <a:r>
              <a:rPr lang="en-US" sz="2800" dirty="0" err="1"/>
              <a:t>dikaitkan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kelemahan</a:t>
            </a:r>
            <a:r>
              <a:rPr lang="en-US" sz="2800" dirty="0"/>
              <a:t> </a:t>
            </a:r>
            <a:r>
              <a:rPr lang="en-US" sz="2800" dirty="0" err="1"/>
              <a:t>kemampuan</a:t>
            </a:r>
            <a:r>
              <a:rPr lang="en-US" sz="2800" dirty="0"/>
              <a:t> </a:t>
            </a:r>
            <a:r>
              <a:rPr lang="en-US" sz="2800" dirty="0" err="1"/>
              <a:t>penggunaan</a:t>
            </a:r>
            <a:r>
              <a:rPr lang="en-US" sz="2800" dirty="0"/>
              <a:t> </a:t>
            </a:r>
            <a:r>
              <a:rPr lang="en-US" sz="2800" dirty="0" err="1"/>
              <a:t>alat</a:t>
            </a:r>
            <a:r>
              <a:rPr lang="en-US" sz="2800" dirty="0"/>
              <a:t> </a:t>
            </a:r>
            <a:r>
              <a:rPr lang="en-US" sz="2800" dirty="0" err="1"/>
              <a:t>pengambilan</a:t>
            </a:r>
            <a:r>
              <a:rPr lang="en-US" sz="2800" dirty="0"/>
              <a:t> data. </a:t>
            </a:r>
            <a:r>
              <a:rPr lang="en-US" sz="2800" dirty="0" err="1"/>
              <a:t>Contoh</a:t>
            </a:r>
            <a:r>
              <a:rPr lang="en-US" sz="2800" dirty="0"/>
              <a:t> : </a:t>
            </a:r>
            <a:r>
              <a:rPr lang="en-US" sz="2800" dirty="0" err="1"/>
              <a:t>ketidak</a:t>
            </a:r>
            <a:r>
              <a:rPr lang="en-US" sz="2800" dirty="0"/>
              <a:t> </a:t>
            </a:r>
            <a:r>
              <a:rPr lang="en-US" sz="2800" dirty="0" err="1"/>
              <a:t>mampuan</a:t>
            </a:r>
            <a:r>
              <a:rPr lang="en-US" sz="2800" dirty="0"/>
              <a:t> </a:t>
            </a:r>
            <a:r>
              <a:rPr lang="en-US" sz="2800" dirty="0" err="1"/>
              <a:t>peneliti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probing </a:t>
            </a:r>
            <a:r>
              <a:rPr lang="en-US" sz="2800" dirty="0" err="1"/>
              <a:t>wawancara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informan</a:t>
            </a:r>
            <a:endParaRPr lang="en-US" sz="2800" dirty="0"/>
          </a:p>
          <a:p>
            <a:endParaRPr lang="en-US" sz="2800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418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508A-3BE4-4A9C-8D07-7CD8FCA4C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138" y="2583616"/>
            <a:ext cx="5859724" cy="1235350"/>
          </a:xfrm>
        </p:spPr>
        <p:txBody>
          <a:bodyPr>
            <a:normAutofit fontScale="90000"/>
          </a:bodyPr>
          <a:lstStyle/>
          <a:p>
            <a:r>
              <a:rPr lang="en-US" dirty="0"/>
              <a:t>PARADIGMA PENELITIAN</a:t>
            </a:r>
          </a:p>
        </p:txBody>
      </p:sp>
    </p:spTree>
    <p:extLst>
      <p:ext uri="{BB962C8B-B14F-4D97-AF65-F5344CB8AC3E}">
        <p14:creationId xmlns:p14="http://schemas.microsoft.com/office/powerpoint/2010/main" val="31812947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508A-3BE4-4A9C-8D07-7CD8FCA4C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771" y="2704638"/>
            <a:ext cx="5859724" cy="1841715"/>
          </a:xfrm>
        </p:spPr>
        <p:txBody>
          <a:bodyPr>
            <a:normAutofit fontScale="90000"/>
          </a:bodyPr>
          <a:lstStyle/>
          <a:p>
            <a:r>
              <a:rPr lang="en-US" dirty="0"/>
              <a:t>ISU </a:t>
            </a:r>
            <a:r>
              <a:rPr lang="en-US" dirty="0">
                <a:solidFill>
                  <a:srgbClr val="FF0000"/>
                </a:solidFill>
              </a:rPr>
              <a:t>ETIS</a:t>
            </a:r>
            <a:r>
              <a:rPr lang="en-US" dirty="0"/>
              <a:t> &amp;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KESALAHAN</a:t>
            </a:r>
            <a:r>
              <a:rPr lang="en-US" dirty="0"/>
              <a:t> UMUM </a:t>
            </a:r>
            <a:br>
              <a:rPr lang="en-US" dirty="0"/>
            </a:br>
            <a:r>
              <a:rPr lang="en-US" dirty="0"/>
              <a:t>BAB 3 PENELITIAN</a:t>
            </a:r>
          </a:p>
        </p:txBody>
      </p:sp>
    </p:spTree>
    <p:extLst>
      <p:ext uri="{BB962C8B-B14F-4D97-AF65-F5344CB8AC3E}">
        <p14:creationId xmlns:p14="http://schemas.microsoft.com/office/powerpoint/2010/main" val="20108268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77438C-0873-4BA2-8FCF-923DFD99AC38}"/>
              </a:ext>
            </a:extLst>
          </p:cNvPr>
          <p:cNvSpPr/>
          <p:nvPr/>
        </p:nvSpPr>
        <p:spPr>
          <a:xfrm>
            <a:off x="1331259" y="1862246"/>
            <a:ext cx="9022976" cy="41216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D27484-93E4-411D-904E-6A3DB8048F1B}"/>
              </a:ext>
            </a:extLst>
          </p:cNvPr>
          <p:cNvSpPr txBox="1"/>
          <p:nvPr/>
        </p:nvSpPr>
        <p:spPr>
          <a:xfrm>
            <a:off x="1465729" y="766482"/>
            <a:ext cx="8054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ISU ETIS</a:t>
            </a:r>
            <a:r>
              <a:rPr lang="en-US" sz="3200" b="1" dirty="0"/>
              <a:t> PADA BAB METODOLOGI PENELITIAN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27CD7B-0EB2-4A80-8B3A-FCEDAED86266}"/>
              </a:ext>
            </a:extLst>
          </p:cNvPr>
          <p:cNvSpPr txBox="1"/>
          <p:nvPr/>
        </p:nvSpPr>
        <p:spPr>
          <a:xfrm>
            <a:off x="1465729" y="1862246"/>
            <a:ext cx="926054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/>
              <a:t>Prinsip</a:t>
            </a:r>
            <a:r>
              <a:rPr lang="en-US" sz="2800" dirty="0"/>
              <a:t> </a:t>
            </a:r>
            <a:r>
              <a:rPr lang="en-US" sz="2800" i="1" dirty="0"/>
              <a:t>voluntary consent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/>
              <a:t>Kerahasiaan</a:t>
            </a:r>
            <a:r>
              <a:rPr lang="en-US" sz="2800" dirty="0"/>
              <a:t> dan </a:t>
            </a:r>
            <a:r>
              <a:rPr lang="en-US" sz="2800" dirty="0" err="1"/>
              <a:t>anonimitas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Batasan </a:t>
            </a:r>
            <a:r>
              <a:rPr lang="en-US" sz="2800" dirty="0" err="1"/>
              <a:t>apa</a:t>
            </a:r>
            <a:r>
              <a:rPr lang="en-US" sz="2800" dirty="0"/>
              <a:t> yang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diteliti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/>
              <a:t>Antisipasi</a:t>
            </a:r>
            <a:r>
              <a:rPr lang="en-US" sz="2800" dirty="0"/>
              <a:t> </a:t>
            </a:r>
            <a:r>
              <a:rPr lang="en-US" sz="2800" dirty="0" err="1"/>
              <a:t>konsekuensi</a:t>
            </a:r>
            <a:r>
              <a:rPr lang="en-US" sz="2800" dirty="0"/>
              <a:t> </a:t>
            </a:r>
            <a:r>
              <a:rPr lang="en-US" sz="2800" dirty="0" err="1"/>
              <a:t>negatif</a:t>
            </a:r>
            <a:r>
              <a:rPr lang="en-US" sz="2800" dirty="0"/>
              <a:t> </a:t>
            </a:r>
            <a:r>
              <a:rPr lang="en-US" sz="2800" dirty="0" err="1"/>
              <a:t>akibat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/>
              <a:t>Klarifikasi</a:t>
            </a:r>
            <a:r>
              <a:rPr lang="en-US" sz="2800" dirty="0"/>
              <a:t> </a:t>
            </a:r>
            <a:r>
              <a:rPr lang="en-US" sz="2800" dirty="0" err="1"/>
              <a:t>kesimpulan</a:t>
            </a:r>
            <a:r>
              <a:rPr lang="en-US" sz="2800" dirty="0"/>
              <a:t> dan </a:t>
            </a:r>
            <a:r>
              <a:rPr lang="en-US" sz="2800" dirty="0" err="1"/>
              <a:t>interpretasi</a:t>
            </a:r>
            <a:r>
              <a:rPr lang="en-US" sz="2800" dirty="0"/>
              <a:t> </a:t>
            </a:r>
            <a:r>
              <a:rPr lang="en-US" sz="2800" dirty="0" err="1"/>
              <a:t>peneliti</a:t>
            </a:r>
            <a:r>
              <a:rPr lang="en-US" sz="2800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121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276381-8026-420E-AFA9-6BF136BDB59F}"/>
              </a:ext>
            </a:extLst>
          </p:cNvPr>
          <p:cNvSpPr/>
          <p:nvPr/>
        </p:nvSpPr>
        <p:spPr>
          <a:xfrm>
            <a:off x="525141" y="470408"/>
            <a:ext cx="78397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Impact" pitchFamily="34" charset="0"/>
              </a:rPr>
              <a:t>KESALAHAN UMUM Bab 3 </a:t>
            </a:r>
          </a:p>
          <a:p>
            <a:r>
              <a:rPr lang="en-US" sz="4000" dirty="0">
                <a:latin typeface="Impact" pitchFamily="34" charset="0"/>
              </a:rPr>
              <a:t>Teknik </a:t>
            </a:r>
            <a:r>
              <a:rPr lang="en-US" sz="4000" dirty="0" err="1">
                <a:latin typeface="Impact" pitchFamily="34" charset="0"/>
              </a:rPr>
              <a:t>Pemilihan</a:t>
            </a:r>
            <a:r>
              <a:rPr lang="en-US" sz="4000" dirty="0">
                <a:latin typeface="Impact" pitchFamily="34" charset="0"/>
              </a:rPr>
              <a:t> </a:t>
            </a:r>
            <a:r>
              <a:rPr lang="en-US" sz="4000" dirty="0" err="1">
                <a:latin typeface="Impact" pitchFamily="34" charset="0"/>
              </a:rPr>
              <a:t>Informan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53E3-8E99-4429-9B4B-F6C4AEAFA738}"/>
              </a:ext>
            </a:extLst>
          </p:cNvPr>
          <p:cNvSpPr>
            <a:spLocks noGrp="1"/>
          </p:cNvSpPr>
          <p:nvPr/>
        </p:nvSpPr>
        <p:spPr bwMode="auto">
          <a:xfrm>
            <a:off x="1050341" y="1793847"/>
            <a:ext cx="10152530" cy="438398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endParaRPr lang="en-US" sz="2000" dirty="0"/>
          </a:p>
          <a:p>
            <a:pPr algn="just">
              <a:buFont typeface="Wingdings" panose="05000000000000000000" pitchFamily="2" charset="2"/>
              <a:buChar char="q"/>
            </a:pPr>
            <a:endParaRPr lang="nl-NL" sz="2000" b="1" dirty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mendefinisikan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dipergunakan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Ketidakmampuan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mendefinisikan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mengakibatkan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mendefinisikan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(yang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notabene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membedakan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mencampuraduk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pengertian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 of analysis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of response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of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obervation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membedakan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responden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informant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prosedur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penarikan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dipergunakan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kriteria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penentuan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informant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level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diatas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nl-NL" sz="24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sz="2000" b="1" i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59607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69E25A-CFCA-4334-979B-1BF05D84F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97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33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60BE09-5E50-4577-BFA4-6D3361ABC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105" y="1047750"/>
            <a:ext cx="9439836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15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E56778-7E16-4ED0-AADC-6802C4919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94" y="645459"/>
            <a:ext cx="10354235" cy="551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13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09AC5A-56EF-491B-A648-76C6EEF4D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76" y="860612"/>
            <a:ext cx="10448365" cy="52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66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944264-AA26-4C13-8168-E4FE46EEB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35" y="685800"/>
            <a:ext cx="10179424" cy="574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72922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7962</TotalTime>
  <Words>1227</Words>
  <Application>Microsoft Office PowerPoint</Application>
  <PresentationFormat>Widescreen</PresentationFormat>
  <Paragraphs>242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Arial</vt:lpstr>
      <vt:lpstr>Arial Narrow</vt:lpstr>
      <vt:lpstr>Arial Unicode MS</vt:lpstr>
      <vt:lpstr>Calibri</vt:lpstr>
      <vt:lpstr>Century Gothic</vt:lpstr>
      <vt:lpstr>Century Schoolbook</vt:lpstr>
      <vt:lpstr>Corbel</vt:lpstr>
      <vt:lpstr>Georgia</vt:lpstr>
      <vt:lpstr>Impact</vt:lpstr>
      <vt:lpstr>Times New Roman</vt:lpstr>
      <vt:lpstr>Wingdings</vt:lpstr>
      <vt:lpstr>Feathered</vt:lpstr>
      <vt:lpstr>COM-305  METODOLOGI  PENELITIAN  KUALITATIF</vt:lpstr>
      <vt:lpstr>KONTEN MATERI </vt:lpstr>
      <vt:lpstr>    Bab 3 Metodologi Penelitian  </vt:lpstr>
      <vt:lpstr>PowerPoint Presentation</vt:lpstr>
      <vt:lpstr>PARADIGMA PENELITIAN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STRATEGI PENELITIAN</vt:lpstr>
      <vt:lpstr>PowerPoint Presentation</vt:lpstr>
      <vt:lpstr>PowerPoint Presentation</vt:lpstr>
      <vt:lpstr>TEKNIK  PEMILIHAN INFORMAN</vt:lpstr>
      <vt:lpstr>PowerPoint Presentation</vt:lpstr>
      <vt:lpstr>PowerPoint Presentation</vt:lpstr>
      <vt:lpstr>PowerPoint Presentation</vt:lpstr>
      <vt:lpstr>PowerPoint Presentation</vt:lpstr>
      <vt:lpstr>TEKNIK PENGUMPULAN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TEKNIK ANALISIS DATA KUALITATIF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TEKNIK PENGUJIAN  DATA KUALITATIF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KETERBATASAN PENELITIAN</vt:lpstr>
      <vt:lpstr>PowerPoint Presentation</vt:lpstr>
      <vt:lpstr>PowerPoint Presentation</vt:lpstr>
      <vt:lpstr>ISU ETIS &amp;  KESALAHAN UMUM  BAB 3 PENELITIAN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COM-302  METODOLOGI PENELITIAN KUALITATIF</dc:title>
  <dc:creator>sonny bangun</dc:creator>
  <cp:lastModifiedBy>sonny bangun</cp:lastModifiedBy>
  <cp:revision>304</cp:revision>
  <dcterms:created xsi:type="dcterms:W3CDTF">2019-08-17T08:11:13Z</dcterms:created>
  <dcterms:modified xsi:type="dcterms:W3CDTF">2019-09-07T09:53:46Z</dcterms:modified>
</cp:coreProperties>
</file>