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60" r:id="rId5"/>
    <p:sldId id="262" r:id="rId6"/>
    <p:sldId id="263" r:id="rId7"/>
    <p:sldId id="264" r:id="rId8"/>
    <p:sldId id="266" r:id="rId9"/>
    <p:sldId id="267" r:id="rId10"/>
    <p:sldId id="268" r:id="rId11"/>
    <p:sldId id="270" r:id="rId12"/>
    <p:sldId id="272" r:id="rId13"/>
    <p:sldId id="273" r:id="rId14"/>
    <p:sldId id="274" r:id="rId15"/>
    <p:sldId id="275" r:id="rId16"/>
    <p:sldId id="276" r:id="rId17"/>
    <p:sldId id="278" r:id="rId18"/>
    <p:sldId id="279" r:id="rId19"/>
    <p:sldId id="280" r:id="rId20"/>
    <p:sldId id="282" r:id="rId21"/>
    <p:sldId id="283" r:id="rId22"/>
    <p:sldId id="284" r:id="rId23"/>
    <p:sldId id="286" r:id="rId24"/>
    <p:sldId id="287" r:id="rId25"/>
    <p:sldId id="288" r:id="rId26"/>
    <p:sldId id="289" r:id="rId27"/>
    <p:sldId id="290" r:id="rId28"/>
    <p:sldId id="291" r:id="rId29"/>
    <p:sldId id="293" r:id="rId30"/>
    <p:sldId id="294" r:id="rId31"/>
    <p:sldId id="295" r:id="rId32"/>
    <p:sldId id="296" r:id="rId33"/>
    <p:sldId id="297" r:id="rId34"/>
    <p:sldId id="299" r:id="rId35"/>
    <p:sldId id="301" r:id="rId36"/>
    <p:sldId id="303" r:id="rId37"/>
    <p:sldId id="305" r:id="rId38"/>
    <p:sldId id="304" r:id="rId39"/>
    <p:sldId id="306" r:id="rId40"/>
    <p:sldId id="30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ECCF7"/>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D6386-CB9E-4DD9-984A-EE108E32A78A}"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US"/>
        </a:p>
      </dgm:t>
    </dgm:pt>
    <dgm:pt modelId="{CBCDAA85-D5C7-4B24-969D-3C343A1188FB}">
      <dgm:prSet phldrT="[Text]"/>
      <dgm:spPr/>
      <dgm:t>
        <a:bodyPr/>
        <a:lstStyle/>
        <a:p>
          <a:r>
            <a:rPr lang="en-US" dirty="0" err="1" smtClean="0">
              <a:latin typeface="Arial Unicode MS" pitchFamily="34" charset="-128"/>
              <a:ea typeface="Arial Unicode MS" pitchFamily="34" charset="-128"/>
              <a:cs typeface="Arial Unicode MS" pitchFamily="34" charset="-128"/>
            </a:rPr>
            <a:t>Ciri</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khas</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Penelitian</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Kualitatif</a:t>
          </a:r>
          <a:endParaRPr lang="en-US" dirty="0">
            <a:latin typeface="Arial Unicode MS" pitchFamily="34" charset="-128"/>
            <a:ea typeface="Arial Unicode MS" pitchFamily="34" charset="-128"/>
            <a:cs typeface="Arial Unicode MS" pitchFamily="34" charset="-128"/>
          </a:endParaRPr>
        </a:p>
      </dgm:t>
    </dgm:pt>
    <dgm:pt modelId="{EFF0E1CE-66DC-447D-BDA0-8A6C6F30DA73}" type="parTrans" cxnId="{045EEAE6-F9AC-4215-AC04-6F5A765E4265}">
      <dgm:prSet/>
      <dgm:spPr/>
      <dgm:t>
        <a:bodyPr/>
        <a:lstStyle/>
        <a:p>
          <a:endParaRPr lang="en-US">
            <a:latin typeface="Arial Unicode MS" pitchFamily="34" charset="-128"/>
            <a:ea typeface="Arial Unicode MS" pitchFamily="34" charset="-128"/>
            <a:cs typeface="Arial Unicode MS" pitchFamily="34" charset="-128"/>
          </a:endParaRPr>
        </a:p>
      </dgm:t>
    </dgm:pt>
    <dgm:pt modelId="{18D19B41-2E4E-4781-8DA5-993AD6FF56BD}" type="sibTrans" cxnId="{045EEAE6-F9AC-4215-AC04-6F5A765E4265}">
      <dgm:prSet/>
      <dgm:spPr/>
      <dgm:t>
        <a:bodyPr/>
        <a:lstStyle/>
        <a:p>
          <a:endParaRPr lang="en-US">
            <a:latin typeface="Arial Unicode MS" pitchFamily="34" charset="-128"/>
            <a:ea typeface="Arial Unicode MS" pitchFamily="34" charset="-128"/>
            <a:cs typeface="Arial Unicode MS" pitchFamily="34" charset="-128"/>
          </a:endParaRPr>
        </a:p>
      </dgm:t>
    </dgm:pt>
    <dgm:pt modelId="{A586C86C-25E4-4A9D-9AA6-1785420124C7}">
      <dgm:prSet phldrT="[Text]"/>
      <dgm:spPr/>
      <dgm:t>
        <a:bodyPr/>
        <a:lstStyle/>
        <a:p>
          <a:r>
            <a:rPr lang="en-US" dirty="0" err="1" smtClean="0">
              <a:latin typeface="Arial Unicode MS" pitchFamily="34" charset="-128"/>
              <a:ea typeface="Arial Unicode MS" pitchFamily="34" charset="-128"/>
              <a:cs typeface="Arial Unicode MS" pitchFamily="34" charset="-128"/>
            </a:rPr>
            <a:t>Tahapan</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Penelitian</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dalam</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Kualitatif</a:t>
          </a:r>
          <a:endParaRPr lang="en-US" dirty="0">
            <a:latin typeface="Arial Unicode MS" pitchFamily="34" charset="-128"/>
            <a:ea typeface="Arial Unicode MS" pitchFamily="34" charset="-128"/>
            <a:cs typeface="Arial Unicode MS" pitchFamily="34" charset="-128"/>
          </a:endParaRPr>
        </a:p>
      </dgm:t>
    </dgm:pt>
    <dgm:pt modelId="{60F5EC36-1D6A-48E4-8A3E-B44E1B3B622F}" type="parTrans" cxnId="{422F5E65-E338-4DCB-919B-6FBBA5179E59}">
      <dgm:prSet/>
      <dgm:spPr/>
      <dgm:t>
        <a:bodyPr/>
        <a:lstStyle/>
        <a:p>
          <a:endParaRPr lang="en-US">
            <a:latin typeface="Arial Unicode MS" pitchFamily="34" charset="-128"/>
            <a:ea typeface="Arial Unicode MS" pitchFamily="34" charset="-128"/>
            <a:cs typeface="Arial Unicode MS" pitchFamily="34" charset="-128"/>
          </a:endParaRPr>
        </a:p>
      </dgm:t>
    </dgm:pt>
    <dgm:pt modelId="{FB0823A2-7CB4-4DFD-93DD-1535C7739E4A}" type="sibTrans" cxnId="{422F5E65-E338-4DCB-919B-6FBBA5179E59}">
      <dgm:prSet/>
      <dgm:spPr/>
      <dgm:t>
        <a:bodyPr/>
        <a:lstStyle/>
        <a:p>
          <a:endParaRPr lang="en-US">
            <a:latin typeface="Arial Unicode MS" pitchFamily="34" charset="-128"/>
            <a:ea typeface="Arial Unicode MS" pitchFamily="34" charset="-128"/>
            <a:cs typeface="Arial Unicode MS" pitchFamily="34" charset="-128"/>
          </a:endParaRPr>
        </a:p>
      </dgm:t>
    </dgm:pt>
    <dgm:pt modelId="{174D47AD-E53D-46DA-BC8C-BDE15EDDF500}">
      <dgm:prSet phldrT="[Text]"/>
      <dgm:spPr/>
      <dgm:t>
        <a:bodyPr/>
        <a:lstStyle/>
        <a:p>
          <a:r>
            <a:rPr lang="en-US" dirty="0" err="1" smtClean="0">
              <a:latin typeface="Arial Unicode MS" pitchFamily="34" charset="-128"/>
              <a:ea typeface="Arial Unicode MS" pitchFamily="34" charset="-128"/>
              <a:cs typeface="Arial Unicode MS" pitchFamily="34" charset="-128"/>
            </a:rPr>
            <a:t>Merumuskan</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Topik</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dan</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Masalah</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Penelitian</a:t>
          </a:r>
          <a:endParaRPr lang="en-US" dirty="0">
            <a:latin typeface="Arial Unicode MS" pitchFamily="34" charset="-128"/>
            <a:ea typeface="Arial Unicode MS" pitchFamily="34" charset="-128"/>
            <a:cs typeface="Arial Unicode MS" pitchFamily="34" charset="-128"/>
          </a:endParaRPr>
        </a:p>
      </dgm:t>
    </dgm:pt>
    <dgm:pt modelId="{91188B95-0798-4002-BC1B-B2845B916028}" type="parTrans" cxnId="{57DFC725-BC47-4E3A-8C69-08724DA453B5}">
      <dgm:prSet/>
      <dgm:spPr/>
      <dgm:t>
        <a:bodyPr/>
        <a:lstStyle/>
        <a:p>
          <a:endParaRPr lang="en-US">
            <a:latin typeface="Arial Unicode MS" pitchFamily="34" charset="-128"/>
            <a:ea typeface="Arial Unicode MS" pitchFamily="34" charset="-128"/>
            <a:cs typeface="Arial Unicode MS" pitchFamily="34" charset="-128"/>
          </a:endParaRPr>
        </a:p>
      </dgm:t>
    </dgm:pt>
    <dgm:pt modelId="{EA63FABB-537C-4FBD-8B8B-A12E7B47D6FC}" type="sibTrans" cxnId="{57DFC725-BC47-4E3A-8C69-08724DA453B5}">
      <dgm:prSet/>
      <dgm:spPr/>
      <dgm:t>
        <a:bodyPr/>
        <a:lstStyle/>
        <a:p>
          <a:endParaRPr lang="en-US">
            <a:latin typeface="Arial Unicode MS" pitchFamily="34" charset="-128"/>
            <a:ea typeface="Arial Unicode MS" pitchFamily="34" charset="-128"/>
            <a:cs typeface="Arial Unicode MS" pitchFamily="34" charset="-128"/>
          </a:endParaRPr>
        </a:p>
      </dgm:t>
    </dgm:pt>
    <dgm:pt modelId="{03373EBE-C58E-4D29-89F2-08B1A0BB1D40}">
      <dgm:prSet phldrT="[Text]"/>
      <dgm:spPr/>
      <dgm:t>
        <a:bodyPr/>
        <a:lstStyle/>
        <a:p>
          <a:r>
            <a:rPr lang="en-US" dirty="0" err="1" smtClean="0">
              <a:latin typeface="Arial Unicode MS" pitchFamily="34" charset="-128"/>
              <a:ea typeface="Arial Unicode MS" pitchFamily="34" charset="-128"/>
              <a:cs typeface="Arial Unicode MS" pitchFamily="34" charset="-128"/>
            </a:rPr>
            <a:t>Merumuskan</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Latar</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Belakang</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Penelitian</a:t>
          </a:r>
          <a:endParaRPr lang="en-US" dirty="0">
            <a:latin typeface="Arial Unicode MS" pitchFamily="34" charset="-128"/>
            <a:ea typeface="Arial Unicode MS" pitchFamily="34" charset="-128"/>
            <a:cs typeface="Arial Unicode MS" pitchFamily="34" charset="-128"/>
          </a:endParaRPr>
        </a:p>
      </dgm:t>
    </dgm:pt>
    <dgm:pt modelId="{C7F5351E-71C4-4EE0-BD86-DA7F8E0A850D}" type="parTrans" cxnId="{9D48503D-D9CE-48D6-83C7-3AEC47A2BD74}">
      <dgm:prSet/>
      <dgm:spPr/>
      <dgm:t>
        <a:bodyPr/>
        <a:lstStyle/>
        <a:p>
          <a:endParaRPr lang="en-US">
            <a:latin typeface="Arial Unicode MS" pitchFamily="34" charset="-128"/>
            <a:ea typeface="Arial Unicode MS" pitchFamily="34" charset="-128"/>
            <a:cs typeface="Arial Unicode MS" pitchFamily="34" charset="-128"/>
          </a:endParaRPr>
        </a:p>
      </dgm:t>
    </dgm:pt>
    <dgm:pt modelId="{B18EBA45-CF8B-4D3A-8374-6CF04CF0763C}" type="sibTrans" cxnId="{9D48503D-D9CE-48D6-83C7-3AEC47A2BD74}">
      <dgm:prSet/>
      <dgm:spPr/>
      <dgm:t>
        <a:bodyPr/>
        <a:lstStyle/>
        <a:p>
          <a:endParaRPr lang="en-US">
            <a:latin typeface="Arial Unicode MS" pitchFamily="34" charset="-128"/>
            <a:ea typeface="Arial Unicode MS" pitchFamily="34" charset="-128"/>
            <a:cs typeface="Arial Unicode MS" pitchFamily="34" charset="-128"/>
          </a:endParaRPr>
        </a:p>
      </dgm:t>
    </dgm:pt>
    <dgm:pt modelId="{FBFCAEFC-3ABF-42FE-A770-ABB386236FA9}">
      <dgm:prSet phldrT="[Text]"/>
      <dgm:spPr/>
      <dgm:t>
        <a:bodyPr/>
        <a:lstStyle/>
        <a:p>
          <a:r>
            <a:rPr lang="en-US" dirty="0" err="1" smtClean="0">
              <a:latin typeface="Arial Unicode MS" pitchFamily="34" charset="-128"/>
              <a:ea typeface="Arial Unicode MS" pitchFamily="34" charset="-128"/>
              <a:cs typeface="Arial Unicode MS" pitchFamily="34" charset="-128"/>
            </a:rPr>
            <a:t>Merumuskan</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Tujuan</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Penelitian</a:t>
          </a:r>
          <a:endParaRPr lang="en-US" dirty="0">
            <a:latin typeface="Arial Unicode MS" pitchFamily="34" charset="-128"/>
            <a:ea typeface="Arial Unicode MS" pitchFamily="34" charset="-128"/>
            <a:cs typeface="Arial Unicode MS" pitchFamily="34" charset="-128"/>
          </a:endParaRPr>
        </a:p>
      </dgm:t>
    </dgm:pt>
    <dgm:pt modelId="{36218CC0-ED3A-4F52-98DB-155A0ADAC35A}" type="parTrans" cxnId="{52BE0E1F-9842-4897-84B6-7C747D80933E}">
      <dgm:prSet/>
      <dgm:spPr/>
      <dgm:t>
        <a:bodyPr/>
        <a:lstStyle/>
        <a:p>
          <a:endParaRPr lang="en-US">
            <a:latin typeface="Arial Unicode MS" pitchFamily="34" charset="-128"/>
            <a:ea typeface="Arial Unicode MS" pitchFamily="34" charset="-128"/>
            <a:cs typeface="Arial Unicode MS" pitchFamily="34" charset="-128"/>
          </a:endParaRPr>
        </a:p>
      </dgm:t>
    </dgm:pt>
    <dgm:pt modelId="{EE36E497-9F87-4084-8878-6493BD3B6C7B}" type="sibTrans" cxnId="{52BE0E1F-9842-4897-84B6-7C747D80933E}">
      <dgm:prSet/>
      <dgm:spPr/>
      <dgm:t>
        <a:bodyPr/>
        <a:lstStyle/>
        <a:p>
          <a:endParaRPr lang="en-US">
            <a:latin typeface="Arial Unicode MS" pitchFamily="34" charset="-128"/>
            <a:ea typeface="Arial Unicode MS" pitchFamily="34" charset="-128"/>
            <a:cs typeface="Arial Unicode MS" pitchFamily="34" charset="-128"/>
          </a:endParaRPr>
        </a:p>
      </dgm:t>
    </dgm:pt>
    <dgm:pt modelId="{C1651ED3-8F44-47C6-8CF2-594A3B1F1C42}">
      <dgm:prSet phldrT="[Text]"/>
      <dgm:spPr/>
      <dgm:t>
        <a:bodyPr/>
        <a:lstStyle/>
        <a:p>
          <a:r>
            <a:rPr lang="en-US" dirty="0" err="1" smtClean="0">
              <a:latin typeface="Arial Unicode MS" pitchFamily="34" charset="-128"/>
              <a:ea typeface="Arial Unicode MS" pitchFamily="34" charset="-128"/>
              <a:cs typeface="Arial Unicode MS" pitchFamily="34" charset="-128"/>
            </a:rPr>
            <a:t>Merumuskan</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Signifikansi</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Penelitian</a:t>
          </a:r>
          <a:endParaRPr lang="en-US" dirty="0">
            <a:latin typeface="Arial Unicode MS" pitchFamily="34" charset="-128"/>
            <a:ea typeface="Arial Unicode MS" pitchFamily="34" charset="-128"/>
            <a:cs typeface="Arial Unicode MS" pitchFamily="34" charset="-128"/>
          </a:endParaRPr>
        </a:p>
      </dgm:t>
    </dgm:pt>
    <dgm:pt modelId="{B9CE82A9-C66C-4E8E-BFCE-CD5CDED7608B}" type="parTrans" cxnId="{33EAFA09-89E3-460D-ACFE-A3691A56685A}">
      <dgm:prSet/>
      <dgm:spPr/>
      <dgm:t>
        <a:bodyPr/>
        <a:lstStyle/>
        <a:p>
          <a:endParaRPr lang="en-US">
            <a:latin typeface="Arial Unicode MS" pitchFamily="34" charset="-128"/>
            <a:ea typeface="Arial Unicode MS" pitchFamily="34" charset="-128"/>
            <a:cs typeface="Arial Unicode MS" pitchFamily="34" charset="-128"/>
          </a:endParaRPr>
        </a:p>
      </dgm:t>
    </dgm:pt>
    <dgm:pt modelId="{25C6D157-9161-40A4-A2BC-10ABD8B13A19}" type="sibTrans" cxnId="{33EAFA09-89E3-460D-ACFE-A3691A56685A}">
      <dgm:prSet/>
      <dgm:spPr/>
      <dgm:t>
        <a:bodyPr/>
        <a:lstStyle/>
        <a:p>
          <a:endParaRPr lang="en-US">
            <a:latin typeface="Arial Unicode MS" pitchFamily="34" charset="-128"/>
            <a:ea typeface="Arial Unicode MS" pitchFamily="34" charset="-128"/>
            <a:cs typeface="Arial Unicode MS" pitchFamily="34" charset="-128"/>
          </a:endParaRPr>
        </a:p>
      </dgm:t>
    </dgm:pt>
    <dgm:pt modelId="{B93A8F03-8081-4A5B-95FA-18C9089A2F03}" type="pres">
      <dgm:prSet presAssocID="{747D6386-CB9E-4DD9-984A-EE108E32A78A}" presName="Name0" presStyleCnt="0">
        <dgm:presLayoutVars>
          <dgm:dir/>
          <dgm:resizeHandles val="exact"/>
        </dgm:presLayoutVars>
      </dgm:prSet>
      <dgm:spPr/>
    </dgm:pt>
    <dgm:pt modelId="{BA144D42-F4B9-4646-B0D4-BFF88080AF5F}" type="pres">
      <dgm:prSet presAssocID="{CBCDAA85-D5C7-4B24-969D-3C343A1188FB}" presName="composite" presStyleCnt="0"/>
      <dgm:spPr/>
    </dgm:pt>
    <dgm:pt modelId="{643FC81A-6856-46DE-9E2A-CA71E2AC5FB9}" type="pres">
      <dgm:prSet presAssocID="{CBCDAA85-D5C7-4B24-969D-3C343A1188FB}" presName="rect1" presStyleLbl="trAlignAcc1" presStyleIdx="0" presStyleCnt="6">
        <dgm:presLayoutVars>
          <dgm:bulletEnabled val="1"/>
        </dgm:presLayoutVars>
      </dgm:prSet>
      <dgm:spPr/>
      <dgm:t>
        <a:bodyPr/>
        <a:lstStyle/>
        <a:p>
          <a:endParaRPr lang="en-US"/>
        </a:p>
      </dgm:t>
    </dgm:pt>
    <dgm:pt modelId="{52D857C9-C08E-4EF1-AFBC-6E9BE0759546}" type="pres">
      <dgm:prSet presAssocID="{CBCDAA85-D5C7-4B24-969D-3C343A1188FB}" presName="rect2" presStyleLbl="fgImgPlace1" presStyleIdx="0" presStyleCnt="6"/>
      <dgm:spPr>
        <a:blipFill rotWithShape="1">
          <a:blip xmlns:r="http://schemas.openxmlformats.org/officeDocument/2006/relationships" r:embed="rId1"/>
          <a:stretch>
            <a:fillRect/>
          </a:stretch>
        </a:blipFill>
      </dgm:spPr>
    </dgm:pt>
    <dgm:pt modelId="{11788AA3-690F-4FA8-9A3D-84F818E7B934}" type="pres">
      <dgm:prSet presAssocID="{18D19B41-2E4E-4781-8DA5-993AD6FF56BD}" presName="sibTrans" presStyleCnt="0"/>
      <dgm:spPr/>
    </dgm:pt>
    <dgm:pt modelId="{DE7C31AF-99C4-47D1-AE00-C6463CECA45C}" type="pres">
      <dgm:prSet presAssocID="{A586C86C-25E4-4A9D-9AA6-1785420124C7}" presName="composite" presStyleCnt="0"/>
      <dgm:spPr/>
    </dgm:pt>
    <dgm:pt modelId="{68DB7769-55B6-4162-B155-8551C9CED73A}" type="pres">
      <dgm:prSet presAssocID="{A586C86C-25E4-4A9D-9AA6-1785420124C7}" presName="rect1" presStyleLbl="trAlignAcc1" presStyleIdx="1" presStyleCnt="6">
        <dgm:presLayoutVars>
          <dgm:bulletEnabled val="1"/>
        </dgm:presLayoutVars>
      </dgm:prSet>
      <dgm:spPr/>
      <dgm:t>
        <a:bodyPr/>
        <a:lstStyle/>
        <a:p>
          <a:endParaRPr lang="en-US"/>
        </a:p>
      </dgm:t>
    </dgm:pt>
    <dgm:pt modelId="{A5E7BCD1-E1BB-4567-A7D0-DB5408E25F19}" type="pres">
      <dgm:prSet presAssocID="{A586C86C-25E4-4A9D-9AA6-1785420124C7}" presName="rect2" presStyleLbl="fgImgPlace1" presStyleIdx="1" presStyleCnt="6"/>
      <dgm:spPr>
        <a:blipFill rotWithShape="1">
          <a:blip xmlns:r="http://schemas.openxmlformats.org/officeDocument/2006/relationships" r:embed="rId2"/>
          <a:stretch>
            <a:fillRect/>
          </a:stretch>
        </a:blipFill>
      </dgm:spPr>
    </dgm:pt>
    <dgm:pt modelId="{E27F7976-A4B0-4569-A125-C77EB3BC2B84}" type="pres">
      <dgm:prSet presAssocID="{FB0823A2-7CB4-4DFD-93DD-1535C7739E4A}" presName="sibTrans" presStyleCnt="0"/>
      <dgm:spPr/>
    </dgm:pt>
    <dgm:pt modelId="{F1E170BE-DE67-4493-A8E1-F15526FB1B9A}" type="pres">
      <dgm:prSet presAssocID="{174D47AD-E53D-46DA-BC8C-BDE15EDDF500}" presName="composite" presStyleCnt="0"/>
      <dgm:spPr/>
    </dgm:pt>
    <dgm:pt modelId="{0859CCAF-1AEC-48E6-94A1-38F55C118661}" type="pres">
      <dgm:prSet presAssocID="{174D47AD-E53D-46DA-BC8C-BDE15EDDF500}" presName="rect1" presStyleLbl="trAlignAcc1" presStyleIdx="2" presStyleCnt="6">
        <dgm:presLayoutVars>
          <dgm:bulletEnabled val="1"/>
        </dgm:presLayoutVars>
      </dgm:prSet>
      <dgm:spPr/>
      <dgm:t>
        <a:bodyPr/>
        <a:lstStyle/>
        <a:p>
          <a:endParaRPr lang="en-US"/>
        </a:p>
      </dgm:t>
    </dgm:pt>
    <dgm:pt modelId="{8A39620F-5C23-4A97-8DE8-0E179ECC588D}" type="pres">
      <dgm:prSet presAssocID="{174D47AD-E53D-46DA-BC8C-BDE15EDDF500}" presName="rect2" presStyleLbl="fgImgPlace1" presStyleIdx="2" presStyleCnt="6"/>
      <dgm:spPr>
        <a:blipFill rotWithShape="1">
          <a:blip xmlns:r="http://schemas.openxmlformats.org/officeDocument/2006/relationships" r:embed="rId3"/>
          <a:stretch>
            <a:fillRect/>
          </a:stretch>
        </a:blipFill>
      </dgm:spPr>
    </dgm:pt>
    <dgm:pt modelId="{A852AD36-EF94-4E76-95CE-545D75980916}" type="pres">
      <dgm:prSet presAssocID="{EA63FABB-537C-4FBD-8B8B-A12E7B47D6FC}" presName="sibTrans" presStyleCnt="0"/>
      <dgm:spPr/>
    </dgm:pt>
    <dgm:pt modelId="{14656AC6-7441-47B3-9A60-B372AC43ECBB}" type="pres">
      <dgm:prSet presAssocID="{03373EBE-C58E-4D29-89F2-08B1A0BB1D40}" presName="composite" presStyleCnt="0"/>
      <dgm:spPr/>
    </dgm:pt>
    <dgm:pt modelId="{C5E6B68B-A638-4D8A-8CCA-99A723512FA9}" type="pres">
      <dgm:prSet presAssocID="{03373EBE-C58E-4D29-89F2-08B1A0BB1D40}" presName="rect1" presStyleLbl="trAlignAcc1" presStyleIdx="3" presStyleCnt="6">
        <dgm:presLayoutVars>
          <dgm:bulletEnabled val="1"/>
        </dgm:presLayoutVars>
      </dgm:prSet>
      <dgm:spPr/>
    </dgm:pt>
    <dgm:pt modelId="{B467668D-4C84-4C24-B1EC-D9D5081471A7}" type="pres">
      <dgm:prSet presAssocID="{03373EBE-C58E-4D29-89F2-08B1A0BB1D40}" presName="rect2" presStyleLbl="fgImgPlace1" presStyleIdx="3" presStyleCnt="6"/>
      <dgm:spPr>
        <a:blipFill rotWithShape="1">
          <a:blip xmlns:r="http://schemas.openxmlformats.org/officeDocument/2006/relationships" r:embed="rId4"/>
          <a:stretch>
            <a:fillRect/>
          </a:stretch>
        </a:blipFill>
      </dgm:spPr>
    </dgm:pt>
    <dgm:pt modelId="{925928AA-A6A2-4FE4-B06D-734B27523F39}" type="pres">
      <dgm:prSet presAssocID="{B18EBA45-CF8B-4D3A-8374-6CF04CF0763C}" presName="sibTrans" presStyleCnt="0"/>
      <dgm:spPr/>
    </dgm:pt>
    <dgm:pt modelId="{DD0BBB49-2AEF-4F6F-977E-45B04A205EA4}" type="pres">
      <dgm:prSet presAssocID="{FBFCAEFC-3ABF-42FE-A770-ABB386236FA9}" presName="composite" presStyleCnt="0"/>
      <dgm:spPr/>
    </dgm:pt>
    <dgm:pt modelId="{FA49095F-7CE6-447A-8360-32F0D847E6B1}" type="pres">
      <dgm:prSet presAssocID="{FBFCAEFC-3ABF-42FE-A770-ABB386236FA9}" presName="rect1" presStyleLbl="trAlignAcc1" presStyleIdx="4" presStyleCnt="6">
        <dgm:presLayoutVars>
          <dgm:bulletEnabled val="1"/>
        </dgm:presLayoutVars>
      </dgm:prSet>
      <dgm:spPr/>
    </dgm:pt>
    <dgm:pt modelId="{794197D5-DFC9-48BD-8E86-45A54E670E4A}" type="pres">
      <dgm:prSet presAssocID="{FBFCAEFC-3ABF-42FE-A770-ABB386236FA9}" presName="rect2" presStyleLbl="fgImgPlace1" presStyleIdx="4" presStyleCnt="6"/>
      <dgm:spPr>
        <a:blipFill rotWithShape="1">
          <a:blip xmlns:r="http://schemas.openxmlformats.org/officeDocument/2006/relationships" r:embed="rId5"/>
          <a:stretch>
            <a:fillRect/>
          </a:stretch>
        </a:blipFill>
      </dgm:spPr>
    </dgm:pt>
    <dgm:pt modelId="{22552A0F-62A3-47AA-9633-1C27C2EAFF00}" type="pres">
      <dgm:prSet presAssocID="{EE36E497-9F87-4084-8878-6493BD3B6C7B}" presName="sibTrans" presStyleCnt="0"/>
      <dgm:spPr/>
    </dgm:pt>
    <dgm:pt modelId="{8BFBD916-4F2F-44E3-B9FC-BD5ACC2E580E}" type="pres">
      <dgm:prSet presAssocID="{C1651ED3-8F44-47C6-8CF2-594A3B1F1C42}" presName="composite" presStyleCnt="0"/>
      <dgm:spPr/>
    </dgm:pt>
    <dgm:pt modelId="{385620CA-5FB3-4118-92DE-19EE4DFEE490}" type="pres">
      <dgm:prSet presAssocID="{C1651ED3-8F44-47C6-8CF2-594A3B1F1C42}" presName="rect1" presStyleLbl="trAlignAcc1" presStyleIdx="5" presStyleCnt="6">
        <dgm:presLayoutVars>
          <dgm:bulletEnabled val="1"/>
        </dgm:presLayoutVars>
      </dgm:prSet>
      <dgm:spPr/>
      <dgm:t>
        <a:bodyPr/>
        <a:lstStyle/>
        <a:p>
          <a:endParaRPr lang="en-US"/>
        </a:p>
      </dgm:t>
    </dgm:pt>
    <dgm:pt modelId="{9C0F114C-A5EE-4624-B5AF-E006969983FC}" type="pres">
      <dgm:prSet presAssocID="{C1651ED3-8F44-47C6-8CF2-594A3B1F1C42}" presName="rect2" presStyleLbl="fgImgPlace1" presStyleIdx="5" presStyleCnt="6"/>
      <dgm:spPr>
        <a:blipFill rotWithShape="1">
          <a:blip xmlns:r="http://schemas.openxmlformats.org/officeDocument/2006/relationships" r:embed="rId6"/>
          <a:stretch>
            <a:fillRect/>
          </a:stretch>
        </a:blipFill>
      </dgm:spPr>
    </dgm:pt>
  </dgm:ptLst>
  <dgm:cxnLst>
    <dgm:cxn modelId="{57DFC725-BC47-4E3A-8C69-08724DA453B5}" srcId="{747D6386-CB9E-4DD9-984A-EE108E32A78A}" destId="{174D47AD-E53D-46DA-BC8C-BDE15EDDF500}" srcOrd="2" destOrd="0" parTransId="{91188B95-0798-4002-BC1B-B2845B916028}" sibTransId="{EA63FABB-537C-4FBD-8B8B-A12E7B47D6FC}"/>
    <dgm:cxn modelId="{9D48503D-D9CE-48D6-83C7-3AEC47A2BD74}" srcId="{747D6386-CB9E-4DD9-984A-EE108E32A78A}" destId="{03373EBE-C58E-4D29-89F2-08B1A0BB1D40}" srcOrd="3" destOrd="0" parTransId="{C7F5351E-71C4-4EE0-BD86-DA7F8E0A850D}" sibTransId="{B18EBA45-CF8B-4D3A-8374-6CF04CF0763C}"/>
    <dgm:cxn modelId="{045EEAE6-F9AC-4215-AC04-6F5A765E4265}" srcId="{747D6386-CB9E-4DD9-984A-EE108E32A78A}" destId="{CBCDAA85-D5C7-4B24-969D-3C343A1188FB}" srcOrd="0" destOrd="0" parTransId="{EFF0E1CE-66DC-447D-BDA0-8A6C6F30DA73}" sibTransId="{18D19B41-2E4E-4781-8DA5-993AD6FF56BD}"/>
    <dgm:cxn modelId="{EA432C9D-54DD-4EB5-9151-2000DE5CF5E1}" type="presOf" srcId="{03373EBE-C58E-4D29-89F2-08B1A0BB1D40}" destId="{C5E6B68B-A638-4D8A-8CCA-99A723512FA9}" srcOrd="0" destOrd="0" presId="urn:microsoft.com/office/officeart/2008/layout/PictureStrips"/>
    <dgm:cxn modelId="{0B34CB8E-84D8-4A26-9186-221CE451CDFF}" type="presOf" srcId="{FBFCAEFC-3ABF-42FE-A770-ABB386236FA9}" destId="{FA49095F-7CE6-447A-8360-32F0D847E6B1}" srcOrd="0" destOrd="0" presId="urn:microsoft.com/office/officeart/2008/layout/PictureStrips"/>
    <dgm:cxn modelId="{AB900F68-1C1A-437A-9620-520911825F18}" type="presOf" srcId="{CBCDAA85-D5C7-4B24-969D-3C343A1188FB}" destId="{643FC81A-6856-46DE-9E2A-CA71E2AC5FB9}" srcOrd="0" destOrd="0" presId="urn:microsoft.com/office/officeart/2008/layout/PictureStrips"/>
    <dgm:cxn modelId="{0B810B8D-4D70-48D2-A3AA-64F853715041}" type="presOf" srcId="{A586C86C-25E4-4A9D-9AA6-1785420124C7}" destId="{68DB7769-55B6-4162-B155-8551C9CED73A}" srcOrd="0" destOrd="0" presId="urn:microsoft.com/office/officeart/2008/layout/PictureStrips"/>
    <dgm:cxn modelId="{02B2261F-28E8-4DA2-BD30-EF0EA33A6C55}" type="presOf" srcId="{C1651ED3-8F44-47C6-8CF2-594A3B1F1C42}" destId="{385620CA-5FB3-4118-92DE-19EE4DFEE490}" srcOrd="0" destOrd="0" presId="urn:microsoft.com/office/officeart/2008/layout/PictureStrips"/>
    <dgm:cxn modelId="{52BE0E1F-9842-4897-84B6-7C747D80933E}" srcId="{747D6386-CB9E-4DD9-984A-EE108E32A78A}" destId="{FBFCAEFC-3ABF-42FE-A770-ABB386236FA9}" srcOrd="4" destOrd="0" parTransId="{36218CC0-ED3A-4F52-98DB-155A0ADAC35A}" sibTransId="{EE36E497-9F87-4084-8878-6493BD3B6C7B}"/>
    <dgm:cxn modelId="{33EAFA09-89E3-460D-ACFE-A3691A56685A}" srcId="{747D6386-CB9E-4DD9-984A-EE108E32A78A}" destId="{C1651ED3-8F44-47C6-8CF2-594A3B1F1C42}" srcOrd="5" destOrd="0" parTransId="{B9CE82A9-C66C-4E8E-BFCE-CD5CDED7608B}" sibTransId="{25C6D157-9161-40A4-A2BC-10ABD8B13A19}"/>
    <dgm:cxn modelId="{2DDE3690-78E7-4FDC-A6E8-67F44A58F452}" type="presOf" srcId="{174D47AD-E53D-46DA-BC8C-BDE15EDDF500}" destId="{0859CCAF-1AEC-48E6-94A1-38F55C118661}" srcOrd="0" destOrd="0" presId="urn:microsoft.com/office/officeart/2008/layout/PictureStrips"/>
    <dgm:cxn modelId="{422F5E65-E338-4DCB-919B-6FBBA5179E59}" srcId="{747D6386-CB9E-4DD9-984A-EE108E32A78A}" destId="{A586C86C-25E4-4A9D-9AA6-1785420124C7}" srcOrd="1" destOrd="0" parTransId="{60F5EC36-1D6A-48E4-8A3E-B44E1B3B622F}" sibTransId="{FB0823A2-7CB4-4DFD-93DD-1535C7739E4A}"/>
    <dgm:cxn modelId="{FF156057-08BB-4E69-BCE9-38D5BC096355}" type="presOf" srcId="{747D6386-CB9E-4DD9-984A-EE108E32A78A}" destId="{B93A8F03-8081-4A5B-95FA-18C9089A2F03}" srcOrd="0" destOrd="0" presId="urn:microsoft.com/office/officeart/2008/layout/PictureStrips"/>
    <dgm:cxn modelId="{19E1C407-4F79-4EA9-9C98-F113CF4BCE6E}" type="presParOf" srcId="{B93A8F03-8081-4A5B-95FA-18C9089A2F03}" destId="{BA144D42-F4B9-4646-B0D4-BFF88080AF5F}" srcOrd="0" destOrd="0" presId="urn:microsoft.com/office/officeart/2008/layout/PictureStrips"/>
    <dgm:cxn modelId="{7116731F-2746-496F-B7B1-60C687C7B672}" type="presParOf" srcId="{BA144D42-F4B9-4646-B0D4-BFF88080AF5F}" destId="{643FC81A-6856-46DE-9E2A-CA71E2AC5FB9}" srcOrd="0" destOrd="0" presId="urn:microsoft.com/office/officeart/2008/layout/PictureStrips"/>
    <dgm:cxn modelId="{3358948E-CE2D-472F-A97F-3F686E6459F8}" type="presParOf" srcId="{BA144D42-F4B9-4646-B0D4-BFF88080AF5F}" destId="{52D857C9-C08E-4EF1-AFBC-6E9BE0759546}" srcOrd="1" destOrd="0" presId="urn:microsoft.com/office/officeart/2008/layout/PictureStrips"/>
    <dgm:cxn modelId="{69B83648-9E88-461D-8327-5F52E76857B0}" type="presParOf" srcId="{B93A8F03-8081-4A5B-95FA-18C9089A2F03}" destId="{11788AA3-690F-4FA8-9A3D-84F818E7B934}" srcOrd="1" destOrd="0" presId="urn:microsoft.com/office/officeart/2008/layout/PictureStrips"/>
    <dgm:cxn modelId="{7B5E605B-2739-4621-8BFA-1029E47A0BD8}" type="presParOf" srcId="{B93A8F03-8081-4A5B-95FA-18C9089A2F03}" destId="{DE7C31AF-99C4-47D1-AE00-C6463CECA45C}" srcOrd="2" destOrd="0" presId="urn:microsoft.com/office/officeart/2008/layout/PictureStrips"/>
    <dgm:cxn modelId="{3283A264-9B45-4B75-BAAA-C644F187463D}" type="presParOf" srcId="{DE7C31AF-99C4-47D1-AE00-C6463CECA45C}" destId="{68DB7769-55B6-4162-B155-8551C9CED73A}" srcOrd="0" destOrd="0" presId="urn:microsoft.com/office/officeart/2008/layout/PictureStrips"/>
    <dgm:cxn modelId="{356278A9-0445-4679-BEF3-9F03FD32D437}" type="presParOf" srcId="{DE7C31AF-99C4-47D1-AE00-C6463CECA45C}" destId="{A5E7BCD1-E1BB-4567-A7D0-DB5408E25F19}" srcOrd="1" destOrd="0" presId="urn:microsoft.com/office/officeart/2008/layout/PictureStrips"/>
    <dgm:cxn modelId="{640C0E22-A019-491C-990D-479FA7E1E4E0}" type="presParOf" srcId="{B93A8F03-8081-4A5B-95FA-18C9089A2F03}" destId="{E27F7976-A4B0-4569-A125-C77EB3BC2B84}" srcOrd="3" destOrd="0" presId="urn:microsoft.com/office/officeart/2008/layout/PictureStrips"/>
    <dgm:cxn modelId="{04CFB402-6440-48D8-B2FA-61309DFCE422}" type="presParOf" srcId="{B93A8F03-8081-4A5B-95FA-18C9089A2F03}" destId="{F1E170BE-DE67-4493-A8E1-F15526FB1B9A}" srcOrd="4" destOrd="0" presId="urn:microsoft.com/office/officeart/2008/layout/PictureStrips"/>
    <dgm:cxn modelId="{BA09BD96-F64B-4A56-8671-028417E59A53}" type="presParOf" srcId="{F1E170BE-DE67-4493-A8E1-F15526FB1B9A}" destId="{0859CCAF-1AEC-48E6-94A1-38F55C118661}" srcOrd="0" destOrd="0" presId="urn:microsoft.com/office/officeart/2008/layout/PictureStrips"/>
    <dgm:cxn modelId="{961D4CF5-FC5B-4893-A9AB-5570B8C5E064}" type="presParOf" srcId="{F1E170BE-DE67-4493-A8E1-F15526FB1B9A}" destId="{8A39620F-5C23-4A97-8DE8-0E179ECC588D}" srcOrd="1" destOrd="0" presId="urn:microsoft.com/office/officeart/2008/layout/PictureStrips"/>
    <dgm:cxn modelId="{5087E2F4-1F35-46F0-B566-CF3BA43F1924}" type="presParOf" srcId="{B93A8F03-8081-4A5B-95FA-18C9089A2F03}" destId="{A852AD36-EF94-4E76-95CE-545D75980916}" srcOrd="5" destOrd="0" presId="urn:microsoft.com/office/officeart/2008/layout/PictureStrips"/>
    <dgm:cxn modelId="{E8E6115E-7616-4A22-8780-240835325F0D}" type="presParOf" srcId="{B93A8F03-8081-4A5B-95FA-18C9089A2F03}" destId="{14656AC6-7441-47B3-9A60-B372AC43ECBB}" srcOrd="6" destOrd="0" presId="urn:microsoft.com/office/officeart/2008/layout/PictureStrips"/>
    <dgm:cxn modelId="{93FDD881-FC3B-46D6-9906-C4A0ABA2F311}" type="presParOf" srcId="{14656AC6-7441-47B3-9A60-B372AC43ECBB}" destId="{C5E6B68B-A638-4D8A-8CCA-99A723512FA9}" srcOrd="0" destOrd="0" presId="urn:microsoft.com/office/officeart/2008/layout/PictureStrips"/>
    <dgm:cxn modelId="{4BBCB3F7-5A3D-4D46-9C2C-C15E72CCF6AA}" type="presParOf" srcId="{14656AC6-7441-47B3-9A60-B372AC43ECBB}" destId="{B467668D-4C84-4C24-B1EC-D9D5081471A7}" srcOrd="1" destOrd="0" presId="urn:microsoft.com/office/officeart/2008/layout/PictureStrips"/>
    <dgm:cxn modelId="{245975F5-EDFE-44C0-8225-5B42477CF381}" type="presParOf" srcId="{B93A8F03-8081-4A5B-95FA-18C9089A2F03}" destId="{925928AA-A6A2-4FE4-B06D-734B27523F39}" srcOrd="7" destOrd="0" presId="urn:microsoft.com/office/officeart/2008/layout/PictureStrips"/>
    <dgm:cxn modelId="{0CCE01E6-83CA-42D9-BF18-A23F79413CCB}" type="presParOf" srcId="{B93A8F03-8081-4A5B-95FA-18C9089A2F03}" destId="{DD0BBB49-2AEF-4F6F-977E-45B04A205EA4}" srcOrd="8" destOrd="0" presId="urn:microsoft.com/office/officeart/2008/layout/PictureStrips"/>
    <dgm:cxn modelId="{203589A8-5E45-400F-B147-A523DB5811C0}" type="presParOf" srcId="{DD0BBB49-2AEF-4F6F-977E-45B04A205EA4}" destId="{FA49095F-7CE6-447A-8360-32F0D847E6B1}" srcOrd="0" destOrd="0" presId="urn:microsoft.com/office/officeart/2008/layout/PictureStrips"/>
    <dgm:cxn modelId="{EB204A53-A847-4241-8149-33CA57B96BAD}" type="presParOf" srcId="{DD0BBB49-2AEF-4F6F-977E-45B04A205EA4}" destId="{794197D5-DFC9-48BD-8E86-45A54E670E4A}" srcOrd="1" destOrd="0" presId="urn:microsoft.com/office/officeart/2008/layout/PictureStrips"/>
    <dgm:cxn modelId="{4A824253-7C62-4476-98D8-8AF7EA715F3F}" type="presParOf" srcId="{B93A8F03-8081-4A5B-95FA-18C9089A2F03}" destId="{22552A0F-62A3-47AA-9633-1C27C2EAFF00}" srcOrd="9" destOrd="0" presId="urn:microsoft.com/office/officeart/2008/layout/PictureStrips"/>
    <dgm:cxn modelId="{40298372-5FBF-43AA-8A24-A4E11A7BE951}" type="presParOf" srcId="{B93A8F03-8081-4A5B-95FA-18C9089A2F03}" destId="{8BFBD916-4F2F-44E3-B9FC-BD5ACC2E580E}" srcOrd="10" destOrd="0" presId="urn:microsoft.com/office/officeart/2008/layout/PictureStrips"/>
    <dgm:cxn modelId="{1B81DF14-7023-4657-A959-E19B1FF72B4E}" type="presParOf" srcId="{8BFBD916-4F2F-44E3-B9FC-BD5ACC2E580E}" destId="{385620CA-5FB3-4118-92DE-19EE4DFEE490}" srcOrd="0" destOrd="0" presId="urn:microsoft.com/office/officeart/2008/layout/PictureStrips"/>
    <dgm:cxn modelId="{E71EE811-53E9-48AF-A7A7-2BED1340AB6B}" type="presParOf" srcId="{8BFBD916-4F2F-44E3-B9FC-BD5ACC2E580E}" destId="{9C0F114C-A5EE-4624-B5AF-E006969983F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23DDA0-A46E-4EF7-BE92-C552B7253B6C}"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13BF7309-8296-408F-834F-4046EADAF5E5}">
      <dgm:prSet custT="1"/>
      <dgm:spPr/>
      <dgm:t>
        <a:bodyPr/>
        <a:lstStyle/>
        <a:p>
          <a:pPr rtl="0"/>
          <a:r>
            <a:rPr lang="en-US" sz="3600" dirty="0" smtClean="0"/>
            <a:t>Literature Survey</a:t>
          </a:r>
          <a:endParaRPr lang="en-US" sz="3600" dirty="0"/>
        </a:p>
      </dgm:t>
    </dgm:pt>
    <dgm:pt modelId="{24C84A11-0C62-4533-ACBB-60FE56D068CC}" type="parTrans" cxnId="{0CB32BFF-BF61-4E7B-8F81-1A6A714FB1CE}">
      <dgm:prSet/>
      <dgm:spPr/>
      <dgm:t>
        <a:bodyPr/>
        <a:lstStyle/>
        <a:p>
          <a:endParaRPr lang="en-US"/>
        </a:p>
      </dgm:t>
    </dgm:pt>
    <dgm:pt modelId="{C422496E-F7B6-4FC6-8998-6C612E66EC58}" type="sibTrans" cxnId="{0CB32BFF-BF61-4E7B-8F81-1A6A714FB1CE}">
      <dgm:prSet/>
      <dgm:spPr/>
      <dgm:t>
        <a:bodyPr/>
        <a:lstStyle/>
        <a:p>
          <a:endParaRPr lang="en-US"/>
        </a:p>
      </dgm:t>
    </dgm:pt>
    <dgm:pt modelId="{344CEB0C-3B30-4B51-ACC1-B367BCB9F1E9}">
      <dgm:prSet/>
      <dgm:spPr>
        <a:solidFill>
          <a:srgbClr val="FFFF00">
            <a:alpha val="90000"/>
          </a:srgbClr>
        </a:solidFill>
      </dgm:spPr>
      <dgm:t>
        <a:bodyPr/>
        <a:lstStyle/>
        <a:p>
          <a:pPr rtl="0"/>
          <a:r>
            <a:rPr lang="en-US" smtClean="0"/>
            <a:t>Library; Bibliographic database; Abstract database; Full-text database; On-line database; Etc </a:t>
          </a:r>
          <a:endParaRPr lang="en-US"/>
        </a:p>
      </dgm:t>
    </dgm:pt>
    <dgm:pt modelId="{9EAF32B6-CCCC-4DDD-94E7-A64335A2A992}" type="parTrans" cxnId="{CBE20871-8C4D-4250-941D-A437FFC31ED5}">
      <dgm:prSet/>
      <dgm:spPr/>
      <dgm:t>
        <a:bodyPr/>
        <a:lstStyle/>
        <a:p>
          <a:endParaRPr lang="en-US"/>
        </a:p>
      </dgm:t>
    </dgm:pt>
    <dgm:pt modelId="{4C708C90-0C2B-4F0F-8236-A35E729CBE08}" type="sibTrans" cxnId="{CBE20871-8C4D-4250-941D-A437FFC31ED5}">
      <dgm:prSet/>
      <dgm:spPr/>
      <dgm:t>
        <a:bodyPr/>
        <a:lstStyle/>
        <a:p>
          <a:endParaRPr lang="en-US"/>
        </a:p>
      </dgm:t>
    </dgm:pt>
    <dgm:pt modelId="{8DFD9E5F-BCBE-4B87-ACD5-D588F676304C}">
      <dgm:prSet custT="1"/>
      <dgm:spPr/>
      <dgm:t>
        <a:bodyPr/>
        <a:lstStyle/>
        <a:p>
          <a:pPr rtl="0"/>
          <a:r>
            <a:rPr lang="en-US" sz="3600" dirty="0" smtClean="0"/>
            <a:t>Media Survey</a:t>
          </a:r>
          <a:endParaRPr lang="en-US" sz="3600" dirty="0"/>
        </a:p>
      </dgm:t>
    </dgm:pt>
    <dgm:pt modelId="{D703021F-EA82-40C6-AED3-1665E24E2A18}" type="parTrans" cxnId="{C1AB08D6-4094-4A46-8772-BFEC9AD068FF}">
      <dgm:prSet/>
      <dgm:spPr/>
      <dgm:t>
        <a:bodyPr/>
        <a:lstStyle/>
        <a:p>
          <a:endParaRPr lang="en-US"/>
        </a:p>
      </dgm:t>
    </dgm:pt>
    <dgm:pt modelId="{6B771C69-1975-4B5D-982B-8BAF0F485B6C}" type="sibTrans" cxnId="{C1AB08D6-4094-4A46-8772-BFEC9AD068FF}">
      <dgm:prSet/>
      <dgm:spPr/>
      <dgm:t>
        <a:bodyPr/>
        <a:lstStyle/>
        <a:p>
          <a:endParaRPr lang="en-US"/>
        </a:p>
      </dgm:t>
    </dgm:pt>
    <dgm:pt modelId="{E376AD23-68A1-469C-9206-EFA0A36D8377}">
      <dgm:prSet/>
      <dgm:spPr>
        <a:solidFill>
          <a:srgbClr val="FECCF7">
            <a:alpha val="89804"/>
          </a:srgbClr>
        </a:solidFill>
      </dgm:spPr>
      <dgm:t>
        <a:bodyPr/>
        <a:lstStyle/>
        <a:p>
          <a:pPr rtl="0"/>
          <a:r>
            <a:rPr lang="en-US" smtClean="0"/>
            <a:t>News; Advertising; Public Voice; Column; Editorial; Editorial Cartoon; Etc</a:t>
          </a:r>
          <a:endParaRPr lang="en-US"/>
        </a:p>
      </dgm:t>
    </dgm:pt>
    <dgm:pt modelId="{96D57C1F-9264-43B0-80D3-4F3CF1751B51}" type="parTrans" cxnId="{4A2A5E93-1895-4306-B898-7F7BC423BBDC}">
      <dgm:prSet/>
      <dgm:spPr/>
      <dgm:t>
        <a:bodyPr/>
        <a:lstStyle/>
        <a:p>
          <a:endParaRPr lang="en-US"/>
        </a:p>
      </dgm:t>
    </dgm:pt>
    <dgm:pt modelId="{1C8475F1-10DC-4252-86A1-E79454A8B94E}" type="sibTrans" cxnId="{4A2A5E93-1895-4306-B898-7F7BC423BBDC}">
      <dgm:prSet/>
      <dgm:spPr/>
      <dgm:t>
        <a:bodyPr/>
        <a:lstStyle/>
        <a:p>
          <a:endParaRPr lang="en-US"/>
        </a:p>
      </dgm:t>
    </dgm:pt>
    <dgm:pt modelId="{1309988E-87FB-4A88-929C-1909CFF7EDEC}" type="pres">
      <dgm:prSet presAssocID="{A523DDA0-A46E-4EF7-BE92-C552B7253B6C}" presName="diagram" presStyleCnt="0">
        <dgm:presLayoutVars>
          <dgm:chPref val="1"/>
          <dgm:dir/>
          <dgm:animOne val="branch"/>
          <dgm:animLvl val="lvl"/>
          <dgm:resizeHandles/>
        </dgm:presLayoutVars>
      </dgm:prSet>
      <dgm:spPr/>
    </dgm:pt>
    <dgm:pt modelId="{F219282C-F86A-4DB1-96F0-383E229EFB12}" type="pres">
      <dgm:prSet presAssocID="{13BF7309-8296-408F-834F-4046EADAF5E5}" presName="root" presStyleCnt="0"/>
      <dgm:spPr/>
    </dgm:pt>
    <dgm:pt modelId="{46BC9A45-9883-40E2-988F-A047B15EA04B}" type="pres">
      <dgm:prSet presAssocID="{13BF7309-8296-408F-834F-4046EADAF5E5}" presName="rootComposite" presStyleCnt="0"/>
      <dgm:spPr/>
    </dgm:pt>
    <dgm:pt modelId="{C2F60D3C-97DB-430F-8CF0-62E3038CF6C6}" type="pres">
      <dgm:prSet presAssocID="{13BF7309-8296-408F-834F-4046EADAF5E5}" presName="rootText" presStyleLbl="node1" presStyleIdx="0" presStyleCnt="2"/>
      <dgm:spPr/>
    </dgm:pt>
    <dgm:pt modelId="{2360FEC1-E343-4000-9320-DE0106CF153F}" type="pres">
      <dgm:prSet presAssocID="{13BF7309-8296-408F-834F-4046EADAF5E5}" presName="rootConnector" presStyleLbl="node1" presStyleIdx="0" presStyleCnt="2"/>
      <dgm:spPr/>
    </dgm:pt>
    <dgm:pt modelId="{9ABECBFB-3B55-43F2-BFDA-BA41911C09CF}" type="pres">
      <dgm:prSet presAssocID="{13BF7309-8296-408F-834F-4046EADAF5E5}" presName="childShape" presStyleCnt="0"/>
      <dgm:spPr/>
    </dgm:pt>
    <dgm:pt modelId="{7245D9C6-8FB6-4E23-B2A9-A7FD95AFBDA8}" type="pres">
      <dgm:prSet presAssocID="{9EAF32B6-CCCC-4DDD-94E7-A64335A2A992}" presName="Name13" presStyleLbl="parChTrans1D2" presStyleIdx="0" presStyleCnt="2"/>
      <dgm:spPr/>
    </dgm:pt>
    <dgm:pt modelId="{3742ACD2-D944-4BD2-ABC4-7F999343DD1A}" type="pres">
      <dgm:prSet presAssocID="{344CEB0C-3B30-4B51-ACC1-B367BCB9F1E9}" presName="childText" presStyleLbl="bgAcc1" presStyleIdx="0" presStyleCnt="2">
        <dgm:presLayoutVars>
          <dgm:bulletEnabled val="1"/>
        </dgm:presLayoutVars>
      </dgm:prSet>
      <dgm:spPr/>
    </dgm:pt>
    <dgm:pt modelId="{ED356E31-B1E6-4E9D-B24B-A9FFF38B9B79}" type="pres">
      <dgm:prSet presAssocID="{8DFD9E5F-BCBE-4B87-ACD5-D588F676304C}" presName="root" presStyleCnt="0"/>
      <dgm:spPr/>
    </dgm:pt>
    <dgm:pt modelId="{F584E64E-2776-4551-B128-8BBDDA124F1E}" type="pres">
      <dgm:prSet presAssocID="{8DFD9E5F-BCBE-4B87-ACD5-D588F676304C}" presName="rootComposite" presStyleCnt="0"/>
      <dgm:spPr/>
    </dgm:pt>
    <dgm:pt modelId="{3F1AA7F1-6047-4A27-BA4B-B567C8244FFA}" type="pres">
      <dgm:prSet presAssocID="{8DFD9E5F-BCBE-4B87-ACD5-D588F676304C}" presName="rootText" presStyleLbl="node1" presStyleIdx="1" presStyleCnt="2"/>
      <dgm:spPr/>
    </dgm:pt>
    <dgm:pt modelId="{A9821A19-51A2-4236-B770-55CE5B9AFC37}" type="pres">
      <dgm:prSet presAssocID="{8DFD9E5F-BCBE-4B87-ACD5-D588F676304C}" presName="rootConnector" presStyleLbl="node1" presStyleIdx="1" presStyleCnt="2"/>
      <dgm:spPr/>
    </dgm:pt>
    <dgm:pt modelId="{B5D11BCE-68DD-434E-847E-CAAF3ADC1F1E}" type="pres">
      <dgm:prSet presAssocID="{8DFD9E5F-BCBE-4B87-ACD5-D588F676304C}" presName="childShape" presStyleCnt="0"/>
      <dgm:spPr/>
    </dgm:pt>
    <dgm:pt modelId="{6EB88462-A167-45FF-B7CB-233E8A22ADC8}" type="pres">
      <dgm:prSet presAssocID="{96D57C1F-9264-43B0-80D3-4F3CF1751B51}" presName="Name13" presStyleLbl="parChTrans1D2" presStyleIdx="1" presStyleCnt="2"/>
      <dgm:spPr/>
    </dgm:pt>
    <dgm:pt modelId="{B1CB84E4-9AD9-4146-96F7-110E62D9DE4C}" type="pres">
      <dgm:prSet presAssocID="{E376AD23-68A1-469C-9206-EFA0A36D8377}" presName="childText" presStyleLbl="bgAcc1" presStyleIdx="1" presStyleCnt="2">
        <dgm:presLayoutVars>
          <dgm:bulletEnabled val="1"/>
        </dgm:presLayoutVars>
      </dgm:prSet>
      <dgm:spPr/>
    </dgm:pt>
  </dgm:ptLst>
  <dgm:cxnLst>
    <dgm:cxn modelId="{A49857C5-AC07-4F1D-AC42-49DBCA9A03DE}" type="presOf" srcId="{9EAF32B6-CCCC-4DDD-94E7-A64335A2A992}" destId="{7245D9C6-8FB6-4E23-B2A9-A7FD95AFBDA8}" srcOrd="0" destOrd="0" presId="urn:microsoft.com/office/officeart/2005/8/layout/hierarchy3"/>
    <dgm:cxn modelId="{4A2A5E93-1895-4306-B898-7F7BC423BBDC}" srcId="{8DFD9E5F-BCBE-4B87-ACD5-D588F676304C}" destId="{E376AD23-68A1-469C-9206-EFA0A36D8377}" srcOrd="0" destOrd="0" parTransId="{96D57C1F-9264-43B0-80D3-4F3CF1751B51}" sibTransId="{1C8475F1-10DC-4252-86A1-E79454A8B94E}"/>
    <dgm:cxn modelId="{D934BF72-89AC-41ED-BBED-F670E9AE73C0}" type="presOf" srcId="{13BF7309-8296-408F-834F-4046EADAF5E5}" destId="{C2F60D3C-97DB-430F-8CF0-62E3038CF6C6}" srcOrd="0" destOrd="0" presId="urn:microsoft.com/office/officeart/2005/8/layout/hierarchy3"/>
    <dgm:cxn modelId="{0CB32BFF-BF61-4E7B-8F81-1A6A714FB1CE}" srcId="{A523DDA0-A46E-4EF7-BE92-C552B7253B6C}" destId="{13BF7309-8296-408F-834F-4046EADAF5E5}" srcOrd="0" destOrd="0" parTransId="{24C84A11-0C62-4533-ACBB-60FE56D068CC}" sibTransId="{C422496E-F7B6-4FC6-8998-6C612E66EC58}"/>
    <dgm:cxn modelId="{0B7EEBCA-1D0B-4913-A29A-DFA586A79525}" type="presOf" srcId="{E376AD23-68A1-469C-9206-EFA0A36D8377}" destId="{B1CB84E4-9AD9-4146-96F7-110E62D9DE4C}" srcOrd="0" destOrd="0" presId="urn:microsoft.com/office/officeart/2005/8/layout/hierarchy3"/>
    <dgm:cxn modelId="{CBE20871-8C4D-4250-941D-A437FFC31ED5}" srcId="{13BF7309-8296-408F-834F-4046EADAF5E5}" destId="{344CEB0C-3B30-4B51-ACC1-B367BCB9F1E9}" srcOrd="0" destOrd="0" parTransId="{9EAF32B6-CCCC-4DDD-94E7-A64335A2A992}" sibTransId="{4C708C90-0C2B-4F0F-8236-A35E729CBE08}"/>
    <dgm:cxn modelId="{A54D1AE2-E25B-4D39-A4F2-A613CAC7E51C}" type="presOf" srcId="{8DFD9E5F-BCBE-4B87-ACD5-D588F676304C}" destId="{A9821A19-51A2-4236-B770-55CE5B9AFC37}" srcOrd="1" destOrd="0" presId="urn:microsoft.com/office/officeart/2005/8/layout/hierarchy3"/>
    <dgm:cxn modelId="{724BE3BA-E6AA-4942-A19D-DCBFFA2635C9}" type="presOf" srcId="{344CEB0C-3B30-4B51-ACC1-B367BCB9F1E9}" destId="{3742ACD2-D944-4BD2-ABC4-7F999343DD1A}" srcOrd="0" destOrd="0" presId="urn:microsoft.com/office/officeart/2005/8/layout/hierarchy3"/>
    <dgm:cxn modelId="{C1AB08D6-4094-4A46-8772-BFEC9AD068FF}" srcId="{A523DDA0-A46E-4EF7-BE92-C552B7253B6C}" destId="{8DFD9E5F-BCBE-4B87-ACD5-D588F676304C}" srcOrd="1" destOrd="0" parTransId="{D703021F-EA82-40C6-AED3-1665E24E2A18}" sibTransId="{6B771C69-1975-4B5D-982B-8BAF0F485B6C}"/>
    <dgm:cxn modelId="{2C596231-1A39-474D-A7E1-EBB55DF63DEE}" type="presOf" srcId="{96D57C1F-9264-43B0-80D3-4F3CF1751B51}" destId="{6EB88462-A167-45FF-B7CB-233E8A22ADC8}" srcOrd="0" destOrd="0" presId="urn:microsoft.com/office/officeart/2005/8/layout/hierarchy3"/>
    <dgm:cxn modelId="{CAD28350-5DDE-48F1-A182-D0EA9D17D4B1}" type="presOf" srcId="{8DFD9E5F-BCBE-4B87-ACD5-D588F676304C}" destId="{3F1AA7F1-6047-4A27-BA4B-B567C8244FFA}" srcOrd="0" destOrd="0" presId="urn:microsoft.com/office/officeart/2005/8/layout/hierarchy3"/>
    <dgm:cxn modelId="{22A3E777-5B32-4EE5-9889-9FFBB25A9EEB}" type="presOf" srcId="{13BF7309-8296-408F-834F-4046EADAF5E5}" destId="{2360FEC1-E343-4000-9320-DE0106CF153F}" srcOrd="1" destOrd="0" presId="urn:microsoft.com/office/officeart/2005/8/layout/hierarchy3"/>
    <dgm:cxn modelId="{A83AE1E4-0AB8-446F-BD94-29C7A7FDAAF2}" type="presOf" srcId="{A523DDA0-A46E-4EF7-BE92-C552B7253B6C}" destId="{1309988E-87FB-4A88-929C-1909CFF7EDEC}" srcOrd="0" destOrd="0" presId="urn:microsoft.com/office/officeart/2005/8/layout/hierarchy3"/>
    <dgm:cxn modelId="{7505ECDB-25E6-4461-94E4-267EE455DD63}" type="presParOf" srcId="{1309988E-87FB-4A88-929C-1909CFF7EDEC}" destId="{F219282C-F86A-4DB1-96F0-383E229EFB12}" srcOrd="0" destOrd="0" presId="urn:microsoft.com/office/officeart/2005/8/layout/hierarchy3"/>
    <dgm:cxn modelId="{C53E6E93-51E4-400C-B64F-687CD7EEEDC7}" type="presParOf" srcId="{F219282C-F86A-4DB1-96F0-383E229EFB12}" destId="{46BC9A45-9883-40E2-988F-A047B15EA04B}" srcOrd="0" destOrd="0" presId="urn:microsoft.com/office/officeart/2005/8/layout/hierarchy3"/>
    <dgm:cxn modelId="{FDA51A61-60D1-492A-B46D-5952F66BFB1A}" type="presParOf" srcId="{46BC9A45-9883-40E2-988F-A047B15EA04B}" destId="{C2F60D3C-97DB-430F-8CF0-62E3038CF6C6}" srcOrd="0" destOrd="0" presId="urn:microsoft.com/office/officeart/2005/8/layout/hierarchy3"/>
    <dgm:cxn modelId="{0CE18703-A787-4FCF-AC18-D28F14BCA03B}" type="presParOf" srcId="{46BC9A45-9883-40E2-988F-A047B15EA04B}" destId="{2360FEC1-E343-4000-9320-DE0106CF153F}" srcOrd="1" destOrd="0" presId="urn:microsoft.com/office/officeart/2005/8/layout/hierarchy3"/>
    <dgm:cxn modelId="{67008332-25F4-49A9-BF58-D31647A68A1F}" type="presParOf" srcId="{F219282C-F86A-4DB1-96F0-383E229EFB12}" destId="{9ABECBFB-3B55-43F2-BFDA-BA41911C09CF}" srcOrd="1" destOrd="0" presId="urn:microsoft.com/office/officeart/2005/8/layout/hierarchy3"/>
    <dgm:cxn modelId="{FF5B6762-AB86-4B2D-8C9A-D9CA67213732}" type="presParOf" srcId="{9ABECBFB-3B55-43F2-BFDA-BA41911C09CF}" destId="{7245D9C6-8FB6-4E23-B2A9-A7FD95AFBDA8}" srcOrd="0" destOrd="0" presId="urn:microsoft.com/office/officeart/2005/8/layout/hierarchy3"/>
    <dgm:cxn modelId="{98F62230-AEC9-4A8A-94A3-DFAA55D571A7}" type="presParOf" srcId="{9ABECBFB-3B55-43F2-BFDA-BA41911C09CF}" destId="{3742ACD2-D944-4BD2-ABC4-7F999343DD1A}" srcOrd="1" destOrd="0" presId="urn:microsoft.com/office/officeart/2005/8/layout/hierarchy3"/>
    <dgm:cxn modelId="{C309ABD7-2EF4-43A2-9E92-0F75EDF53C04}" type="presParOf" srcId="{1309988E-87FB-4A88-929C-1909CFF7EDEC}" destId="{ED356E31-B1E6-4E9D-B24B-A9FFF38B9B79}" srcOrd="1" destOrd="0" presId="urn:microsoft.com/office/officeart/2005/8/layout/hierarchy3"/>
    <dgm:cxn modelId="{9B0D45EB-DE5C-458A-90BE-58397265499E}" type="presParOf" srcId="{ED356E31-B1E6-4E9D-B24B-A9FFF38B9B79}" destId="{F584E64E-2776-4551-B128-8BBDDA124F1E}" srcOrd="0" destOrd="0" presId="urn:microsoft.com/office/officeart/2005/8/layout/hierarchy3"/>
    <dgm:cxn modelId="{BD9976AA-6D18-473D-8F98-391C21769CB8}" type="presParOf" srcId="{F584E64E-2776-4551-B128-8BBDDA124F1E}" destId="{3F1AA7F1-6047-4A27-BA4B-B567C8244FFA}" srcOrd="0" destOrd="0" presId="urn:microsoft.com/office/officeart/2005/8/layout/hierarchy3"/>
    <dgm:cxn modelId="{6626644D-B853-4810-AF71-AA3A59AAAD4E}" type="presParOf" srcId="{F584E64E-2776-4551-B128-8BBDDA124F1E}" destId="{A9821A19-51A2-4236-B770-55CE5B9AFC37}" srcOrd="1" destOrd="0" presId="urn:microsoft.com/office/officeart/2005/8/layout/hierarchy3"/>
    <dgm:cxn modelId="{96FA30F5-5F93-4048-956F-F23B4D54B1E9}" type="presParOf" srcId="{ED356E31-B1E6-4E9D-B24B-A9FFF38B9B79}" destId="{B5D11BCE-68DD-434E-847E-CAAF3ADC1F1E}" srcOrd="1" destOrd="0" presId="urn:microsoft.com/office/officeart/2005/8/layout/hierarchy3"/>
    <dgm:cxn modelId="{16E032A2-F9EB-4683-B59F-9E10B5D32FC8}" type="presParOf" srcId="{B5D11BCE-68DD-434E-847E-CAAF3ADC1F1E}" destId="{6EB88462-A167-45FF-B7CB-233E8A22ADC8}" srcOrd="0" destOrd="0" presId="urn:microsoft.com/office/officeart/2005/8/layout/hierarchy3"/>
    <dgm:cxn modelId="{69F3DBB8-1134-467F-AFA3-00EA24A7E320}" type="presParOf" srcId="{B5D11BCE-68DD-434E-847E-CAAF3ADC1F1E}" destId="{B1CB84E4-9AD9-4146-96F7-110E62D9DE4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DE23E2-4F67-4DCA-B4CA-352F9D36C6CB}"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n-US"/>
        </a:p>
      </dgm:t>
    </dgm:pt>
    <dgm:pt modelId="{F91754B3-E75C-47FB-9CE1-9A6EA40B92DA}">
      <dgm:prSet/>
      <dgm:spPr>
        <a:solidFill>
          <a:srgbClr val="FFFF00">
            <a:alpha val="50000"/>
          </a:srgbClr>
        </a:solidFill>
      </dgm:spPr>
      <dgm:t>
        <a:bodyPr/>
        <a:lstStyle/>
        <a:p>
          <a:pPr rtl="0"/>
          <a:r>
            <a:rPr lang="en-US" smtClean="0"/>
            <a:t>Menentukan masalah penelitian</a:t>
          </a:r>
          <a:endParaRPr lang="en-US"/>
        </a:p>
      </dgm:t>
    </dgm:pt>
    <dgm:pt modelId="{C3C735DD-9999-489F-BE65-87705A695528}" type="parTrans" cxnId="{6ABFD5F8-0FEC-4F9B-BDE1-8D3A3E101002}">
      <dgm:prSet/>
      <dgm:spPr/>
      <dgm:t>
        <a:bodyPr/>
        <a:lstStyle/>
        <a:p>
          <a:endParaRPr lang="en-US"/>
        </a:p>
      </dgm:t>
    </dgm:pt>
    <dgm:pt modelId="{2DDBDC24-9503-4F6F-B59B-18BCB5043297}" type="sibTrans" cxnId="{6ABFD5F8-0FEC-4F9B-BDE1-8D3A3E101002}">
      <dgm:prSet/>
      <dgm:spPr/>
      <dgm:t>
        <a:bodyPr/>
        <a:lstStyle/>
        <a:p>
          <a:endParaRPr lang="en-US"/>
        </a:p>
      </dgm:t>
    </dgm:pt>
    <dgm:pt modelId="{7FBC35C4-5D01-42CB-B821-9F59D1485077}">
      <dgm:prSet/>
      <dgm:spPr>
        <a:solidFill>
          <a:schemeClr val="accent3">
            <a:lumMod val="75000"/>
            <a:alpha val="50000"/>
          </a:schemeClr>
        </a:solidFill>
      </dgm:spPr>
      <dgm:t>
        <a:bodyPr/>
        <a:lstStyle/>
        <a:p>
          <a:pPr rtl="0"/>
          <a:r>
            <a:rPr lang="en-US" smtClean="0"/>
            <a:t>Diakhiri dengan merumuskan pertanyaan penelitian </a:t>
          </a:r>
          <a:endParaRPr lang="en-US"/>
        </a:p>
      </dgm:t>
    </dgm:pt>
    <dgm:pt modelId="{30583318-22E4-4E30-AD5B-667A9959B0B3}" type="parTrans" cxnId="{E120225F-316F-4692-B881-C6ABADF123C2}">
      <dgm:prSet/>
      <dgm:spPr/>
      <dgm:t>
        <a:bodyPr/>
        <a:lstStyle/>
        <a:p>
          <a:endParaRPr lang="en-US"/>
        </a:p>
      </dgm:t>
    </dgm:pt>
    <dgm:pt modelId="{5565F1D4-6503-4990-93DB-55EC1366C245}" type="sibTrans" cxnId="{E120225F-316F-4692-B881-C6ABADF123C2}">
      <dgm:prSet/>
      <dgm:spPr/>
      <dgm:t>
        <a:bodyPr/>
        <a:lstStyle/>
        <a:p>
          <a:endParaRPr lang="en-US"/>
        </a:p>
      </dgm:t>
    </dgm:pt>
    <dgm:pt modelId="{1D0B151E-E27D-462E-AC78-5C6CA441E11B}" type="pres">
      <dgm:prSet presAssocID="{9FDE23E2-4F67-4DCA-B4CA-352F9D36C6CB}" presName="compositeShape" presStyleCnt="0">
        <dgm:presLayoutVars>
          <dgm:chMax val="7"/>
          <dgm:dir/>
          <dgm:resizeHandles val="exact"/>
        </dgm:presLayoutVars>
      </dgm:prSet>
      <dgm:spPr/>
    </dgm:pt>
    <dgm:pt modelId="{07FF6D2E-E91D-4A84-A082-254C27734C39}" type="pres">
      <dgm:prSet presAssocID="{F91754B3-E75C-47FB-9CE1-9A6EA40B92DA}" presName="circ1" presStyleLbl="vennNode1" presStyleIdx="0" presStyleCnt="2"/>
      <dgm:spPr/>
    </dgm:pt>
    <dgm:pt modelId="{B30280EA-48A8-4147-9AD7-DFD70970912C}" type="pres">
      <dgm:prSet presAssocID="{F91754B3-E75C-47FB-9CE1-9A6EA40B92DA}" presName="circ1Tx" presStyleLbl="revTx" presStyleIdx="0" presStyleCnt="0">
        <dgm:presLayoutVars>
          <dgm:chMax val="0"/>
          <dgm:chPref val="0"/>
          <dgm:bulletEnabled val="1"/>
        </dgm:presLayoutVars>
      </dgm:prSet>
      <dgm:spPr/>
    </dgm:pt>
    <dgm:pt modelId="{A93A852E-8128-48E9-A391-046A14567214}" type="pres">
      <dgm:prSet presAssocID="{7FBC35C4-5D01-42CB-B821-9F59D1485077}" presName="circ2" presStyleLbl="vennNode1" presStyleIdx="1" presStyleCnt="2"/>
      <dgm:spPr/>
    </dgm:pt>
    <dgm:pt modelId="{54555B7A-EE06-4BB5-AE13-F6DBD67691BF}" type="pres">
      <dgm:prSet presAssocID="{7FBC35C4-5D01-42CB-B821-9F59D1485077}" presName="circ2Tx" presStyleLbl="revTx" presStyleIdx="0" presStyleCnt="0">
        <dgm:presLayoutVars>
          <dgm:chMax val="0"/>
          <dgm:chPref val="0"/>
          <dgm:bulletEnabled val="1"/>
        </dgm:presLayoutVars>
      </dgm:prSet>
      <dgm:spPr/>
    </dgm:pt>
  </dgm:ptLst>
  <dgm:cxnLst>
    <dgm:cxn modelId="{3B534A9F-EBA3-47B2-A9FD-C6882D0E3AA9}" type="presOf" srcId="{F91754B3-E75C-47FB-9CE1-9A6EA40B92DA}" destId="{B30280EA-48A8-4147-9AD7-DFD70970912C}" srcOrd="1" destOrd="0" presId="urn:microsoft.com/office/officeart/2005/8/layout/venn1"/>
    <dgm:cxn modelId="{E120225F-316F-4692-B881-C6ABADF123C2}" srcId="{9FDE23E2-4F67-4DCA-B4CA-352F9D36C6CB}" destId="{7FBC35C4-5D01-42CB-B821-9F59D1485077}" srcOrd="1" destOrd="0" parTransId="{30583318-22E4-4E30-AD5B-667A9959B0B3}" sibTransId="{5565F1D4-6503-4990-93DB-55EC1366C245}"/>
    <dgm:cxn modelId="{0779E36A-83C3-4727-9C3F-38C24006F789}" type="presOf" srcId="{7FBC35C4-5D01-42CB-B821-9F59D1485077}" destId="{54555B7A-EE06-4BB5-AE13-F6DBD67691BF}" srcOrd="1" destOrd="0" presId="urn:microsoft.com/office/officeart/2005/8/layout/venn1"/>
    <dgm:cxn modelId="{4B927CB7-D8C2-4C84-A2C6-1BE02E01B66A}" type="presOf" srcId="{7FBC35C4-5D01-42CB-B821-9F59D1485077}" destId="{A93A852E-8128-48E9-A391-046A14567214}" srcOrd="0" destOrd="0" presId="urn:microsoft.com/office/officeart/2005/8/layout/venn1"/>
    <dgm:cxn modelId="{0291B439-29D6-4677-8243-CD112720A85E}" type="presOf" srcId="{F91754B3-E75C-47FB-9CE1-9A6EA40B92DA}" destId="{07FF6D2E-E91D-4A84-A082-254C27734C39}" srcOrd="0" destOrd="0" presId="urn:microsoft.com/office/officeart/2005/8/layout/venn1"/>
    <dgm:cxn modelId="{546CCF2E-0C18-43E6-BFF3-78E5BCB0B9E9}" type="presOf" srcId="{9FDE23E2-4F67-4DCA-B4CA-352F9D36C6CB}" destId="{1D0B151E-E27D-462E-AC78-5C6CA441E11B}" srcOrd="0" destOrd="0" presId="urn:microsoft.com/office/officeart/2005/8/layout/venn1"/>
    <dgm:cxn modelId="{6ABFD5F8-0FEC-4F9B-BDE1-8D3A3E101002}" srcId="{9FDE23E2-4F67-4DCA-B4CA-352F9D36C6CB}" destId="{F91754B3-E75C-47FB-9CE1-9A6EA40B92DA}" srcOrd="0" destOrd="0" parTransId="{C3C735DD-9999-489F-BE65-87705A695528}" sibTransId="{2DDBDC24-9503-4F6F-B59B-18BCB5043297}"/>
    <dgm:cxn modelId="{4D0DD6E3-5A1B-4CFC-A6A3-2BD0A0F7CE55}" type="presParOf" srcId="{1D0B151E-E27D-462E-AC78-5C6CA441E11B}" destId="{07FF6D2E-E91D-4A84-A082-254C27734C39}" srcOrd="0" destOrd="0" presId="urn:microsoft.com/office/officeart/2005/8/layout/venn1"/>
    <dgm:cxn modelId="{9E965C93-46D7-4320-9FEC-11C93D8D7E18}" type="presParOf" srcId="{1D0B151E-E27D-462E-AC78-5C6CA441E11B}" destId="{B30280EA-48A8-4147-9AD7-DFD70970912C}" srcOrd="1" destOrd="0" presId="urn:microsoft.com/office/officeart/2005/8/layout/venn1"/>
    <dgm:cxn modelId="{89740308-85FA-4B1A-98AE-567C6C7C47A4}" type="presParOf" srcId="{1D0B151E-E27D-462E-AC78-5C6CA441E11B}" destId="{A93A852E-8128-48E9-A391-046A14567214}" srcOrd="2" destOrd="0" presId="urn:microsoft.com/office/officeart/2005/8/layout/venn1"/>
    <dgm:cxn modelId="{62DF7855-2438-44BE-B22E-473E48A39843}" type="presParOf" srcId="{1D0B151E-E27D-462E-AC78-5C6CA441E11B}" destId="{54555B7A-EE06-4BB5-AE13-F6DBD67691B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B72C31-BC16-483D-BC8C-3C9CC91A50A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9A8D8A87-E35B-4002-92AC-7A6B796D8A35}">
      <dgm:prSet custT="1"/>
      <dgm:spPr>
        <a:solidFill>
          <a:schemeClr val="accent3">
            <a:lumMod val="75000"/>
          </a:schemeClr>
        </a:solidFill>
      </dgm:spPr>
      <dgm:t>
        <a:bodyPr/>
        <a:lstStyle/>
        <a:p>
          <a:pPr rtl="0"/>
          <a:r>
            <a:rPr lang="af-ZA" sz="2400" dirty="0" smtClean="0"/>
            <a:t>Bagaimana karakteristik sosio-demografis &amp; psikografis wartawan media massa nasional?</a:t>
          </a:r>
          <a:endParaRPr lang="en-US" sz="2400" dirty="0"/>
        </a:p>
      </dgm:t>
    </dgm:pt>
    <dgm:pt modelId="{463858FC-C59A-469F-8339-5B72292FD0C8}" type="parTrans" cxnId="{2EA6EE2C-B9D5-4671-928E-BF48447B2A92}">
      <dgm:prSet/>
      <dgm:spPr/>
      <dgm:t>
        <a:bodyPr/>
        <a:lstStyle/>
        <a:p>
          <a:endParaRPr lang="en-US" sz="2400"/>
        </a:p>
      </dgm:t>
    </dgm:pt>
    <dgm:pt modelId="{24AC47DE-BD39-4606-82B4-D9F6002B9727}" type="sibTrans" cxnId="{2EA6EE2C-B9D5-4671-928E-BF48447B2A92}">
      <dgm:prSet/>
      <dgm:spPr/>
      <dgm:t>
        <a:bodyPr/>
        <a:lstStyle/>
        <a:p>
          <a:endParaRPr lang="en-US" sz="2400"/>
        </a:p>
      </dgm:t>
    </dgm:pt>
    <dgm:pt modelId="{705D7779-2A82-4E12-B553-26438BDB0C6C}">
      <dgm:prSet custT="1"/>
      <dgm:spPr>
        <a:solidFill>
          <a:srgbClr val="FFFF00"/>
        </a:solidFill>
      </dgm:spPr>
      <dgm:t>
        <a:bodyPr/>
        <a:lstStyle/>
        <a:p>
          <a:pPr rtl="0"/>
          <a:r>
            <a:rPr lang="af-ZA" sz="2400" smtClean="0"/>
            <a:t>Bagaimana strategi komunikasi perusahaan media tingkatkan kinerja karyawannya?</a:t>
          </a:r>
          <a:endParaRPr lang="en-US" sz="2400"/>
        </a:p>
      </dgm:t>
    </dgm:pt>
    <dgm:pt modelId="{E98A7C8A-B9AA-41CC-AB31-B23C782893B4}" type="parTrans" cxnId="{7376D24E-7E97-4D44-95B3-D18C4AC7EE97}">
      <dgm:prSet/>
      <dgm:spPr/>
      <dgm:t>
        <a:bodyPr/>
        <a:lstStyle/>
        <a:p>
          <a:endParaRPr lang="en-US" sz="2400"/>
        </a:p>
      </dgm:t>
    </dgm:pt>
    <dgm:pt modelId="{74C17A3F-8ABF-4791-9849-50DAC0ACEFB3}" type="sibTrans" cxnId="{7376D24E-7E97-4D44-95B3-D18C4AC7EE97}">
      <dgm:prSet/>
      <dgm:spPr/>
      <dgm:t>
        <a:bodyPr/>
        <a:lstStyle/>
        <a:p>
          <a:endParaRPr lang="en-US" sz="2400"/>
        </a:p>
      </dgm:t>
    </dgm:pt>
    <dgm:pt modelId="{FF556AFF-8758-4B3B-93A4-3CD957BFEDA1}">
      <dgm:prSet custT="1"/>
      <dgm:spPr>
        <a:solidFill>
          <a:srgbClr val="92D050"/>
        </a:solidFill>
      </dgm:spPr>
      <dgm:t>
        <a:bodyPr/>
        <a:lstStyle/>
        <a:p>
          <a:pPr rtl="0"/>
          <a:r>
            <a:rPr lang="af-ZA" sz="2400" dirty="0" smtClean="0"/>
            <a:t>Bagaimana representasi wanita di media nasional? Media daerah? Media online?</a:t>
          </a:r>
          <a:endParaRPr lang="en-US" sz="2400" dirty="0"/>
        </a:p>
      </dgm:t>
    </dgm:pt>
    <dgm:pt modelId="{B049BF31-9032-4013-9D16-D49ED7234908}" type="parTrans" cxnId="{F8901D51-4366-43E8-9E7C-0D251215EB75}">
      <dgm:prSet/>
      <dgm:spPr/>
      <dgm:t>
        <a:bodyPr/>
        <a:lstStyle/>
        <a:p>
          <a:endParaRPr lang="en-US" sz="2400"/>
        </a:p>
      </dgm:t>
    </dgm:pt>
    <dgm:pt modelId="{7235F69C-DD31-46E4-A15E-1941092059FF}" type="sibTrans" cxnId="{F8901D51-4366-43E8-9E7C-0D251215EB75}">
      <dgm:prSet/>
      <dgm:spPr/>
      <dgm:t>
        <a:bodyPr/>
        <a:lstStyle/>
        <a:p>
          <a:endParaRPr lang="en-US" sz="2400"/>
        </a:p>
      </dgm:t>
    </dgm:pt>
    <dgm:pt modelId="{1FF399ED-1A06-417F-9A40-3754DBA329E7}" type="pres">
      <dgm:prSet presAssocID="{61B72C31-BC16-483D-BC8C-3C9CC91A50AF}" presName="linear" presStyleCnt="0">
        <dgm:presLayoutVars>
          <dgm:animLvl val="lvl"/>
          <dgm:resizeHandles val="exact"/>
        </dgm:presLayoutVars>
      </dgm:prSet>
      <dgm:spPr/>
    </dgm:pt>
    <dgm:pt modelId="{075AF05A-C092-4B33-A0E5-691D06152752}" type="pres">
      <dgm:prSet presAssocID="{9A8D8A87-E35B-4002-92AC-7A6B796D8A35}" presName="parentText" presStyleLbl="node1" presStyleIdx="0" presStyleCnt="3">
        <dgm:presLayoutVars>
          <dgm:chMax val="0"/>
          <dgm:bulletEnabled val="1"/>
        </dgm:presLayoutVars>
      </dgm:prSet>
      <dgm:spPr/>
    </dgm:pt>
    <dgm:pt modelId="{0C3D116D-2F94-4F74-BDB9-DC1F72539D59}" type="pres">
      <dgm:prSet presAssocID="{24AC47DE-BD39-4606-82B4-D9F6002B9727}" presName="spacer" presStyleCnt="0"/>
      <dgm:spPr/>
    </dgm:pt>
    <dgm:pt modelId="{B9FD92DF-E37D-4CE3-AACD-3F4D0EC12007}" type="pres">
      <dgm:prSet presAssocID="{705D7779-2A82-4E12-B553-26438BDB0C6C}" presName="parentText" presStyleLbl="node1" presStyleIdx="1" presStyleCnt="3">
        <dgm:presLayoutVars>
          <dgm:chMax val="0"/>
          <dgm:bulletEnabled val="1"/>
        </dgm:presLayoutVars>
      </dgm:prSet>
      <dgm:spPr/>
    </dgm:pt>
    <dgm:pt modelId="{B3BC2783-24B6-4239-8EF3-D6A48C34489D}" type="pres">
      <dgm:prSet presAssocID="{74C17A3F-8ABF-4791-9849-50DAC0ACEFB3}" presName="spacer" presStyleCnt="0"/>
      <dgm:spPr/>
    </dgm:pt>
    <dgm:pt modelId="{D4FFFBB4-8AD4-4760-96AC-A36535AE3C6E}" type="pres">
      <dgm:prSet presAssocID="{FF556AFF-8758-4B3B-93A4-3CD957BFEDA1}" presName="parentText" presStyleLbl="node1" presStyleIdx="2" presStyleCnt="3">
        <dgm:presLayoutVars>
          <dgm:chMax val="0"/>
          <dgm:bulletEnabled val="1"/>
        </dgm:presLayoutVars>
      </dgm:prSet>
      <dgm:spPr/>
    </dgm:pt>
  </dgm:ptLst>
  <dgm:cxnLst>
    <dgm:cxn modelId="{7145BC78-6670-4FD4-B864-3565B11DF921}" type="presOf" srcId="{61B72C31-BC16-483D-BC8C-3C9CC91A50AF}" destId="{1FF399ED-1A06-417F-9A40-3754DBA329E7}" srcOrd="0" destOrd="0" presId="urn:microsoft.com/office/officeart/2005/8/layout/vList2"/>
    <dgm:cxn modelId="{2EA6EE2C-B9D5-4671-928E-BF48447B2A92}" srcId="{61B72C31-BC16-483D-BC8C-3C9CC91A50AF}" destId="{9A8D8A87-E35B-4002-92AC-7A6B796D8A35}" srcOrd="0" destOrd="0" parTransId="{463858FC-C59A-469F-8339-5B72292FD0C8}" sibTransId="{24AC47DE-BD39-4606-82B4-D9F6002B9727}"/>
    <dgm:cxn modelId="{9304B4C1-521C-49C8-A7C9-49E0919F28A7}" type="presOf" srcId="{705D7779-2A82-4E12-B553-26438BDB0C6C}" destId="{B9FD92DF-E37D-4CE3-AACD-3F4D0EC12007}" srcOrd="0" destOrd="0" presId="urn:microsoft.com/office/officeart/2005/8/layout/vList2"/>
    <dgm:cxn modelId="{7376D24E-7E97-4D44-95B3-D18C4AC7EE97}" srcId="{61B72C31-BC16-483D-BC8C-3C9CC91A50AF}" destId="{705D7779-2A82-4E12-B553-26438BDB0C6C}" srcOrd="1" destOrd="0" parTransId="{E98A7C8A-B9AA-41CC-AB31-B23C782893B4}" sibTransId="{74C17A3F-8ABF-4791-9849-50DAC0ACEFB3}"/>
    <dgm:cxn modelId="{65814F0A-8685-4CAE-A296-5B566944922B}" type="presOf" srcId="{9A8D8A87-E35B-4002-92AC-7A6B796D8A35}" destId="{075AF05A-C092-4B33-A0E5-691D06152752}" srcOrd="0" destOrd="0" presId="urn:microsoft.com/office/officeart/2005/8/layout/vList2"/>
    <dgm:cxn modelId="{FCD2C848-196F-471F-9038-FA4EB3B18FC9}" type="presOf" srcId="{FF556AFF-8758-4B3B-93A4-3CD957BFEDA1}" destId="{D4FFFBB4-8AD4-4760-96AC-A36535AE3C6E}" srcOrd="0" destOrd="0" presId="urn:microsoft.com/office/officeart/2005/8/layout/vList2"/>
    <dgm:cxn modelId="{F8901D51-4366-43E8-9E7C-0D251215EB75}" srcId="{61B72C31-BC16-483D-BC8C-3C9CC91A50AF}" destId="{FF556AFF-8758-4B3B-93A4-3CD957BFEDA1}" srcOrd="2" destOrd="0" parTransId="{B049BF31-9032-4013-9D16-D49ED7234908}" sibTransId="{7235F69C-DD31-46E4-A15E-1941092059FF}"/>
    <dgm:cxn modelId="{E2509F17-6852-4B31-9F32-4CB01CFFB1F6}" type="presParOf" srcId="{1FF399ED-1A06-417F-9A40-3754DBA329E7}" destId="{075AF05A-C092-4B33-A0E5-691D06152752}" srcOrd="0" destOrd="0" presId="urn:microsoft.com/office/officeart/2005/8/layout/vList2"/>
    <dgm:cxn modelId="{FCFF92C3-0BE0-42E7-BA7D-633A158AF368}" type="presParOf" srcId="{1FF399ED-1A06-417F-9A40-3754DBA329E7}" destId="{0C3D116D-2F94-4F74-BDB9-DC1F72539D59}" srcOrd="1" destOrd="0" presId="urn:microsoft.com/office/officeart/2005/8/layout/vList2"/>
    <dgm:cxn modelId="{DAA29DA9-890D-44CC-86AF-D3D9BCC8DAD1}" type="presParOf" srcId="{1FF399ED-1A06-417F-9A40-3754DBA329E7}" destId="{B9FD92DF-E37D-4CE3-AACD-3F4D0EC12007}" srcOrd="2" destOrd="0" presId="urn:microsoft.com/office/officeart/2005/8/layout/vList2"/>
    <dgm:cxn modelId="{5689C113-9461-426B-885A-3F91D400380B}" type="presParOf" srcId="{1FF399ED-1A06-417F-9A40-3754DBA329E7}" destId="{B3BC2783-24B6-4239-8EF3-D6A48C34489D}" srcOrd="3" destOrd="0" presId="urn:microsoft.com/office/officeart/2005/8/layout/vList2"/>
    <dgm:cxn modelId="{37EC8819-7992-4F3D-BDEC-39A11296649D}" type="presParOf" srcId="{1FF399ED-1A06-417F-9A40-3754DBA329E7}" destId="{D4FFFBB4-8AD4-4760-96AC-A36535AE3C6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FFDFA5-FF68-40BD-ADF2-EA429D084B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2CBD1D8B-21CC-44EB-ABF9-45A19250E750}">
      <dgm:prSet/>
      <dgm:spPr>
        <a:solidFill>
          <a:srgbClr val="FECCF7"/>
        </a:solidFill>
      </dgm:spPr>
      <dgm:t>
        <a:bodyPr/>
        <a:lstStyle/>
        <a:p>
          <a:pPr rtl="0"/>
          <a:r>
            <a:rPr lang="en-US" dirty="0" err="1" smtClean="0"/>
            <a:t>Untuk</a:t>
          </a:r>
          <a:r>
            <a:rPr lang="en-US" dirty="0" smtClean="0"/>
            <a:t> </a:t>
          </a:r>
          <a:r>
            <a:rPr lang="en-US" dirty="0" err="1" smtClean="0"/>
            <a:t>mengetahui</a:t>
          </a:r>
          <a:r>
            <a:rPr lang="en-US" dirty="0" smtClean="0"/>
            <a:t> proses </a:t>
          </a:r>
          <a:r>
            <a:rPr lang="en-US" dirty="0" err="1" smtClean="0"/>
            <a:t>komunikasi</a:t>
          </a:r>
          <a:r>
            <a:rPr lang="en-US" dirty="0" smtClean="0"/>
            <a:t> interpersonal </a:t>
          </a:r>
          <a:r>
            <a:rPr lang="en-US" dirty="0" err="1" smtClean="0"/>
            <a:t>pada</a:t>
          </a:r>
          <a:r>
            <a:rPr lang="en-US" dirty="0" smtClean="0"/>
            <a:t> </a:t>
          </a:r>
          <a:r>
            <a:rPr lang="en-US" dirty="0" err="1" smtClean="0"/>
            <a:t>pasangan</a:t>
          </a:r>
          <a:r>
            <a:rPr lang="en-US" dirty="0" smtClean="0"/>
            <a:t> </a:t>
          </a:r>
          <a:r>
            <a:rPr lang="en-US" dirty="0" err="1" smtClean="0"/>
            <a:t>beda</a:t>
          </a:r>
          <a:r>
            <a:rPr lang="en-US" dirty="0" smtClean="0"/>
            <a:t> agama </a:t>
          </a:r>
          <a:r>
            <a:rPr lang="en-US" dirty="0" err="1" smtClean="0"/>
            <a:t>dalam</a:t>
          </a:r>
          <a:r>
            <a:rPr lang="en-US" dirty="0" smtClean="0"/>
            <a:t> </a:t>
          </a:r>
          <a:r>
            <a:rPr lang="en-US" dirty="0" err="1" smtClean="0"/>
            <a:t>menjaga</a:t>
          </a:r>
          <a:r>
            <a:rPr lang="en-US" dirty="0" smtClean="0"/>
            <a:t> </a:t>
          </a:r>
          <a:r>
            <a:rPr lang="en-US" dirty="0" err="1" smtClean="0"/>
            <a:t>keintiman</a:t>
          </a:r>
          <a:r>
            <a:rPr lang="en-US" dirty="0" smtClean="0"/>
            <a:t> </a:t>
          </a:r>
          <a:r>
            <a:rPr lang="en-US" dirty="0" err="1" smtClean="0"/>
            <a:t>hubungan</a:t>
          </a:r>
          <a:r>
            <a:rPr lang="en-US" dirty="0" smtClean="0"/>
            <a:t>?</a:t>
          </a:r>
          <a:endParaRPr lang="en-US" dirty="0"/>
        </a:p>
      </dgm:t>
    </dgm:pt>
    <dgm:pt modelId="{9914672C-6C0A-460D-86CD-9C7115F2B192}" type="parTrans" cxnId="{E3A8E736-B68D-4E58-BCB5-95754B4354B8}">
      <dgm:prSet/>
      <dgm:spPr/>
      <dgm:t>
        <a:bodyPr/>
        <a:lstStyle/>
        <a:p>
          <a:endParaRPr lang="en-US"/>
        </a:p>
      </dgm:t>
    </dgm:pt>
    <dgm:pt modelId="{5085FBDD-183D-440E-861F-ED0949BB2080}" type="sibTrans" cxnId="{E3A8E736-B68D-4E58-BCB5-95754B4354B8}">
      <dgm:prSet/>
      <dgm:spPr/>
      <dgm:t>
        <a:bodyPr/>
        <a:lstStyle/>
        <a:p>
          <a:endParaRPr lang="en-US"/>
        </a:p>
      </dgm:t>
    </dgm:pt>
    <dgm:pt modelId="{631824A8-CD41-4B59-9753-466308D881F1}">
      <dgm:prSet/>
      <dgm:spPr/>
      <dgm:t>
        <a:bodyPr/>
        <a:lstStyle/>
        <a:p>
          <a:pPr rtl="0"/>
          <a:r>
            <a:rPr lang="en-US" smtClean="0"/>
            <a:t>Untuk  menjelaskan proses pengambilan keputusan Perusahaan X dalam menentukan pemecatan karyawan</a:t>
          </a:r>
          <a:endParaRPr lang="en-US"/>
        </a:p>
      </dgm:t>
    </dgm:pt>
    <dgm:pt modelId="{4B04994B-E7C7-4F81-802F-2E476952E3A1}" type="parTrans" cxnId="{2992F4FC-A630-4C68-89AA-09711E4DA5CC}">
      <dgm:prSet/>
      <dgm:spPr/>
      <dgm:t>
        <a:bodyPr/>
        <a:lstStyle/>
        <a:p>
          <a:endParaRPr lang="en-US"/>
        </a:p>
      </dgm:t>
    </dgm:pt>
    <dgm:pt modelId="{B0489D7E-50B1-40DD-865D-B260FA500D69}" type="sibTrans" cxnId="{2992F4FC-A630-4C68-89AA-09711E4DA5CC}">
      <dgm:prSet/>
      <dgm:spPr/>
      <dgm:t>
        <a:bodyPr/>
        <a:lstStyle/>
        <a:p>
          <a:endParaRPr lang="en-US"/>
        </a:p>
      </dgm:t>
    </dgm:pt>
    <dgm:pt modelId="{2762FDC8-9FEE-49C0-827C-EB6D8B60BE76}">
      <dgm:prSet/>
      <dgm:spPr>
        <a:solidFill>
          <a:srgbClr val="99FFCC"/>
        </a:solidFill>
      </dgm:spPr>
      <dgm:t>
        <a:bodyPr/>
        <a:lstStyle/>
        <a:p>
          <a:pPr rtl="0"/>
          <a:r>
            <a:rPr lang="en-US" smtClean="0"/>
            <a:t>Untuk mengetahui dan menggambarkan pola komunikasi keluarga urban dalam memberikan pendidikan seks usia dini pada anak</a:t>
          </a:r>
          <a:endParaRPr lang="en-US"/>
        </a:p>
      </dgm:t>
    </dgm:pt>
    <dgm:pt modelId="{4AF73DFF-C81D-4DF7-94FE-20D773EDC926}" type="parTrans" cxnId="{5C6F84E8-9B85-4478-9815-F4D3E6014729}">
      <dgm:prSet/>
      <dgm:spPr/>
      <dgm:t>
        <a:bodyPr/>
        <a:lstStyle/>
        <a:p>
          <a:endParaRPr lang="en-US"/>
        </a:p>
      </dgm:t>
    </dgm:pt>
    <dgm:pt modelId="{6B97D5C3-7ABA-4929-A97D-CCC4A708B465}" type="sibTrans" cxnId="{5C6F84E8-9B85-4478-9815-F4D3E6014729}">
      <dgm:prSet/>
      <dgm:spPr/>
      <dgm:t>
        <a:bodyPr/>
        <a:lstStyle/>
        <a:p>
          <a:endParaRPr lang="en-US"/>
        </a:p>
      </dgm:t>
    </dgm:pt>
    <dgm:pt modelId="{58AA0BBA-201D-4580-BB1D-282377C3C2D2}" type="pres">
      <dgm:prSet presAssocID="{9BFFDFA5-FF68-40BD-ADF2-EA429D084BF2}" presName="linear" presStyleCnt="0">
        <dgm:presLayoutVars>
          <dgm:animLvl val="lvl"/>
          <dgm:resizeHandles val="exact"/>
        </dgm:presLayoutVars>
      </dgm:prSet>
      <dgm:spPr/>
    </dgm:pt>
    <dgm:pt modelId="{39D96016-D713-4563-8991-3C40AD2FCDD0}" type="pres">
      <dgm:prSet presAssocID="{2CBD1D8B-21CC-44EB-ABF9-45A19250E750}" presName="parentText" presStyleLbl="node1" presStyleIdx="0" presStyleCnt="3">
        <dgm:presLayoutVars>
          <dgm:chMax val="0"/>
          <dgm:bulletEnabled val="1"/>
        </dgm:presLayoutVars>
      </dgm:prSet>
      <dgm:spPr/>
    </dgm:pt>
    <dgm:pt modelId="{D04AD198-887D-41E0-AD3F-549A577C845A}" type="pres">
      <dgm:prSet presAssocID="{5085FBDD-183D-440E-861F-ED0949BB2080}" presName="spacer" presStyleCnt="0"/>
      <dgm:spPr/>
    </dgm:pt>
    <dgm:pt modelId="{B0E677F2-66B4-4BA1-91A0-5FD2B1D48F59}" type="pres">
      <dgm:prSet presAssocID="{631824A8-CD41-4B59-9753-466308D881F1}" presName="parentText" presStyleLbl="node1" presStyleIdx="1" presStyleCnt="3">
        <dgm:presLayoutVars>
          <dgm:chMax val="0"/>
          <dgm:bulletEnabled val="1"/>
        </dgm:presLayoutVars>
      </dgm:prSet>
      <dgm:spPr/>
    </dgm:pt>
    <dgm:pt modelId="{4E178F2F-6A1B-4D03-A552-EBC7F18A53FB}" type="pres">
      <dgm:prSet presAssocID="{B0489D7E-50B1-40DD-865D-B260FA500D69}" presName="spacer" presStyleCnt="0"/>
      <dgm:spPr/>
    </dgm:pt>
    <dgm:pt modelId="{540EA957-61DB-4059-AFEA-7793A642DF42}" type="pres">
      <dgm:prSet presAssocID="{2762FDC8-9FEE-49C0-827C-EB6D8B60BE76}" presName="parentText" presStyleLbl="node1" presStyleIdx="2" presStyleCnt="3">
        <dgm:presLayoutVars>
          <dgm:chMax val="0"/>
          <dgm:bulletEnabled val="1"/>
        </dgm:presLayoutVars>
      </dgm:prSet>
      <dgm:spPr/>
    </dgm:pt>
  </dgm:ptLst>
  <dgm:cxnLst>
    <dgm:cxn modelId="{2992F4FC-A630-4C68-89AA-09711E4DA5CC}" srcId="{9BFFDFA5-FF68-40BD-ADF2-EA429D084BF2}" destId="{631824A8-CD41-4B59-9753-466308D881F1}" srcOrd="1" destOrd="0" parTransId="{4B04994B-E7C7-4F81-802F-2E476952E3A1}" sibTransId="{B0489D7E-50B1-40DD-865D-B260FA500D69}"/>
    <dgm:cxn modelId="{E3A8E736-B68D-4E58-BCB5-95754B4354B8}" srcId="{9BFFDFA5-FF68-40BD-ADF2-EA429D084BF2}" destId="{2CBD1D8B-21CC-44EB-ABF9-45A19250E750}" srcOrd="0" destOrd="0" parTransId="{9914672C-6C0A-460D-86CD-9C7115F2B192}" sibTransId="{5085FBDD-183D-440E-861F-ED0949BB2080}"/>
    <dgm:cxn modelId="{F4750B9E-2634-4EA1-A860-EF665CB5A5D7}" type="presOf" srcId="{2CBD1D8B-21CC-44EB-ABF9-45A19250E750}" destId="{39D96016-D713-4563-8991-3C40AD2FCDD0}" srcOrd="0" destOrd="0" presId="urn:microsoft.com/office/officeart/2005/8/layout/vList2"/>
    <dgm:cxn modelId="{5C6F84E8-9B85-4478-9815-F4D3E6014729}" srcId="{9BFFDFA5-FF68-40BD-ADF2-EA429D084BF2}" destId="{2762FDC8-9FEE-49C0-827C-EB6D8B60BE76}" srcOrd="2" destOrd="0" parTransId="{4AF73DFF-C81D-4DF7-94FE-20D773EDC926}" sibTransId="{6B97D5C3-7ABA-4929-A97D-CCC4A708B465}"/>
    <dgm:cxn modelId="{FA903A0B-B73A-4D21-8F32-26FC6B1B455C}" type="presOf" srcId="{9BFFDFA5-FF68-40BD-ADF2-EA429D084BF2}" destId="{58AA0BBA-201D-4580-BB1D-282377C3C2D2}" srcOrd="0" destOrd="0" presId="urn:microsoft.com/office/officeart/2005/8/layout/vList2"/>
    <dgm:cxn modelId="{212B6A56-CD67-45D4-9DE4-963F684DDEA2}" type="presOf" srcId="{631824A8-CD41-4B59-9753-466308D881F1}" destId="{B0E677F2-66B4-4BA1-91A0-5FD2B1D48F59}" srcOrd="0" destOrd="0" presId="urn:microsoft.com/office/officeart/2005/8/layout/vList2"/>
    <dgm:cxn modelId="{39B95254-82DE-4542-AF72-7422A0A05A4E}" type="presOf" srcId="{2762FDC8-9FEE-49C0-827C-EB6D8B60BE76}" destId="{540EA957-61DB-4059-AFEA-7793A642DF42}" srcOrd="0" destOrd="0" presId="urn:microsoft.com/office/officeart/2005/8/layout/vList2"/>
    <dgm:cxn modelId="{C5335B19-00E8-4871-8F4A-02F73B2A62FB}" type="presParOf" srcId="{58AA0BBA-201D-4580-BB1D-282377C3C2D2}" destId="{39D96016-D713-4563-8991-3C40AD2FCDD0}" srcOrd="0" destOrd="0" presId="urn:microsoft.com/office/officeart/2005/8/layout/vList2"/>
    <dgm:cxn modelId="{502D8C1F-29FE-4E50-8B68-6455D5C4B60E}" type="presParOf" srcId="{58AA0BBA-201D-4580-BB1D-282377C3C2D2}" destId="{D04AD198-887D-41E0-AD3F-549A577C845A}" srcOrd="1" destOrd="0" presId="urn:microsoft.com/office/officeart/2005/8/layout/vList2"/>
    <dgm:cxn modelId="{E74D340A-E676-44A9-B3FB-BA83E34FC78C}" type="presParOf" srcId="{58AA0BBA-201D-4580-BB1D-282377C3C2D2}" destId="{B0E677F2-66B4-4BA1-91A0-5FD2B1D48F59}" srcOrd="2" destOrd="0" presId="urn:microsoft.com/office/officeart/2005/8/layout/vList2"/>
    <dgm:cxn modelId="{2B7543FC-5AAA-4B74-81F5-76C613034DD7}" type="presParOf" srcId="{58AA0BBA-201D-4580-BB1D-282377C3C2D2}" destId="{4E178F2F-6A1B-4D03-A552-EBC7F18A53FB}" srcOrd="3" destOrd="0" presId="urn:microsoft.com/office/officeart/2005/8/layout/vList2"/>
    <dgm:cxn modelId="{989604E2-4613-4B52-B234-F29F611EC570}" type="presParOf" srcId="{58AA0BBA-201D-4580-BB1D-282377C3C2D2}" destId="{540EA957-61DB-4059-AFEA-7793A642DF4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6EB553-E206-4DF5-89C6-87EE35335431}" type="doc">
      <dgm:prSet loTypeId="urn:microsoft.com/office/officeart/2005/8/layout/hierarchy1" loCatId="hierarchy" qsTypeId="urn:microsoft.com/office/officeart/2005/8/quickstyle/simple4" qsCatId="simple" csTypeId="urn:microsoft.com/office/officeart/2005/8/colors/accent1_3" csCatId="accent1" phldr="1"/>
      <dgm:spPr/>
      <dgm:t>
        <a:bodyPr/>
        <a:lstStyle/>
        <a:p>
          <a:endParaRPr lang="en-US"/>
        </a:p>
      </dgm:t>
    </dgm:pt>
    <dgm:pt modelId="{6FB5EA59-F13C-4513-8B0E-DE96C8EEAFBB}">
      <dgm:prSet phldrT="[Text]"/>
      <dgm:spPr/>
      <dgm:t>
        <a:bodyPr/>
        <a:lstStyle/>
        <a:p>
          <a:r>
            <a:rPr lang="en-US"/>
            <a:t>SIGNIFIKANSI TEORITIS</a:t>
          </a:r>
        </a:p>
      </dgm:t>
    </dgm:pt>
    <dgm:pt modelId="{CB2C5BED-740E-4857-AD1E-26FE158F1686}" type="parTrans" cxnId="{7542F01F-981D-4E61-A30F-00799DEDBA83}">
      <dgm:prSet/>
      <dgm:spPr/>
      <dgm:t>
        <a:bodyPr/>
        <a:lstStyle/>
        <a:p>
          <a:endParaRPr lang="en-US"/>
        </a:p>
      </dgm:t>
    </dgm:pt>
    <dgm:pt modelId="{49C63B1E-DDC2-447C-A930-582DFF98996F}" type="sibTrans" cxnId="{7542F01F-981D-4E61-A30F-00799DEDBA83}">
      <dgm:prSet/>
      <dgm:spPr/>
      <dgm:t>
        <a:bodyPr/>
        <a:lstStyle/>
        <a:p>
          <a:endParaRPr lang="en-US"/>
        </a:p>
      </dgm:t>
    </dgm:pt>
    <dgm:pt modelId="{3478FC96-CF54-4577-93B4-0B33994B2A0C}">
      <dgm:prSet phldrT="[Text]"/>
      <dgm:spPr/>
      <dgm:t>
        <a:bodyPr/>
        <a:lstStyle/>
        <a:p>
          <a:r>
            <a:rPr lang="en-US"/>
            <a:t>SIGNIFIKANSI PRAKTIS</a:t>
          </a:r>
        </a:p>
      </dgm:t>
    </dgm:pt>
    <dgm:pt modelId="{625DAA74-9DEB-4C70-B496-D52342569564}" type="parTrans" cxnId="{D89A5B26-42D0-4E13-A79B-344353B3FD0D}">
      <dgm:prSet/>
      <dgm:spPr/>
      <dgm:t>
        <a:bodyPr/>
        <a:lstStyle/>
        <a:p>
          <a:endParaRPr lang="en-US"/>
        </a:p>
      </dgm:t>
    </dgm:pt>
    <dgm:pt modelId="{E6C86596-4FB3-4637-A782-E091456098A1}" type="sibTrans" cxnId="{D89A5B26-42D0-4E13-A79B-344353B3FD0D}">
      <dgm:prSet/>
      <dgm:spPr/>
      <dgm:t>
        <a:bodyPr/>
        <a:lstStyle/>
        <a:p>
          <a:endParaRPr lang="en-US"/>
        </a:p>
      </dgm:t>
    </dgm:pt>
    <dgm:pt modelId="{89F629E8-9881-4C58-9304-E1B3DC91ECBC}">
      <dgm:prSet phldrT="[Text]"/>
      <dgm:spPr/>
      <dgm:t>
        <a:bodyPr/>
        <a:lstStyle/>
        <a:p>
          <a:r>
            <a:rPr lang="en-US"/>
            <a:t>SIGNIFIKANSI SOSIAL</a:t>
          </a:r>
        </a:p>
      </dgm:t>
    </dgm:pt>
    <dgm:pt modelId="{06B1511F-53C3-4F01-BADD-F8187E92D5F5}" type="parTrans" cxnId="{21986C9E-2D03-4696-BE0C-744714EB7812}">
      <dgm:prSet/>
      <dgm:spPr/>
      <dgm:t>
        <a:bodyPr/>
        <a:lstStyle/>
        <a:p>
          <a:endParaRPr lang="en-US"/>
        </a:p>
      </dgm:t>
    </dgm:pt>
    <dgm:pt modelId="{4BDDB069-0E09-49D7-BF59-F935D3B5DBA6}" type="sibTrans" cxnId="{21986C9E-2D03-4696-BE0C-744714EB7812}">
      <dgm:prSet/>
      <dgm:spPr/>
      <dgm:t>
        <a:bodyPr/>
        <a:lstStyle/>
        <a:p>
          <a:endParaRPr lang="en-US"/>
        </a:p>
      </dgm:t>
    </dgm:pt>
    <dgm:pt modelId="{3B773D5C-7881-4122-82C0-C686F8F416BF}" type="pres">
      <dgm:prSet presAssocID="{0D6EB553-E206-4DF5-89C6-87EE35335431}" presName="hierChild1" presStyleCnt="0">
        <dgm:presLayoutVars>
          <dgm:chPref val="1"/>
          <dgm:dir/>
          <dgm:animOne val="branch"/>
          <dgm:animLvl val="lvl"/>
          <dgm:resizeHandles/>
        </dgm:presLayoutVars>
      </dgm:prSet>
      <dgm:spPr/>
      <dgm:t>
        <a:bodyPr/>
        <a:lstStyle/>
        <a:p>
          <a:endParaRPr lang="en-US"/>
        </a:p>
      </dgm:t>
    </dgm:pt>
    <dgm:pt modelId="{99D44955-3281-49EE-9060-4E00BB842E62}" type="pres">
      <dgm:prSet presAssocID="{6FB5EA59-F13C-4513-8B0E-DE96C8EEAFBB}" presName="hierRoot1" presStyleCnt="0"/>
      <dgm:spPr/>
      <dgm:t>
        <a:bodyPr/>
        <a:lstStyle/>
        <a:p>
          <a:endParaRPr lang="en-US"/>
        </a:p>
      </dgm:t>
    </dgm:pt>
    <dgm:pt modelId="{41E00CB4-F0D0-4FB7-A17D-1485BACFD683}" type="pres">
      <dgm:prSet presAssocID="{6FB5EA59-F13C-4513-8B0E-DE96C8EEAFBB}" presName="composite" presStyleCnt="0"/>
      <dgm:spPr/>
      <dgm:t>
        <a:bodyPr/>
        <a:lstStyle/>
        <a:p>
          <a:endParaRPr lang="en-US"/>
        </a:p>
      </dgm:t>
    </dgm:pt>
    <dgm:pt modelId="{19F5810E-205E-48A0-94A0-28D8B43A77A0}" type="pres">
      <dgm:prSet presAssocID="{6FB5EA59-F13C-4513-8B0E-DE96C8EEAFBB}" presName="background" presStyleLbl="node0" presStyleIdx="0" presStyleCnt="3"/>
      <dgm:spPr/>
      <dgm:t>
        <a:bodyPr/>
        <a:lstStyle/>
        <a:p>
          <a:endParaRPr lang="en-US"/>
        </a:p>
      </dgm:t>
    </dgm:pt>
    <dgm:pt modelId="{A43A68BB-B0E5-40D1-B67B-DFF53249F4D9}" type="pres">
      <dgm:prSet presAssocID="{6FB5EA59-F13C-4513-8B0E-DE96C8EEAFBB}" presName="text" presStyleLbl="fgAcc0" presStyleIdx="0" presStyleCnt="3">
        <dgm:presLayoutVars>
          <dgm:chPref val="3"/>
        </dgm:presLayoutVars>
      </dgm:prSet>
      <dgm:spPr/>
      <dgm:t>
        <a:bodyPr/>
        <a:lstStyle/>
        <a:p>
          <a:endParaRPr lang="en-US"/>
        </a:p>
      </dgm:t>
    </dgm:pt>
    <dgm:pt modelId="{B483E7EB-8393-4645-B80C-5A3B70F74216}" type="pres">
      <dgm:prSet presAssocID="{6FB5EA59-F13C-4513-8B0E-DE96C8EEAFBB}" presName="hierChild2" presStyleCnt="0"/>
      <dgm:spPr/>
      <dgm:t>
        <a:bodyPr/>
        <a:lstStyle/>
        <a:p>
          <a:endParaRPr lang="en-US"/>
        </a:p>
      </dgm:t>
    </dgm:pt>
    <dgm:pt modelId="{4D1006C3-7AC7-4B9E-955A-785F7C2B4269}" type="pres">
      <dgm:prSet presAssocID="{3478FC96-CF54-4577-93B4-0B33994B2A0C}" presName="hierRoot1" presStyleCnt="0"/>
      <dgm:spPr/>
      <dgm:t>
        <a:bodyPr/>
        <a:lstStyle/>
        <a:p>
          <a:endParaRPr lang="en-US"/>
        </a:p>
      </dgm:t>
    </dgm:pt>
    <dgm:pt modelId="{527F6BED-77A8-4A21-A9F7-17D39185643B}" type="pres">
      <dgm:prSet presAssocID="{3478FC96-CF54-4577-93B4-0B33994B2A0C}" presName="composite" presStyleCnt="0"/>
      <dgm:spPr/>
      <dgm:t>
        <a:bodyPr/>
        <a:lstStyle/>
        <a:p>
          <a:endParaRPr lang="en-US"/>
        </a:p>
      </dgm:t>
    </dgm:pt>
    <dgm:pt modelId="{D730319F-E513-4F74-9643-D3ED930C7764}" type="pres">
      <dgm:prSet presAssocID="{3478FC96-CF54-4577-93B4-0B33994B2A0C}" presName="background" presStyleLbl="node0" presStyleIdx="1" presStyleCnt="3"/>
      <dgm:spPr/>
      <dgm:t>
        <a:bodyPr/>
        <a:lstStyle/>
        <a:p>
          <a:endParaRPr lang="en-US"/>
        </a:p>
      </dgm:t>
    </dgm:pt>
    <dgm:pt modelId="{AEB214AE-2F77-4C16-8387-59D7D0C6EA07}" type="pres">
      <dgm:prSet presAssocID="{3478FC96-CF54-4577-93B4-0B33994B2A0C}" presName="text" presStyleLbl="fgAcc0" presStyleIdx="1" presStyleCnt="3">
        <dgm:presLayoutVars>
          <dgm:chPref val="3"/>
        </dgm:presLayoutVars>
      </dgm:prSet>
      <dgm:spPr/>
      <dgm:t>
        <a:bodyPr/>
        <a:lstStyle/>
        <a:p>
          <a:endParaRPr lang="en-US"/>
        </a:p>
      </dgm:t>
    </dgm:pt>
    <dgm:pt modelId="{901B9D4B-3D29-4CBD-A458-8C34A90AE602}" type="pres">
      <dgm:prSet presAssocID="{3478FC96-CF54-4577-93B4-0B33994B2A0C}" presName="hierChild2" presStyleCnt="0"/>
      <dgm:spPr/>
      <dgm:t>
        <a:bodyPr/>
        <a:lstStyle/>
        <a:p>
          <a:endParaRPr lang="en-US"/>
        </a:p>
      </dgm:t>
    </dgm:pt>
    <dgm:pt modelId="{64AB6616-4115-492A-A17E-A7CA498B8EE8}" type="pres">
      <dgm:prSet presAssocID="{89F629E8-9881-4C58-9304-E1B3DC91ECBC}" presName="hierRoot1" presStyleCnt="0"/>
      <dgm:spPr/>
      <dgm:t>
        <a:bodyPr/>
        <a:lstStyle/>
        <a:p>
          <a:endParaRPr lang="en-US"/>
        </a:p>
      </dgm:t>
    </dgm:pt>
    <dgm:pt modelId="{1948288D-056A-4BBD-9BEF-756B7783AF77}" type="pres">
      <dgm:prSet presAssocID="{89F629E8-9881-4C58-9304-E1B3DC91ECBC}" presName="composite" presStyleCnt="0"/>
      <dgm:spPr/>
      <dgm:t>
        <a:bodyPr/>
        <a:lstStyle/>
        <a:p>
          <a:endParaRPr lang="en-US"/>
        </a:p>
      </dgm:t>
    </dgm:pt>
    <dgm:pt modelId="{05675671-2A8B-4918-877D-AEFFE56E6B48}" type="pres">
      <dgm:prSet presAssocID="{89F629E8-9881-4C58-9304-E1B3DC91ECBC}" presName="background" presStyleLbl="node0" presStyleIdx="2" presStyleCnt="3"/>
      <dgm:spPr/>
      <dgm:t>
        <a:bodyPr/>
        <a:lstStyle/>
        <a:p>
          <a:endParaRPr lang="en-US"/>
        </a:p>
      </dgm:t>
    </dgm:pt>
    <dgm:pt modelId="{7BEC1D57-F3A4-4C36-9B5A-7BEFD47DAE9B}" type="pres">
      <dgm:prSet presAssocID="{89F629E8-9881-4C58-9304-E1B3DC91ECBC}" presName="text" presStyleLbl="fgAcc0" presStyleIdx="2" presStyleCnt="3">
        <dgm:presLayoutVars>
          <dgm:chPref val="3"/>
        </dgm:presLayoutVars>
      </dgm:prSet>
      <dgm:spPr/>
      <dgm:t>
        <a:bodyPr/>
        <a:lstStyle/>
        <a:p>
          <a:endParaRPr lang="en-US"/>
        </a:p>
      </dgm:t>
    </dgm:pt>
    <dgm:pt modelId="{3B1AFB36-16EB-40AA-8981-6F84B5C600B9}" type="pres">
      <dgm:prSet presAssocID="{89F629E8-9881-4C58-9304-E1B3DC91ECBC}" presName="hierChild2" presStyleCnt="0"/>
      <dgm:spPr/>
      <dgm:t>
        <a:bodyPr/>
        <a:lstStyle/>
        <a:p>
          <a:endParaRPr lang="en-US"/>
        </a:p>
      </dgm:t>
    </dgm:pt>
  </dgm:ptLst>
  <dgm:cxnLst>
    <dgm:cxn modelId="{73F326CB-4012-4F7B-B34C-3AC8FC4A199D}" type="presOf" srcId="{3478FC96-CF54-4577-93B4-0B33994B2A0C}" destId="{AEB214AE-2F77-4C16-8387-59D7D0C6EA07}" srcOrd="0" destOrd="0" presId="urn:microsoft.com/office/officeart/2005/8/layout/hierarchy1"/>
    <dgm:cxn modelId="{85A0F26E-0D12-459B-A1B4-D64CBDFFF7C9}" type="presOf" srcId="{6FB5EA59-F13C-4513-8B0E-DE96C8EEAFBB}" destId="{A43A68BB-B0E5-40D1-B67B-DFF53249F4D9}" srcOrd="0" destOrd="0" presId="urn:microsoft.com/office/officeart/2005/8/layout/hierarchy1"/>
    <dgm:cxn modelId="{1C7B87C7-2B2A-4EE0-B75C-07090127B642}" type="presOf" srcId="{89F629E8-9881-4C58-9304-E1B3DC91ECBC}" destId="{7BEC1D57-F3A4-4C36-9B5A-7BEFD47DAE9B}" srcOrd="0" destOrd="0" presId="urn:microsoft.com/office/officeart/2005/8/layout/hierarchy1"/>
    <dgm:cxn modelId="{21986C9E-2D03-4696-BE0C-744714EB7812}" srcId="{0D6EB553-E206-4DF5-89C6-87EE35335431}" destId="{89F629E8-9881-4C58-9304-E1B3DC91ECBC}" srcOrd="2" destOrd="0" parTransId="{06B1511F-53C3-4F01-BADD-F8187E92D5F5}" sibTransId="{4BDDB069-0E09-49D7-BF59-F935D3B5DBA6}"/>
    <dgm:cxn modelId="{1BD6F435-C10E-4C7D-B448-79E1B228AD7B}" type="presOf" srcId="{0D6EB553-E206-4DF5-89C6-87EE35335431}" destId="{3B773D5C-7881-4122-82C0-C686F8F416BF}" srcOrd="0" destOrd="0" presId="urn:microsoft.com/office/officeart/2005/8/layout/hierarchy1"/>
    <dgm:cxn modelId="{D89A5B26-42D0-4E13-A79B-344353B3FD0D}" srcId="{0D6EB553-E206-4DF5-89C6-87EE35335431}" destId="{3478FC96-CF54-4577-93B4-0B33994B2A0C}" srcOrd="1" destOrd="0" parTransId="{625DAA74-9DEB-4C70-B496-D52342569564}" sibTransId="{E6C86596-4FB3-4637-A782-E091456098A1}"/>
    <dgm:cxn modelId="{7542F01F-981D-4E61-A30F-00799DEDBA83}" srcId="{0D6EB553-E206-4DF5-89C6-87EE35335431}" destId="{6FB5EA59-F13C-4513-8B0E-DE96C8EEAFBB}" srcOrd="0" destOrd="0" parTransId="{CB2C5BED-740E-4857-AD1E-26FE158F1686}" sibTransId="{49C63B1E-DDC2-447C-A930-582DFF98996F}"/>
    <dgm:cxn modelId="{77B75BD7-8FAB-4DE2-A1D9-393C5F105369}" type="presParOf" srcId="{3B773D5C-7881-4122-82C0-C686F8F416BF}" destId="{99D44955-3281-49EE-9060-4E00BB842E62}" srcOrd="0" destOrd="0" presId="urn:microsoft.com/office/officeart/2005/8/layout/hierarchy1"/>
    <dgm:cxn modelId="{B1343319-05DD-49DA-BD73-F22BC3C50925}" type="presParOf" srcId="{99D44955-3281-49EE-9060-4E00BB842E62}" destId="{41E00CB4-F0D0-4FB7-A17D-1485BACFD683}" srcOrd="0" destOrd="0" presId="urn:microsoft.com/office/officeart/2005/8/layout/hierarchy1"/>
    <dgm:cxn modelId="{12497FFB-00D2-4FC9-BA76-C11F01E0DDC4}" type="presParOf" srcId="{41E00CB4-F0D0-4FB7-A17D-1485BACFD683}" destId="{19F5810E-205E-48A0-94A0-28D8B43A77A0}" srcOrd="0" destOrd="0" presId="urn:microsoft.com/office/officeart/2005/8/layout/hierarchy1"/>
    <dgm:cxn modelId="{8A74C160-5D54-44C6-A2EF-34A71179B56D}" type="presParOf" srcId="{41E00CB4-F0D0-4FB7-A17D-1485BACFD683}" destId="{A43A68BB-B0E5-40D1-B67B-DFF53249F4D9}" srcOrd="1" destOrd="0" presId="urn:microsoft.com/office/officeart/2005/8/layout/hierarchy1"/>
    <dgm:cxn modelId="{836E57A0-7A96-4554-B56B-E7DA5F59735D}" type="presParOf" srcId="{99D44955-3281-49EE-9060-4E00BB842E62}" destId="{B483E7EB-8393-4645-B80C-5A3B70F74216}" srcOrd="1" destOrd="0" presId="urn:microsoft.com/office/officeart/2005/8/layout/hierarchy1"/>
    <dgm:cxn modelId="{6EF2B0DE-66E0-47EB-9FDE-49421FEE3A6C}" type="presParOf" srcId="{3B773D5C-7881-4122-82C0-C686F8F416BF}" destId="{4D1006C3-7AC7-4B9E-955A-785F7C2B4269}" srcOrd="1" destOrd="0" presId="urn:microsoft.com/office/officeart/2005/8/layout/hierarchy1"/>
    <dgm:cxn modelId="{A72A524B-8716-49AA-A3FB-3A3E7099F76C}" type="presParOf" srcId="{4D1006C3-7AC7-4B9E-955A-785F7C2B4269}" destId="{527F6BED-77A8-4A21-A9F7-17D39185643B}" srcOrd="0" destOrd="0" presId="urn:microsoft.com/office/officeart/2005/8/layout/hierarchy1"/>
    <dgm:cxn modelId="{691D6BE2-35A7-4B5C-A85F-7A73CEE46F8A}" type="presParOf" srcId="{527F6BED-77A8-4A21-A9F7-17D39185643B}" destId="{D730319F-E513-4F74-9643-D3ED930C7764}" srcOrd="0" destOrd="0" presId="urn:microsoft.com/office/officeart/2005/8/layout/hierarchy1"/>
    <dgm:cxn modelId="{6EDE973B-1B2B-46E2-B6D7-923211CA9A64}" type="presParOf" srcId="{527F6BED-77A8-4A21-A9F7-17D39185643B}" destId="{AEB214AE-2F77-4C16-8387-59D7D0C6EA07}" srcOrd="1" destOrd="0" presId="urn:microsoft.com/office/officeart/2005/8/layout/hierarchy1"/>
    <dgm:cxn modelId="{F504BC40-9977-433B-891C-EC1ECF498C3E}" type="presParOf" srcId="{4D1006C3-7AC7-4B9E-955A-785F7C2B4269}" destId="{901B9D4B-3D29-4CBD-A458-8C34A90AE602}" srcOrd="1" destOrd="0" presId="urn:microsoft.com/office/officeart/2005/8/layout/hierarchy1"/>
    <dgm:cxn modelId="{382DC419-52CF-4E0B-A125-4D66B2933794}" type="presParOf" srcId="{3B773D5C-7881-4122-82C0-C686F8F416BF}" destId="{64AB6616-4115-492A-A17E-A7CA498B8EE8}" srcOrd="2" destOrd="0" presId="urn:microsoft.com/office/officeart/2005/8/layout/hierarchy1"/>
    <dgm:cxn modelId="{BEA5BCEE-3094-4D63-B093-AF6C3E8528DE}" type="presParOf" srcId="{64AB6616-4115-492A-A17E-A7CA498B8EE8}" destId="{1948288D-056A-4BBD-9BEF-756B7783AF77}" srcOrd="0" destOrd="0" presId="urn:microsoft.com/office/officeart/2005/8/layout/hierarchy1"/>
    <dgm:cxn modelId="{74D0D06B-158F-4E64-9958-943D3D5C3DD2}" type="presParOf" srcId="{1948288D-056A-4BBD-9BEF-756B7783AF77}" destId="{05675671-2A8B-4918-877D-AEFFE56E6B48}" srcOrd="0" destOrd="0" presId="urn:microsoft.com/office/officeart/2005/8/layout/hierarchy1"/>
    <dgm:cxn modelId="{3032C431-2D5E-4090-9B57-7BD1FD5F7DFB}" type="presParOf" srcId="{1948288D-056A-4BBD-9BEF-756B7783AF77}" destId="{7BEC1D57-F3A4-4C36-9B5A-7BEFD47DAE9B}" srcOrd="1" destOrd="0" presId="urn:microsoft.com/office/officeart/2005/8/layout/hierarchy1"/>
    <dgm:cxn modelId="{08E87D17-4AD8-4977-9684-0EED7319EDAC}" type="presParOf" srcId="{64AB6616-4115-492A-A17E-A7CA498B8EE8}" destId="{3B1AFB36-16EB-40AA-8981-6F84B5C600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69DEE56-6357-4097-AC8E-5510CA5FE17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DE73E6B-AE08-475D-B9D7-26FFAB7DD666}">
      <dgm:prSet/>
      <dgm:spPr>
        <a:solidFill>
          <a:srgbClr val="99FFCC"/>
        </a:solidFill>
      </dgm:spPr>
      <dgm:t>
        <a:bodyPr/>
        <a:lstStyle/>
        <a:p>
          <a:pPr rtl="0"/>
          <a:r>
            <a:rPr lang="en-US" smtClean="0">
              <a:solidFill>
                <a:schemeClr val="tx1"/>
              </a:solidFill>
            </a:rPr>
            <a:t>Signifikansi Teoritis : Kontribusi penelitian bagi perkembangan konseptual dan teori dalam kajian Ilmu Komunikasi</a:t>
          </a:r>
          <a:endParaRPr lang="en-US">
            <a:solidFill>
              <a:schemeClr val="tx1"/>
            </a:solidFill>
          </a:endParaRPr>
        </a:p>
      </dgm:t>
    </dgm:pt>
    <dgm:pt modelId="{AB362DFB-4988-4987-A109-77D9C8216E16}" type="parTrans" cxnId="{14F91949-7C33-4757-B68F-21F70297EB76}">
      <dgm:prSet/>
      <dgm:spPr/>
      <dgm:t>
        <a:bodyPr/>
        <a:lstStyle/>
        <a:p>
          <a:endParaRPr lang="en-US">
            <a:solidFill>
              <a:schemeClr val="tx1"/>
            </a:solidFill>
          </a:endParaRPr>
        </a:p>
      </dgm:t>
    </dgm:pt>
    <dgm:pt modelId="{69F4B4EC-6276-49F1-AB32-5E92519CA98B}" type="sibTrans" cxnId="{14F91949-7C33-4757-B68F-21F70297EB76}">
      <dgm:prSet/>
      <dgm:spPr/>
      <dgm:t>
        <a:bodyPr/>
        <a:lstStyle/>
        <a:p>
          <a:endParaRPr lang="en-US">
            <a:solidFill>
              <a:schemeClr val="tx1"/>
            </a:solidFill>
          </a:endParaRPr>
        </a:p>
      </dgm:t>
    </dgm:pt>
    <dgm:pt modelId="{5EF65987-A416-4436-9D04-9D9F95BA057B}">
      <dgm:prSet/>
      <dgm:spPr/>
      <dgm:t>
        <a:bodyPr/>
        <a:lstStyle/>
        <a:p>
          <a:pPr rtl="0"/>
          <a:r>
            <a:rPr lang="en-US" smtClean="0">
              <a:solidFill>
                <a:schemeClr val="tx1"/>
              </a:solidFill>
            </a:rPr>
            <a:t>Signifikansi Praktis : Kontribusi penelitian bagi perkembangan dunia profesional (secara praktis) / memberikan masukan, saran atau rekomendasi bagi perusahaan atau praktisi</a:t>
          </a:r>
          <a:endParaRPr lang="en-US">
            <a:solidFill>
              <a:schemeClr val="tx1"/>
            </a:solidFill>
          </a:endParaRPr>
        </a:p>
      </dgm:t>
    </dgm:pt>
    <dgm:pt modelId="{9ECEEA83-C7A5-4534-B10A-74E06CDA8BF2}" type="parTrans" cxnId="{B921EAB3-D238-4C84-8716-63770BEF539E}">
      <dgm:prSet/>
      <dgm:spPr/>
      <dgm:t>
        <a:bodyPr/>
        <a:lstStyle/>
        <a:p>
          <a:endParaRPr lang="en-US">
            <a:solidFill>
              <a:schemeClr val="tx1"/>
            </a:solidFill>
          </a:endParaRPr>
        </a:p>
      </dgm:t>
    </dgm:pt>
    <dgm:pt modelId="{49A9C04C-A3A3-4DFB-85C3-98C391C38757}" type="sibTrans" cxnId="{B921EAB3-D238-4C84-8716-63770BEF539E}">
      <dgm:prSet/>
      <dgm:spPr/>
      <dgm:t>
        <a:bodyPr/>
        <a:lstStyle/>
        <a:p>
          <a:endParaRPr lang="en-US">
            <a:solidFill>
              <a:schemeClr val="tx1"/>
            </a:solidFill>
          </a:endParaRPr>
        </a:p>
      </dgm:t>
    </dgm:pt>
    <dgm:pt modelId="{C5691F12-3747-4720-9B34-A19EDB00845A}">
      <dgm:prSet/>
      <dgm:spPr>
        <a:solidFill>
          <a:srgbClr val="FFC000"/>
        </a:solidFill>
      </dgm:spPr>
      <dgm:t>
        <a:bodyPr/>
        <a:lstStyle/>
        <a:p>
          <a:pPr rtl="0"/>
          <a:r>
            <a:rPr lang="en-US" smtClean="0">
              <a:solidFill>
                <a:schemeClr val="tx1"/>
              </a:solidFill>
            </a:rPr>
            <a:t>Signifikansi Sosial : Kontribusi penelitian dalam kehidupan sosial bermasyarakat</a:t>
          </a:r>
          <a:endParaRPr lang="en-US">
            <a:solidFill>
              <a:schemeClr val="tx1"/>
            </a:solidFill>
          </a:endParaRPr>
        </a:p>
      </dgm:t>
    </dgm:pt>
    <dgm:pt modelId="{A81212C2-615C-427D-B6DB-23083A96F198}" type="parTrans" cxnId="{4841173B-5445-475A-A8A8-F8680DAE36AE}">
      <dgm:prSet/>
      <dgm:spPr/>
      <dgm:t>
        <a:bodyPr/>
        <a:lstStyle/>
        <a:p>
          <a:endParaRPr lang="en-US">
            <a:solidFill>
              <a:schemeClr val="tx1"/>
            </a:solidFill>
          </a:endParaRPr>
        </a:p>
      </dgm:t>
    </dgm:pt>
    <dgm:pt modelId="{53D084B6-B1FB-4047-93B0-5021E3AD400F}" type="sibTrans" cxnId="{4841173B-5445-475A-A8A8-F8680DAE36AE}">
      <dgm:prSet/>
      <dgm:spPr/>
      <dgm:t>
        <a:bodyPr/>
        <a:lstStyle/>
        <a:p>
          <a:endParaRPr lang="en-US">
            <a:solidFill>
              <a:schemeClr val="tx1"/>
            </a:solidFill>
          </a:endParaRPr>
        </a:p>
      </dgm:t>
    </dgm:pt>
    <dgm:pt modelId="{E2A3E58E-C195-4DB2-AC64-8CED478B31B3}" type="pres">
      <dgm:prSet presAssocID="{F69DEE56-6357-4097-AC8E-5510CA5FE17A}" presName="Name0" presStyleCnt="0">
        <dgm:presLayoutVars>
          <dgm:dir/>
          <dgm:resizeHandles val="exact"/>
        </dgm:presLayoutVars>
      </dgm:prSet>
      <dgm:spPr/>
    </dgm:pt>
    <dgm:pt modelId="{D40727B4-9F5D-4929-BED9-FFCD0812B346}" type="pres">
      <dgm:prSet presAssocID="{1DE73E6B-AE08-475D-B9D7-26FFAB7DD666}" presName="node" presStyleLbl="node1" presStyleIdx="0" presStyleCnt="3">
        <dgm:presLayoutVars>
          <dgm:bulletEnabled val="1"/>
        </dgm:presLayoutVars>
      </dgm:prSet>
      <dgm:spPr/>
    </dgm:pt>
    <dgm:pt modelId="{B8640B98-C1EA-4E68-8DC1-6510625D502D}" type="pres">
      <dgm:prSet presAssocID="{69F4B4EC-6276-49F1-AB32-5E92519CA98B}" presName="sibTrans" presStyleLbl="sibTrans2D1" presStyleIdx="0" presStyleCnt="2"/>
      <dgm:spPr/>
    </dgm:pt>
    <dgm:pt modelId="{9A1C6235-C692-49F9-8114-72AFF61103BF}" type="pres">
      <dgm:prSet presAssocID="{69F4B4EC-6276-49F1-AB32-5E92519CA98B}" presName="connectorText" presStyleLbl="sibTrans2D1" presStyleIdx="0" presStyleCnt="2"/>
      <dgm:spPr/>
    </dgm:pt>
    <dgm:pt modelId="{17394CA0-1CA5-4746-95AD-B35FE58A8720}" type="pres">
      <dgm:prSet presAssocID="{5EF65987-A416-4436-9D04-9D9F95BA057B}" presName="node" presStyleLbl="node1" presStyleIdx="1" presStyleCnt="3">
        <dgm:presLayoutVars>
          <dgm:bulletEnabled val="1"/>
        </dgm:presLayoutVars>
      </dgm:prSet>
      <dgm:spPr/>
    </dgm:pt>
    <dgm:pt modelId="{CD947152-4D7C-42AE-8DF6-FD72D01B3AFA}" type="pres">
      <dgm:prSet presAssocID="{49A9C04C-A3A3-4DFB-85C3-98C391C38757}" presName="sibTrans" presStyleLbl="sibTrans2D1" presStyleIdx="1" presStyleCnt="2"/>
      <dgm:spPr/>
    </dgm:pt>
    <dgm:pt modelId="{250B8C0A-E7B8-46EC-980E-617F5B26810A}" type="pres">
      <dgm:prSet presAssocID="{49A9C04C-A3A3-4DFB-85C3-98C391C38757}" presName="connectorText" presStyleLbl="sibTrans2D1" presStyleIdx="1" presStyleCnt="2"/>
      <dgm:spPr/>
    </dgm:pt>
    <dgm:pt modelId="{40EA9432-9116-473A-B96E-6A44C2746C73}" type="pres">
      <dgm:prSet presAssocID="{C5691F12-3747-4720-9B34-A19EDB00845A}" presName="node" presStyleLbl="node1" presStyleIdx="2" presStyleCnt="3">
        <dgm:presLayoutVars>
          <dgm:bulletEnabled val="1"/>
        </dgm:presLayoutVars>
      </dgm:prSet>
      <dgm:spPr/>
    </dgm:pt>
  </dgm:ptLst>
  <dgm:cxnLst>
    <dgm:cxn modelId="{13F1D2D3-14E0-4BB8-86BB-5829478D5346}" type="presOf" srcId="{1DE73E6B-AE08-475D-B9D7-26FFAB7DD666}" destId="{D40727B4-9F5D-4929-BED9-FFCD0812B346}" srcOrd="0" destOrd="0" presId="urn:microsoft.com/office/officeart/2005/8/layout/process1"/>
    <dgm:cxn modelId="{FE63B699-9509-4028-9AD9-C2C3D1265095}" type="presOf" srcId="{49A9C04C-A3A3-4DFB-85C3-98C391C38757}" destId="{CD947152-4D7C-42AE-8DF6-FD72D01B3AFA}" srcOrd="0" destOrd="0" presId="urn:microsoft.com/office/officeart/2005/8/layout/process1"/>
    <dgm:cxn modelId="{B594FFAC-5EBA-44D1-8990-16A0E0F2B851}" type="presOf" srcId="{C5691F12-3747-4720-9B34-A19EDB00845A}" destId="{40EA9432-9116-473A-B96E-6A44C2746C73}" srcOrd="0" destOrd="0" presId="urn:microsoft.com/office/officeart/2005/8/layout/process1"/>
    <dgm:cxn modelId="{1DFE95AC-AF2C-4F07-8502-A39285F81AAE}" type="presOf" srcId="{69F4B4EC-6276-49F1-AB32-5E92519CA98B}" destId="{B8640B98-C1EA-4E68-8DC1-6510625D502D}" srcOrd="0" destOrd="0" presId="urn:microsoft.com/office/officeart/2005/8/layout/process1"/>
    <dgm:cxn modelId="{02B7322A-2EB2-4068-9920-129511ED7867}" type="presOf" srcId="{49A9C04C-A3A3-4DFB-85C3-98C391C38757}" destId="{250B8C0A-E7B8-46EC-980E-617F5B26810A}" srcOrd="1" destOrd="0" presId="urn:microsoft.com/office/officeart/2005/8/layout/process1"/>
    <dgm:cxn modelId="{580FFDB5-6F8D-451A-AB36-463E99077E82}" type="presOf" srcId="{69F4B4EC-6276-49F1-AB32-5E92519CA98B}" destId="{9A1C6235-C692-49F9-8114-72AFF61103BF}" srcOrd="1" destOrd="0" presId="urn:microsoft.com/office/officeart/2005/8/layout/process1"/>
    <dgm:cxn modelId="{D72C7524-7174-4609-B81C-6C5A53A187FE}" type="presOf" srcId="{F69DEE56-6357-4097-AC8E-5510CA5FE17A}" destId="{E2A3E58E-C195-4DB2-AC64-8CED478B31B3}" srcOrd="0" destOrd="0" presId="urn:microsoft.com/office/officeart/2005/8/layout/process1"/>
    <dgm:cxn modelId="{B921EAB3-D238-4C84-8716-63770BEF539E}" srcId="{F69DEE56-6357-4097-AC8E-5510CA5FE17A}" destId="{5EF65987-A416-4436-9D04-9D9F95BA057B}" srcOrd="1" destOrd="0" parTransId="{9ECEEA83-C7A5-4534-B10A-74E06CDA8BF2}" sibTransId="{49A9C04C-A3A3-4DFB-85C3-98C391C38757}"/>
    <dgm:cxn modelId="{C8EF3DF7-AC32-42E2-AD96-FFDBC07A4A3D}" type="presOf" srcId="{5EF65987-A416-4436-9D04-9D9F95BA057B}" destId="{17394CA0-1CA5-4746-95AD-B35FE58A8720}" srcOrd="0" destOrd="0" presId="urn:microsoft.com/office/officeart/2005/8/layout/process1"/>
    <dgm:cxn modelId="{4841173B-5445-475A-A8A8-F8680DAE36AE}" srcId="{F69DEE56-6357-4097-AC8E-5510CA5FE17A}" destId="{C5691F12-3747-4720-9B34-A19EDB00845A}" srcOrd="2" destOrd="0" parTransId="{A81212C2-615C-427D-B6DB-23083A96F198}" sibTransId="{53D084B6-B1FB-4047-93B0-5021E3AD400F}"/>
    <dgm:cxn modelId="{14F91949-7C33-4757-B68F-21F70297EB76}" srcId="{F69DEE56-6357-4097-AC8E-5510CA5FE17A}" destId="{1DE73E6B-AE08-475D-B9D7-26FFAB7DD666}" srcOrd="0" destOrd="0" parTransId="{AB362DFB-4988-4987-A109-77D9C8216E16}" sibTransId="{69F4B4EC-6276-49F1-AB32-5E92519CA98B}"/>
    <dgm:cxn modelId="{948FFB3F-D185-4D0C-B59D-35C7DF1B3703}" type="presParOf" srcId="{E2A3E58E-C195-4DB2-AC64-8CED478B31B3}" destId="{D40727B4-9F5D-4929-BED9-FFCD0812B346}" srcOrd="0" destOrd="0" presId="urn:microsoft.com/office/officeart/2005/8/layout/process1"/>
    <dgm:cxn modelId="{48AF2CA2-8088-4077-8B3C-8A6936E436F8}" type="presParOf" srcId="{E2A3E58E-C195-4DB2-AC64-8CED478B31B3}" destId="{B8640B98-C1EA-4E68-8DC1-6510625D502D}" srcOrd="1" destOrd="0" presId="urn:microsoft.com/office/officeart/2005/8/layout/process1"/>
    <dgm:cxn modelId="{6EE677A4-51E9-4FD8-BD19-0130BE349D33}" type="presParOf" srcId="{B8640B98-C1EA-4E68-8DC1-6510625D502D}" destId="{9A1C6235-C692-49F9-8114-72AFF61103BF}" srcOrd="0" destOrd="0" presId="urn:microsoft.com/office/officeart/2005/8/layout/process1"/>
    <dgm:cxn modelId="{A571D6FC-5D20-4EF0-AB2E-020B427C5351}" type="presParOf" srcId="{E2A3E58E-C195-4DB2-AC64-8CED478B31B3}" destId="{17394CA0-1CA5-4746-95AD-B35FE58A8720}" srcOrd="2" destOrd="0" presId="urn:microsoft.com/office/officeart/2005/8/layout/process1"/>
    <dgm:cxn modelId="{8F841113-6F6C-4857-AD39-F09C9CFABE36}" type="presParOf" srcId="{E2A3E58E-C195-4DB2-AC64-8CED478B31B3}" destId="{CD947152-4D7C-42AE-8DF6-FD72D01B3AFA}" srcOrd="3" destOrd="0" presId="urn:microsoft.com/office/officeart/2005/8/layout/process1"/>
    <dgm:cxn modelId="{DE53ECAB-8262-481B-AF28-660ED9E329AE}" type="presParOf" srcId="{CD947152-4D7C-42AE-8DF6-FD72D01B3AFA}" destId="{250B8C0A-E7B8-46EC-980E-617F5B26810A}" srcOrd="0" destOrd="0" presId="urn:microsoft.com/office/officeart/2005/8/layout/process1"/>
    <dgm:cxn modelId="{744C1500-B146-484B-A7AE-EEB44A7012AF}" type="presParOf" srcId="{E2A3E58E-C195-4DB2-AC64-8CED478B31B3}" destId="{40EA9432-9116-473A-B96E-6A44C2746C7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46A48-DEA5-44D6-9E15-F407EDCCB243}" type="doc">
      <dgm:prSet loTypeId="urn:microsoft.com/office/officeart/2008/layout/AlternatingPictureBlocks" loCatId="list" qsTypeId="urn:microsoft.com/office/officeart/2005/8/quickstyle/simple1" qsCatId="simple" csTypeId="urn:microsoft.com/office/officeart/2005/8/colors/accent0_2" csCatId="mainScheme" phldr="1"/>
      <dgm:spPr/>
    </dgm:pt>
    <dgm:pt modelId="{94DA065C-330A-428B-B97D-CD1699235435}">
      <dgm:prSet phldrT="[Text]"/>
      <dgm:spPr/>
      <dgm:t>
        <a:bodyPr/>
        <a:lstStyle/>
        <a:p>
          <a:r>
            <a:rPr lang="en-US" dirty="0" err="1" smtClean="0">
              <a:latin typeface="Arial Unicode MS" pitchFamily="34" charset="-128"/>
              <a:ea typeface="Arial Unicode MS" pitchFamily="34" charset="-128"/>
              <a:cs typeface="Arial Unicode MS" pitchFamily="34" charset="-128"/>
            </a:rPr>
            <a:t>Verstehen</a:t>
          </a:r>
          <a:endParaRPr lang="en-US" dirty="0">
            <a:latin typeface="Arial Unicode MS" pitchFamily="34" charset="-128"/>
            <a:ea typeface="Arial Unicode MS" pitchFamily="34" charset="-128"/>
            <a:cs typeface="Arial Unicode MS" pitchFamily="34" charset="-128"/>
          </a:endParaRPr>
        </a:p>
      </dgm:t>
    </dgm:pt>
    <dgm:pt modelId="{57D6A990-CAAE-48DA-936D-634D52B986C6}" type="parTrans" cxnId="{E3981D6F-7C89-4008-AC4F-DE6D0A2544BE}">
      <dgm:prSet/>
      <dgm:spPr/>
      <dgm:t>
        <a:bodyPr/>
        <a:lstStyle/>
        <a:p>
          <a:endParaRPr lang="en-US">
            <a:latin typeface="Arial Unicode MS" pitchFamily="34" charset="-128"/>
            <a:ea typeface="Arial Unicode MS" pitchFamily="34" charset="-128"/>
            <a:cs typeface="Arial Unicode MS" pitchFamily="34" charset="-128"/>
          </a:endParaRPr>
        </a:p>
      </dgm:t>
    </dgm:pt>
    <dgm:pt modelId="{51A99BE5-1D0C-4A2A-A59C-09C5550F9A98}" type="sibTrans" cxnId="{E3981D6F-7C89-4008-AC4F-DE6D0A2544BE}">
      <dgm:prSet/>
      <dgm:spPr/>
      <dgm:t>
        <a:bodyPr/>
        <a:lstStyle/>
        <a:p>
          <a:endParaRPr lang="en-US">
            <a:latin typeface="Arial Unicode MS" pitchFamily="34" charset="-128"/>
            <a:ea typeface="Arial Unicode MS" pitchFamily="34" charset="-128"/>
            <a:cs typeface="Arial Unicode MS" pitchFamily="34" charset="-128"/>
          </a:endParaRPr>
        </a:p>
      </dgm:t>
    </dgm:pt>
    <dgm:pt modelId="{E835F721-1C4A-4E5E-AAC4-0C2897BECEAF}">
      <dgm:prSet phldrT="[Text]"/>
      <dgm:spPr/>
      <dgm:t>
        <a:bodyPr/>
        <a:lstStyle/>
        <a:p>
          <a:r>
            <a:rPr lang="en-US" dirty="0" err="1" smtClean="0">
              <a:latin typeface="Arial Unicode MS" pitchFamily="34" charset="-128"/>
              <a:ea typeface="Arial Unicode MS" pitchFamily="34" charset="-128"/>
              <a:cs typeface="Arial Unicode MS" pitchFamily="34" charset="-128"/>
            </a:rPr>
            <a:t>Pendekatan</a:t>
          </a:r>
          <a:r>
            <a:rPr lang="en-US" dirty="0" smtClean="0">
              <a:latin typeface="Arial Unicode MS" pitchFamily="34" charset="-128"/>
              <a:ea typeface="Arial Unicode MS" pitchFamily="34" charset="-128"/>
              <a:cs typeface="Arial Unicode MS" pitchFamily="34" charset="-128"/>
            </a:rPr>
            <a:t> </a:t>
          </a:r>
          <a:r>
            <a:rPr lang="en-US" dirty="0" err="1" smtClean="0">
              <a:latin typeface="Arial Unicode MS" pitchFamily="34" charset="-128"/>
              <a:ea typeface="Arial Unicode MS" pitchFamily="34" charset="-128"/>
              <a:cs typeface="Arial Unicode MS" pitchFamily="34" charset="-128"/>
            </a:rPr>
            <a:t>Emik</a:t>
          </a:r>
          <a:endParaRPr lang="en-US" dirty="0">
            <a:latin typeface="Arial Unicode MS" pitchFamily="34" charset="-128"/>
            <a:ea typeface="Arial Unicode MS" pitchFamily="34" charset="-128"/>
            <a:cs typeface="Arial Unicode MS" pitchFamily="34" charset="-128"/>
          </a:endParaRPr>
        </a:p>
      </dgm:t>
    </dgm:pt>
    <dgm:pt modelId="{22973E04-D59A-46DB-BED0-A7DA6B00A266}" type="parTrans" cxnId="{58FAE7D0-7180-44E4-97A7-20F6121BA1A4}">
      <dgm:prSet/>
      <dgm:spPr/>
      <dgm:t>
        <a:bodyPr/>
        <a:lstStyle/>
        <a:p>
          <a:endParaRPr lang="en-US">
            <a:latin typeface="Arial Unicode MS" pitchFamily="34" charset="-128"/>
            <a:ea typeface="Arial Unicode MS" pitchFamily="34" charset="-128"/>
            <a:cs typeface="Arial Unicode MS" pitchFamily="34" charset="-128"/>
          </a:endParaRPr>
        </a:p>
      </dgm:t>
    </dgm:pt>
    <dgm:pt modelId="{ED003EC4-41CC-42AA-B397-CFDE54E51695}" type="sibTrans" cxnId="{58FAE7D0-7180-44E4-97A7-20F6121BA1A4}">
      <dgm:prSet/>
      <dgm:spPr/>
      <dgm:t>
        <a:bodyPr/>
        <a:lstStyle/>
        <a:p>
          <a:endParaRPr lang="en-US">
            <a:latin typeface="Arial Unicode MS" pitchFamily="34" charset="-128"/>
            <a:ea typeface="Arial Unicode MS" pitchFamily="34" charset="-128"/>
            <a:cs typeface="Arial Unicode MS" pitchFamily="34" charset="-128"/>
          </a:endParaRPr>
        </a:p>
      </dgm:t>
    </dgm:pt>
    <dgm:pt modelId="{02A5C7C9-D112-491C-BDD9-E55B5354E078}">
      <dgm:prSet phldrT="[Text]"/>
      <dgm:spPr/>
      <dgm:t>
        <a:bodyPr/>
        <a:lstStyle/>
        <a:p>
          <a:r>
            <a:rPr lang="en-US" dirty="0" err="1" smtClean="0">
              <a:latin typeface="Arial Unicode MS" pitchFamily="34" charset="-128"/>
              <a:ea typeface="Arial Unicode MS" pitchFamily="34" charset="-128"/>
              <a:cs typeface="Arial Unicode MS" pitchFamily="34" charset="-128"/>
            </a:rPr>
            <a:t>Subjektivitas</a:t>
          </a:r>
          <a:endParaRPr lang="en-US" dirty="0">
            <a:latin typeface="Arial Unicode MS" pitchFamily="34" charset="-128"/>
            <a:ea typeface="Arial Unicode MS" pitchFamily="34" charset="-128"/>
            <a:cs typeface="Arial Unicode MS" pitchFamily="34" charset="-128"/>
          </a:endParaRPr>
        </a:p>
      </dgm:t>
    </dgm:pt>
    <dgm:pt modelId="{A90A8A9D-6201-4B67-99B6-F6B52B9CBDC8}" type="parTrans" cxnId="{510D9C8B-514A-496A-870D-33DBE0156C0A}">
      <dgm:prSet/>
      <dgm:spPr/>
      <dgm:t>
        <a:bodyPr/>
        <a:lstStyle/>
        <a:p>
          <a:endParaRPr lang="en-US">
            <a:latin typeface="Arial Unicode MS" pitchFamily="34" charset="-128"/>
            <a:ea typeface="Arial Unicode MS" pitchFamily="34" charset="-128"/>
            <a:cs typeface="Arial Unicode MS" pitchFamily="34" charset="-128"/>
          </a:endParaRPr>
        </a:p>
      </dgm:t>
    </dgm:pt>
    <dgm:pt modelId="{03762E6B-D556-4F12-832C-45DD506B4B56}" type="sibTrans" cxnId="{510D9C8B-514A-496A-870D-33DBE0156C0A}">
      <dgm:prSet/>
      <dgm:spPr/>
      <dgm:t>
        <a:bodyPr/>
        <a:lstStyle/>
        <a:p>
          <a:endParaRPr lang="en-US">
            <a:latin typeface="Arial Unicode MS" pitchFamily="34" charset="-128"/>
            <a:ea typeface="Arial Unicode MS" pitchFamily="34" charset="-128"/>
            <a:cs typeface="Arial Unicode MS" pitchFamily="34" charset="-128"/>
          </a:endParaRPr>
        </a:p>
      </dgm:t>
    </dgm:pt>
    <dgm:pt modelId="{80A26531-913E-453A-8EE1-2AB734BDC812}" type="pres">
      <dgm:prSet presAssocID="{20E46A48-DEA5-44D6-9E15-F407EDCCB243}" presName="linearFlow" presStyleCnt="0">
        <dgm:presLayoutVars>
          <dgm:dir/>
          <dgm:resizeHandles val="exact"/>
        </dgm:presLayoutVars>
      </dgm:prSet>
      <dgm:spPr/>
    </dgm:pt>
    <dgm:pt modelId="{EB2426B5-3350-440A-AF19-6B63BC2A5D26}" type="pres">
      <dgm:prSet presAssocID="{94DA065C-330A-428B-B97D-CD1699235435}" presName="comp" presStyleCnt="0"/>
      <dgm:spPr/>
    </dgm:pt>
    <dgm:pt modelId="{27EA4E74-8A79-4740-A716-8D62F10B97C6}" type="pres">
      <dgm:prSet presAssocID="{94DA065C-330A-428B-B97D-CD1699235435}" presName="rect2" presStyleLbl="node1" presStyleIdx="0" presStyleCnt="3">
        <dgm:presLayoutVars>
          <dgm:bulletEnabled val="1"/>
        </dgm:presLayoutVars>
      </dgm:prSet>
      <dgm:spPr/>
    </dgm:pt>
    <dgm:pt modelId="{116EC107-AFA7-4238-8217-BB74582C3A77}" type="pres">
      <dgm:prSet presAssocID="{94DA065C-330A-428B-B97D-CD1699235435}" presName="rect1" presStyleLbl="lnNode1" presStyleIdx="0" presStyleCnt="3"/>
      <dgm:spPr>
        <a:blipFill rotWithShape="1">
          <a:blip xmlns:r="http://schemas.openxmlformats.org/officeDocument/2006/relationships" r:embed="rId1"/>
          <a:stretch>
            <a:fillRect/>
          </a:stretch>
        </a:blipFill>
      </dgm:spPr>
    </dgm:pt>
    <dgm:pt modelId="{BC12523F-85DA-4A85-B417-0E2678F8D874}" type="pres">
      <dgm:prSet presAssocID="{51A99BE5-1D0C-4A2A-A59C-09C5550F9A98}" presName="sibTrans" presStyleCnt="0"/>
      <dgm:spPr/>
    </dgm:pt>
    <dgm:pt modelId="{98C192D3-5738-4B8C-86F9-87A750C765DA}" type="pres">
      <dgm:prSet presAssocID="{E835F721-1C4A-4E5E-AAC4-0C2897BECEAF}" presName="comp" presStyleCnt="0"/>
      <dgm:spPr/>
    </dgm:pt>
    <dgm:pt modelId="{9E330CFC-0D75-4DDB-8430-78362A6E8A06}" type="pres">
      <dgm:prSet presAssocID="{E835F721-1C4A-4E5E-AAC4-0C2897BECEAF}" presName="rect2" presStyleLbl="node1" presStyleIdx="1" presStyleCnt="3">
        <dgm:presLayoutVars>
          <dgm:bulletEnabled val="1"/>
        </dgm:presLayoutVars>
      </dgm:prSet>
      <dgm:spPr/>
    </dgm:pt>
    <dgm:pt modelId="{56EDD2AC-5342-4336-8F00-497A89D1500A}" type="pres">
      <dgm:prSet presAssocID="{E835F721-1C4A-4E5E-AAC4-0C2897BECEAF}" presName="rect1" presStyleLbl="lnNode1" presStyleIdx="1" presStyleCnt="3"/>
      <dgm:spPr>
        <a:blipFill rotWithShape="1">
          <a:blip xmlns:r="http://schemas.openxmlformats.org/officeDocument/2006/relationships" r:embed="rId2"/>
          <a:stretch>
            <a:fillRect/>
          </a:stretch>
        </a:blipFill>
      </dgm:spPr>
    </dgm:pt>
    <dgm:pt modelId="{A1839D59-381E-43FC-8BC9-B5B1E1332BFB}" type="pres">
      <dgm:prSet presAssocID="{ED003EC4-41CC-42AA-B397-CFDE54E51695}" presName="sibTrans" presStyleCnt="0"/>
      <dgm:spPr/>
    </dgm:pt>
    <dgm:pt modelId="{52815892-88D4-4F58-8ABE-046A132C0E29}" type="pres">
      <dgm:prSet presAssocID="{02A5C7C9-D112-491C-BDD9-E55B5354E078}" presName="comp" presStyleCnt="0"/>
      <dgm:spPr/>
    </dgm:pt>
    <dgm:pt modelId="{C73A927E-A628-481F-95FD-5F70BD71019C}" type="pres">
      <dgm:prSet presAssocID="{02A5C7C9-D112-491C-BDD9-E55B5354E078}" presName="rect2" presStyleLbl="node1" presStyleIdx="2" presStyleCnt="3">
        <dgm:presLayoutVars>
          <dgm:bulletEnabled val="1"/>
        </dgm:presLayoutVars>
      </dgm:prSet>
      <dgm:spPr/>
    </dgm:pt>
    <dgm:pt modelId="{1F7BD08D-C76B-49F6-9BFC-E065C800C3A1}" type="pres">
      <dgm:prSet presAssocID="{02A5C7C9-D112-491C-BDD9-E55B5354E078}" presName="rect1" presStyleLbl="lnNode1" presStyleIdx="2" presStyleCnt="3"/>
      <dgm:spPr>
        <a:blipFill rotWithShape="1">
          <a:blip xmlns:r="http://schemas.openxmlformats.org/officeDocument/2006/relationships" r:embed="rId3"/>
          <a:stretch>
            <a:fillRect/>
          </a:stretch>
        </a:blipFill>
      </dgm:spPr>
    </dgm:pt>
  </dgm:ptLst>
  <dgm:cxnLst>
    <dgm:cxn modelId="{642F84F0-5794-441F-9151-286B5D090A21}" type="presOf" srcId="{20E46A48-DEA5-44D6-9E15-F407EDCCB243}" destId="{80A26531-913E-453A-8EE1-2AB734BDC812}" srcOrd="0" destOrd="0" presId="urn:microsoft.com/office/officeart/2008/layout/AlternatingPictureBlocks"/>
    <dgm:cxn modelId="{E3981D6F-7C89-4008-AC4F-DE6D0A2544BE}" srcId="{20E46A48-DEA5-44D6-9E15-F407EDCCB243}" destId="{94DA065C-330A-428B-B97D-CD1699235435}" srcOrd="0" destOrd="0" parTransId="{57D6A990-CAAE-48DA-936D-634D52B986C6}" sibTransId="{51A99BE5-1D0C-4A2A-A59C-09C5550F9A98}"/>
    <dgm:cxn modelId="{58FAE7D0-7180-44E4-97A7-20F6121BA1A4}" srcId="{20E46A48-DEA5-44D6-9E15-F407EDCCB243}" destId="{E835F721-1C4A-4E5E-AAC4-0C2897BECEAF}" srcOrd="1" destOrd="0" parTransId="{22973E04-D59A-46DB-BED0-A7DA6B00A266}" sibTransId="{ED003EC4-41CC-42AA-B397-CFDE54E51695}"/>
    <dgm:cxn modelId="{DA085FC4-4EF6-4EB3-8032-EED5C1DEEC08}" type="presOf" srcId="{02A5C7C9-D112-491C-BDD9-E55B5354E078}" destId="{C73A927E-A628-481F-95FD-5F70BD71019C}" srcOrd="0" destOrd="0" presId="urn:microsoft.com/office/officeart/2008/layout/AlternatingPictureBlocks"/>
    <dgm:cxn modelId="{8B1C5A97-FDBA-4997-9773-97C47C61F010}" type="presOf" srcId="{E835F721-1C4A-4E5E-AAC4-0C2897BECEAF}" destId="{9E330CFC-0D75-4DDB-8430-78362A6E8A06}" srcOrd="0" destOrd="0" presId="urn:microsoft.com/office/officeart/2008/layout/AlternatingPictureBlocks"/>
    <dgm:cxn modelId="{EBBE3004-507C-4CD4-A72C-2D2277D80B75}" type="presOf" srcId="{94DA065C-330A-428B-B97D-CD1699235435}" destId="{27EA4E74-8A79-4740-A716-8D62F10B97C6}" srcOrd="0" destOrd="0" presId="urn:microsoft.com/office/officeart/2008/layout/AlternatingPictureBlocks"/>
    <dgm:cxn modelId="{510D9C8B-514A-496A-870D-33DBE0156C0A}" srcId="{20E46A48-DEA5-44D6-9E15-F407EDCCB243}" destId="{02A5C7C9-D112-491C-BDD9-E55B5354E078}" srcOrd="2" destOrd="0" parTransId="{A90A8A9D-6201-4B67-99B6-F6B52B9CBDC8}" sibTransId="{03762E6B-D556-4F12-832C-45DD506B4B56}"/>
    <dgm:cxn modelId="{2595150B-DB9D-4C08-AD0C-B5437AD43728}" type="presParOf" srcId="{80A26531-913E-453A-8EE1-2AB734BDC812}" destId="{EB2426B5-3350-440A-AF19-6B63BC2A5D26}" srcOrd="0" destOrd="0" presId="urn:microsoft.com/office/officeart/2008/layout/AlternatingPictureBlocks"/>
    <dgm:cxn modelId="{C12D1A3C-30C8-4414-9016-A2C2BA68BE22}" type="presParOf" srcId="{EB2426B5-3350-440A-AF19-6B63BC2A5D26}" destId="{27EA4E74-8A79-4740-A716-8D62F10B97C6}" srcOrd="0" destOrd="0" presId="urn:microsoft.com/office/officeart/2008/layout/AlternatingPictureBlocks"/>
    <dgm:cxn modelId="{CE4BF3C8-B1DB-4858-8C2B-B2D4EC5351C4}" type="presParOf" srcId="{EB2426B5-3350-440A-AF19-6B63BC2A5D26}" destId="{116EC107-AFA7-4238-8217-BB74582C3A77}" srcOrd="1" destOrd="0" presId="urn:microsoft.com/office/officeart/2008/layout/AlternatingPictureBlocks"/>
    <dgm:cxn modelId="{41D6FC33-6874-475D-A6C5-2FB32EC00D61}" type="presParOf" srcId="{80A26531-913E-453A-8EE1-2AB734BDC812}" destId="{BC12523F-85DA-4A85-B417-0E2678F8D874}" srcOrd="1" destOrd="0" presId="urn:microsoft.com/office/officeart/2008/layout/AlternatingPictureBlocks"/>
    <dgm:cxn modelId="{09B4FCD4-6557-4357-BA46-98CB387FA9E6}" type="presParOf" srcId="{80A26531-913E-453A-8EE1-2AB734BDC812}" destId="{98C192D3-5738-4B8C-86F9-87A750C765DA}" srcOrd="2" destOrd="0" presId="urn:microsoft.com/office/officeart/2008/layout/AlternatingPictureBlocks"/>
    <dgm:cxn modelId="{088DF642-783A-4ED6-878D-AEE96FE2CD18}" type="presParOf" srcId="{98C192D3-5738-4B8C-86F9-87A750C765DA}" destId="{9E330CFC-0D75-4DDB-8430-78362A6E8A06}" srcOrd="0" destOrd="0" presId="urn:microsoft.com/office/officeart/2008/layout/AlternatingPictureBlocks"/>
    <dgm:cxn modelId="{EDAA13C0-82B2-4D0D-9569-EF5685DFBBB5}" type="presParOf" srcId="{98C192D3-5738-4B8C-86F9-87A750C765DA}" destId="{56EDD2AC-5342-4336-8F00-497A89D1500A}" srcOrd="1" destOrd="0" presId="urn:microsoft.com/office/officeart/2008/layout/AlternatingPictureBlocks"/>
    <dgm:cxn modelId="{ECC985AC-C8D2-4BDA-B597-AB46C6E3D175}" type="presParOf" srcId="{80A26531-913E-453A-8EE1-2AB734BDC812}" destId="{A1839D59-381E-43FC-8BC9-B5B1E1332BFB}" srcOrd="3" destOrd="0" presId="urn:microsoft.com/office/officeart/2008/layout/AlternatingPictureBlocks"/>
    <dgm:cxn modelId="{0361269A-130E-4190-96B7-5AEC0DFC8760}" type="presParOf" srcId="{80A26531-913E-453A-8EE1-2AB734BDC812}" destId="{52815892-88D4-4F58-8ABE-046A132C0E29}" srcOrd="4" destOrd="0" presId="urn:microsoft.com/office/officeart/2008/layout/AlternatingPictureBlocks"/>
    <dgm:cxn modelId="{54A20269-FC3E-4F68-9FCC-54CD39B3195E}" type="presParOf" srcId="{52815892-88D4-4F58-8ABE-046A132C0E29}" destId="{C73A927E-A628-481F-95FD-5F70BD71019C}" srcOrd="0" destOrd="0" presId="urn:microsoft.com/office/officeart/2008/layout/AlternatingPictureBlocks"/>
    <dgm:cxn modelId="{C3E8C3FD-02F4-415F-BC5A-690A1F3756F2}" type="presParOf" srcId="{52815892-88D4-4F58-8ABE-046A132C0E29}" destId="{1F7BD08D-C76B-49F6-9BFC-E065C800C3A1}"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B9C48D-2F52-41E6-97A4-C96C2DDF5646}" type="doc">
      <dgm:prSet loTypeId="urn:microsoft.com/office/officeart/2005/8/layout/arrow1" loCatId="process" qsTypeId="urn:microsoft.com/office/officeart/2005/8/quickstyle/simple3" qsCatId="simple" csTypeId="urn:microsoft.com/office/officeart/2005/8/colors/colorful4" csCatId="colorful" phldr="1"/>
      <dgm:spPr/>
      <dgm:t>
        <a:bodyPr/>
        <a:lstStyle/>
        <a:p>
          <a:endParaRPr lang="id-ID"/>
        </a:p>
      </dgm:t>
    </dgm:pt>
    <dgm:pt modelId="{C4FC5C2D-8B95-4E16-90B3-F33A4457899C}">
      <dgm:prSet phldrT="[Text]" custT="1"/>
      <dgm:spPr>
        <a:solidFill>
          <a:schemeClr val="accent2"/>
        </a:solidFill>
      </dgm:spPr>
      <dgm:t>
        <a:bodyPr/>
        <a:lstStyle/>
        <a:p>
          <a:r>
            <a:rPr lang="id-ID" sz="2800" b="1" dirty="0" smtClean="0">
              <a:latin typeface="Aharoni" pitchFamily="2" charset="-79"/>
              <a:cs typeface="Aharoni" pitchFamily="2" charset="-79"/>
            </a:rPr>
            <a:t>Emic</a:t>
          </a:r>
        </a:p>
        <a:p>
          <a:r>
            <a:rPr lang="id-ID" sz="1900" dirty="0" smtClean="0"/>
            <a:t>The Emic Perspective provides information on the insider’s point of view, the insiders’s perceptions, beliefs and meaning system </a:t>
          </a:r>
          <a:endParaRPr lang="id-ID" sz="1900" dirty="0"/>
        </a:p>
      </dgm:t>
    </dgm:pt>
    <dgm:pt modelId="{BA007762-301B-46A6-92AD-F1A8914CB575}" type="parTrans" cxnId="{F924D2C7-FE03-4E15-A8E9-A27ACDB10D07}">
      <dgm:prSet/>
      <dgm:spPr/>
      <dgm:t>
        <a:bodyPr/>
        <a:lstStyle/>
        <a:p>
          <a:endParaRPr lang="id-ID">
            <a:solidFill>
              <a:schemeClr val="accent4"/>
            </a:solidFill>
          </a:endParaRPr>
        </a:p>
      </dgm:t>
    </dgm:pt>
    <dgm:pt modelId="{A1A41903-ED42-48DF-AEDA-36F25A2A3093}" type="sibTrans" cxnId="{F924D2C7-FE03-4E15-A8E9-A27ACDB10D07}">
      <dgm:prSet/>
      <dgm:spPr/>
      <dgm:t>
        <a:bodyPr/>
        <a:lstStyle/>
        <a:p>
          <a:endParaRPr lang="id-ID">
            <a:solidFill>
              <a:schemeClr val="accent4"/>
            </a:solidFill>
          </a:endParaRPr>
        </a:p>
      </dgm:t>
    </dgm:pt>
    <dgm:pt modelId="{70F3E2A0-6C80-4E32-B1D4-9C26C2991C21}">
      <dgm:prSet phldrT="[Text]" custT="1"/>
      <dgm:spPr>
        <a:solidFill>
          <a:srgbClr val="92D050"/>
        </a:solidFill>
      </dgm:spPr>
      <dgm:t>
        <a:bodyPr/>
        <a:lstStyle/>
        <a:p>
          <a:r>
            <a:rPr lang="id-ID" sz="2800" b="1" smtClean="0">
              <a:latin typeface="Aharoni" pitchFamily="2" charset="-79"/>
              <a:cs typeface="Aharoni" pitchFamily="2" charset="-79"/>
            </a:rPr>
            <a:t>Etic </a:t>
          </a:r>
        </a:p>
        <a:p>
          <a:r>
            <a:rPr lang="id-ID" sz="2200" smtClean="0"/>
            <a:t>The Etic Perspective refers to the outsider’s point of view, their opinions and beliefs</a:t>
          </a:r>
          <a:endParaRPr lang="id-ID" sz="2200" dirty="0"/>
        </a:p>
      </dgm:t>
    </dgm:pt>
    <dgm:pt modelId="{9D32DB8B-B345-4007-BFC8-93C53DE747E7}" type="parTrans" cxnId="{2E81B85E-6944-4F72-B79C-27F6A2D67C21}">
      <dgm:prSet/>
      <dgm:spPr/>
      <dgm:t>
        <a:bodyPr/>
        <a:lstStyle/>
        <a:p>
          <a:endParaRPr lang="id-ID">
            <a:solidFill>
              <a:schemeClr val="accent4"/>
            </a:solidFill>
          </a:endParaRPr>
        </a:p>
      </dgm:t>
    </dgm:pt>
    <dgm:pt modelId="{DC797D0F-AC20-4A57-B456-E60F6C88C4F8}" type="sibTrans" cxnId="{2E81B85E-6944-4F72-B79C-27F6A2D67C21}">
      <dgm:prSet/>
      <dgm:spPr/>
      <dgm:t>
        <a:bodyPr/>
        <a:lstStyle/>
        <a:p>
          <a:endParaRPr lang="id-ID">
            <a:solidFill>
              <a:schemeClr val="accent4"/>
            </a:solidFill>
          </a:endParaRPr>
        </a:p>
      </dgm:t>
    </dgm:pt>
    <dgm:pt modelId="{5E65E7BA-C7AC-4986-9F58-D54DCAA292C4}" type="pres">
      <dgm:prSet presAssocID="{21B9C48D-2F52-41E6-97A4-C96C2DDF5646}" presName="cycle" presStyleCnt="0">
        <dgm:presLayoutVars>
          <dgm:dir/>
          <dgm:resizeHandles val="exact"/>
        </dgm:presLayoutVars>
      </dgm:prSet>
      <dgm:spPr/>
      <dgm:t>
        <a:bodyPr/>
        <a:lstStyle/>
        <a:p>
          <a:endParaRPr lang="en-US"/>
        </a:p>
      </dgm:t>
    </dgm:pt>
    <dgm:pt modelId="{9CD58642-48C7-48E4-9A32-141579CC789D}" type="pres">
      <dgm:prSet presAssocID="{C4FC5C2D-8B95-4E16-90B3-F33A4457899C}" presName="arrow" presStyleLbl="node1" presStyleIdx="0" presStyleCnt="2">
        <dgm:presLayoutVars>
          <dgm:bulletEnabled val="1"/>
        </dgm:presLayoutVars>
      </dgm:prSet>
      <dgm:spPr/>
      <dgm:t>
        <a:bodyPr/>
        <a:lstStyle/>
        <a:p>
          <a:endParaRPr lang="en-US"/>
        </a:p>
      </dgm:t>
    </dgm:pt>
    <dgm:pt modelId="{5F198AAA-D779-4407-8078-0504A49C59BC}" type="pres">
      <dgm:prSet presAssocID="{70F3E2A0-6C80-4E32-B1D4-9C26C2991C21}" presName="arrow" presStyleLbl="node1" presStyleIdx="1" presStyleCnt="2">
        <dgm:presLayoutVars>
          <dgm:bulletEnabled val="1"/>
        </dgm:presLayoutVars>
      </dgm:prSet>
      <dgm:spPr/>
      <dgm:t>
        <a:bodyPr/>
        <a:lstStyle/>
        <a:p>
          <a:endParaRPr lang="en-US"/>
        </a:p>
      </dgm:t>
    </dgm:pt>
  </dgm:ptLst>
  <dgm:cxnLst>
    <dgm:cxn modelId="{2E81B85E-6944-4F72-B79C-27F6A2D67C21}" srcId="{21B9C48D-2F52-41E6-97A4-C96C2DDF5646}" destId="{70F3E2A0-6C80-4E32-B1D4-9C26C2991C21}" srcOrd="1" destOrd="0" parTransId="{9D32DB8B-B345-4007-BFC8-93C53DE747E7}" sibTransId="{DC797D0F-AC20-4A57-B456-E60F6C88C4F8}"/>
    <dgm:cxn modelId="{D68264D4-1DF7-4524-BA35-E38803BD6AEA}" type="presOf" srcId="{C4FC5C2D-8B95-4E16-90B3-F33A4457899C}" destId="{9CD58642-48C7-48E4-9A32-141579CC789D}" srcOrd="0" destOrd="0" presId="urn:microsoft.com/office/officeart/2005/8/layout/arrow1"/>
    <dgm:cxn modelId="{F924D2C7-FE03-4E15-A8E9-A27ACDB10D07}" srcId="{21B9C48D-2F52-41E6-97A4-C96C2DDF5646}" destId="{C4FC5C2D-8B95-4E16-90B3-F33A4457899C}" srcOrd="0" destOrd="0" parTransId="{BA007762-301B-46A6-92AD-F1A8914CB575}" sibTransId="{A1A41903-ED42-48DF-AEDA-36F25A2A3093}"/>
    <dgm:cxn modelId="{439D017A-9AA2-4DAD-B8B9-3D475E77D5BE}" type="presOf" srcId="{70F3E2A0-6C80-4E32-B1D4-9C26C2991C21}" destId="{5F198AAA-D779-4407-8078-0504A49C59BC}" srcOrd="0" destOrd="0" presId="urn:microsoft.com/office/officeart/2005/8/layout/arrow1"/>
    <dgm:cxn modelId="{1F57D5C8-DF9A-4EDB-B9C5-06C0CF8544C0}" type="presOf" srcId="{21B9C48D-2F52-41E6-97A4-C96C2DDF5646}" destId="{5E65E7BA-C7AC-4986-9F58-D54DCAA292C4}" srcOrd="0" destOrd="0" presId="urn:microsoft.com/office/officeart/2005/8/layout/arrow1"/>
    <dgm:cxn modelId="{9E5AEAC0-C77F-478A-9E57-770E528759B7}" type="presParOf" srcId="{5E65E7BA-C7AC-4986-9F58-D54DCAA292C4}" destId="{9CD58642-48C7-48E4-9A32-141579CC789D}" srcOrd="0" destOrd="0" presId="urn:microsoft.com/office/officeart/2005/8/layout/arrow1"/>
    <dgm:cxn modelId="{CF96D1DF-AA8A-417F-AFE8-EF5575E2C14E}" type="presParOf" srcId="{5E65E7BA-C7AC-4986-9F58-D54DCAA292C4}" destId="{5F198AAA-D779-4407-8078-0504A49C59BC}"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A59270-FA7B-48CB-8448-E4CC2FEF5B03}" type="doc">
      <dgm:prSet loTypeId="urn:microsoft.com/office/officeart/2005/8/layout/hProcess9" loCatId="process" qsTypeId="urn:microsoft.com/office/officeart/2005/8/quickstyle/simple3" qsCatId="simple" csTypeId="urn:microsoft.com/office/officeart/2005/8/colors/colorful5" csCatId="colorful" phldr="1"/>
      <dgm:spPr/>
      <dgm:t>
        <a:bodyPr/>
        <a:lstStyle/>
        <a:p>
          <a:endParaRPr lang="id-ID"/>
        </a:p>
      </dgm:t>
    </dgm:pt>
    <dgm:pt modelId="{C8C2C88E-0069-4626-A9D7-E233293C3E40}">
      <dgm:prSet/>
      <dgm:spPr/>
      <dgm:t>
        <a:bodyPr/>
        <a:lstStyle/>
        <a:p>
          <a:pPr rtl="0"/>
          <a:r>
            <a:rPr lang="id-ID" dirty="0" smtClean="0"/>
            <a:t>Penelitian </a:t>
          </a:r>
          <a:r>
            <a:rPr lang="id-ID" dirty="0" smtClean="0"/>
            <a:t>Kualitatif, dan berfokus pada mengidentifikasi masalah dari perspektif populasi penelitian</a:t>
          </a:r>
          <a:endParaRPr lang="id-ID" dirty="0"/>
        </a:p>
      </dgm:t>
    </dgm:pt>
    <dgm:pt modelId="{60762747-1E04-446D-9A04-DCB244B4A4C6}" type="parTrans" cxnId="{250FB510-63F0-4267-BCCA-8BF51EDD0427}">
      <dgm:prSet/>
      <dgm:spPr/>
      <dgm:t>
        <a:bodyPr/>
        <a:lstStyle/>
        <a:p>
          <a:endParaRPr lang="id-ID">
            <a:solidFill>
              <a:schemeClr val="accent4"/>
            </a:solidFill>
          </a:endParaRPr>
        </a:p>
      </dgm:t>
    </dgm:pt>
    <dgm:pt modelId="{94364B7E-FEAB-41FF-B85C-673567F8D349}" type="sibTrans" cxnId="{250FB510-63F0-4267-BCCA-8BF51EDD0427}">
      <dgm:prSet/>
      <dgm:spPr/>
      <dgm:t>
        <a:bodyPr/>
        <a:lstStyle/>
        <a:p>
          <a:endParaRPr lang="id-ID">
            <a:solidFill>
              <a:schemeClr val="accent4"/>
            </a:solidFill>
          </a:endParaRPr>
        </a:p>
      </dgm:t>
    </dgm:pt>
    <dgm:pt modelId="{396AAAAE-39FC-4748-814F-6CF8DA80D0CF}">
      <dgm:prSet custT="1"/>
      <dgm:spPr/>
      <dgm:t>
        <a:bodyPr/>
        <a:lstStyle/>
        <a:p>
          <a:pPr rtl="0"/>
          <a:r>
            <a:rPr lang="id-ID" sz="1600" dirty="0" smtClean="0"/>
            <a:t>Peneliti kualitatif </a:t>
          </a:r>
          <a:r>
            <a:rPr lang="id-ID" sz="1600" dirty="0" smtClean="0"/>
            <a:t>untuk </a:t>
          </a:r>
          <a:r>
            <a:rPr lang="id-ID" sz="1600" dirty="0" smtClean="0"/>
            <a:t>mengidentifikasi bagaimana perilaku orang dibentuk oleh konteks sosial, ekonomi, budaya, atau fisik tempat mereka tinggal</a:t>
          </a:r>
          <a:endParaRPr lang="id-ID" sz="1600" dirty="0"/>
        </a:p>
      </dgm:t>
    </dgm:pt>
    <dgm:pt modelId="{462E8326-A425-444A-9803-984471CD88A5}" type="parTrans" cxnId="{F08235E0-A35E-427C-9E84-1859B4603ACF}">
      <dgm:prSet/>
      <dgm:spPr/>
      <dgm:t>
        <a:bodyPr/>
        <a:lstStyle/>
        <a:p>
          <a:endParaRPr lang="id-ID">
            <a:solidFill>
              <a:schemeClr val="accent4"/>
            </a:solidFill>
          </a:endParaRPr>
        </a:p>
      </dgm:t>
    </dgm:pt>
    <dgm:pt modelId="{6F2C7875-A35F-457B-88FA-A98E2E414C34}" type="sibTrans" cxnId="{F08235E0-A35E-427C-9E84-1859B4603ACF}">
      <dgm:prSet/>
      <dgm:spPr/>
      <dgm:t>
        <a:bodyPr/>
        <a:lstStyle/>
        <a:p>
          <a:endParaRPr lang="id-ID">
            <a:solidFill>
              <a:schemeClr val="accent4"/>
            </a:solidFill>
          </a:endParaRPr>
        </a:p>
      </dgm:t>
    </dgm:pt>
    <dgm:pt modelId="{CA40E5EA-0D7F-4250-A9FD-AF5832DDB125}">
      <dgm:prSet custT="1"/>
      <dgm:spPr/>
      <dgm:t>
        <a:bodyPr/>
        <a:lstStyle/>
        <a:p>
          <a:pPr rtl="0"/>
          <a:r>
            <a:rPr lang="id-ID" sz="1400" dirty="0" smtClean="0"/>
            <a:t>Penelitian Kualitatif berguna untuk menjawab pertanyaan 'mengapa' dan 'bagaimana', untuk menjelajahi topik baru, memahami masalah yang kompleks, menjelaskan perilaku, dan mengidentifikasi norma sosial atau budaya</a:t>
          </a:r>
          <a:endParaRPr lang="id-ID" sz="1400" dirty="0"/>
        </a:p>
      </dgm:t>
    </dgm:pt>
    <dgm:pt modelId="{D6D6289C-2715-4B3E-97A5-026B71638CD1}" type="parTrans" cxnId="{11730C46-AC05-4642-8DC6-E1925D71B741}">
      <dgm:prSet/>
      <dgm:spPr/>
      <dgm:t>
        <a:bodyPr/>
        <a:lstStyle/>
        <a:p>
          <a:endParaRPr lang="id-ID">
            <a:solidFill>
              <a:schemeClr val="accent4"/>
            </a:solidFill>
          </a:endParaRPr>
        </a:p>
      </dgm:t>
    </dgm:pt>
    <dgm:pt modelId="{C63848B1-2E25-45F7-831B-EBAD57C39172}" type="sibTrans" cxnId="{11730C46-AC05-4642-8DC6-E1925D71B741}">
      <dgm:prSet/>
      <dgm:spPr/>
      <dgm:t>
        <a:bodyPr/>
        <a:lstStyle/>
        <a:p>
          <a:endParaRPr lang="id-ID">
            <a:solidFill>
              <a:schemeClr val="accent4"/>
            </a:solidFill>
          </a:endParaRPr>
        </a:p>
      </dgm:t>
    </dgm:pt>
    <dgm:pt modelId="{5D448ECB-0571-4175-9827-9DD42A88B9E9}">
      <dgm:prSet custT="1"/>
      <dgm:spPr/>
      <dgm:t>
        <a:bodyPr/>
        <a:lstStyle/>
        <a:p>
          <a:pPr rtl="0"/>
          <a:r>
            <a:rPr lang="id-ID" sz="1600" dirty="0" smtClean="0"/>
            <a:t>Penelitian kualitatif melibatkan identifikasi masalah dari 'emik' atau perspektif dalam. Ini juga dikenal sebagai ‘Verstehen’</a:t>
          </a:r>
          <a:endParaRPr lang="id-ID" sz="1600" dirty="0"/>
        </a:p>
      </dgm:t>
    </dgm:pt>
    <dgm:pt modelId="{39B105A7-386A-4ADA-9016-415357A3E506}" type="parTrans" cxnId="{6A2C47F4-B6E8-48A3-BD85-CC037EC3D9C0}">
      <dgm:prSet/>
      <dgm:spPr/>
      <dgm:t>
        <a:bodyPr/>
        <a:lstStyle/>
        <a:p>
          <a:endParaRPr lang="id-ID">
            <a:solidFill>
              <a:schemeClr val="accent4"/>
            </a:solidFill>
          </a:endParaRPr>
        </a:p>
      </dgm:t>
    </dgm:pt>
    <dgm:pt modelId="{D317286E-8783-4F60-89EE-355B425B8D89}" type="sibTrans" cxnId="{6A2C47F4-B6E8-48A3-BD85-CC037EC3D9C0}">
      <dgm:prSet/>
      <dgm:spPr/>
      <dgm:t>
        <a:bodyPr/>
        <a:lstStyle/>
        <a:p>
          <a:endParaRPr lang="id-ID">
            <a:solidFill>
              <a:schemeClr val="accent4"/>
            </a:solidFill>
          </a:endParaRPr>
        </a:p>
      </dgm:t>
    </dgm:pt>
    <dgm:pt modelId="{F023540D-17A8-4A32-95AF-434EE82045DA}" type="pres">
      <dgm:prSet presAssocID="{DFA59270-FA7B-48CB-8448-E4CC2FEF5B03}" presName="CompostProcess" presStyleCnt="0">
        <dgm:presLayoutVars>
          <dgm:dir/>
          <dgm:resizeHandles val="exact"/>
        </dgm:presLayoutVars>
      </dgm:prSet>
      <dgm:spPr/>
      <dgm:t>
        <a:bodyPr/>
        <a:lstStyle/>
        <a:p>
          <a:endParaRPr lang="en-US"/>
        </a:p>
      </dgm:t>
    </dgm:pt>
    <dgm:pt modelId="{C950108F-C512-42DC-B17A-65467A7B70E2}" type="pres">
      <dgm:prSet presAssocID="{DFA59270-FA7B-48CB-8448-E4CC2FEF5B03}" presName="arrow" presStyleLbl="bgShp" presStyleIdx="0" presStyleCnt="1"/>
      <dgm:spPr/>
      <dgm:t>
        <a:bodyPr/>
        <a:lstStyle/>
        <a:p>
          <a:endParaRPr lang="en-US"/>
        </a:p>
      </dgm:t>
    </dgm:pt>
    <dgm:pt modelId="{B684FA13-32E9-4FCE-96E5-75C0105AC1EF}" type="pres">
      <dgm:prSet presAssocID="{DFA59270-FA7B-48CB-8448-E4CC2FEF5B03}" presName="linearProcess" presStyleCnt="0"/>
      <dgm:spPr/>
      <dgm:t>
        <a:bodyPr/>
        <a:lstStyle/>
        <a:p>
          <a:endParaRPr lang="en-US"/>
        </a:p>
      </dgm:t>
    </dgm:pt>
    <dgm:pt modelId="{A51BF425-C9F5-484B-90BF-6D18359AA2BE}" type="pres">
      <dgm:prSet presAssocID="{C8C2C88E-0069-4626-A9D7-E233293C3E40}" presName="textNode" presStyleLbl="node1" presStyleIdx="0" presStyleCnt="4">
        <dgm:presLayoutVars>
          <dgm:bulletEnabled val="1"/>
        </dgm:presLayoutVars>
      </dgm:prSet>
      <dgm:spPr/>
      <dgm:t>
        <a:bodyPr/>
        <a:lstStyle/>
        <a:p>
          <a:endParaRPr lang="en-US"/>
        </a:p>
      </dgm:t>
    </dgm:pt>
    <dgm:pt modelId="{8A85C921-1B6A-4384-AA89-CAA1AF379B25}" type="pres">
      <dgm:prSet presAssocID="{94364B7E-FEAB-41FF-B85C-673567F8D349}" presName="sibTrans" presStyleCnt="0"/>
      <dgm:spPr/>
      <dgm:t>
        <a:bodyPr/>
        <a:lstStyle/>
        <a:p>
          <a:endParaRPr lang="en-US"/>
        </a:p>
      </dgm:t>
    </dgm:pt>
    <dgm:pt modelId="{7743FA87-876F-4DC1-A1FF-77A28F20905D}" type="pres">
      <dgm:prSet presAssocID="{396AAAAE-39FC-4748-814F-6CF8DA80D0CF}" presName="textNode" presStyleLbl="node1" presStyleIdx="1" presStyleCnt="4">
        <dgm:presLayoutVars>
          <dgm:bulletEnabled val="1"/>
        </dgm:presLayoutVars>
      </dgm:prSet>
      <dgm:spPr/>
      <dgm:t>
        <a:bodyPr/>
        <a:lstStyle/>
        <a:p>
          <a:endParaRPr lang="id-ID"/>
        </a:p>
      </dgm:t>
    </dgm:pt>
    <dgm:pt modelId="{D075AC3F-B8B0-45EC-BE8D-DAB4E37D44F6}" type="pres">
      <dgm:prSet presAssocID="{6F2C7875-A35F-457B-88FA-A98E2E414C34}" presName="sibTrans" presStyleCnt="0"/>
      <dgm:spPr/>
      <dgm:t>
        <a:bodyPr/>
        <a:lstStyle/>
        <a:p>
          <a:endParaRPr lang="en-US"/>
        </a:p>
      </dgm:t>
    </dgm:pt>
    <dgm:pt modelId="{C32931A9-71C8-4734-8159-9575ABFE4EAE}" type="pres">
      <dgm:prSet presAssocID="{CA40E5EA-0D7F-4250-A9FD-AF5832DDB125}" presName="textNode" presStyleLbl="node1" presStyleIdx="2" presStyleCnt="4" custLinFactNeighborX="22122" custLinFactNeighborY="0">
        <dgm:presLayoutVars>
          <dgm:bulletEnabled val="1"/>
        </dgm:presLayoutVars>
      </dgm:prSet>
      <dgm:spPr/>
      <dgm:t>
        <a:bodyPr/>
        <a:lstStyle/>
        <a:p>
          <a:endParaRPr lang="id-ID"/>
        </a:p>
      </dgm:t>
    </dgm:pt>
    <dgm:pt modelId="{23AABF71-EC8A-46BC-B179-24CE311D96D4}" type="pres">
      <dgm:prSet presAssocID="{C63848B1-2E25-45F7-831B-EBAD57C39172}" presName="sibTrans" presStyleCnt="0"/>
      <dgm:spPr/>
      <dgm:t>
        <a:bodyPr/>
        <a:lstStyle/>
        <a:p>
          <a:endParaRPr lang="en-US"/>
        </a:p>
      </dgm:t>
    </dgm:pt>
    <dgm:pt modelId="{CBAFB4B0-A60B-4E6E-8552-3BF9234DDF43}" type="pres">
      <dgm:prSet presAssocID="{5D448ECB-0571-4175-9827-9DD42A88B9E9}" presName="textNode" presStyleLbl="node1" presStyleIdx="3" presStyleCnt="4">
        <dgm:presLayoutVars>
          <dgm:bulletEnabled val="1"/>
        </dgm:presLayoutVars>
      </dgm:prSet>
      <dgm:spPr/>
      <dgm:t>
        <a:bodyPr/>
        <a:lstStyle/>
        <a:p>
          <a:endParaRPr lang="id-ID"/>
        </a:p>
      </dgm:t>
    </dgm:pt>
  </dgm:ptLst>
  <dgm:cxnLst>
    <dgm:cxn modelId="{FAECF52B-AB5F-448D-8A3E-820B4BDC582F}" type="presOf" srcId="{CA40E5EA-0D7F-4250-A9FD-AF5832DDB125}" destId="{C32931A9-71C8-4734-8159-9575ABFE4EAE}" srcOrd="0" destOrd="0" presId="urn:microsoft.com/office/officeart/2005/8/layout/hProcess9"/>
    <dgm:cxn modelId="{D2775CF8-ED55-49DF-A612-50DC8993EFFF}" type="presOf" srcId="{5D448ECB-0571-4175-9827-9DD42A88B9E9}" destId="{CBAFB4B0-A60B-4E6E-8552-3BF9234DDF43}" srcOrd="0" destOrd="0" presId="urn:microsoft.com/office/officeart/2005/8/layout/hProcess9"/>
    <dgm:cxn modelId="{13C21C4C-021A-437B-AE70-6D24B8AA0443}" type="presOf" srcId="{DFA59270-FA7B-48CB-8448-E4CC2FEF5B03}" destId="{F023540D-17A8-4A32-95AF-434EE82045DA}" srcOrd="0" destOrd="0" presId="urn:microsoft.com/office/officeart/2005/8/layout/hProcess9"/>
    <dgm:cxn modelId="{F08235E0-A35E-427C-9E84-1859B4603ACF}" srcId="{DFA59270-FA7B-48CB-8448-E4CC2FEF5B03}" destId="{396AAAAE-39FC-4748-814F-6CF8DA80D0CF}" srcOrd="1" destOrd="0" parTransId="{462E8326-A425-444A-9803-984471CD88A5}" sibTransId="{6F2C7875-A35F-457B-88FA-A98E2E414C34}"/>
    <dgm:cxn modelId="{11730C46-AC05-4642-8DC6-E1925D71B741}" srcId="{DFA59270-FA7B-48CB-8448-E4CC2FEF5B03}" destId="{CA40E5EA-0D7F-4250-A9FD-AF5832DDB125}" srcOrd="2" destOrd="0" parTransId="{D6D6289C-2715-4B3E-97A5-026B71638CD1}" sibTransId="{C63848B1-2E25-45F7-831B-EBAD57C39172}"/>
    <dgm:cxn modelId="{6A2C47F4-B6E8-48A3-BD85-CC037EC3D9C0}" srcId="{DFA59270-FA7B-48CB-8448-E4CC2FEF5B03}" destId="{5D448ECB-0571-4175-9827-9DD42A88B9E9}" srcOrd="3" destOrd="0" parTransId="{39B105A7-386A-4ADA-9016-415357A3E506}" sibTransId="{D317286E-8783-4F60-89EE-355B425B8D89}"/>
    <dgm:cxn modelId="{995946B3-7BAA-4F3E-A754-BE14550E2E4F}" type="presOf" srcId="{396AAAAE-39FC-4748-814F-6CF8DA80D0CF}" destId="{7743FA87-876F-4DC1-A1FF-77A28F20905D}" srcOrd="0" destOrd="0" presId="urn:microsoft.com/office/officeart/2005/8/layout/hProcess9"/>
    <dgm:cxn modelId="{49359029-1ADD-4D35-B71F-78BBA0020DF8}" type="presOf" srcId="{C8C2C88E-0069-4626-A9D7-E233293C3E40}" destId="{A51BF425-C9F5-484B-90BF-6D18359AA2BE}" srcOrd="0" destOrd="0" presId="urn:microsoft.com/office/officeart/2005/8/layout/hProcess9"/>
    <dgm:cxn modelId="{250FB510-63F0-4267-BCCA-8BF51EDD0427}" srcId="{DFA59270-FA7B-48CB-8448-E4CC2FEF5B03}" destId="{C8C2C88E-0069-4626-A9D7-E233293C3E40}" srcOrd="0" destOrd="0" parTransId="{60762747-1E04-446D-9A04-DCB244B4A4C6}" sibTransId="{94364B7E-FEAB-41FF-B85C-673567F8D349}"/>
    <dgm:cxn modelId="{9A3031BD-869E-4533-9E8D-883C0B7E0416}" type="presParOf" srcId="{F023540D-17A8-4A32-95AF-434EE82045DA}" destId="{C950108F-C512-42DC-B17A-65467A7B70E2}" srcOrd="0" destOrd="0" presId="urn:microsoft.com/office/officeart/2005/8/layout/hProcess9"/>
    <dgm:cxn modelId="{39AF2AF8-26AA-459D-82A3-01D462761213}" type="presParOf" srcId="{F023540D-17A8-4A32-95AF-434EE82045DA}" destId="{B684FA13-32E9-4FCE-96E5-75C0105AC1EF}" srcOrd="1" destOrd="0" presId="urn:microsoft.com/office/officeart/2005/8/layout/hProcess9"/>
    <dgm:cxn modelId="{943D0754-BFAC-457A-9FDF-B5676F4C6A27}" type="presParOf" srcId="{B684FA13-32E9-4FCE-96E5-75C0105AC1EF}" destId="{A51BF425-C9F5-484B-90BF-6D18359AA2BE}" srcOrd="0" destOrd="0" presId="urn:microsoft.com/office/officeart/2005/8/layout/hProcess9"/>
    <dgm:cxn modelId="{83F72F8B-46D0-45FA-AE1F-1FD441B0C002}" type="presParOf" srcId="{B684FA13-32E9-4FCE-96E5-75C0105AC1EF}" destId="{8A85C921-1B6A-4384-AA89-CAA1AF379B25}" srcOrd="1" destOrd="0" presId="urn:microsoft.com/office/officeart/2005/8/layout/hProcess9"/>
    <dgm:cxn modelId="{64820B52-B9FF-45A3-9648-6833159ACE23}" type="presParOf" srcId="{B684FA13-32E9-4FCE-96E5-75C0105AC1EF}" destId="{7743FA87-876F-4DC1-A1FF-77A28F20905D}" srcOrd="2" destOrd="0" presId="urn:microsoft.com/office/officeart/2005/8/layout/hProcess9"/>
    <dgm:cxn modelId="{9B829683-A885-4CFF-A116-C5BD9AB352AA}" type="presParOf" srcId="{B684FA13-32E9-4FCE-96E5-75C0105AC1EF}" destId="{D075AC3F-B8B0-45EC-BE8D-DAB4E37D44F6}" srcOrd="3" destOrd="0" presId="urn:microsoft.com/office/officeart/2005/8/layout/hProcess9"/>
    <dgm:cxn modelId="{F59C3904-36E5-4494-9907-158A89B942F8}" type="presParOf" srcId="{B684FA13-32E9-4FCE-96E5-75C0105AC1EF}" destId="{C32931A9-71C8-4734-8159-9575ABFE4EAE}" srcOrd="4" destOrd="0" presId="urn:microsoft.com/office/officeart/2005/8/layout/hProcess9"/>
    <dgm:cxn modelId="{8E77C033-8E0A-4611-A69C-B0CCD5D282A0}" type="presParOf" srcId="{B684FA13-32E9-4FCE-96E5-75C0105AC1EF}" destId="{23AABF71-EC8A-46BC-B179-24CE311D96D4}" srcOrd="5" destOrd="0" presId="urn:microsoft.com/office/officeart/2005/8/layout/hProcess9"/>
    <dgm:cxn modelId="{8B957138-8256-4F6D-8160-FC770E5AE101}" type="presParOf" srcId="{B684FA13-32E9-4FCE-96E5-75C0105AC1EF}" destId="{CBAFB4B0-A60B-4E6E-8552-3BF9234DDF4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970D4B-72D2-4763-9A94-7E1ACE28FA0B}"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n-US"/>
        </a:p>
      </dgm:t>
    </dgm:pt>
    <dgm:pt modelId="{B8CD1722-A85E-4EC9-A002-D847ECE2C526}">
      <dgm:prSet phldrT="[Text]"/>
      <dgm:spPr/>
      <dgm:t>
        <a:bodyPr/>
        <a:lstStyle/>
        <a:p>
          <a:r>
            <a:rPr lang="en-US" dirty="0" smtClean="0"/>
            <a:t>Amati </a:t>
          </a:r>
          <a:r>
            <a:rPr lang="en-US" dirty="0" err="1" smtClean="0"/>
            <a:t>lingkungan</a:t>
          </a:r>
          <a:r>
            <a:rPr lang="en-US" dirty="0" smtClean="0"/>
            <a:t> </a:t>
          </a:r>
          <a:r>
            <a:rPr lang="en-US" dirty="0" err="1" smtClean="0"/>
            <a:t>dan</a:t>
          </a:r>
          <a:r>
            <a:rPr lang="en-US" dirty="0" smtClean="0"/>
            <a:t> </a:t>
          </a:r>
          <a:r>
            <a:rPr lang="en-US" dirty="0" err="1" smtClean="0"/>
            <a:t>kondisi</a:t>
          </a:r>
          <a:r>
            <a:rPr lang="en-US" dirty="0" smtClean="0"/>
            <a:t> </a:t>
          </a:r>
          <a:r>
            <a:rPr lang="en-US" dirty="0" err="1" smtClean="0"/>
            <a:t>sekitar</a:t>
          </a:r>
          <a:endParaRPr lang="en-US" dirty="0"/>
        </a:p>
      </dgm:t>
    </dgm:pt>
    <dgm:pt modelId="{5AF865B4-1D98-40BD-B288-CCE65DBFB318}" type="parTrans" cxnId="{208631AB-828D-456E-8556-5A7B91F3021E}">
      <dgm:prSet/>
      <dgm:spPr/>
      <dgm:t>
        <a:bodyPr/>
        <a:lstStyle/>
        <a:p>
          <a:endParaRPr lang="en-US"/>
        </a:p>
      </dgm:t>
    </dgm:pt>
    <dgm:pt modelId="{CF648A52-93CA-4497-B095-A04FB11187B6}" type="sibTrans" cxnId="{208631AB-828D-456E-8556-5A7B91F3021E}">
      <dgm:prSet/>
      <dgm:spPr/>
      <dgm:t>
        <a:bodyPr/>
        <a:lstStyle/>
        <a:p>
          <a:endParaRPr lang="en-US"/>
        </a:p>
      </dgm:t>
    </dgm:pt>
    <dgm:pt modelId="{BBD9AB87-13C8-4E12-A2C7-C34D4BBC1C32}">
      <dgm:prSet phldrT="[Text]"/>
      <dgm:spPr/>
      <dgm:t>
        <a:bodyPr/>
        <a:lstStyle/>
        <a:p>
          <a:r>
            <a:rPr lang="en-US" dirty="0" err="1" smtClean="0"/>
            <a:t>Konsumsi</a:t>
          </a:r>
          <a:r>
            <a:rPr lang="en-US" dirty="0" smtClean="0"/>
            <a:t> </a:t>
          </a:r>
          <a:r>
            <a:rPr lang="en-US" dirty="0" err="1" smtClean="0"/>
            <a:t>berbagai</a:t>
          </a:r>
          <a:r>
            <a:rPr lang="en-US" dirty="0" smtClean="0"/>
            <a:t> </a:t>
          </a:r>
          <a:r>
            <a:rPr lang="en-US" dirty="0" err="1" smtClean="0"/>
            <a:t>sumber</a:t>
          </a:r>
          <a:r>
            <a:rPr lang="en-US" dirty="0" smtClean="0"/>
            <a:t> </a:t>
          </a:r>
          <a:r>
            <a:rPr lang="en-US" dirty="0" err="1" smtClean="0"/>
            <a:t>informasi</a:t>
          </a:r>
          <a:r>
            <a:rPr lang="en-US" dirty="0" smtClean="0"/>
            <a:t> </a:t>
          </a:r>
          <a:r>
            <a:rPr lang="en-US" dirty="0" err="1" smtClean="0"/>
            <a:t>dari</a:t>
          </a:r>
          <a:r>
            <a:rPr lang="en-US" dirty="0" smtClean="0"/>
            <a:t> </a:t>
          </a:r>
          <a:r>
            <a:rPr lang="en-US" dirty="0" err="1" smtClean="0"/>
            <a:t>berbagai</a:t>
          </a:r>
          <a:r>
            <a:rPr lang="en-US" dirty="0" smtClean="0"/>
            <a:t> media</a:t>
          </a:r>
          <a:endParaRPr lang="en-US" dirty="0"/>
        </a:p>
      </dgm:t>
    </dgm:pt>
    <dgm:pt modelId="{70EE09C7-C153-42EF-BC8D-783D1A28AAD2}" type="parTrans" cxnId="{17CF06A2-2E95-42BE-A611-F483F5A30477}">
      <dgm:prSet/>
      <dgm:spPr/>
      <dgm:t>
        <a:bodyPr/>
        <a:lstStyle/>
        <a:p>
          <a:endParaRPr lang="en-US"/>
        </a:p>
      </dgm:t>
    </dgm:pt>
    <dgm:pt modelId="{C04F8EC1-8993-4CC7-89F1-E6F6CE7ED7B4}" type="sibTrans" cxnId="{17CF06A2-2E95-42BE-A611-F483F5A30477}">
      <dgm:prSet/>
      <dgm:spPr/>
      <dgm:t>
        <a:bodyPr/>
        <a:lstStyle/>
        <a:p>
          <a:endParaRPr lang="en-US"/>
        </a:p>
      </dgm:t>
    </dgm:pt>
    <dgm:pt modelId="{74559E0A-5ACD-4D82-A476-31E483DBE719}">
      <dgm:prSet phldrT="[Text]"/>
      <dgm:spPr/>
      <dgm:t>
        <a:bodyPr/>
        <a:lstStyle/>
        <a:p>
          <a:r>
            <a:rPr lang="en-US" dirty="0" smtClean="0"/>
            <a:t>Baca </a:t>
          </a:r>
          <a:r>
            <a:rPr lang="en-US" dirty="0" err="1" smtClean="0"/>
            <a:t>jurnal</a:t>
          </a:r>
          <a:r>
            <a:rPr lang="en-US" dirty="0" smtClean="0"/>
            <a:t> </a:t>
          </a:r>
          <a:r>
            <a:rPr lang="en-US" dirty="0" err="1" smtClean="0"/>
            <a:t>penelitian</a:t>
          </a:r>
          <a:endParaRPr lang="en-US" dirty="0"/>
        </a:p>
      </dgm:t>
    </dgm:pt>
    <dgm:pt modelId="{B596E2DE-6483-4941-B1D6-FD81CFD15FE9}" type="parTrans" cxnId="{2DFC443D-0629-4834-B43E-0BD5698EAC45}">
      <dgm:prSet/>
      <dgm:spPr/>
      <dgm:t>
        <a:bodyPr/>
        <a:lstStyle/>
        <a:p>
          <a:endParaRPr lang="en-US"/>
        </a:p>
      </dgm:t>
    </dgm:pt>
    <dgm:pt modelId="{4F79706B-37B5-4B56-B4D4-ADBA35270A50}" type="sibTrans" cxnId="{2DFC443D-0629-4834-B43E-0BD5698EAC45}">
      <dgm:prSet/>
      <dgm:spPr/>
      <dgm:t>
        <a:bodyPr/>
        <a:lstStyle/>
        <a:p>
          <a:endParaRPr lang="en-US"/>
        </a:p>
      </dgm:t>
    </dgm:pt>
    <dgm:pt modelId="{3BD6C0C3-7D7B-4FF6-82BE-8E766B2B8A62}">
      <dgm:prSet phldrT="[Text]"/>
      <dgm:spPr>
        <a:solidFill>
          <a:srgbClr val="FFFF00"/>
        </a:solidFill>
      </dgm:spPr>
      <dgm:t>
        <a:bodyPr/>
        <a:lstStyle/>
        <a:p>
          <a:r>
            <a:rPr lang="en-US" dirty="0" err="1" smtClean="0"/>
            <a:t>Diskusi</a:t>
          </a:r>
          <a:r>
            <a:rPr lang="en-US" dirty="0" smtClean="0"/>
            <a:t> </a:t>
          </a:r>
          <a:r>
            <a:rPr lang="en-US" dirty="0" err="1" smtClean="0"/>
            <a:t>atau</a:t>
          </a:r>
          <a:r>
            <a:rPr lang="en-US" dirty="0" smtClean="0"/>
            <a:t> brainstorming</a:t>
          </a:r>
          <a:endParaRPr lang="en-US" dirty="0"/>
        </a:p>
      </dgm:t>
    </dgm:pt>
    <dgm:pt modelId="{44B37688-5DCD-44F7-B3D2-DD50940CF53C}" type="parTrans" cxnId="{A8B53C25-3BCC-473E-842B-4F79B9619CBA}">
      <dgm:prSet/>
      <dgm:spPr/>
      <dgm:t>
        <a:bodyPr/>
        <a:lstStyle/>
        <a:p>
          <a:endParaRPr lang="en-US"/>
        </a:p>
      </dgm:t>
    </dgm:pt>
    <dgm:pt modelId="{582952BE-4126-4832-B94F-03E162159336}" type="sibTrans" cxnId="{A8B53C25-3BCC-473E-842B-4F79B9619CBA}">
      <dgm:prSet/>
      <dgm:spPr/>
      <dgm:t>
        <a:bodyPr/>
        <a:lstStyle/>
        <a:p>
          <a:endParaRPr lang="en-US"/>
        </a:p>
      </dgm:t>
    </dgm:pt>
    <dgm:pt modelId="{EB8F1EC1-9C1C-4DBD-BDDF-C56D81A99C91}" type="pres">
      <dgm:prSet presAssocID="{6F970D4B-72D2-4763-9A94-7E1ACE28FA0B}" presName="diagram" presStyleCnt="0">
        <dgm:presLayoutVars>
          <dgm:dir/>
          <dgm:resizeHandles val="exact"/>
        </dgm:presLayoutVars>
      </dgm:prSet>
      <dgm:spPr/>
    </dgm:pt>
    <dgm:pt modelId="{2D098A1D-3163-4F81-820A-C9B64494244E}" type="pres">
      <dgm:prSet presAssocID="{B8CD1722-A85E-4EC9-A002-D847ECE2C526}" presName="node" presStyleLbl="node1" presStyleIdx="0" presStyleCnt="4">
        <dgm:presLayoutVars>
          <dgm:bulletEnabled val="1"/>
        </dgm:presLayoutVars>
      </dgm:prSet>
      <dgm:spPr/>
      <dgm:t>
        <a:bodyPr/>
        <a:lstStyle/>
        <a:p>
          <a:endParaRPr lang="en-US"/>
        </a:p>
      </dgm:t>
    </dgm:pt>
    <dgm:pt modelId="{97834655-4AA7-49D1-8E28-996B5C13C4C1}" type="pres">
      <dgm:prSet presAssocID="{CF648A52-93CA-4497-B095-A04FB11187B6}" presName="sibTrans" presStyleCnt="0"/>
      <dgm:spPr/>
    </dgm:pt>
    <dgm:pt modelId="{55296A71-4F59-44EE-9DF7-84AAD5F2C0A9}" type="pres">
      <dgm:prSet presAssocID="{BBD9AB87-13C8-4E12-A2C7-C34D4BBC1C32}" presName="node" presStyleLbl="node1" presStyleIdx="1" presStyleCnt="4">
        <dgm:presLayoutVars>
          <dgm:bulletEnabled val="1"/>
        </dgm:presLayoutVars>
      </dgm:prSet>
      <dgm:spPr/>
      <dgm:t>
        <a:bodyPr/>
        <a:lstStyle/>
        <a:p>
          <a:endParaRPr lang="en-US"/>
        </a:p>
      </dgm:t>
    </dgm:pt>
    <dgm:pt modelId="{42F193D6-791C-44A7-9D21-875691546BD1}" type="pres">
      <dgm:prSet presAssocID="{C04F8EC1-8993-4CC7-89F1-E6F6CE7ED7B4}" presName="sibTrans" presStyleCnt="0"/>
      <dgm:spPr/>
    </dgm:pt>
    <dgm:pt modelId="{28F36D5D-A9BB-4F3D-95F2-CECB058D5AAB}" type="pres">
      <dgm:prSet presAssocID="{74559E0A-5ACD-4D82-A476-31E483DBE719}" presName="node" presStyleLbl="node1" presStyleIdx="2" presStyleCnt="4">
        <dgm:presLayoutVars>
          <dgm:bulletEnabled val="1"/>
        </dgm:presLayoutVars>
      </dgm:prSet>
      <dgm:spPr/>
      <dgm:t>
        <a:bodyPr/>
        <a:lstStyle/>
        <a:p>
          <a:endParaRPr lang="en-US"/>
        </a:p>
      </dgm:t>
    </dgm:pt>
    <dgm:pt modelId="{DAC76A78-B4AE-4410-A20A-972BB9488A74}" type="pres">
      <dgm:prSet presAssocID="{4F79706B-37B5-4B56-B4D4-ADBA35270A50}" presName="sibTrans" presStyleCnt="0"/>
      <dgm:spPr/>
    </dgm:pt>
    <dgm:pt modelId="{5E767FB8-B4DF-4967-93A4-DFBBB1093F1B}" type="pres">
      <dgm:prSet presAssocID="{3BD6C0C3-7D7B-4FF6-82BE-8E766B2B8A62}" presName="node" presStyleLbl="node1" presStyleIdx="3" presStyleCnt="4">
        <dgm:presLayoutVars>
          <dgm:bulletEnabled val="1"/>
        </dgm:presLayoutVars>
      </dgm:prSet>
      <dgm:spPr/>
      <dgm:t>
        <a:bodyPr/>
        <a:lstStyle/>
        <a:p>
          <a:endParaRPr lang="en-US"/>
        </a:p>
      </dgm:t>
    </dgm:pt>
  </dgm:ptLst>
  <dgm:cxnLst>
    <dgm:cxn modelId="{72762058-FD30-486E-9736-0F0FE9655E00}" type="presOf" srcId="{3BD6C0C3-7D7B-4FF6-82BE-8E766B2B8A62}" destId="{5E767FB8-B4DF-4967-93A4-DFBBB1093F1B}" srcOrd="0" destOrd="0" presId="urn:microsoft.com/office/officeart/2005/8/layout/default"/>
    <dgm:cxn modelId="{E10A9106-7E52-4352-B489-4658303EE197}" type="presOf" srcId="{B8CD1722-A85E-4EC9-A002-D847ECE2C526}" destId="{2D098A1D-3163-4F81-820A-C9B64494244E}" srcOrd="0" destOrd="0" presId="urn:microsoft.com/office/officeart/2005/8/layout/default"/>
    <dgm:cxn modelId="{8F0F7661-2589-4D94-99CC-8B9D7A06BD1A}" type="presOf" srcId="{BBD9AB87-13C8-4E12-A2C7-C34D4BBC1C32}" destId="{55296A71-4F59-44EE-9DF7-84AAD5F2C0A9}" srcOrd="0" destOrd="0" presId="urn:microsoft.com/office/officeart/2005/8/layout/default"/>
    <dgm:cxn modelId="{A8B53C25-3BCC-473E-842B-4F79B9619CBA}" srcId="{6F970D4B-72D2-4763-9A94-7E1ACE28FA0B}" destId="{3BD6C0C3-7D7B-4FF6-82BE-8E766B2B8A62}" srcOrd="3" destOrd="0" parTransId="{44B37688-5DCD-44F7-B3D2-DD50940CF53C}" sibTransId="{582952BE-4126-4832-B94F-03E162159336}"/>
    <dgm:cxn modelId="{91DE8B7F-1064-407F-A6D8-1B3608FF9302}" type="presOf" srcId="{6F970D4B-72D2-4763-9A94-7E1ACE28FA0B}" destId="{EB8F1EC1-9C1C-4DBD-BDDF-C56D81A99C91}" srcOrd="0" destOrd="0" presId="urn:microsoft.com/office/officeart/2005/8/layout/default"/>
    <dgm:cxn modelId="{82262972-77E4-4781-922A-7A8881782EC6}" type="presOf" srcId="{74559E0A-5ACD-4D82-A476-31E483DBE719}" destId="{28F36D5D-A9BB-4F3D-95F2-CECB058D5AAB}" srcOrd="0" destOrd="0" presId="urn:microsoft.com/office/officeart/2005/8/layout/default"/>
    <dgm:cxn modelId="{208631AB-828D-456E-8556-5A7B91F3021E}" srcId="{6F970D4B-72D2-4763-9A94-7E1ACE28FA0B}" destId="{B8CD1722-A85E-4EC9-A002-D847ECE2C526}" srcOrd="0" destOrd="0" parTransId="{5AF865B4-1D98-40BD-B288-CCE65DBFB318}" sibTransId="{CF648A52-93CA-4497-B095-A04FB11187B6}"/>
    <dgm:cxn modelId="{17CF06A2-2E95-42BE-A611-F483F5A30477}" srcId="{6F970D4B-72D2-4763-9A94-7E1ACE28FA0B}" destId="{BBD9AB87-13C8-4E12-A2C7-C34D4BBC1C32}" srcOrd="1" destOrd="0" parTransId="{70EE09C7-C153-42EF-BC8D-783D1A28AAD2}" sibTransId="{C04F8EC1-8993-4CC7-89F1-E6F6CE7ED7B4}"/>
    <dgm:cxn modelId="{2DFC443D-0629-4834-B43E-0BD5698EAC45}" srcId="{6F970D4B-72D2-4763-9A94-7E1ACE28FA0B}" destId="{74559E0A-5ACD-4D82-A476-31E483DBE719}" srcOrd="2" destOrd="0" parTransId="{B596E2DE-6483-4941-B1D6-FD81CFD15FE9}" sibTransId="{4F79706B-37B5-4B56-B4D4-ADBA35270A50}"/>
    <dgm:cxn modelId="{BAB509CD-4675-4ABD-9A36-D328B36CFF9C}" type="presParOf" srcId="{EB8F1EC1-9C1C-4DBD-BDDF-C56D81A99C91}" destId="{2D098A1D-3163-4F81-820A-C9B64494244E}" srcOrd="0" destOrd="0" presId="urn:microsoft.com/office/officeart/2005/8/layout/default"/>
    <dgm:cxn modelId="{FF1C43AA-51BA-4F87-B92E-C7F2B13A63D4}" type="presParOf" srcId="{EB8F1EC1-9C1C-4DBD-BDDF-C56D81A99C91}" destId="{97834655-4AA7-49D1-8E28-996B5C13C4C1}" srcOrd="1" destOrd="0" presId="urn:microsoft.com/office/officeart/2005/8/layout/default"/>
    <dgm:cxn modelId="{BC3C38BF-0104-40FD-BBF5-77A9D36D90F9}" type="presParOf" srcId="{EB8F1EC1-9C1C-4DBD-BDDF-C56D81A99C91}" destId="{55296A71-4F59-44EE-9DF7-84AAD5F2C0A9}" srcOrd="2" destOrd="0" presId="urn:microsoft.com/office/officeart/2005/8/layout/default"/>
    <dgm:cxn modelId="{C47A9BC5-5C50-4BDA-B811-8DF53E669CDE}" type="presParOf" srcId="{EB8F1EC1-9C1C-4DBD-BDDF-C56D81A99C91}" destId="{42F193D6-791C-44A7-9D21-875691546BD1}" srcOrd="3" destOrd="0" presId="urn:microsoft.com/office/officeart/2005/8/layout/default"/>
    <dgm:cxn modelId="{CA5A7BFF-EBDC-4FE9-A010-DE93B21E2CCF}" type="presParOf" srcId="{EB8F1EC1-9C1C-4DBD-BDDF-C56D81A99C91}" destId="{28F36D5D-A9BB-4F3D-95F2-CECB058D5AAB}" srcOrd="4" destOrd="0" presId="urn:microsoft.com/office/officeart/2005/8/layout/default"/>
    <dgm:cxn modelId="{326F0CA8-CCC8-47F0-A44D-7935CF4D5FF4}" type="presParOf" srcId="{EB8F1EC1-9C1C-4DBD-BDDF-C56D81A99C91}" destId="{DAC76A78-B4AE-4410-A20A-972BB9488A74}" srcOrd="5" destOrd="0" presId="urn:microsoft.com/office/officeart/2005/8/layout/default"/>
    <dgm:cxn modelId="{B775849D-DE4D-49BD-8B7B-CA2C80F6E79D}" type="presParOf" srcId="{EB8F1EC1-9C1C-4DBD-BDDF-C56D81A99C91}" destId="{5E767FB8-B4DF-4967-93A4-DFBBB1093F1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51CC59-0B88-4F85-A19E-DE5EF6E88D15}" type="doc">
      <dgm:prSet loTypeId="urn:microsoft.com/office/officeart/2005/8/layout/vList2" loCatId="list" qsTypeId="urn:microsoft.com/office/officeart/2005/8/quickstyle/simple3" qsCatId="simple" csTypeId="urn:microsoft.com/office/officeart/2005/8/colors/accent1_3" csCatId="accent1"/>
      <dgm:spPr/>
      <dgm:t>
        <a:bodyPr/>
        <a:lstStyle/>
        <a:p>
          <a:endParaRPr lang="en-US"/>
        </a:p>
      </dgm:t>
    </dgm:pt>
    <dgm:pt modelId="{20CB0F45-8F62-469C-9B4B-A2A0BFB6EBDC}">
      <dgm:prSet/>
      <dgm:spPr/>
      <dgm:t>
        <a:bodyPr/>
        <a:lstStyle/>
        <a:p>
          <a:r>
            <a:rPr lang="en-US"/>
            <a:t>Harus spesifik dan relevan dengan judul penelitian dan latar belakang penelitian.</a:t>
          </a:r>
        </a:p>
      </dgm:t>
    </dgm:pt>
    <dgm:pt modelId="{508A52C0-B00C-4168-AA78-05A2C013F956}" type="parTrans" cxnId="{3191FE6A-E82D-4572-9B47-FB03F473A57D}">
      <dgm:prSet/>
      <dgm:spPr/>
      <dgm:t>
        <a:bodyPr/>
        <a:lstStyle/>
        <a:p>
          <a:endParaRPr lang="en-US"/>
        </a:p>
      </dgm:t>
    </dgm:pt>
    <dgm:pt modelId="{68CE0927-D826-4DEB-BF7B-F1241BE57A32}" type="sibTrans" cxnId="{3191FE6A-E82D-4572-9B47-FB03F473A57D}">
      <dgm:prSet/>
      <dgm:spPr/>
      <dgm:t>
        <a:bodyPr/>
        <a:lstStyle/>
        <a:p>
          <a:endParaRPr lang="en-US"/>
        </a:p>
      </dgm:t>
    </dgm:pt>
    <dgm:pt modelId="{383A6E6C-66F3-4E59-AFC7-1DC7499FAFFD}">
      <dgm:prSet/>
      <dgm:spPr/>
      <dgm:t>
        <a:bodyPr/>
        <a:lstStyle/>
        <a:p>
          <a:r>
            <a:rPr lang="en-US"/>
            <a:t>Harus memberikan argumen yang menjelaskan mengapa masalah yang ditemukan dianggap masalah.</a:t>
          </a:r>
        </a:p>
      </dgm:t>
    </dgm:pt>
    <dgm:pt modelId="{A9ED2BF1-B023-45EB-A6AB-151345F63A5F}" type="parTrans" cxnId="{ACD5525C-0980-4B4E-B508-F08E3EE03238}">
      <dgm:prSet/>
      <dgm:spPr/>
      <dgm:t>
        <a:bodyPr/>
        <a:lstStyle/>
        <a:p>
          <a:endParaRPr lang="en-US"/>
        </a:p>
      </dgm:t>
    </dgm:pt>
    <dgm:pt modelId="{E92B3441-14AD-4AEF-9666-A674EADC1F60}" type="sibTrans" cxnId="{ACD5525C-0980-4B4E-B508-F08E3EE03238}">
      <dgm:prSet/>
      <dgm:spPr/>
      <dgm:t>
        <a:bodyPr/>
        <a:lstStyle/>
        <a:p>
          <a:endParaRPr lang="en-US"/>
        </a:p>
      </dgm:t>
    </dgm:pt>
    <dgm:pt modelId="{E6E60C97-2FBC-4F27-8143-D0B449D3580C}" type="pres">
      <dgm:prSet presAssocID="{2451CC59-0B88-4F85-A19E-DE5EF6E88D15}" presName="linear" presStyleCnt="0">
        <dgm:presLayoutVars>
          <dgm:animLvl val="lvl"/>
          <dgm:resizeHandles val="exact"/>
        </dgm:presLayoutVars>
      </dgm:prSet>
      <dgm:spPr/>
      <dgm:t>
        <a:bodyPr/>
        <a:lstStyle/>
        <a:p>
          <a:endParaRPr lang="en-US"/>
        </a:p>
      </dgm:t>
    </dgm:pt>
    <dgm:pt modelId="{0D1A3563-5DA9-4565-BF33-13B4BBCDD79E}" type="pres">
      <dgm:prSet presAssocID="{20CB0F45-8F62-469C-9B4B-A2A0BFB6EBDC}" presName="parentText" presStyleLbl="node1" presStyleIdx="0" presStyleCnt="2">
        <dgm:presLayoutVars>
          <dgm:chMax val="0"/>
          <dgm:bulletEnabled val="1"/>
        </dgm:presLayoutVars>
      </dgm:prSet>
      <dgm:spPr/>
      <dgm:t>
        <a:bodyPr/>
        <a:lstStyle/>
        <a:p>
          <a:endParaRPr lang="en-US"/>
        </a:p>
      </dgm:t>
    </dgm:pt>
    <dgm:pt modelId="{13BA48DA-5265-4540-9353-EC7E92D60B8B}" type="pres">
      <dgm:prSet presAssocID="{68CE0927-D826-4DEB-BF7B-F1241BE57A32}" presName="spacer" presStyleCnt="0"/>
      <dgm:spPr/>
    </dgm:pt>
    <dgm:pt modelId="{FBD51FDA-870C-427A-ACF1-DAEA854D475F}" type="pres">
      <dgm:prSet presAssocID="{383A6E6C-66F3-4E59-AFC7-1DC7499FAFFD}" presName="parentText" presStyleLbl="node1" presStyleIdx="1" presStyleCnt="2">
        <dgm:presLayoutVars>
          <dgm:chMax val="0"/>
          <dgm:bulletEnabled val="1"/>
        </dgm:presLayoutVars>
      </dgm:prSet>
      <dgm:spPr/>
      <dgm:t>
        <a:bodyPr/>
        <a:lstStyle/>
        <a:p>
          <a:endParaRPr lang="en-US"/>
        </a:p>
      </dgm:t>
    </dgm:pt>
  </dgm:ptLst>
  <dgm:cxnLst>
    <dgm:cxn modelId="{D01FC251-E1F2-4C23-BCAB-60EFFFBD3F60}" type="presOf" srcId="{383A6E6C-66F3-4E59-AFC7-1DC7499FAFFD}" destId="{FBD51FDA-870C-427A-ACF1-DAEA854D475F}" srcOrd="0" destOrd="0" presId="urn:microsoft.com/office/officeart/2005/8/layout/vList2"/>
    <dgm:cxn modelId="{4CF967DA-AFCA-4F7E-968D-66C90FEEA9D1}" type="presOf" srcId="{2451CC59-0B88-4F85-A19E-DE5EF6E88D15}" destId="{E6E60C97-2FBC-4F27-8143-D0B449D3580C}" srcOrd="0" destOrd="0" presId="urn:microsoft.com/office/officeart/2005/8/layout/vList2"/>
    <dgm:cxn modelId="{DAC1D675-8F81-4925-B8F9-A18D1BA02280}" type="presOf" srcId="{20CB0F45-8F62-469C-9B4B-A2A0BFB6EBDC}" destId="{0D1A3563-5DA9-4565-BF33-13B4BBCDD79E}" srcOrd="0" destOrd="0" presId="urn:microsoft.com/office/officeart/2005/8/layout/vList2"/>
    <dgm:cxn modelId="{ACD5525C-0980-4B4E-B508-F08E3EE03238}" srcId="{2451CC59-0B88-4F85-A19E-DE5EF6E88D15}" destId="{383A6E6C-66F3-4E59-AFC7-1DC7499FAFFD}" srcOrd="1" destOrd="0" parTransId="{A9ED2BF1-B023-45EB-A6AB-151345F63A5F}" sibTransId="{E92B3441-14AD-4AEF-9666-A674EADC1F60}"/>
    <dgm:cxn modelId="{3191FE6A-E82D-4572-9B47-FB03F473A57D}" srcId="{2451CC59-0B88-4F85-A19E-DE5EF6E88D15}" destId="{20CB0F45-8F62-469C-9B4B-A2A0BFB6EBDC}" srcOrd="0" destOrd="0" parTransId="{508A52C0-B00C-4168-AA78-05A2C013F956}" sibTransId="{68CE0927-D826-4DEB-BF7B-F1241BE57A32}"/>
    <dgm:cxn modelId="{140B4B72-B27D-45DE-813F-E9495B64215E}" type="presParOf" srcId="{E6E60C97-2FBC-4F27-8143-D0B449D3580C}" destId="{0D1A3563-5DA9-4565-BF33-13B4BBCDD79E}" srcOrd="0" destOrd="0" presId="urn:microsoft.com/office/officeart/2005/8/layout/vList2"/>
    <dgm:cxn modelId="{1B6504A6-3546-443E-B5FF-99292A3DC5F6}" type="presParOf" srcId="{E6E60C97-2FBC-4F27-8143-D0B449D3580C}" destId="{13BA48DA-5265-4540-9353-EC7E92D60B8B}" srcOrd="1" destOrd="0" presId="urn:microsoft.com/office/officeart/2005/8/layout/vList2"/>
    <dgm:cxn modelId="{F2349CDA-9E1F-419B-80BC-2BD21F13D850}" type="presParOf" srcId="{E6E60C97-2FBC-4F27-8143-D0B449D3580C}" destId="{FBD51FDA-870C-427A-ACF1-DAEA854D475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4CFF53-8E13-4426-9950-D4C15448C22C}" type="doc">
      <dgm:prSet loTypeId="urn:microsoft.com/office/officeart/2005/8/layout/hList7" loCatId="list" qsTypeId="urn:microsoft.com/office/officeart/2005/8/quickstyle/simple3" qsCatId="simple" csTypeId="urn:microsoft.com/office/officeart/2005/8/colors/accent2_4" csCatId="accent2" phldr="1"/>
      <dgm:spPr/>
      <dgm:t>
        <a:bodyPr/>
        <a:lstStyle/>
        <a:p>
          <a:endParaRPr lang="en-US"/>
        </a:p>
      </dgm:t>
    </dgm:pt>
    <dgm:pt modelId="{54CE0E4B-7376-43D3-B93C-8CAF6792CFCE}">
      <dgm:prSet custT="1"/>
      <dgm:spPr>
        <a:solidFill>
          <a:srgbClr val="FFFF00"/>
        </a:solidFill>
      </dgm:spPr>
      <dgm:t>
        <a:bodyPr/>
        <a:lstStyle/>
        <a:p>
          <a:pPr rtl="0"/>
          <a:r>
            <a:rPr lang="af-ZA" sz="1900" smtClean="0"/>
            <a:t>Terjadi kesenjangan antara kenyataan  (das sein) dengan harapan (das sollen)</a:t>
          </a:r>
          <a:endParaRPr lang="en-US" sz="1900"/>
        </a:p>
      </dgm:t>
    </dgm:pt>
    <dgm:pt modelId="{79A9351A-445C-435D-947F-89CC39A3F064}" type="parTrans" cxnId="{F05968FC-7AB7-4B85-9F7C-08B5874628E4}">
      <dgm:prSet/>
      <dgm:spPr/>
      <dgm:t>
        <a:bodyPr/>
        <a:lstStyle/>
        <a:p>
          <a:endParaRPr lang="en-US" sz="1900"/>
        </a:p>
      </dgm:t>
    </dgm:pt>
    <dgm:pt modelId="{DC48754C-7774-4A02-94A9-6D0158E59AED}" type="sibTrans" cxnId="{F05968FC-7AB7-4B85-9F7C-08B5874628E4}">
      <dgm:prSet/>
      <dgm:spPr/>
      <dgm:t>
        <a:bodyPr/>
        <a:lstStyle/>
        <a:p>
          <a:endParaRPr lang="en-US" sz="1900"/>
        </a:p>
      </dgm:t>
    </dgm:pt>
    <dgm:pt modelId="{275A1360-D09C-44F5-B71A-2AD073B55405}">
      <dgm:prSet custT="1"/>
      <dgm:spPr>
        <a:solidFill>
          <a:schemeClr val="accent3">
            <a:lumMod val="75000"/>
          </a:schemeClr>
        </a:solidFill>
      </dgm:spPr>
      <dgm:t>
        <a:bodyPr/>
        <a:lstStyle/>
        <a:p>
          <a:pPr rtl="0"/>
          <a:r>
            <a:rPr lang="af-ZA" sz="1900" smtClean="0"/>
            <a:t>Terjadi kontradiksi antar empiri yang relevan</a:t>
          </a:r>
          <a:endParaRPr lang="en-US" sz="1900"/>
        </a:p>
      </dgm:t>
    </dgm:pt>
    <dgm:pt modelId="{6281DB8F-DB6B-4199-B5B2-F32553BC7B5A}" type="parTrans" cxnId="{13FC39C5-ECBC-41E9-A988-26063071C062}">
      <dgm:prSet/>
      <dgm:spPr/>
      <dgm:t>
        <a:bodyPr/>
        <a:lstStyle/>
        <a:p>
          <a:endParaRPr lang="en-US" sz="1900"/>
        </a:p>
      </dgm:t>
    </dgm:pt>
    <dgm:pt modelId="{8F9498DB-3922-497D-90F7-598865236E95}" type="sibTrans" cxnId="{13FC39C5-ECBC-41E9-A988-26063071C062}">
      <dgm:prSet/>
      <dgm:spPr/>
      <dgm:t>
        <a:bodyPr/>
        <a:lstStyle/>
        <a:p>
          <a:endParaRPr lang="en-US" sz="1900"/>
        </a:p>
      </dgm:t>
    </dgm:pt>
    <dgm:pt modelId="{731DF201-857B-4322-BFEC-143BF3768544}">
      <dgm:prSet custT="1"/>
      <dgm:spPr>
        <a:solidFill>
          <a:srgbClr val="92D050"/>
        </a:solidFill>
      </dgm:spPr>
      <dgm:t>
        <a:bodyPr/>
        <a:lstStyle/>
        <a:p>
          <a:pPr rtl="0"/>
          <a:r>
            <a:rPr lang="af-ZA" sz="1900" dirty="0" smtClean="0"/>
            <a:t>Terjadi ketidakcocokan antara teori dengan realitas</a:t>
          </a:r>
          <a:endParaRPr lang="en-US" sz="1900" dirty="0"/>
        </a:p>
      </dgm:t>
    </dgm:pt>
    <dgm:pt modelId="{993DCC5F-C3B3-4D77-A047-3933B7D65296}" type="parTrans" cxnId="{8E92845E-88E4-41A6-A35E-377D2926B9C9}">
      <dgm:prSet/>
      <dgm:spPr/>
      <dgm:t>
        <a:bodyPr/>
        <a:lstStyle/>
        <a:p>
          <a:endParaRPr lang="en-US" sz="1900"/>
        </a:p>
      </dgm:t>
    </dgm:pt>
    <dgm:pt modelId="{145A8540-42F8-46BF-8743-98048FC8C698}" type="sibTrans" cxnId="{8E92845E-88E4-41A6-A35E-377D2926B9C9}">
      <dgm:prSet/>
      <dgm:spPr/>
      <dgm:t>
        <a:bodyPr/>
        <a:lstStyle/>
        <a:p>
          <a:endParaRPr lang="en-US" sz="1900"/>
        </a:p>
      </dgm:t>
    </dgm:pt>
    <dgm:pt modelId="{A23C46C4-9C65-40CB-8B21-B18AE9EC8A37}">
      <dgm:prSet custT="1"/>
      <dgm:spPr>
        <a:solidFill>
          <a:srgbClr val="FF00FF"/>
        </a:solidFill>
      </dgm:spPr>
      <dgm:t>
        <a:bodyPr/>
        <a:lstStyle/>
        <a:p>
          <a:pPr rtl="0"/>
          <a:r>
            <a:rPr lang="af-ZA" sz="1900" dirty="0" smtClean="0"/>
            <a:t>Konsekuensi logisnya belum diketahui atau belum dapat dipertanggung jawabkan</a:t>
          </a:r>
          <a:endParaRPr lang="en-US" sz="1900" dirty="0"/>
        </a:p>
      </dgm:t>
    </dgm:pt>
    <dgm:pt modelId="{881269F5-2345-41B9-B77D-03D1487E2DCB}" type="parTrans" cxnId="{D5D53F46-617C-4C28-A0EE-9727AB5BF819}">
      <dgm:prSet/>
      <dgm:spPr/>
      <dgm:t>
        <a:bodyPr/>
        <a:lstStyle/>
        <a:p>
          <a:endParaRPr lang="en-US" sz="1900"/>
        </a:p>
      </dgm:t>
    </dgm:pt>
    <dgm:pt modelId="{4D9B4DD8-0B1E-49DB-B36F-9EBF916CD036}" type="sibTrans" cxnId="{D5D53F46-617C-4C28-A0EE-9727AB5BF819}">
      <dgm:prSet/>
      <dgm:spPr/>
      <dgm:t>
        <a:bodyPr/>
        <a:lstStyle/>
        <a:p>
          <a:endParaRPr lang="en-US" sz="1900"/>
        </a:p>
      </dgm:t>
    </dgm:pt>
    <dgm:pt modelId="{878D0B57-2F27-459B-87D4-AA124FF1E391}" type="pres">
      <dgm:prSet presAssocID="{F54CFF53-8E13-4426-9950-D4C15448C22C}" presName="Name0" presStyleCnt="0">
        <dgm:presLayoutVars>
          <dgm:dir/>
          <dgm:resizeHandles val="exact"/>
        </dgm:presLayoutVars>
      </dgm:prSet>
      <dgm:spPr/>
    </dgm:pt>
    <dgm:pt modelId="{5188F0CD-01AA-4367-B725-5648FA05C78F}" type="pres">
      <dgm:prSet presAssocID="{F54CFF53-8E13-4426-9950-D4C15448C22C}" presName="fgShape" presStyleLbl="fgShp" presStyleIdx="0" presStyleCnt="1"/>
      <dgm:spPr/>
    </dgm:pt>
    <dgm:pt modelId="{56F78736-F3A0-4356-BB8F-54BA58E3E38E}" type="pres">
      <dgm:prSet presAssocID="{F54CFF53-8E13-4426-9950-D4C15448C22C}" presName="linComp" presStyleCnt="0"/>
      <dgm:spPr/>
    </dgm:pt>
    <dgm:pt modelId="{5AC2676C-D280-4D94-9388-AE4B151E4AD0}" type="pres">
      <dgm:prSet presAssocID="{54CE0E4B-7376-43D3-B93C-8CAF6792CFCE}" presName="compNode" presStyleCnt="0"/>
      <dgm:spPr/>
    </dgm:pt>
    <dgm:pt modelId="{D4783701-9428-4605-B0E7-FD17566FB257}" type="pres">
      <dgm:prSet presAssocID="{54CE0E4B-7376-43D3-B93C-8CAF6792CFCE}" presName="bkgdShape" presStyleLbl="node1" presStyleIdx="0" presStyleCnt="4"/>
      <dgm:spPr/>
    </dgm:pt>
    <dgm:pt modelId="{A1F73BD9-1815-40B0-9180-4D68C0B470A4}" type="pres">
      <dgm:prSet presAssocID="{54CE0E4B-7376-43D3-B93C-8CAF6792CFCE}" presName="nodeTx" presStyleLbl="node1" presStyleIdx="0" presStyleCnt="4">
        <dgm:presLayoutVars>
          <dgm:bulletEnabled val="1"/>
        </dgm:presLayoutVars>
      </dgm:prSet>
      <dgm:spPr/>
    </dgm:pt>
    <dgm:pt modelId="{59F51899-AA61-479E-9F68-DED9A8F7C07E}" type="pres">
      <dgm:prSet presAssocID="{54CE0E4B-7376-43D3-B93C-8CAF6792CFCE}" presName="invisiNode" presStyleLbl="node1" presStyleIdx="0" presStyleCnt="4"/>
      <dgm:spPr/>
    </dgm:pt>
    <dgm:pt modelId="{A29D7C09-4D78-4863-9D8D-A865FE4D48F4}" type="pres">
      <dgm:prSet presAssocID="{54CE0E4B-7376-43D3-B93C-8CAF6792CFCE}" presName="imagNode" presStyleLbl="fgImgPlace1" presStyleIdx="0" presStyleCnt="4"/>
      <dgm:spPr>
        <a:blipFill rotWithShape="1">
          <a:blip xmlns:r="http://schemas.openxmlformats.org/officeDocument/2006/relationships" r:embed="rId1"/>
          <a:stretch>
            <a:fillRect/>
          </a:stretch>
        </a:blipFill>
      </dgm:spPr>
    </dgm:pt>
    <dgm:pt modelId="{B5117744-B320-4222-98AA-ECF079A5D079}" type="pres">
      <dgm:prSet presAssocID="{DC48754C-7774-4A02-94A9-6D0158E59AED}" presName="sibTrans" presStyleLbl="sibTrans2D1" presStyleIdx="0" presStyleCnt="0"/>
      <dgm:spPr/>
    </dgm:pt>
    <dgm:pt modelId="{10A78886-BA66-4C29-BAA5-41B9D1583BA8}" type="pres">
      <dgm:prSet presAssocID="{275A1360-D09C-44F5-B71A-2AD073B55405}" presName="compNode" presStyleCnt="0"/>
      <dgm:spPr/>
    </dgm:pt>
    <dgm:pt modelId="{7AA3FFD2-A01B-44B5-A914-91958043DDF2}" type="pres">
      <dgm:prSet presAssocID="{275A1360-D09C-44F5-B71A-2AD073B55405}" presName="bkgdShape" presStyleLbl="node1" presStyleIdx="1" presStyleCnt="4"/>
      <dgm:spPr/>
    </dgm:pt>
    <dgm:pt modelId="{B2428827-63BD-49A9-AD85-D7AA6DC49026}" type="pres">
      <dgm:prSet presAssocID="{275A1360-D09C-44F5-B71A-2AD073B55405}" presName="nodeTx" presStyleLbl="node1" presStyleIdx="1" presStyleCnt="4">
        <dgm:presLayoutVars>
          <dgm:bulletEnabled val="1"/>
        </dgm:presLayoutVars>
      </dgm:prSet>
      <dgm:spPr/>
    </dgm:pt>
    <dgm:pt modelId="{DA5D2C03-E194-42AA-A661-1AB2B3C18A5D}" type="pres">
      <dgm:prSet presAssocID="{275A1360-D09C-44F5-B71A-2AD073B55405}" presName="invisiNode" presStyleLbl="node1" presStyleIdx="1" presStyleCnt="4"/>
      <dgm:spPr/>
    </dgm:pt>
    <dgm:pt modelId="{31BFF831-4CD7-4B58-943F-B50016F603B8}" type="pres">
      <dgm:prSet presAssocID="{275A1360-D09C-44F5-B71A-2AD073B55405}" presName="imagNode" presStyleLbl="fgImgPlace1" presStyleIdx="1" presStyleCnt="4"/>
      <dgm:spPr>
        <a:blipFill rotWithShape="1">
          <a:blip xmlns:r="http://schemas.openxmlformats.org/officeDocument/2006/relationships" r:embed="rId2"/>
          <a:stretch>
            <a:fillRect/>
          </a:stretch>
        </a:blipFill>
      </dgm:spPr>
    </dgm:pt>
    <dgm:pt modelId="{356E3481-32F0-4255-A21D-53B1BC6D5812}" type="pres">
      <dgm:prSet presAssocID="{8F9498DB-3922-497D-90F7-598865236E95}" presName="sibTrans" presStyleLbl="sibTrans2D1" presStyleIdx="0" presStyleCnt="0"/>
      <dgm:spPr/>
    </dgm:pt>
    <dgm:pt modelId="{E8699AB5-518D-452F-8CF9-A7982FB577E2}" type="pres">
      <dgm:prSet presAssocID="{731DF201-857B-4322-BFEC-143BF3768544}" presName="compNode" presStyleCnt="0"/>
      <dgm:spPr/>
    </dgm:pt>
    <dgm:pt modelId="{09BB04C8-FDC1-4AF3-9B2D-1BBA03C9526B}" type="pres">
      <dgm:prSet presAssocID="{731DF201-857B-4322-BFEC-143BF3768544}" presName="bkgdShape" presStyleLbl="node1" presStyleIdx="2" presStyleCnt="4"/>
      <dgm:spPr/>
    </dgm:pt>
    <dgm:pt modelId="{45DD8116-D792-44B6-A37E-DDCD80DF91F7}" type="pres">
      <dgm:prSet presAssocID="{731DF201-857B-4322-BFEC-143BF3768544}" presName="nodeTx" presStyleLbl="node1" presStyleIdx="2" presStyleCnt="4">
        <dgm:presLayoutVars>
          <dgm:bulletEnabled val="1"/>
        </dgm:presLayoutVars>
      </dgm:prSet>
      <dgm:spPr/>
    </dgm:pt>
    <dgm:pt modelId="{3D71371A-8ABD-486E-BCED-37C831D5F76B}" type="pres">
      <dgm:prSet presAssocID="{731DF201-857B-4322-BFEC-143BF3768544}" presName="invisiNode" presStyleLbl="node1" presStyleIdx="2" presStyleCnt="4"/>
      <dgm:spPr/>
    </dgm:pt>
    <dgm:pt modelId="{4018C36A-6B03-4626-84EC-AE6B15ABFD84}" type="pres">
      <dgm:prSet presAssocID="{731DF201-857B-4322-BFEC-143BF3768544}" presName="imagNode" presStyleLbl="fgImgPlace1" presStyleIdx="2" presStyleCnt="4"/>
      <dgm:spPr>
        <a:blipFill rotWithShape="1">
          <a:blip xmlns:r="http://schemas.openxmlformats.org/officeDocument/2006/relationships" r:embed="rId3"/>
          <a:stretch>
            <a:fillRect/>
          </a:stretch>
        </a:blipFill>
      </dgm:spPr>
    </dgm:pt>
    <dgm:pt modelId="{E14384E9-87B8-4AF1-99B8-538C3E29F170}" type="pres">
      <dgm:prSet presAssocID="{145A8540-42F8-46BF-8743-98048FC8C698}" presName="sibTrans" presStyleLbl="sibTrans2D1" presStyleIdx="0" presStyleCnt="0"/>
      <dgm:spPr/>
    </dgm:pt>
    <dgm:pt modelId="{F1CB8557-EC29-49C6-8E5B-B26A83480B5C}" type="pres">
      <dgm:prSet presAssocID="{A23C46C4-9C65-40CB-8B21-B18AE9EC8A37}" presName="compNode" presStyleCnt="0"/>
      <dgm:spPr/>
    </dgm:pt>
    <dgm:pt modelId="{A8805CDF-0758-4D5C-B9C9-1777A5B30ABA}" type="pres">
      <dgm:prSet presAssocID="{A23C46C4-9C65-40CB-8B21-B18AE9EC8A37}" presName="bkgdShape" presStyleLbl="node1" presStyleIdx="3" presStyleCnt="4"/>
      <dgm:spPr/>
    </dgm:pt>
    <dgm:pt modelId="{CD4D1C75-FA74-49C3-AA97-55001EE7DE19}" type="pres">
      <dgm:prSet presAssocID="{A23C46C4-9C65-40CB-8B21-B18AE9EC8A37}" presName="nodeTx" presStyleLbl="node1" presStyleIdx="3" presStyleCnt="4">
        <dgm:presLayoutVars>
          <dgm:bulletEnabled val="1"/>
        </dgm:presLayoutVars>
      </dgm:prSet>
      <dgm:spPr/>
    </dgm:pt>
    <dgm:pt modelId="{72F5DAB9-A0C1-44CF-A623-F744503D508D}" type="pres">
      <dgm:prSet presAssocID="{A23C46C4-9C65-40CB-8B21-B18AE9EC8A37}" presName="invisiNode" presStyleLbl="node1" presStyleIdx="3" presStyleCnt="4"/>
      <dgm:spPr/>
    </dgm:pt>
    <dgm:pt modelId="{305ABAB8-2543-44C7-B73F-B7A0CF21564C}" type="pres">
      <dgm:prSet presAssocID="{A23C46C4-9C65-40CB-8B21-B18AE9EC8A37}" presName="imagNode" presStyleLbl="fgImgPlace1" presStyleIdx="3" presStyleCnt="4"/>
      <dgm:spPr>
        <a:blipFill rotWithShape="1">
          <a:blip xmlns:r="http://schemas.openxmlformats.org/officeDocument/2006/relationships" r:embed="rId4"/>
          <a:stretch>
            <a:fillRect/>
          </a:stretch>
        </a:blipFill>
      </dgm:spPr>
    </dgm:pt>
  </dgm:ptLst>
  <dgm:cxnLst>
    <dgm:cxn modelId="{91F88712-BF96-46DB-B8DF-14C9CCEF5562}" type="presOf" srcId="{F54CFF53-8E13-4426-9950-D4C15448C22C}" destId="{878D0B57-2F27-459B-87D4-AA124FF1E391}" srcOrd="0" destOrd="0" presId="urn:microsoft.com/office/officeart/2005/8/layout/hList7"/>
    <dgm:cxn modelId="{68904BDC-CD66-4BE1-87D0-046F3524F997}" type="presOf" srcId="{731DF201-857B-4322-BFEC-143BF3768544}" destId="{45DD8116-D792-44B6-A37E-DDCD80DF91F7}" srcOrd="1" destOrd="0" presId="urn:microsoft.com/office/officeart/2005/8/layout/hList7"/>
    <dgm:cxn modelId="{10751710-D7B2-43EF-9BCE-330AE9F1D9D0}" type="presOf" srcId="{275A1360-D09C-44F5-B71A-2AD073B55405}" destId="{7AA3FFD2-A01B-44B5-A914-91958043DDF2}" srcOrd="0" destOrd="0" presId="urn:microsoft.com/office/officeart/2005/8/layout/hList7"/>
    <dgm:cxn modelId="{8F1C88B5-55D5-48B8-B585-0D7A46DFFFB7}" type="presOf" srcId="{DC48754C-7774-4A02-94A9-6D0158E59AED}" destId="{B5117744-B320-4222-98AA-ECF079A5D079}" srcOrd="0" destOrd="0" presId="urn:microsoft.com/office/officeart/2005/8/layout/hList7"/>
    <dgm:cxn modelId="{E524CCC2-20EA-4FDA-9469-E1E683B652E5}" type="presOf" srcId="{145A8540-42F8-46BF-8743-98048FC8C698}" destId="{E14384E9-87B8-4AF1-99B8-538C3E29F170}" srcOrd="0" destOrd="0" presId="urn:microsoft.com/office/officeart/2005/8/layout/hList7"/>
    <dgm:cxn modelId="{4022B936-3495-4607-A19B-4CD47616B889}" type="presOf" srcId="{275A1360-D09C-44F5-B71A-2AD073B55405}" destId="{B2428827-63BD-49A9-AD85-D7AA6DC49026}" srcOrd="1" destOrd="0" presId="urn:microsoft.com/office/officeart/2005/8/layout/hList7"/>
    <dgm:cxn modelId="{8E92845E-88E4-41A6-A35E-377D2926B9C9}" srcId="{F54CFF53-8E13-4426-9950-D4C15448C22C}" destId="{731DF201-857B-4322-BFEC-143BF3768544}" srcOrd="2" destOrd="0" parTransId="{993DCC5F-C3B3-4D77-A047-3933B7D65296}" sibTransId="{145A8540-42F8-46BF-8743-98048FC8C698}"/>
    <dgm:cxn modelId="{D5D53F46-617C-4C28-A0EE-9727AB5BF819}" srcId="{F54CFF53-8E13-4426-9950-D4C15448C22C}" destId="{A23C46C4-9C65-40CB-8B21-B18AE9EC8A37}" srcOrd="3" destOrd="0" parTransId="{881269F5-2345-41B9-B77D-03D1487E2DCB}" sibTransId="{4D9B4DD8-0B1E-49DB-B36F-9EBF916CD036}"/>
    <dgm:cxn modelId="{FA0A564B-CEFC-44EB-8594-0C20C7164432}" type="presOf" srcId="{A23C46C4-9C65-40CB-8B21-B18AE9EC8A37}" destId="{A8805CDF-0758-4D5C-B9C9-1777A5B30ABA}" srcOrd="0" destOrd="0" presId="urn:microsoft.com/office/officeart/2005/8/layout/hList7"/>
    <dgm:cxn modelId="{62A7CB5C-5019-45A6-AAC3-3F011AEA181D}" type="presOf" srcId="{54CE0E4B-7376-43D3-B93C-8CAF6792CFCE}" destId="{D4783701-9428-4605-B0E7-FD17566FB257}" srcOrd="0" destOrd="0" presId="urn:microsoft.com/office/officeart/2005/8/layout/hList7"/>
    <dgm:cxn modelId="{DDFF2957-A39F-4632-A26B-97D65BEF8508}" type="presOf" srcId="{54CE0E4B-7376-43D3-B93C-8CAF6792CFCE}" destId="{A1F73BD9-1815-40B0-9180-4D68C0B470A4}" srcOrd="1" destOrd="0" presId="urn:microsoft.com/office/officeart/2005/8/layout/hList7"/>
    <dgm:cxn modelId="{45B6217A-21FD-4BE4-AA5F-7621E15025E4}" type="presOf" srcId="{731DF201-857B-4322-BFEC-143BF3768544}" destId="{09BB04C8-FDC1-4AF3-9B2D-1BBA03C9526B}" srcOrd="0" destOrd="0" presId="urn:microsoft.com/office/officeart/2005/8/layout/hList7"/>
    <dgm:cxn modelId="{13FC39C5-ECBC-41E9-A988-26063071C062}" srcId="{F54CFF53-8E13-4426-9950-D4C15448C22C}" destId="{275A1360-D09C-44F5-B71A-2AD073B55405}" srcOrd="1" destOrd="0" parTransId="{6281DB8F-DB6B-4199-B5B2-F32553BC7B5A}" sibTransId="{8F9498DB-3922-497D-90F7-598865236E95}"/>
    <dgm:cxn modelId="{8656D878-6DE0-4019-ACE2-6D0F7AA68D8A}" type="presOf" srcId="{8F9498DB-3922-497D-90F7-598865236E95}" destId="{356E3481-32F0-4255-A21D-53B1BC6D5812}" srcOrd="0" destOrd="0" presId="urn:microsoft.com/office/officeart/2005/8/layout/hList7"/>
    <dgm:cxn modelId="{537B231C-C6B8-40F6-B417-6D2432300062}" type="presOf" srcId="{A23C46C4-9C65-40CB-8B21-B18AE9EC8A37}" destId="{CD4D1C75-FA74-49C3-AA97-55001EE7DE19}" srcOrd="1" destOrd="0" presId="urn:microsoft.com/office/officeart/2005/8/layout/hList7"/>
    <dgm:cxn modelId="{F05968FC-7AB7-4B85-9F7C-08B5874628E4}" srcId="{F54CFF53-8E13-4426-9950-D4C15448C22C}" destId="{54CE0E4B-7376-43D3-B93C-8CAF6792CFCE}" srcOrd="0" destOrd="0" parTransId="{79A9351A-445C-435D-947F-89CC39A3F064}" sibTransId="{DC48754C-7774-4A02-94A9-6D0158E59AED}"/>
    <dgm:cxn modelId="{174AB859-BEF7-49EA-BCF1-C8729E9ED89C}" type="presParOf" srcId="{878D0B57-2F27-459B-87D4-AA124FF1E391}" destId="{5188F0CD-01AA-4367-B725-5648FA05C78F}" srcOrd="0" destOrd="0" presId="urn:microsoft.com/office/officeart/2005/8/layout/hList7"/>
    <dgm:cxn modelId="{0BD19038-539B-4821-8837-412F0B29B97C}" type="presParOf" srcId="{878D0B57-2F27-459B-87D4-AA124FF1E391}" destId="{56F78736-F3A0-4356-BB8F-54BA58E3E38E}" srcOrd="1" destOrd="0" presId="urn:microsoft.com/office/officeart/2005/8/layout/hList7"/>
    <dgm:cxn modelId="{BF75A2CD-C696-41BB-93F4-6AF43FAE340F}" type="presParOf" srcId="{56F78736-F3A0-4356-BB8F-54BA58E3E38E}" destId="{5AC2676C-D280-4D94-9388-AE4B151E4AD0}" srcOrd="0" destOrd="0" presId="urn:microsoft.com/office/officeart/2005/8/layout/hList7"/>
    <dgm:cxn modelId="{6BF84DE4-9F68-4852-9848-856C3A152B16}" type="presParOf" srcId="{5AC2676C-D280-4D94-9388-AE4B151E4AD0}" destId="{D4783701-9428-4605-B0E7-FD17566FB257}" srcOrd="0" destOrd="0" presId="urn:microsoft.com/office/officeart/2005/8/layout/hList7"/>
    <dgm:cxn modelId="{1095B8C2-0E16-4568-A211-E7C95EB07FAB}" type="presParOf" srcId="{5AC2676C-D280-4D94-9388-AE4B151E4AD0}" destId="{A1F73BD9-1815-40B0-9180-4D68C0B470A4}" srcOrd="1" destOrd="0" presId="urn:microsoft.com/office/officeart/2005/8/layout/hList7"/>
    <dgm:cxn modelId="{581D79AB-5C29-412E-ABF0-63523F24C5AE}" type="presParOf" srcId="{5AC2676C-D280-4D94-9388-AE4B151E4AD0}" destId="{59F51899-AA61-479E-9F68-DED9A8F7C07E}" srcOrd="2" destOrd="0" presId="urn:microsoft.com/office/officeart/2005/8/layout/hList7"/>
    <dgm:cxn modelId="{E5291DA4-1809-4D3C-95E2-051086151634}" type="presParOf" srcId="{5AC2676C-D280-4D94-9388-AE4B151E4AD0}" destId="{A29D7C09-4D78-4863-9D8D-A865FE4D48F4}" srcOrd="3" destOrd="0" presId="urn:microsoft.com/office/officeart/2005/8/layout/hList7"/>
    <dgm:cxn modelId="{3AFA70C2-94BA-4055-AA3D-A9F88DB6434C}" type="presParOf" srcId="{56F78736-F3A0-4356-BB8F-54BA58E3E38E}" destId="{B5117744-B320-4222-98AA-ECF079A5D079}" srcOrd="1" destOrd="0" presId="urn:microsoft.com/office/officeart/2005/8/layout/hList7"/>
    <dgm:cxn modelId="{363D2B29-85D9-4628-81AF-82F4A07A96C3}" type="presParOf" srcId="{56F78736-F3A0-4356-BB8F-54BA58E3E38E}" destId="{10A78886-BA66-4C29-BAA5-41B9D1583BA8}" srcOrd="2" destOrd="0" presId="urn:microsoft.com/office/officeart/2005/8/layout/hList7"/>
    <dgm:cxn modelId="{69CF24C1-699F-41DE-8693-8EE8246B027F}" type="presParOf" srcId="{10A78886-BA66-4C29-BAA5-41B9D1583BA8}" destId="{7AA3FFD2-A01B-44B5-A914-91958043DDF2}" srcOrd="0" destOrd="0" presId="urn:microsoft.com/office/officeart/2005/8/layout/hList7"/>
    <dgm:cxn modelId="{62D97F4F-B926-44E0-8D77-225A776F3352}" type="presParOf" srcId="{10A78886-BA66-4C29-BAA5-41B9D1583BA8}" destId="{B2428827-63BD-49A9-AD85-D7AA6DC49026}" srcOrd="1" destOrd="0" presId="urn:microsoft.com/office/officeart/2005/8/layout/hList7"/>
    <dgm:cxn modelId="{46784197-F20B-4D31-9C42-8A9BCB0CFD9C}" type="presParOf" srcId="{10A78886-BA66-4C29-BAA5-41B9D1583BA8}" destId="{DA5D2C03-E194-42AA-A661-1AB2B3C18A5D}" srcOrd="2" destOrd="0" presId="urn:microsoft.com/office/officeart/2005/8/layout/hList7"/>
    <dgm:cxn modelId="{D49ED837-C1A9-4EB9-9442-6F187FCB11C6}" type="presParOf" srcId="{10A78886-BA66-4C29-BAA5-41B9D1583BA8}" destId="{31BFF831-4CD7-4B58-943F-B50016F603B8}" srcOrd="3" destOrd="0" presId="urn:microsoft.com/office/officeart/2005/8/layout/hList7"/>
    <dgm:cxn modelId="{84446A2A-4E81-4926-A93D-B8B5FBEEC328}" type="presParOf" srcId="{56F78736-F3A0-4356-BB8F-54BA58E3E38E}" destId="{356E3481-32F0-4255-A21D-53B1BC6D5812}" srcOrd="3" destOrd="0" presId="urn:microsoft.com/office/officeart/2005/8/layout/hList7"/>
    <dgm:cxn modelId="{0FDE1D08-746B-4F37-8AB2-C363A42DA8CA}" type="presParOf" srcId="{56F78736-F3A0-4356-BB8F-54BA58E3E38E}" destId="{E8699AB5-518D-452F-8CF9-A7982FB577E2}" srcOrd="4" destOrd="0" presId="urn:microsoft.com/office/officeart/2005/8/layout/hList7"/>
    <dgm:cxn modelId="{FD70297F-99E1-40C9-89B6-7A489188FFFE}" type="presParOf" srcId="{E8699AB5-518D-452F-8CF9-A7982FB577E2}" destId="{09BB04C8-FDC1-4AF3-9B2D-1BBA03C9526B}" srcOrd="0" destOrd="0" presId="urn:microsoft.com/office/officeart/2005/8/layout/hList7"/>
    <dgm:cxn modelId="{914001F2-0A04-4073-B72E-841ABFB74BD7}" type="presParOf" srcId="{E8699AB5-518D-452F-8CF9-A7982FB577E2}" destId="{45DD8116-D792-44B6-A37E-DDCD80DF91F7}" srcOrd="1" destOrd="0" presId="urn:microsoft.com/office/officeart/2005/8/layout/hList7"/>
    <dgm:cxn modelId="{1E54CD17-04BF-48DE-AB8B-70D1F5671B65}" type="presParOf" srcId="{E8699AB5-518D-452F-8CF9-A7982FB577E2}" destId="{3D71371A-8ABD-486E-BCED-37C831D5F76B}" srcOrd="2" destOrd="0" presId="urn:microsoft.com/office/officeart/2005/8/layout/hList7"/>
    <dgm:cxn modelId="{468450A5-76A3-45D3-AF5A-858632B06B0E}" type="presParOf" srcId="{E8699AB5-518D-452F-8CF9-A7982FB577E2}" destId="{4018C36A-6B03-4626-84EC-AE6B15ABFD84}" srcOrd="3" destOrd="0" presId="urn:microsoft.com/office/officeart/2005/8/layout/hList7"/>
    <dgm:cxn modelId="{895768D4-9FD7-46A7-963F-85BE2ADC1DC6}" type="presParOf" srcId="{56F78736-F3A0-4356-BB8F-54BA58E3E38E}" destId="{E14384E9-87B8-4AF1-99B8-538C3E29F170}" srcOrd="5" destOrd="0" presId="urn:microsoft.com/office/officeart/2005/8/layout/hList7"/>
    <dgm:cxn modelId="{294D39D8-CCCC-417E-A56F-65D0F293C095}" type="presParOf" srcId="{56F78736-F3A0-4356-BB8F-54BA58E3E38E}" destId="{F1CB8557-EC29-49C6-8E5B-B26A83480B5C}" srcOrd="6" destOrd="0" presId="urn:microsoft.com/office/officeart/2005/8/layout/hList7"/>
    <dgm:cxn modelId="{646C7DE1-D2BE-4779-8454-1AD77E8DD287}" type="presParOf" srcId="{F1CB8557-EC29-49C6-8E5B-B26A83480B5C}" destId="{A8805CDF-0758-4D5C-B9C9-1777A5B30ABA}" srcOrd="0" destOrd="0" presId="urn:microsoft.com/office/officeart/2005/8/layout/hList7"/>
    <dgm:cxn modelId="{19268FDA-A6AF-46DB-A337-74BBC1354276}" type="presParOf" srcId="{F1CB8557-EC29-49C6-8E5B-B26A83480B5C}" destId="{CD4D1C75-FA74-49C3-AA97-55001EE7DE19}" srcOrd="1" destOrd="0" presId="urn:microsoft.com/office/officeart/2005/8/layout/hList7"/>
    <dgm:cxn modelId="{ADF12CD9-BEED-4ABC-A161-1A4237268B71}" type="presParOf" srcId="{F1CB8557-EC29-49C6-8E5B-B26A83480B5C}" destId="{72F5DAB9-A0C1-44CF-A623-F744503D508D}" srcOrd="2" destOrd="0" presId="urn:microsoft.com/office/officeart/2005/8/layout/hList7"/>
    <dgm:cxn modelId="{943620B6-435C-4B44-97D6-E3FFE5B53D58}" type="presParOf" srcId="{F1CB8557-EC29-49C6-8E5B-B26A83480B5C}" destId="{305ABAB8-2543-44C7-B73F-B7A0CF21564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51E219-1A92-456A-B854-7A8C5970DA26}"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ECD5C88F-FECB-49F9-A99A-A841CDBD7132}">
      <dgm:prSet/>
      <dgm:spPr>
        <a:solidFill>
          <a:srgbClr val="92D050"/>
        </a:solidFill>
      </dgm:spPr>
      <dgm:t>
        <a:bodyPr/>
        <a:lstStyle/>
        <a:p>
          <a:pPr rtl="0"/>
          <a:r>
            <a:rPr lang="en-US" smtClean="0"/>
            <a:t>OBSERVASI</a:t>
          </a:r>
          <a:endParaRPr lang="en-US"/>
        </a:p>
      </dgm:t>
    </dgm:pt>
    <dgm:pt modelId="{079E5BBE-5CD1-48D1-BE19-BEE5F7BAA04C}" type="parTrans" cxnId="{42A6E8D9-8D76-46DE-8459-C7D66346EA94}">
      <dgm:prSet/>
      <dgm:spPr/>
      <dgm:t>
        <a:bodyPr/>
        <a:lstStyle/>
        <a:p>
          <a:endParaRPr lang="en-US"/>
        </a:p>
      </dgm:t>
    </dgm:pt>
    <dgm:pt modelId="{505A7A7F-98F0-436A-825B-F2F704425579}" type="sibTrans" cxnId="{42A6E8D9-8D76-46DE-8459-C7D66346EA94}">
      <dgm:prSet/>
      <dgm:spPr/>
      <dgm:t>
        <a:bodyPr/>
        <a:lstStyle/>
        <a:p>
          <a:endParaRPr lang="en-US"/>
        </a:p>
      </dgm:t>
    </dgm:pt>
    <dgm:pt modelId="{689F449F-0C5A-4B86-A59F-DD5E5CAA69EE}">
      <dgm:prSet/>
      <dgm:spPr>
        <a:solidFill>
          <a:srgbClr val="00B0F0"/>
        </a:solidFill>
      </dgm:spPr>
      <dgm:t>
        <a:bodyPr/>
        <a:lstStyle/>
        <a:p>
          <a:pPr rtl="0"/>
          <a:r>
            <a:rPr lang="en-US" smtClean="0"/>
            <a:t>PRASURVAI</a:t>
          </a:r>
          <a:endParaRPr lang="en-US"/>
        </a:p>
      </dgm:t>
    </dgm:pt>
    <dgm:pt modelId="{8F9FDD41-C197-4364-ABEC-7566DED34F8B}" type="parTrans" cxnId="{28109D1B-082E-449C-BCB8-02F955DFA393}">
      <dgm:prSet/>
      <dgm:spPr/>
      <dgm:t>
        <a:bodyPr/>
        <a:lstStyle/>
        <a:p>
          <a:endParaRPr lang="en-US"/>
        </a:p>
      </dgm:t>
    </dgm:pt>
    <dgm:pt modelId="{39A139C4-1DA2-4DBE-90DF-097E6512A5EE}" type="sibTrans" cxnId="{28109D1B-082E-449C-BCB8-02F955DFA393}">
      <dgm:prSet/>
      <dgm:spPr/>
      <dgm:t>
        <a:bodyPr/>
        <a:lstStyle/>
        <a:p>
          <a:endParaRPr lang="en-US"/>
        </a:p>
      </dgm:t>
    </dgm:pt>
    <dgm:pt modelId="{CF9D28E0-2481-4018-9E33-7F4DDFA6A2CF}" type="pres">
      <dgm:prSet presAssocID="{6051E219-1A92-456A-B854-7A8C5970DA26}" presName="linear" presStyleCnt="0">
        <dgm:presLayoutVars>
          <dgm:animLvl val="lvl"/>
          <dgm:resizeHandles val="exact"/>
        </dgm:presLayoutVars>
      </dgm:prSet>
      <dgm:spPr/>
    </dgm:pt>
    <dgm:pt modelId="{6C0230AF-5A15-4047-AD26-D41847AF3F09}" type="pres">
      <dgm:prSet presAssocID="{ECD5C88F-FECB-49F9-A99A-A841CDBD7132}" presName="parentText" presStyleLbl="node1" presStyleIdx="0" presStyleCnt="2">
        <dgm:presLayoutVars>
          <dgm:chMax val="0"/>
          <dgm:bulletEnabled val="1"/>
        </dgm:presLayoutVars>
      </dgm:prSet>
      <dgm:spPr/>
    </dgm:pt>
    <dgm:pt modelId="{0827AC89-9716-4921-BC23-AB5FDF072319}" type="pres">
      <dgm:prSet presAssocID="{505A7A7F-98F0-436A-825B-F2F704425579}" presName="spacer" presStyleCnt="0"/>
      <dgm:spPr/>
    </dgm:pt>
    <dgm:pt modelId="{F0865CE3-A464-4137-9A24-DB1F95DDFC9B}" type="pres">
      <dgm:prSet presAssocID="{689F449F-0C5A-4B86-A59F-DD5E5CAA69EE}" presName="parentText" presStyleLbl="node1" presStyleIdx="1" presStyleCnt="2">
        <dgm:presLayoutVars>
          <dgm:chMax val="0"/>
          <dgm:bulletEnabled val="1"/>
        </dgm:presLayoutVars>
      </dgm:prSet>
      <dgm:spPr/>
    </dgm:pt>
  </dgm:ptLst>
  <dgm:cxnLst>
    <dgm:cxn modelId="{C1CC675E-AC42-4C4B-85A2-959C9D78ECF2}" type="presOf" srcId="{ECD5C88F-FECB-49F9-A99A-A841CDBD7132}" destId="{6C0230AF-5A15-4047-AD26-D41847AF3F09}" srcOrd="0" destOrd="0" presId="urn:microsoft.com/office/officeart/2005/8/layout/vList2"/>
    <dgm:cxn modelId="{4D5BF888-CAEB-4628-81CA-4BC41C513D15}" type="presOf" srcId="{689F449F-0C5A-4B86-A59F-DD5E5CAA69EE}" destId="{F0865CE3-A464-4137-9A24-DB1F95DDFC9B}" srcOrd="0" destOrd="0" presId="urn:microsoft.com/office/officeart/2005/8/layout/vList2"/>
    <dgm:cxn modelId="{42A6E8D9-8D76-46DE-8459-C7D66346EA94}" srcId="{6051E219-1A92-456A-B854-7A8C5970DA26}" destId="{ECD5C88F-FECB-49F9-A99A-A841CDBD7132}" srcOrd="0" destOrd="0" parTransId="{079E5BBE-5CD1-48D1-BE19-BEE5F7BAA04C}" sibTransId="{505A7A7F-98F0-436A-825B-F2F704425579}"/>
    <dgm:cxn modelId="{A2BB2D56-6108-495C-96AD-77922E95ACB0}" type="presOf" srcId="{6051E219-1A92-456A-B854-7A8C5970DA26}" destId="{CF9D28E0-2481-4018-9E33-7F4DDFA6A2CF}" srcOrd="0" destOrd="0" presId="urn:microsoft.com/office/officeart/2005/8/layout/vList2"/>
    <dgm:cxn modelId="{28109D1B-082E-449C-BCB8-02F955DFA393}" srcId="{6051E219-1A92-456A-B854-7A8C5970DA26}" destId="{689F449F-0C5A-4B86-A59F-DD5E5CAA69EE}" srcOrd="1" destOrd="0" parTransId="{8F9FDD41-C197-4364-ABEC-7566DED34F8B}" sibTransId="{39A139C4-1DA2-4DBE-90DF-097E6512A5EE}"/>
    <dgm:cxn modelId="{1BDD331A-61E5-43F0-83DB-C4BD55056E74}" type="presParOf" srcId="{CF9D28E0-2481-4018-9E33-7F4DDFA6A2CF}" destId="{6C0230AF-5A15-4047-AD26-D41847AF3F09}" srcOrd="0" destOrd="0" presId="urn:microsoft.com/office/officeart/2005/8/layout/vList2"/>
    <dgm:cxn modelId="{0B7236E8-366D-4429-8694-1A5811C884B8}" type="presParOf" srcId="{CF9D28E0-2481-4018-9E33-7F4DDFA6A2CF}" destId="{0827AC89-9716-4921-BC23-AB5FDF072319}" srcOrd="1" destOrd="0" presId="urn:microsoft.com/office/officeart/2005/8/layout/vList2"/>
    <dgm:cxn modelId="{D972747E-86AA-4251-B9B0-C9CE43FF7450}" type="presParOf" srcId="{CF9D28E0-2481-4018-9E33-7F4DDFA6A2CF}" destId="{F0865CE3-A464-4137-9A24-DB1F95DDFC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9B66CF-285C-4D15-8E09-BF1722E5E70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474688C-2A30-4C47-AA9B-72CCE4918665}">
      <dgm:prSet/>
      <dgm:spPr>
        <a:solidFill>
          <a:srgbClr val="FFC000"/>
        </a:solidFill>
      </dgm:spPr>
      <dgm:t>
        <a:bodyPr/>
        <a:lstStyle/>
        <a:p>
          <a:pPr rtl="0"/>
          <a:r>
            <a:rPr lang="en-US" dirty="0" err="1" smtClean="0">
              <a:solidFill>
                <a:schemeClr val="tx1"/>
              </a:solidFill>
            </a:rPr>
            <a:t>Informasi</a:t>
          </a:r>
          <a:r>
            <a:rPr lang="en-US" dirty="0" smtClean="0">
              <a:solidFill>
                <a:schemeClr val="tx1"/>
              </a:solidFill>
            </a:rPr>
            <a:t> </a:t>
          </a:r>
          <a:r>
            <a:rPr lang="en-US" dirty="0" err="1" smtClean="0">
              <a:solidFill>
                <a:schemeClr val="tx1"/>
              </a:solidFill>
            </a:rPr>
            <a:t>tentang</a:t>
          </a:r>
          <a:r>
            <a:rPr lang="en-US" dirty="0" smtClean="0">
              <a:solidFill>
                <a:schemeClr val="tx1"/>
              </a:solidFill>
            </a:rPr>
            <a:t> </a:t>
          </a:r>
          <a:r>
            <a:rPr lang="en-US" dirty="0" err="1" smtClean="0">
              <a:solidFill>
                <a:schemeClr val="tx1"/>
              </a:solidFill>
            </a:rPr>
            <a:t>latar</a:t>
          </a:r>
          <a:r>
            <a:rPr lang="en-US" dirty="0" smtClean="0">
              <a:solidFill>
                <a:schemeClr val="tx1"/>
              </a:solidFill>
            </a:rPr>
            <a:t> </a:t>
          </a:r>
          <a:r>
            <a:rPr lang="en-US" dirty="0" err="1" smtClean="0">
              <a:solidFill>
                <a:schemeClr val="tx1"/>
              </a:solidFill>
            </a:rPr>
            <a:t>belakang</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suatu</a:t>
          </a:r>
          <a:r>
            <a:rPr lang="en-US" dirty="0" smtClean="0">
              <a:solidFill>
                <a:schemeClr val="tx1"/>
              </a:solidFill>
            </a:rPr>
            <a:t> </a:t>
          </a:r>
          <a:r>
            <a:rPr lang="en-US" dirty="0" err="1" smtClean="0">
              <a:solidFill>
                <a:schemeClr val="tx1"/>
              </a:solidFill>
            </a:rPr>
            <a:t>perusahaan</a:t>
          </a:r>
          <a:r>
            <a:rPr lang="en-US" dirty="0" smtClean="0">
              <a:solidFill>
                <a:schemeClr val="tx1"/>
              </a:solidFill>
            </a:rPr>
            <a:t>.</a:t>
          </a:r>
        </a:p>
        <a:p>
          <a:pPr rtl="0"/>
          <a:r>
            <a:rPr lang="en-US" dirty="0" err="1" smtClean="0">
              <a:solidFill>
                <a:schemeClr val="tx1"/>
              </a:solidFill>
            </a:rPr>
            <a:t>Contoh</a:t>
          </a:r>
          <a:r>
            <a:rPr lang="en-US" dirty="0" smtClean="0">
              <a:solidFill>
                <a:schemeClr val="tx1"/>
              </a:solidFill>
            </a:rPr>
            <a:t>: </a:t>
          </a:r>
          <a:r>
            <a:rPr lang="en-US" dirty="0" err="1" smtClean="0">
              <a:solidFill>
                <a:schemeClr val="tx1"/>
              </a:solidFill>
            </a:rPr>
            <a:t>Brosur</a:t>
          </a:r>
          <a:r>
            <a:rPr lang="en-US" dirty="0" smtClean="0">
              <a:solidFill>
                <a:schemeClr val="tx1"/>
              </a:solidFill>
            </a:rPr>
            <a:t>; Company Profile; </a:t>
          </a:r>
          <a:r>
            <a:rPr lang="en-US" dirty="0" err="1" smtClean="0">
              <a:solidFill>
                <a:schemeClr val="tx1"/>
              </a:solidFill>
            </a:rPr>
            <a:t>Laporan</a:t>
          </a:r>
          <a:r>
            <a:rPr lang="en-US" dirty="0" smtClean="0">
              <a:solidFill>
                <a:schemeClr val="tx1"/>
              </a:solidFill>
            </a:rPr>
            <a:t> </a:t>
          </a:r>
          <a:r>
            <a:rPr lang="en-US" dirty="0" err="1" smtClean="0">
              <a:solidFill>
                <a:schemeClr val="tx1"/>
              </a:solidFill>
            </a:rPr>
            <a:t>Berkala</a:t>
          </a:r>
          <a:r>
            <a:rPr lang="en-US" dirty="0" smtClean="0">
              <a:solidFill>
                <a:schemeClr val="tx1"/>
              </a:solidFill>
            </a:rPr>
            <a:t>; </a:t>
          </a:r>
          <a:r>
            <a:rPr lang="en-US" dirty="0" err="1" smtClean="0">
              <a:solidFill>
                <a:schemeClr val="tx1"/>
              </a:solidFill>
            </a:rPr>
            <a:t>dll</a:t>
          </a:r>
          <a:endParaRPr lang="en-US" dirty="0">
            <a:solidFill>
              <a:schemeClr val="tx1"/>
            </a:solidFill>
          </a:endParaRPr>
        </a:p>
      </dgm:t>
    </dgm:pt>
    <dgm:pt modelId="{CD0F86F0-8A3C-42A9-A22D-69B2E76A9F88}" type="parTrans" cxnId="{F0C41F19-A7B4-43FC-97FF-29DD1060D7EF}">
      <dgm:prSet/>
      <dgm:spPr/>
      <dgm:t>
        <a:bodyPr/>
        <a:lstStyle/>
        <a:p>
          <a:endParaRPr lang="en-US">
            <a:solidFill>
              <a:schemeClr val="tx1"/>
            </a:solidFill>
          </a:endParaRPr>
        </a:p>
      </dgm:t>
    </dgm:pt>
    <dgm:pt modelId="{E3EEAC61-8E74-46F2-9384-C624AAD5521D}" type="sibTrans" cxnId="{F0C41F19-A7B4-43FC-97FF-29DD1060D7EF}">
      <dgm:prSet/>
      <dgm:spPr/>
      <dgm:t>
        <a:bodyPr/>
        <a:lstStyle/>
        <a:p>
          <a:endParaRPr lang="en-US">
            <a:solidFill>
              <a:schemeClr val="tx1"/>
            </a:solidFill>
          </a:endParaRPr>
        </a:p>
      </dgm:t>
    </dgm:pt>
    <dgm:pt modelId="{AF09624E-ADD4-4089-8599-3FC6C4276D9F}">
      <dgm:prSet/>
      <dgm:spPr>
        <a:solidFill>
          <a:srgbClr val="92D050"/>
        </a:solidFill>
      </dgm:spPr>
      <dgm:t>
        <a:bodyPr/>
        <a:lstStyle/>
        <a:p>
          <a:pPr rtl="0"/>
          <a:r>
            <a:rPr lang="en-US" b="0" i="0" u="none" dirty="0" err="1" smtClean="0">
              <a:solidFill>
                <a:schemeClr val="tx1"/>
              </a:solidFill>
            </a:rPr>
            <a:t>Informasi</a:t>
          </a:r>
          <a:r>
            <a:rPr lang="en-US" b="0" i="0" u="none" dirty="0" smtClean="0">
              <a:solidFill>
                <a:schemeClr val="tx1"/>
              </a:solidFill>
            </a:rPr>
            <a:t> </a:t>
          </a:r>
          <a:r>
            <a:rPr lang="en-US" b="0" i="0" u="none" dirty="0" err="1" smtClean="0">
              <a:solidFill>
                <a:schemeClr val="tx1"/>
              </a:solidFill>
            </a:rPr>
            <a:t>tentang</a:t>
          </a:r>
          <a:r>
            <a:rPr lang="en-US" b="0" i="0" u="none" dirty="0" smtClean="0">
              <a:solidFill>
                <a:schemeClr val="tx1"/>
              </a:solidFill>
            </a:rPr>
            <a:t> </a:t>
          </a:r>
          <a:r>
            <a:rPr lang="en-US" b="0" i="0" u="none" dirty="0" err="1" smtClean="0">
              <a:solidFill>
                <a:schemeClr val="tx1"/>
              </a:solidFill>
            </a:rPr>
            <a:t>manajerial</a:t>
          </a:r>
          <a:r>
            <a:rPr lang="en-US" b="0" i="0" u="none" dirty="0" smtClean="0">
              <a:solidFill>
                <a:schemeClr val="tx1"/>
              </a:solidFill>
            </a:rPr>
            <a:t> </a:t>
          </a:r>
          <a:r>
            <a:rPr lang="en-US" b="0" i="0" u="none" dirty="0" err="1" smtClean="0">
              <a:solidFill>
                <a:schemeClr val="tx1"/>
              </a:solidFill>
            </a:rPr>
            <a:t>atau</a:t>
          </a:r>
          <a:r>
            <a:rPr lang="en-US" b="0" i="0" u="none" dirty="0" smtClean="0">
              <a:solidFill>
                <a:schemeClr val="tx1"/>
              </a:solidFill>
            </a:rPr>
            <a:t> </a:t>
          </a:r>
          <a:r>
            <a:rPr lang="en-US" b="0" i="0" u="none" dirty="0" err="1" smtClean="0">
              <a:solidFill>
                <a:schemeClr val="tx1"/>
              </a:solidFill>
            </a:rPr>
            <a:t>kepemimpinan</a:t>
          </a:r>
          <a:r>
            <a:rPr lang="en-US" b="0" i="0" u="none" dirty="0" smtClean="0">
              <a:solidFill>
                <a:schemeClr val="tx1"/>
              </a:solidFill>
            </a:rPr>
            <a:t>, </a:t>
          </a:r>
          <a:r>
            <a:rPr lang="en-US" b="0" i="0" u="none" dirty="0" err="1" smtClean="0">
              <a:solidFill>
                <a:schemeClr val="tx1"/>
              </a:solidFill>
            </a:rPr>
            <a:t>kebijakan</a:t>
          </a:r>
          <a:r>
            <a:rPr lang="en-US" b="0" i="0" u="none" dirty="0" smtClean="0">
              <a:solidFill>
                <a:schemeClr val="tx1"/>
              </a:solidFill>
            </a:rPr>
            <a:t> </a:t>
          </a:r>
          <a:r>
            <a:rPr lang="en-US" b="0" i="0" u="none" dirty="0" err="1" smtClean="0">
              <a:solidFill>
                <a:schemeClr val="tx1"/>
              </a:solidFill>
            </a:rPr>
            <a:t>perusahaan</a:t>
          </a:r>
          <a:r>
            <a:rPr lang="en-US" b="0" i="0" u="none" dirty="0" smtClean="0">
              <a:solidFill>
                <a:schemeClr val="tx1"/>
              </a:solidFill>
            </a:rPr>
            <a:t> </a:t>
          </a:r>
          <a:r>
            <a:rPr lang="en-US" b="0" i="0" u="none" dirty="0" err="1" smtClean="0">
              <a:solidFill>
                <a:schemeClr val="tx1"/>
              </a:solidFill>
            </a:rPr>
            <a:t>atau</a:t>
          </a:r>
          <a:r>
            <a:rPr lang="en-US" b="0" i="0" u="none" dirty="0" smtClean="0">
              <a:solidFill>
                <a:schemeClr val="tx1"/>
              </a:solidFill>
            </a:rPr>
            <a:t> </a:t>
          </a:r>
          <a:r>
            <a:rPr lang="en-US" b="0" i="0" u="none" dirty="0" err="1" smtClean="0">
              <a:solidFill>
                <a:schemeClr val="tx1"/>
              </a:solidFill>
            </a:rPr>
            <a:t>institusi</a:t>
          </a:r>
          <a:r>
            <a:rPr lang="en-US" b="0" i="0" u="none" dirty="0" smtClean="0">
              <a:solidFill>
                <a:schemeClr val="tx1"/>
              </a:solidFill>
            </a:rPr>
            <a:t>, &amp; </a:t>
          </a:r>
          <a:r>
            <a:rPr lang="en-US" b="0" i="0" u="none" dirty="0" err="1" smtClean="0">
              <a:solidFill>
                <a:schemeClr val="tx1"/>
              </a:solidFill>
            </a:rPr>
            <a:t>aspek</a:t>
          </a:r>
          <a:r>
            <a:rPr lang="en-US" b="0" i="0" u="none" dirty="0" smtClean="0">
              <a:solidFill>
                <a:schemeClr val="tx1"/>
              </a:solidFill>
            </a:rPr>
            <a:t> </a:t>
          </a:r>
          <a:r>
            <a:rPr lang="en-US" b="0" i="0" u="none" dirty="0" err="1" smtClean="0">
              <a:solidFill>
                <a:schemeClr val="tx1"/>
              </a:solidFill>
            </a:rPr>
            <a:t>struktural</a:t>
          </a:r>
          <a:r>
            <a:rPr lang="en-US" b="0" i="0" u="none" dirty="0" smtClean="0">
              <a:solidFill>
                <a:schemeClr val="tx1"/>
              </a:solidFill>
            </a:rPr>
            <a:t> </a:t>
          </a:r>
          <a:r>
            <a:rPr lang="en-US" b="0" i="0" u="none" dirty="0" err="1" smtClean="0">
              <a:solidFill>
                <a:schemeClr val="tx1"/>
              </a:solidFill>
            </a:rPr>
            <a:t>lainnya</a:t>
          </a:r>
          <a:r>
            <a:rPr lang="en-US" b="0" i="0" u="none" dirty="0" smtClean="0"/>
            <a:t>.</a:t>
          </a:r>
        </a:p>
        <a:p>
          <a:pPr rtl="0"/>
          <a:r>
            <a:rPr lang="en-US" dirty="0" err="1" smtClean="0">
              <a:solidFill>
                <a:schemeClr val="tx1"/>
              </a:solidFill>
            </a:rPr>
            <a:t>Contoh</a:t>
          </a:r>
          <a:r>
            <a:rPr lang="en-US" dirty="0" smtClean="0">
              <a:solidFill>
                <a:schemeClr val="tx1"/>
              </a:solidFill>
            </a:rPr>
            <a:t>: Company Profile; </a:t>
          </a:r>
          <a:r>
            <a:rPr lang="en-US" dirty="0" err="1" smtClean="0">
              <a:solidFill>
                <a:schemeClr val="tx1"/>
              </a:solidFill>
            </a:rPr>
            <a:t>Laporan</a:t>
          </a:r>
          <a:r>
            <a:rPr lang="en-US" dirty="0" smtClean="0">
              <a:solidFill>
                <a:schemeClr val="tx1"/>
              </a:solidFill>
            </a:rPr>
            <a:t> </a:t>
          </a:r>
          <a:r>
            <a:rPr lang="en-US" dirty="0" err="1" smtClean="0">
              <a:solidFill>
                <a:schemeClr val="tx1"/>
              </a:solidFill>
            </a:rPr>
            <a:t>Berkala</a:t>
          </a:r>
          <a:r>
            <a:rPr lang="en-US" dirty="0" smtClean="0">
              <a:solidFill>
                <a:schemeClr val="tx1"/>
              </a:solidFill>
            </a:rPr>
            <a:t>; </a:t>
          </a:r>
          <a:r>
            <a:rPr lang="en-US" dirty="0" err="1" smtClean="0">
              <a:solidFill>
                <a:schemeClr val="tx1"/>
              </a:solidFill>
            </a:rPr>
            <a:t>dll</a:t>
          </a:r>
          <a:endParaRPr lang="en-US" dirty="0">
            <a:solidFill>
              <a:schemeClr val="tx1"/>
            </a:solidFill>
          </a:endParaRPr>
        </a:p>
      </dgm:t>
    </dgm:pt>
    <dgm:pt modelId="{F93F29E1-7E1A-4F17-B794-5D39BFBDB014}" type="parTrans" cxnId="{6F2354F9-5623-4658-9F4E-8016E7B60C66}">
      <dgm:prSet/>
      <dgm:spPr/>
      <dgm:t>
        <a:bodyPr/>
        <a:lstStyle/>
        <a:p>
          <a:endParaRPr lang="en-US">
            <a:solidFill>
              <a:schemeClr val="tx1"/>
            </a:solidFill>
          </a:endParaRPr>
        </a:p>
      </dgm:t>
    </dgm:pt>
    <dgm:pt modelId="{596FD2E0-F173-44A6-90D6-E894DF1A2944}" type="sibTrans" cxnId="{6F2354F9-5623-4658-9F4E-8016E7B60C66}">
      <dgm:prSet/>
      <dgm:spPr/>
      <dgm:t>
        <a:bodyPr/>
        <a:lstStyle/>
        <a:p>
          <a:endParaRPr lang="en-US">
            <a:solidFill>
              <a:schemeClr val="tx1"/>
            </a:solidFill>
          </a:endParaRPr>
        </a:p>
      </dgm:t>
    </dgm:pt>
    <dgm:pt modelId="{482B3F4A-7640-4CEE-AD02-C028C245C888}">
      <dgm:prSet/>
      <dgm:spPr/>
      <dgm:t>
        <a:bodyPr/>
        <a:lstStyle/>
        <a:p>
          <a:pPr rtl="0"/>
          <a:endParaRPr lang="en-US" b="0" i="0" u="none" dirty="0" smtClean="0">
            <a:solidFill>
              <a:schemeClr val="tx1"/>
            </a:solidFill>
          </a:endParaRPr>
        </a:p>
        <a:p>
          <a:r>
            <a:rPr lang="id-ID" b="0" i="0" u="none" dirty="0" smtClean="0">
              <a:solidFill>
                <a:schemeClr val="tx1"/>
              </a:solidFill>
            </a:rPr>
            <a:t>Persepsi, sikap, &amp; tanggapan perilaku anggota organisasi atau lembaga &amp; sistem lainnya</a:t>
          </a:r>
          <a:r>
            <a:rPr lang="en-US" b="0" i="0" u="none" dirty="0" smtClean="0">
              <a:solidFill>
                <a:schemeClr val="tx1"/>
              </a:solidFill>
            </a:rPr>
            <a:t>. </a:t>
          </a:r>
          <a:r>
            <a:rPr lang="en-US" dirty="0" err="1" smtClean="0">
              <a:solidFill>
                <a:schemeClr val="tx1"/>
              </a:solidFill>
            </a:rPr>
            <a:t>Contoh</a:t>
          </a:r>
          <a:r>
            <a:rPr lang="en-US" dirty="0" smtClean="0">
              <a:solidFill>
                <a:schemeClr val="tx1"/>
              </a:solidFill>
            </a:rPr>
            <a:t>: </a:t>
          </a:r>
          <a:r>
            <a:rPr lang="en-US" dirty="0" err="1" smtClean="0">
              <a:solidFill>
                <a:schemeClr val="tx1"/>
              </a:solidFill>
            </a:rPr>
            <a:t>Wawancara</a:t>
          </a:r>
          <a:r>
            <a:rPr lang="en-US" dirty="0" smtClean="0">
              <a:solidFill>
                <a:schemeClr val="tx1"/>
              </a:solidFill>
            </a:rPr>
            <a:t> media </a:t>
          </a:r>
          <a:r>
            <a:rPr lang="en-US" dirty="0" err="1" smtClean="0">
              <a:solidFill>
                <a:schemeClr val="tx1"/>
              </a:solidFill>
            </a:rPr>
            <a:t>massa</a:t>
          </a:r>
          <a:r>
            <a:rPr lang="en-US" dirty="0" smtClean="0">
              <a:solidFill>
                <a:schemeClr val="tx1"/>
              </a:solidFill>
            </a:rPr>
            <a:t>; </a:t>
          </a:r>
          <a:r>
            <a:rPr lang="en-US" dirty="0" err="1" smtClean="0">
              <a:solidFill>
                <a:schemeClr val="tx1"/>
              </a:solidFill>
            </a:rPr>
            <a:t>Surat</a:t>
          </a:r>
          <a:r>
            <a:rPr lang="en-US" dirty="0" smtClean="0">
              <a:solidFill>
                <a:schemeClr val="tx1"/>
              </a:solidFill>
            </a:rPr>
            <a:t> </a:t>
          </a:r>
          <a:r>
            <a:rPr lang="en-US" dirty="0" err="1" smtClean="0">
              <a:solidFill>
                <a:schemeClr val="tx1"/>
              </a:solidFill>
            </a:rPr>
            <a:t>Pembaca</a:t>
          </a:r>
          <a:r>
            <a:rPr lang="en-US" dirty="0" smtClean="0">
              <a:solidFill>
                <a:schemeClr val="tx1"/>
              </a:solidFill>
            </a:rPr>
            <a:t>; </a:t>
          </a:r>
          <a:r>
            <a:rPr lang="en-US" dirty="0" err="1" smtClean="0">
              <a:solidFill>
                <a:schemeClr val="tx1"/>
              </a:solidFill>
            </a:rPr>
            <a:t>Laporan</a:t>
          </a:r>
          <a:r>
            <a:rPr lang="en-US" dirty="0" smtClean="0">
              <a:solidFill>
                <a:schemeClr val="tx1"/>
              </a:solidFill>
            </a:rPr>
            <a:t> </a:t>
          </a:r>
          <a:r>
            <a:rPr lang="en-US" dirty="0" err="1" smtClean="0">
              <a:solidFill>
                <a:schemeClr val="tx1"/>
              </a:solidFill>
            </a:rPr>
            <a:t>Penelitian</a:t>
          </a:r>
          <a:r>
            <a:rPr lang="en-US" dirty="0" smtClean="0">
              <a:solidFill>
                <a:schemeClr val="tx1"/>
              </a:solidFill>
            </a:rPr>
            <a:t>; </a:t>
          </a:r>
          <a:r>
            <a:rPr lang="en-US" dirty="0" err="1" smtClean="0">
              <a:solidFill>
                <a:schemeClr val="tx1"/>
              </a:solidFill>
            </a:rPr>
            <a:t>dll</a:t>
          </a:r>
          <a:endParaRPr lang="en-US" dirty="0">
            <a:solidFill>
              <a:schemeClr val="tx1"/>
            </a:solidFill>
          </a:endParaRPr>
        </a:p>
      </dgm:t>
    </dgm:pt>
    <dgm:pt modelId="{C747C2C6-4B89-42AD-99BA-1A1D1DA82D10}" type="parTrans" cxnId="{EB4963DC-5583-4E53-9B64-17D05103C70E}">
      <dgm:prSet/>
      <dgm:spPr/>
      <dgm:t>
        <a:bodyPr/>
        <a:lstStyle/>
        <a:p>
          <a:endParaRPr lang="en-US">
            <a:solidFill>
              <a:schemeClr val="tx1"/>
            </a:solidFill>
          </a:endParaRPr>
        </a:p>
      </dgm:t>
    </dgm:pt>
    <dgm:pt modelId="{F95C2A2F-C3C1-4993-AB2B-AFE0DB1CF309}" type="sibTrans" cxnId="{EB4963DC-5583-4E53-9B64-17D05103C70E}">
      <dgm:prSet/>
      <dgm:spPr/>
      <dgm:t>
        <a:bodyPr/>
        <a:lstStyle/>
        <a:p>
          <a:endParaRPr lang="en-US">
            <a:solidFill>
              <a:schemeClr val="tx1"/>
            </a:solidFill>
          </a:endParaRPr>
        </a:p>
      </dgm:t>
    </dgm:pt>
    <dgm:pt modelId="{4A86F5EE-B196-4F7F-8EAA-B3766F948A6F}" type="pres">
      <dgm:prSet presAssocID="{829B66CF-285C-4D15-8E09-BF1722E5E709}" presName="CompostProcess" presStyleCnt="0">
        <dgm:presLayoutVars>
          <dgm:dir/>
          <dgm:resizeHandles val="exact"/>
        </dgm:presLayoutVars>
      </dgm:prSet>
      <dgm:spPr/>
    </dgm:pt>
    <dgm:pt modelId="{4EF93B78-D634-4F8C-A39D-DCB87EDE3586}" type="pres">
      <dgm:prSet presAssocID="{829B66CF-285C-4D15-8E09-BF1722E5E709}" presName="arrow" presStyleLbl="bgShp" presStyleIdx="0" presStyleCnt="1"/>
      <dgm:spPr/>
    </dgm:pt>
    <dgm:pt modelId="{1FC26F23-4332-42F3-8FC5-D0F2500FAA8A}" type="pres">
      <dgm:prSet presAssocID="{829B66CF-285C-4D15-8E09-BF1722E5E709}" presName="linearProcess" presStyleCnt="0"/>
      <dgm:spPr/>
    </dgm:pt>
    <dgm:pt modelId="{AB97BEF5-6442-4C73-8E59-23F35A3ADDDA}" type="pres">
      <dgm:prSet presAssocID="{8474688C-2A30-4C47-AA9B-72CCE4918665}" presName="textNode" presStyleLbl="node1" presStyleIdx="0" presStyleCnt="3">
        <dgm:presLayoutVars>
          <dgm:bulletEnabled val="1"/>
        </dgm:presLayoutVars>
      </dgm:prSet>
      <dgm:spPr/>
      <dgm:t>
        <a:bodyPr/>
        <a:lstStyle/>
        <a:p>
          <a:endParaRPr lang="en-US"/>
        </a:p>
      </dgm:t>
    </dgm:pt>
    <dgm:pt modelId="{666DEA36-48BB-43B6-9278-CD8BE61AD600}" type="pres">
      <dgm:prSet presAssocID="{E3EEAC61-8E74-46F2-9384-C624AAD5521D}" presName="sibTrans" presStyleCnt="0"/>
      <dgm:spPr/>
    </dgm:pt>
    <dgm:pt modelId="{B45DEFDD-932D-44DA-9065-C6CA27CEF9F1}" type="pres">
      <dgm:prSet presAssocID="{AF09624E-ADD4-4089-8599-3FC6C4276D9F}" presName="textNode" presStyleLbl="node1" presStyleIdx="1" presStyleCnt="3">
        <dgm:presLayoutVars>
          <dgm:bulletEnabled val="1"/>
        </dgm:presLayoutVars>
      </dgm:prSet>
      <dgm:spPr/>
      <dgm:t>
        <a:bodyPr/>
        <a:lstStyle/>
        <a:p>
          <a:endParaRPr lang="en-US"/>
        </a:p>
      </dgm:t>
    </dgm:pt>
    <dgm:pt modelId="{6C2229E6-3DD6-4D91-A658-4DCB4CBB52D4}" type="pres">
      <dgm:prSet presAssocID="{596FD2E0-F173-44A6-90D6-E894DF1A2944}" presName="sibTrans" presStyleCnt="0"/>
      <dgm:spPr/>
    </dgm:pt>
    <dgm:pt modelId="{B2572820-08C5-486A-957A-E480A97A6A44}" type="pres">
      <dgm:prSet presAssocID="{482B3F4A-7640-4CEE-AD02-C028C245C888}" presName="textNode" presStyleLbl="node1" presStyleIdx="2" presStyleCnt="3">
        <dgm:presLayoutVars>
          <dgm:bulletEnabled val="1"/>
        </dgm:presLayoutVars>
      </dgm:prSet>
      <dgm:spPr/>
      <dgm:t>
        <a:bodyPr/>
        <a:lstStyle/>
        <a:p>
          <a:endParaRPr lang="en-US"/>
        </a:p>
      </dgm:t>
    </dgm:pt>
  </dgm:ptLst>
  <dgm:cxnLst>
    <dgm:cxn modelId="{F0C41F19-A7B4-43FC-97FF-29DD1060D7EF}" srcId="{829B66CF-285C-4D15-8E09-BF1722E5E709}" destId="{8474688C-2A30-4C47-AA9B-72CCE4918665}" srcOrd="0" destOrd="0" parTransId="{CD0F86F0-8A3C-42A9-A22D-69B2E76A9F88}" sibTransId="{E3EEAC61-8E74-46F2-9384-C624AAD5521D}"/>
    <dgm:cxn modelId="{C88A4161-79BA-4EE7-B520-1B706B0995AE}" type="presOf" srcId="{AF09624E-ADD4-4089-8599-3FC6C4276D9F}" destId="{B45DEFDD-932D-44DA-9065-C6CA27CEF9F1}" srcOrd="0" destOrd="0" presId="urn:microsoft.com/office/officeart/2005/8/layout/hProcess9"/>
    <dgm:cxn modelId="{EDD221F0-FB47-4ED9-8B5C-A631334E9699}" type="presOf" srcId="{482B3F4A-7640-4CEE-AD02-C028C245C888}" destId="{B2572820-08C5-486A-957A-E480A97A6A44}" srcOrd="0" destOrd="0" presId="urn:microsoft.com/office/officeart/2005/8/layout/hProcess9"/>
    <dgm:cxn modelId="{EB4963DC-5583-4E53-9B64-17D05103C70E}" srcId="{829B66CF-285C-4D15-8E09-BF1722E5E709}" destId="{482B3F4A-7640-4CEE-AD02-C028C245C888}" srcOrd="2" destOrd="0" parTransId="{C747C2C6-4B89-42AD-99BA-1A1D1DA82D10}" sibTransId="{F95C2A2F-C3C1-4993-AB2B-AFE0DB1CF309}"/>
    <dgm:cxn modelId="{70DA2078-91E4-4FE7-AFB6-BF6AC567352D}" type="presOf" srcId="{8474688C-2A30-4C47-AA9B-72CCE4918665}" destId="{AB97BEF5-6442-4C73-8E59-23F35A3ADDDA}" srcOrd="0" destOrd="0" presId="urn:microsoft.com/office/officeart/2005/8/layout/hProcess9"/>
    <dgm:cxn modelId="{6F2354F9-5623-4658-9F4E-8016E7B60C66}" srcId="{829B66CF-285C-4D15-8E09-BF1722E5E709}" destId="{AF09624E-ADD4-4089-8599-3FC6C4276D9F}" srcOrd="1" destOrd="0" parTransId="{F93F29E1-7E1A-4F17-B794-5D39BFBDB014}" sibTransId="{596FD2E0-F173-44A6-90D6-E894DF1A2944}"/>
    <dgm:cxn modelId="{64F30405-E0D2-487C-810F-75C3031C32DB}" type="presOf" srcId="{829B66CF-285C-4D15-8E09-BF1722E5E709}" destId="{4A86F5EE-B196-4F7F-8EAA-B3766F948A6F}" srcOrd="0" destOrd="0" presId="urn:microsoft.com/office/officeart/2005/8/layout/hProcess9"/>
    <dgm:cxn modelId="{FA61930D-E71F-4A48-BB80-A7451B7D72A2}" type="presParOf" srcId="{4A86F5EE-B196-4F7F-8EAA-B3766F948A6F}" destId="{4EF93B78-D634-4F8C-A39D-DCB87EDE3586}" srcOrd="0" destOrd="0" presId="urn:microsoft.com/office/officeart/2005/8/layout/hProcess9"/>
    <dgm:cxn modelId="{E3467587-E1B0-417C-98A0-A412C41B527D}" type="presParOf" srcId="{4A86F5EE-B196-4F7F-8EAA-B3766F948A6F}" destId="{1FC26F23-4332-42F3-8FC5-D0F2500FAA8A}" srcOrd="1" destOrd="0" presId="urn:microsoft.com/office/officeart/2005/8/layout/hProcess9"/>
    <dgm:cxn modelId="{46B4E316-0B83-4C15-9B37-996FA7E6B437}" type="presParOf" srcId="{1FC26F23-4332-42F3-8FC5-D0F2500FAA8A}" destId="{AB97BEF5-6442-4C73-8E59-23F35A3ADDDA}" srcOrd="0" destOrd="0" presId="urn:microsoft.com/office/officeart/2005/8/layout/hProcess9"/>
    <dgm:cxn modelId="{5971AE07-2711-49CE-A06A-BFC857C249C4}" type="presParOf" srcId="{1FC26F23-4332-42F3-8FC5-D0F2500FAA8A}" destId="{666DEA36-48BB-43B6-9278-CD8BE61AD600}" srcOrd="1" destOrd="0" presId="urn:microsoft.com/office/officeart/2005/8/layout/hProcess9"/>
    <dgm:cxn modelId="{2D0042E1-7797-43E9-B736-797B2742A703}" type="presParOf" srcId="{1FC26F23-4332-42F3-8FC5-D0F2500FAA8A}" destId="{B45DEFDD-932D-44DA-9065-C6CA27CEF9F1}" srcOrd="2" destOrd="0" presId="urn:microsoft.com/office/officeart/2005/8/layout/hProcess9"/>
    <dgm:cxn modelId="{E027A125-7F5F-43EA-81B1-64D31BD3B5D6}" type="presParOf" srcId="{1FC26F23-4332-42F3-8FC5-D0F2500FAA8A}" destId="{6C2229E6-3DD6-4D91-A658-4DCB4CBB52D4}" srcOrd="3" destOrd="0" presId="urn:microsoft.com/office/officeart/2005/8/layout/hProcess9"/>
    <dgm:cxn modelId="{B1CBD6B6-5A12-40EA-8D49-F1FBF893C88A}" type="presParOf" srcId="{1FC26F23-4332-42F3-8FC5-D0F2500FAA8A}" destId="{B2572820-08C5-486A-957A-E480A97A6A4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FC81A-6856-46DE-9E2A-CA71E2AC5FB9}">
      <dsp:nvSpPr>
        <dsp:cNvPr id="0" name=""/>
        <dsp:cNvSpPr/>
      </dsp:nvSpPr>
      <dsp:spPr>
        <a:xfrm>
          <a:off x="194295" y="254091"/>
          <a:ext cx="3811333" cy="119104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83820" rIns="83820" bIns="83820" numCol="1" spcCol="1270" anchor="ctr" anchorCtr="0">
          <a:noAutofit/>
        </a:bodyPr>
        <a:lstStyle/>
        <a:p>
          <a:pPr lvl="0" algn="l" defTabSz="977900">
            <a:lnSpc>
              <a:spcPct val="90000"/>
            </a:lnSpc>
            <a:spcBef>
              <a:spcPct val="0"/>
            </a:spcBef>
            <a:spcAft>
              <a:spcPct val="35000"/>
            </a:spcAft>
          </a:pPr>
          <a:r>
            <a:rPr lang="en-US" sz="2200" kern="1200" dirty="0" err="1" smtClean="0">
              <a:latin typeface="Arial Unicode MS" pitchFamily="34" charset="-128"/>
              <a:ea typeface="Arial Unicode MS" pitchFamily="34" charset="-128"/>
              <a:cs typeface="Arial Unicode MS" pitchFamily="34" charset="-128"/>
            </a:rPr>
            <a:t>Ciri</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khas</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Penelitian</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Kualitatif</a:t>
          </a:r>
          <a:endParaRPr lang="en-US" sz="2200" kern="1200" dirty="0">
            <a:latin typeface="Arial Unicode MS" pitchFamily="34" charset="-128"/>
            <a:ea typeface="Arial Unicode MS" pitchFamily="34" charset="-128"/>
            <a:cs typeface="Arial Unicode MS" pitchFamily="34" charset="-128"/>
          </a:endParaRPr>
        </a:p>
      </dsp:txBody>
      <dsp:txXfrm>
        <a:off x="194295" y="254091"/>
        <a:ext cx="3811333" cy="1191041"/>
      </dsp:txXfrm>
    </dsp:sp>
    <dsp:sp modelId="{52D857C9-C08E-4EF1-AFBC-6E9BE0759546}">
      <dsp:nvSpPr>
        <dsp:cNvPr id="0" name=""/>
        <dsp:cNvSpPr/>
      </dsp:nvSpPr>
      <dsp:spPr>
        <a:xfrm>
          <a:off x="35489" y="82051"/>
          <a:ext cx="833729" cy="125059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B7769-55B6-4162-B155-8551C9CED73A}">
      <dsp:nvSpPr>
        <dsp:cNvPr id="0" name=""/>
        <dsp:cNvSpPr/>
      </dsp:nvSpPr>
      <dsp:spPr>
        <a:xfrm>
          <a:off x="4382776" y="254091"/>
          <a:ext cx="3811333" cy="119104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83820" rIns="83820" bIns="83820" numCol="1" spcCol="1270" anchor="ctr" anchorCtr="0">
          <a:noAutofit/>
        </a:bodyPr>
        <a:lstStyle/>
        <a:p>
          <a:pPr lvl="0" algn="l" defTabSz="977900">
            <a:lnSpc>
              <a:spcPct val="90000"/>
            </a:lnSpc>
            <a:spcBef>
              <a:spcPct val="0"/>
            </a:spcBef>
            <a:spcAft>
              <a:spcPct val="35000"/>
            </a:spcAft>
          </a:pPr>
          <a:r>
            <a:rPr lang="en-US" sz="2200" kern="1200" dirty="0" err="1" smtClean="0">
              <a:latin typeface="Arial Unicode MS" pitchFamily="34" charset="-128"/>
              <a:ea typeface="Arial Unicode MS" pitchFamily="34" charset="-128"/>
              <a:cs typeface="Arial Unicode MS" pitchFamily="34" charset="-128"/>
            </a:rPr>
            <a:t>Tahapan</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Penelitian</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dalam</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Kualitatif</a:t>
          </a:r>
          <a:endParaRPr lang="en-US" sz="2200" kern="1200" dirty="0">
            <a:latin typeface="Arial Unicode MS" pitchFamily="34" charset="-128"/>
            <a:ea typeface="Arial Unicode MS" pitchFamily="34" charset="-128"/>
            <a:cs typeface="Arial Unicode MS" pitchFamily="34" charset="-128"/>
          </a:endParaRPr>
        </a:p>
      </dsp:txBody>
      <dsp:txXfrm>
        <a:off x="4382776" y="254091"/>
        <a:ext cx="3811333" cy="1191041"/>
      </dsp:txXfrm>
    </dsp:sp>
    <dsp:sp modelId="{A5E7BCD1-E1BB-4567-A7D0-DB5408E25F19}">
      <dsp:nvSpPr>
        <dsp:cNvPr id="0" name=""/>
        <dsp:cNvSpPr/>
      </dsp:nvSpPr>
      <dsp:spPr>
        <a:xfrm>
          <a:off x="4223971" y="82051"/>
          <a:ext cx="833729" cy="125059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59CCAF-1AEC-48E6-94A1-38F55C118661}">
      <dsp:nvSpPr>
        <dsp:cNvPr id="0" name=""/>
        <dsp:cNvSpPr/>
      </dsp:nvSpPr>
      <dsp:spPr>
        <a:xfrm>
          <a:off x="194295" y="1753480"/>
          <a:ext cx="3811333" cy="119104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83820" rIns="83820" bIns="83820" numCol="1" spcCol="1270" anchor="ctr" anchorCtr="0">
          <a:noAutofit/>
        </a:bodyPr>
        <a:lstStyle/>
        <a:p>
          <a:pPr lvl="0" algn="l" defTabSz="977900">
            <a:lnSpc>
              <a:spcPct val="90000"/>
            </a:lnSpc>
            <a:spcBef>
              <a:spcPct val="0"/>
            </a:spcBef>
            <a:spcAft>
              <a:spcPct val="35000"/>
            </a:spcAft>
          </a:pPr>
          <a:r>
            <a:rPr lang="en-US" sz="2200" kern="1200" dirty="0" err="1" smtClean="0">
              <a:latin typeface="Arial Unicode MS" pitchFamily="34" charset="-128"/>
              <a:ea typeface="Arial Unicode MS" pitchFamily="34" charset="-128"/>
              <a:cs typeface="Arial Unicode MS" pitchFamily="34" charset="-128"/>
            </a:rPr>
            <a:t>Merumuskan</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Topik</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dan</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Masalah</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Penelitian</a:t>
          </a:r>
          <a:endParaRPr lang="en-US" sz="2200" kern="1200" dirty="0">
            <a:latin typeface="Arial Unicode MS" pitchFamily="34" charset="-128"/>
            <a:ea typeface="Arial Unicode MS" pitchFamily="34" charset="-128"/>
            <a:cs typeface="Arial Unicode MS" pitchFamily="34" charset="-128"/>
          </a:endParaRPr>
        </a:p>
      </dsp:txBody>
      <dsp:txXfrm>
        <a:off x="194295" y="1753480"/>
        <a:ext cx="3811333" cy="1191041"/>
      </dsp:txXfrm>
    </dsp:sp>
    <dsp:sp modelId="{8A39620F-5C23-4A97-8DE8-0E179ECC588D}">
      <dsp:nvSpPr>
        <dsp:cNvPr id="0" name=""/>
        <dsp:cNvSpPr/>
      </dsp:nvSpPr>
      <dsp:spPr>
        <a:xfrm>
          <a:off x="35489" y="1581440"/>
          <a:ext cx="833729" cy="125059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6B68B-A638-4D8A-8CCA-99A723512FA9}">
      <dsp:nvSpPr>
        <dsp:cNvPr id="0" name=""/>
        <dsp:cNvSpPr/>
      </dsp:nvSpPr>
      <dsp:spPr>
        <a:xfrm>
          <a:off x="4382776" y="1753480"/>
          <a:ext cx="3811333" cy="119104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83820" rIns="83820" bIns="83820" numCol="1" spcCol="1270" anchor="ctr" anchorCtr="0">
          <a:noAutofit/>
        </a:bodyPr>
        <a:lstStyle/>
        <a:p>
          <a:pPr lvl="0" algn="l" defTabSz="977900">
            <a:lnSpc>
              <a:spcPct val="90000"/>
            </a:lnSpc>
            <a:spcBef>
              <a:spcPct val="0"/>
            </a:spcBef>
            <a:spcAft>
              <a:spcPct val="35000"/>
            </a:spcAft>
          </a:pPr>
          <a:r>
            <a:rPr lang="en-US" sz="2200" kern="1200" dirty="0" err="1" smtClean="0">
              <a:latin typeface="Arial Unicode MS" pitchFamily="34" charset="-128"/>
              <a:ea typeface="Arial Unicode MS" pitchFamily="34" charset="-128"/>
              <a:cs typeface="Arial Unicode MS" pitchFamily="34" charset="-128"/>
            </a:rPr>
            <a:t>Merumuskan</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Latar</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Belakang</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Penelitian</a:t>
          </a:r>
          <a:endParaRPr lang="en-US" sz="2200" kern="1200" dirty="0">
            <a:latin typeface="Arial Unicode MS" pitchFamily="34" charset="-128"/>
            <a:ea typeface="Arial Unicode MS" pitchFamily="34" charset="-128"/>
            <a:cs typeface="Arial Unicode MS" pitchFamily="34" charset="-128"/>
          </a:endParaRPr>
        </a:p>
      </dsp:txBody>
      <dsp:txXfrm>
        <a:off x="4382776" y="1753480"/>
        <a:ext cx="3811333" cy="1191041"/>
      </dsp:txXfrm>
    </dsp:sp>
    <dsp:sp modelId="{B467668D-4C84-4C24-B1EC-D9D5081471A7}">
      <dsp:nvSpPr>
        <dsp:cNvPr id="0" name=""/>
        <dsp:cNvSpPr/>
      </dsp:nvSpPr>
      <dsp:spPr>
        <a:xfrm>
          <a:off x="4223971" y="1581440"/>
          <a:ext cx="833729" cy="1250593"/>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9095F-7CE6-447A-8360-32F0D847E6B1}">
      <dsp:nvSpPr>
        <dsp:cNvPr id="0" name=""/>
        <dsp:cNvSpPr/>
      </dsp:nvSpPr>
      <dsp:spPr>
        <a:xfrm>
          <a:off x="194295" y="3252869"/>
          <a:ext cx="3811333" cy="119104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83820" rIns="83820" bIns="83820" numCol="1" spcCol="1270" anchor="ctr" anchorCtr="0">
          <a:noAutofit/>
        </a:bodyPr>
        <a:lstStyle/>
        <a:p>
          <a:pPr lvl="0" algn="l" defTabSz="977900">
            <a:lnSpc>
              <a:spcPct val="90000"/>
            </a:lnSpc>
            <a:spcBef>
              <a:spcPct val="0"/>
            </a:spcBef>
            <a:spcAft>
              <a:spcPct val="35000"/>
            </a:spcAft>
          </a:pPr>
          <a:r>
            <a:rPr lang="en-US" sz="2200" kern="1200" dirty="0" err="1" smtClean="0">
              <a:latin typeface="Arial Unicode MS" pitchFamily="34" charset="-128"/>
              <a:ea typeface="Arial Unicode MS" pitchFamily="34" charset="-128"/>
              <a:cs typeface="Arial Unicode MS" pitchFamily="34" charset="-128"/>
            </a:rPr>
            <a:t>Merumuskan</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Tujuan</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Penelitian</a:t>
          </a:r>
          <a:endParaRPr lang="en-US" sz="2200" kern="1200" dirty="0">
            <a:latin typeface="Arial Unicode MS" pitchFamily="34" charset="-128"/>
            <a:ea typeface="Arial Unicode MS" pitchFamily="34" charset="-128"/>
            <a:cs typeface="Arial Unicode MS" pitchFamily="34" charset="-128"/>
          </a:endParaRPr>
        </a:p>
      </dsp:txBody>
      <dsp:txXfrm>
        <a:off x="194295" y="3252869"/>
        <a:ext cx="3811333" cy="1191041"/>
      </dsp:txXfrm>
    </dsp:sp>
    <dsp:sp modelId="{794197D5-DFC9-48BD-8E86-45A54E670E4A}">
      <dsp:nvSpPr>
        <dsp:cNvPr id="0" name=""/>
        <dsp:cNvSpPr/>
      </dsp:nvSpPr>
      <dsp:spPr>
        <a:xfrm>
          <a:off x="35489" y="3080830"/>
          <a:ext cx="833729" cy="1250593"/>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620CA-5FB3-4118-92DE-19EE4DFEE490}">
      <dsp:nvSpPr>
        <dsp:cNvPr id="0" name=""/>
        <dsp:cNvSpPr/>
      </dsp:nvSpPr>
      <dsp:spPr>
        <a:xfrm>
          <a:off x="4382776" y="3252869"/>
          <a:ext cx="3811333" cy="1191041"/>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83820" rIns="83820" bIns="83820" numCol="1" spcCol="1270" anchor="ctr" anchorCtr="0">
          <a:noAutofit/>
        </a:bodyPr>
        <a:lstStyle/>
        <a:p>
          <a:pPr lvl="0" algn="l" defTabSz="977900">
            <a:lnSpc>
              <a:spcPct val="90000"/>
            </a:lnSpc>
            <a:spcBef>
              <a:spcPct val="0"/>
            </a:spcBef>
            <a:spcAft>
              <a:spcPct val="35000"/>
            </a:spcAft>
          </a:pPr>
          <a:r>
            <a:rPr lang="en-US" sz="2200" kern="1200" dirty="0" err="1" smtClean="0">
              <a:latin typeface="Arial Unicode MS" pitchFamily="34" charset="-128"/>
              <a:ea typeface="Arial Unicode MS" pitchFamily="34" charset="-128"/>
              <a:cs typeface="Arial Unicode MS" pitchFamily="34" charset="-128"/>
            </a:rPr>
            <a:t>Merumuskan</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Signifikansi</a:t>
          </a:r>
          <a:r>
            <a:rPr lang="en-US" sz="2200" kern="1200" dirty="0" smtClean="0">
              <a:latin typeface="Arial Unicode MS" pitchFamily="34" charset="-128"/>
              <a:ea typeface="Arial Unicode MS" pitchFamily="34" charset="-128"/>
              <a:cs typeface="Arial Unicode MS" pitchFamily="34" charset="-128"/>
            </a:rPr>
            <a:t> </a:t>
          </a:r>
          <a:r>
            <a:rPr lang="en-US" sz="2200" kern="1200" dirty="0" err="1" smtClean="0">
              <a:latin typeface="Arial Unicode MS" pitchFamily="34" charset="-128"/>
              <a:ea typeface="Arial Unicode MS" pitchFamily="34" charset="-128"/>
              <a:cs typeface="Arial Unicode MS" pitchFamily="34" charset="-128"/>
            </a:rPr>
            <a:t>Penelitian</a:t>
          </a:r>
          <a:endParaRPr lang="en-US" sz="2200" kern="1200" dirty="0">
            <a:latin typeface="Arial Unicode MS" pitchFamily="34" charset="-128"/>
            <a:ea typeface="Arial Unicode MS" pitchFamily="34" charset="-128"/>
            <a:cs typeface="Arial Unicode MS" pitchFamily="34" charset="-128"/>
          </a:endParaRPr>
        </a:p>
      </dsp:txBody>
      <dsp:txXfrm>
        <a:off x="4382776" y="3252869"/>
        <a:ext cx="3811333" cy="1191041"/>
      </dsp:txXfrm>
    </dsp:sp>
    <dsp:sp modelId="{9C0F114C-A5EE-4624-B5AF-E006969983FC}">
      <dsp:nvSpPr>
        <dsp:cNvPr id="0" name=""/>
        <dsp:cNvSpPr/>
      </dsp:nvSpPr>
      <dsp:spPr>
        <a:xfrm>
          <a:off x="4223971" y="3080830"/>
          <a:ext cx="833729" cy="1250593"/>
        </a:xfrm>
        <a:prstGeom prst="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0D3C-97DB-430F-8CF0-62E3038CF6C6}">
      <dsp:nvSpPr>
        <dsp:cNvPr id="0" name=""/>
        <dsp:cNvSpPr/>
      </dsp:nvSpPr>
      <dsp:spPr>
        <a:xfrm>
          <a:off x="1004" y="475958"/>
          <a:ext cx="3656707" cy="182835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kern="1200" dirty="0" smtClean="0"/>
            <a:t>Literature Survey</a:t>
          </a:r>
          <a:endParaRPr lang="en-US" sz="3600" kern="1200" dirty="0"/>
        </a:p>
      </dsp:txBody>
      <dsp:txXfrm>
        <a:off x="54555" y="529509"/>
        <a:ext cx="3549605" cy="1721251"/>
      </dsp:txXfrm>
    </dsp:sp>
    <dsp:sp modelId="{7245D9C6-8FB6-4E23-B2A9-A7FD95AFBDA8}">
      <dsp:nvSpPr>
        <dsp:cNvPr id="0" name=""/>
        <dsp:cNvSpPr/>
      </dsp:nvSpPr>
      <dsp:spPr>
        <a:xfrm>
          <a:off x="366675" y="2304311"/>
          <a:ext cx="365670" cy="1371265"/>
        </a:xfrm>
        <a:custGeom>
          <a:avLst/>
          <a:gdLst/>
          <a:ahLst/>
          <a:cxnLst/>
          <a:rect l="0" t="0" r="0" b="0"/>
          <a:pathLst>
            <a:path>
              <a:moveTo>
                <a:pt x="0" y="0"/>
              </a:moveTo>
              <a:lnTo>
                <a:pt x="0" y="1371265"/>
              </a:lnTo>
              <a:lnTo>
                <a:pt x="365670" y="1371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2ACD2-D944-4BD2-ABC4-7F999343DD1A}">
      <dsp:nvSpPr>
        <dsp:cNvPr id="0" name=""/>
        <dsp:cNvSpPr/>
      </dsp:nvSpPr>
      <dsp:spPr>
        <a:xfrm>
          <a:off x="732345" y="2761400"/>
          <a:ext cx="2925365" cy="1828353"/>
        </a:xfrm>
        <a:prstGeom prst="roundRect">
          <a:avLst>
            <a:gd name="adj" fmla="val 10000"/>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smtClean="0"/>
            <a:t>Library; Bibliographic database; Abstract database; Full-text database; On-line database; Etc </a:t>
          </a:r>
          <a:endParaRPr lang="en-US" sz="2200" kern="1200"/>
        </a:p>
      </dsp:txBody>
      <dsp:txXfrm>
        <a:off x="785896" y="2814951"/>
        <a:ext cx="2818263" cy="1721251"/>
      </dsp:txXfrm>
    </dsp:sp>
    <dsp:sp modelId="{3F1AA7F1-6047-4A27-BA4B-B567C8244FFA}">
      <dsp:nvSpPr>
        <dsp:cNvPr id="0" name=""/>
        <dsp:cNvSpPr/>
      </dsp:nvSpPr>
      <dsp:spPr>
        <a:xfrm>
          <a:off x="4571888" y="475958"/>
          <a:ext cx="3656707" cy="182835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kern="1200" dirty="0" smtClean="0"/>
            <a:t>Media Survey</a:t>
          </a:r>
          <a:endParaRPr lang="en-US" sz="3600" kern="1200" dirty="0"/>
        </a:p>
      </dsp:txBody>
      <dsp:txXfrm>
        <a:off x="4625439" y="529509"/>
        <a:ext cx="3549605" cy="1721251"/>
      </dsp:txXfrm>
    </dsp:sp>
    <dsp:sp modelId="{6EB88462-A167-45FF-B7CB-233E8A22ADC8}">
      <dsp:nvSpPr>
        <dsp:cNvPr id="0" name=""/>
        <dsp:cNvSpPr/>
      </dsp:nvSpPr>
      <dsp:spPr>
        <a:xfrm>
          <a:off x="4937559" y="2304311"/>
          <a:ext cx="365670" cy="1371265"/>
        </a:xfrm>
        <a:custGeom>
          <a:avLst/>
          <a:gdLst/>
          <a:ahLst/>
          <a:cxnLst/>
          <a:rect l="0" t="0" r="0" b="0"/>
          <a:pathLst>
            <a:path>
              <a:moveTo>
                <a:pt x="0" y="0"/>
              </a:moveTo>
              <a:lnTo>
                <a:pt x="0" y="1371265"/>
              </a:lnTo>
              <a:lnTo>
                <a:pt x="365670" y="1371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B84E4-9AD9-4146-96F7-110E62D9DE4C}">
      <dsp:nvSpPr>
        <dsp:cNvPr id="0" name=""/>
        <dsp:cNvSpPr/>
      </dsp:nvSpPr>
      <dsp:spPr>
        <a:xfrm>
          <a:off x="5303229" y="2761400"/>
          <a:ext cx="2925365" cy="1828353"/>
        </a:xfrm>
        <a:prstGeom prst="roundRect">
          <a:avLst>
            <a:gd name="adj" fmla="val 10000"/>
          </a:avLst>
        </a:prstGeom>
        <a:solidFill>
          <a:srgbClr val="FECCF7">
            <a:alpha val="89804"/>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smtClean="0"/>
            <a:t>News; Advertising; Public Voice; Column; Editorial; Editorial Cartoon; Etc</a:t>
          </a:r>
          <a:endParaRPr lang="en-US" sz="2200" kern="1200"/>
        </a:p>
      </dsp:txBody>
      <dsp:txXfrm>
        <a:off x="5356780" y="2814951"/>
        <a:ext cx="2818263" cy="17212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F6D2E-E91D-4A84-A082-254C27734C39}">
      <dsp:nvSpPr>
        <dsp:cNvPr id="0" name=""/>
        <dsp:cNvSpPr/>
      </dsp:nvSpPr>
      <dsp:spPr>
        <a:xfrm>
          <a:off x="1066373" y="9326"/>
          <a:ext cx="3410346" cy="3410346"/>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kern="1200" smtClean="0"/>
            <a:t>Menentukan masalah penelitian</a:t>
          </a:r>
          <a:endParaRPr lang="en-US" sz="2700" kern="1200"/>
        </a:p>
      </dsp:txBody>
      <dsp:txXfrm>
        <a:off x="1542592" y="411480"/>
        <a:ext cx="1966325" cy="2606040"/>
      </dsp:txXfrm>
    </dsp:sp>
    <dsp:sp modelId="{A93A852E-8128-48E9-A391-046A14567214}">
      <dsp:nvSpPr>
        <dsp:cNvPr id="0" name=""/>
        <dsp:cNvSpPr/>
      </dsp:nvSpPr>
      <dsp:spPr>
        <a:xfrm>
          <a:off x="3524280" y="9326"/>
          <a:ext cx="3410346" cy="3410346"/>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kern="1200" smtClean="0"/>
            <a:t>Diakhiri dengan merumuskan pertanyaan penelitian </a:t>
          </a:r>
          <a:endParaRPr lang="en-US" sz="2700" kern="1200"/>
        </a:p>
      </dsp:txBody>
      <dsp:txXfrm>
        <a:off x="4492081" y="411480"/>
        <a:ext cx="1966325" cy="26060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AF05A-C092-4B33-A0E5-691D06152752}">
      <dsp:nvSpPr>
        <dsp:cNvPr id="0" name=""/>
        <dsp:cNvSpPr/>
      </dsp:nvSpPr>
      <dsp:spPr>
        <a:xfrm>
          <a:off x="0" y="666506"/>
          <a:ext cx="7834313" cy="1216800"/>
        </a:xfrm>
        <a:prstGeom prst="roundRect">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af-ZA" sz="2400" kern="1200" dirty="0" smtClean="0"/>
            <a:t>Bagaimana karakteristik sosio-demografis &amp; psikografis wartawan media massa nasional?</a:t>
          </a:r>
          <a:endParaRPr lang="en-US" sz="2400" kern="1200" dirty="0"/>
        </a:p>
      </dsp:txBody>
      <dsp:txXfrm>
        <a:off x="59399" y="725905"/>
        <a:ext cx="7715515" cy="1098002"/>
      </dsp:txXfrm>
    </dsp:sp>
    <dsp:sp modelId="{B9FD92DF-E37D-4CE3-AACD-3F4D0EC12007}">
      <dsp:nvSpPr>
        <dsp:cNvPr id="0" name=""/>
        <dsp:cNvSpPr/>
      </dsp:nvSpPr>
      <dsp:spPr>
        <a:xfrm>
          <a:off x="0" y="2070506"/>
          <a:ext cx="7834313" cy="1216800"/>
        </a:xfrm>
        <a:prstGeom prst="round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af-ZA" sz="2400" kern="1200" smtClean="0"/>
            <a:t>Bagaimana strategi komunikasi perusahaan media tingkatkan kinerja karyawannya?</a:t>
          </a:r>
          <a:endParaRPr lang="en-US" sz="2400" kern="1200"/>
        </a:p>
      </dsp:txBody>
      <dsp:txXfrm>
        <a:off x="59399" y="2129905"/>
        <a:ext cx="7715515" cy="1098002"/>
      </dsp:txXfrm>
    </dsp:sp>
    <dsp:sp modelId="{D4FFFBB4-8AD4-4760-96AC-A36535AE3C6E}">
      <dsp:nvSpPr>
        <dsp:cNvPr id="0" name=""/>
        <dsp:cNvSpPr/>
      </dsp:nvSpPr>
      <dsp:spPr>
        <a:xfrm>
          <a:off x="0" y="3474506"/>
          <a:ext cx="7834313" cy="1216800"/>
        </a:xfrm>
        <a:prstGeom prst="round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af-ZA" sz="2400" kern="1200" dirty="0" smtClean="0"/>
            <a:t>Bagaimana representasi wanita di media nasional? Media daerah? Media online?</a:t>
          </a:r>
          <a:endParaRPr lang="en-US" sz="2400" kern="1200" dirty="0"/>
        </a:p>
      </dsp:txBody>
      <dsp:txXfrm>
        <a:off x="59399" y="3533905"/>
        <a:ext cx="7715515"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96016-D713-4563-8991-3C40AD2FCDD0}">
      <dsp:nvSpPr>
        <dsp:cNvPr id="0" name=""/>
        <dsp:cNvSpPr/>
      </dsp:nvSpPr>
      <dsp:spPr>
        <a:xfrm>
          <a:off x="0" y="52896"/>
          <a:ext cx="8229600" cy="1421550"/>
        </a:xfrm>
        <a:prstGeom prst="roundRect">
          <a:avLst/>
        </a:prstGeom>
        <a:solidFill>
          <a:srgbClr val="FECCF7"/>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err="1" smtClean="0"/>
            <a:t>Untuk</a:t>
          </a:r>
          <a:r>
            <a:rPr lang="en-US" sz="2700" kern="1200" dirty="0" smtClean="0"/>
            <a:t> </a:t>
          </a:r>
          <a:r>
            <a:rPr lang="en-US" sz="2700" kern="1200" dirty="0" err="1" smtClean="0"/>
            <a:t>mengetahui</a:t>
          </a:r>
          <a:r>
            <a:rPr lang="en-US" sz="2700" kern="1200" dirty="0" smtClean="0"/>
            <a:t> proses </a:t>
          </a:r>
          <a:r>
            <a:rPr lang="en-US" sz="2700" kern="1200" dirty="0" err="1" smtClean="0"/>
            <a:t>komunikasi</a:t>
          </a:r>
          <a:r>
            <a:rPr lang="en-US" sz="2700" kern="1200" dirty="0" smtClean="0"/>
            <a:t> interpersonal </a:t>
          </a:r>
          <a:r>
            <a:rPr lang="en-US" sz="2700" kern="1200" dirty="0" err="1" smtClean="0"/>
            <a:t>pada</a:t>
          </a:r>
          <a:r>
            <a:rPr lang="en-US" sz="2700" kern="1200" dirty="0" smtClean="0"/>
            <a:t> </a:t>
          </a:r>
          <a:r>
            <a:rPr lang="en-US" sz="2700" kern="1200" dirty="0" err="1" smtClean="0"/>
            <a:t>pasangan</a:t>
          </a:r>
          <a:r>
            <a:rPr lang="en-US" sz="2700" kern="1200" dirty="0" smtClean="0"/>
            <a:t> </a:t>
          </a:r>
          <a:r>
            <a:rPr lang="en-US" sz="2700" kern="1200" dirty="0" err="1" smtClean="0"/>
            <a:t>beda</a:t>
          </a:r>
          <a:r>
            <a:rPr lang="en-US" sz="2700" kern="1200" dirty="0" smtClean="0"/>
            <a:t> agama </a:t>
          </a:r>
          <a:r>
            <a:rPr lang="en-US" sz="2700" kern="1200" dirty="0" err="1" smtClean="0"/>
            <a:t>dalam</a:t>
          </a:r>
          <a:r>
            <a:rPr lang="en-US" sz="2700" kern="1200" dirty="0" smtClean="0"/>
            <a:t> </a:t>
          </a:r>
          <a:r>
            <a:rPr lang="en-US" sz="2700" kern="1200" dirty="0" err="1" smtClean="0"/>
            <a:t>menjaga</a:t>
          </a:r>
          <a:r>
            <a:rPr lang="en-US" sz="2700" kern="1200" dirty="0" smtClean="0"/>
            <a:t> </a:t>
          </a:r>
          <a:r>
            <a:rPr lang="en-US" sz="2700" kern="1200" dirty="0" err="1" smtClean="0"/>
            <a:t>keintiman</a:t>
          </a:r>
          <a:r>
            <a:rPr lang="en-US" sz="2700" kern="1200" dirty="0" smtClean="0"/>
            <a:t> </a:t>
          </a:r>
          <a:r>
            <a:rPr lang="en-US" sz="2700" kern="1200" dirty="0" err="1" smtClean="0"/>
            <a:t>hubungan</a:t>
          </a:r>
          <a:r>
            <a:rPr lang="en-US" sz="2700" kern="1200" dirty="0" smtClean="0"/>
            <a:t>?</a:t>
          </a:r>
          <a:endParaRPr lang="en-US" sz="2700" kern="1200" dirty="0"/>
        </a:p>
      </dsp:txBody>
      <dsp:txXfrm>
        <a:off x="69394" y="122290"/>
        <a:ext cx="8090812" cy="1282762"/>
      </dsp:txXfrm>
    </dsp:sp>
    <dsp:sp modelId="{B0E677F2-66B4-4BA1-91A0-5FD2B1D48F59}">
      <dsp:nvSpPr>
        <dsp:cNvPr id="0" name=""/>
        <dsp:cNvSpPr/>
      </dsp:nvSpPr>
      <dsp:spPr>
        <a:xfrm>
          <a:off x="0" y="1552206"/>
          <a:ext cx="8229600" cy="14215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Untuk  menjelaskan proses pengambilan keputusan Perusahaan X dalam menentukan pemecatan karyawan</a:t>
          </a:r>
          <a:endParaRPr lang="en-US" sz="2700" kern="1200"/>
        </a:p>
      </dsp:txBody>
      <dsp:txXfrm>
        <a:off x="69394" y="1621600"/>
        <a:ext cx="8090812" cy="1282762"/>
      </dsp:txXfrm>
    </dsp:sp>
    <dsp:sp modelId="{540EA957-61DB-4059-AFEA-7793A642DF42}">
      <dsp:nvSpPr>
        <dsp:cNvPr id="0" name=""/>
        <dsp:cNvSpPr/>
      </dsp:nvSpPr>
      <dsp:spPr>
        <a:xfrm>
          <a:off x="0" y="3051516"/>
          <a:ext cx="8229600" cy="1421550"/>
        </a:xfrm>
        <a:prstGeom prst="roundRect">
          <a:avLst/>
        </a:prstGeom>
        <a:solidFill>
          <a:srgbClr val="99FFC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Untuk mengetahui dan menggambarkan pola komunikasi keluarga urban dalam memberikan pendidikan seks usia dini pada anak</a:t>
          </a:r>
          <a:endParaRPr lang="en-US" sz="2700" kern="1200"/>
        </a:p>
      </dsp:txBody>
      <dsp:txXfrm>
        <a:off x="69394" y="3120910"/>
        <a:ext cx="8090812" cy="12827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5810E-205E-48A0-94A0-28D8B43A77A0}">
      <dsp:nvSpPr>
        <dsp:cNvPr id="0" name=""/>
        <dsp:cNvSpPr/>
      </dsp:nvSpPr>
      <dsp:spPr>
        <a:xfrm>
          <a:off x="0" y="2783020"/>
          <a:ext cx="1435893" cy="911792"/>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3A68BB-B0E5-40D1-B67B-DFF53249F4D9}">
      <dsp:nvSpPr>
        <dsp:cNvPr id="0" name=""/>
        <dsp:cNvSpPr/>
      </dsp:nvSpPr>
      <dsp:spPr>
        <a:xfrm>
          <a:off x="159543" y="2934587"/>
          <a:ext cx="1435893" cy="911792"/>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SIGNIFIKANSI TEORITIS</a:t>
          </a:r>
        </a:p>
      </dsp:txBody>
      <dsp:txXfrm>
        <a:off x="186248" y="2961292"/>
        <a:ext cx="1382483" cy="858382"/>
      </dsp:txXfrm>
    </dsp:sp>
    <dsp:sp modelId="{D730319F-E513-4F74-9643-D3ED930C7764}">
      <dsp:nvSpPr>
        <dsp:cNvPr id="0" name=""/>
        <dsp:cNvSpPr/>
      </dsp:nvSpPr>
      <dsp:spPr>
        <a:xfrm>
          <a:off x="1754981" y="2783020"/>
          <a:ext cx="1435893" cy="911792"/>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B214AE-2F77-4C16-8387-59D7D0C6EA07}">
      <dsp:nvSpPr>
        <dsp:cNvPr id="0" name=""/>
        <dsp:cNvSpPr/>
      </dsp:nvSpPr>
      <dsp:spPr>
        <a:xfrm>
          <a:off x="1914525" y="2934587"/>
          <a:ext cx="1435893" cy="911792"/>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SIGNIFIKANSI PRAKTIS</a:t>
          </a:r>
        </a:p>
      </dsp:txBody>
      <dsp:txXfrm>
        <a:off x="1941230" y="2961292"/>
        <a:ext cx="1382483" cy="858382"/>
      </dsp:txXfrm>
    </dsp:sp>
    <dsp:sp modelId="{05675671-2A8B-4918-877D-AEFFE56E6B48}">
      <dsp:nvSpPr>
        <dsp:cNvPr id="0" name=""/>
        <dsp:cNvSpPr/>
      </dsp:nvSpPr>
      <dsp:spPr>
        <a:xfrm>
          <a:off x="3509962" y="2783020"/>
          <a:ext cx="1435893" cy="911792"/>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EC1D57-F3A4-4C36-9B5A-7BEFD47DAE9B}">
      <dsp:nvSpPr>
        <dsp:cNvPr id="0" name=""/>
        <dsp:cNvSpPr/>
      </dsp:nvSpPr>
      <dsp:spPr>
        <a:xfrm>
          <a:off x="3669506" y="2934587"/>
          <a:ext cx="1435893" cy="911792"/>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SIGNIFIKANSI SOSIAL</a:t>
          </a:r>
        </a:p>
      </dsp:txBody>
      <dsp:txXfrm>
        <a:off x="3696211" y="2961292"/>
        <a:ext cx="1382483" cy="8583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27B4-9F5D-4929-BED9-FFCD0812B346}">
      <dsp:nvSpPr>
        <dsp:cNvPr id="0" name=""/>
        <dsp:cNvSpPr/>
      </dsp:nvSpPr>
      <dsp:spPr>
        <a:xfrm>
          <a:off x="7902" y="1194408"/>
          <a:ext cx="2362051" cy="2945182"/>
        </a:xfrm>
        <a:prstGeom prst="roundRect">
          <a:avLst>
            <a:gd name="adj" fmla="val 10000"/>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solidFill>
                <a:schemeClr val="tx1"/>
              </a:solidFill>
            </a:rPr>
            <a:t>Signifikansi Teoritis : Kontribusi penelitian bagi perkembangan konseptual dan teori dalam kajian Ilmu Komunikasi</a:t>
          </a:r>
          <a:endParaRPr lang="en-US" sz="1800" kern="1200">
            <a:solidFill>
              <a:schemeClr val="tx1"/>
            </a:solidFill>
          </a:endParaRPr>
        </a:p>
      </dsp:txBody>
      <dsp:txXfrm>
        <a:off x="77084" y="1263590"/>
        <a:ext cx="2223687" cy="2806818"/>
      </dsp:txXfrm>
    </dsp:sp>
    <dsp:sp modelId="{B8640B98-C1EA-4E68-8DC1-6510625D502D}">
      <dsp:nvSpPr>
        <dsp:cNvPr id="0" name=""/>
        <dsp:cNvSpPr/>
      </dsp:nvSpPr>
      <dsp:spPr>
        <a:xfrm>
          <a:off x="2606159" y="2374105"/>
          <a:ext cx="500754" cy="585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dsp:txBody>
      <dsp:txXfrm>
        <a:off x="2606159" y="2491263"/>
        <a:ext cx="350528" cy="351472"/>
      </dsp:txXfrm>
    </dsp:sp>
    <dsp:sp modelId="{17394CA0-1CA5-4746-95AD-B35FE58A8720}">
      <dsp:nvSpPr>
        <dsp:cNvPr id="0" name=""/>
        <dsp:cNvSpPr/>
      </dsp:nvSpPr>
      <dsp:spPr>
        <a:xfrm>
          <a:off x="3314774" y="1194408"/>
          <a:ext cx="2362051" cy="29451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solidFill>
                <a:schemeClr val="tx1"/>
              </a:solidFill>
            </a:rPr>
            <a:t>Signifikansi Praktis : Kontribusi penelitian bagi perkembangan dunia profesional (secara praktis) / memberikan masukan, saran atau rekomendasi bagi perusahaan atau praktisi</a:t>
          </a:r>
          <a:endParaRPr lang="en-US" sz="1800" kern="1200">
            <a:solidFill>
              <a:schemeClr val="tx1"/>
            </a:solidFill>
          </a:endParaRPr>
        </a:p>
      </dsp:txBody>
      <dsp:txXfrm>
        <a:off x="3383956" y="1263590"/>
        <a:ext cx="2223687" cy="2806818"/>
      </dsp:txXfrm>
    </dsp:sp>
    <dsp:sp modelId="{CD947152-4D7C-42AE-8DF6-FD72D01B3AFA}">
      <dsp:nvSpPr>
        <dsp:cNvPr id="0" name=""/>
        <dsp:cNvSpPr/>
      </dsp:nvSpPr>
      <dsp:spPr>
        <a:xfrm>
          <a:off x="5913030" y="2374105"/>
          <a:ext cx="500754" cy="585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dsp:txBody>
      <dsp:txXfrm>
        <a:off x="5913030" y="2491263"/>
        <a:ext cx="350528" cy="351472"/>
      </dsp:txXfrm>
    </dsp:sp>
    <dsp:sp modelId="{40EA9432-9116-473A-B96E-6A44C2746C73}">
      <dsp:nvSpPr>
        <dsp:cNvPr id="0" name=""/>
        <dsp:cNvSpPr/>
      </dsp:nvSpPr>
      <dsp:spPr>
        <a:xfrm>
          <a:off x="6621646" y="1194408"/>
          <a:ext cx="2362051" cy="294518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solidFill>
                <a:schemeClr val="tx1"/>
              </a:solidFill>
            </a:rPr>
            <a:t>Signifikansi Sosial : Kontribusi penelitian dalam kehidupan sosial bermasyarakat</a:t>
          </a:r>
          <a:endParaRPr lang="en-US" sz="1800" kern="1200">
            <a:solidFill>
              <a:schemeClr val="tx1"/>
            </a:solidFill>
          </a:endParaRPr>
        </a:p>
      </dsp:txBody>
      <dsp:txXfrm>
        <a:off x="6690828" y="1263590"/>
        <a:ext cx="2223687" cy="2806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A4E74-8A79-4740-A716-8D62F10B97C6}">
      <dsp:nvSpPr>
        <dsp:cNvPr id="0" name=""/>
        <dsp:cNvSpPr/>
      </dsp:nvSpPr>
      <dsp:spPr>
        <a:xfrm>
          <a:off x="3352436" y="352"/>
          <a:ext cx="3004607" cy="13589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Unicode MS" pitchFamily="34" charset="-128"/>
              <a:ea typeface="Arial Unicode MS" pitchFamily="34" charset="-128"/>
              <a:cs typeface="Arial Unicode MS" pitchFamily="34" charset="-128"/>
            </a:rPr>
            <a:t>Verstehen</a:t>
          </a:r>
          <a:endParaRPr lang="en-US" sz="2800" kern="1200" dirty="0">
            <a:latin typeface="Arial Unicode MS" pitchFamily="34" charset="-128"/>
            <a:ea typeface="Arial Unicode MS" pitchFamily="34" charset="-128"/>
            <a:cs typeface="Arial Unicode MS" pitchFamily="34" charset="-128"/>
          </a:endParaRPr>
        </a:p>
      </dsp:txBody>
      <dsp:txXfrm>
        <a:off x="3352436" y="352"/>
        <a:ext cx="3004607" cy="1358936"/>
      </dsp:txXfrm>
    </dsp:sp>
    <dsp:sp modelId="{116EC107-AFA7-4238-8217-BB74582C3A77}">
      <dsp:nvSpPr>
        <dsp:cNvPr id="0" name=""/>
        <dsp:cNvSpPr/>
      </dsp:nvSpPr>
      <dsp:spPr>
        <a:xfrm>
          <a:off x="1872555" y="352"/>
          <a:ext cx="1345346" cy="1358936"/>
        </a:xfrm>
        <a:prstGeom prst="rect">
          <a:avLst/>
        </a:prstGeom>
        <a:blipFill rotWithShape="1">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30CFC-0D75-4DDB-8430-78362A6E8A06}">
      <dsp:nvSpPr>
        <dsp:cNvPr id="0" name=""/>
        <dsp:cNvSpPr/>
      </dsp:nvSpPr>
      <dsp:spPr>
        <a:xfrm>
          <a:off x="1872555" y="1583513"/>
          <a:ext cx="3004607" cy="13589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Unicode MS" pitchFamily="34" charset="-128"/>
              <a:ea typeface="Arial Unicode MS" pitchFamily="34" charset="-128"/>
              <a:cs typeface="Arial Unicode MS" pitchFamily="34" charset="-128"/>
            </a:rPr>
            <a:t>Pendekatan</a:t>
          </a:r>
          <a:r>
            <a:rPr lang="en-US" sz="2800" kern="1200" dirty="0" smtClean="0">
              <a:latin typeface="Arial Unicode MS" pitchFamily="34" charset="-128"/>
              <a:ea typeface="Arial Unicode MS" pitchFamily="34" charset="-128"/>
              <a:cs typeface="Arial Unicode MS" pitchFamily="34" charset="-128"/>
            </a:rPr>
            <a:t> </a:t>
          </a:r>
          <a:r>
            <a:rPr lang="en-US" sz="2800" kern="1200" dirty="0" err="1" smtClean="0">
              <a:latin typeface="Arial Unicode MS" pitchFamily="34" charset="-128"/>
              <a:ea typeface="Arial Unicode MS" pitchFamily="34" charset="-128"/>
              <a:cs typeface="Arial Unicode MS" pitchFamily="34" charset="-128"/>
            </a:rPr>
            <a:t>Emik</a:t>
          </a:r>
          <a:endParaRPr lang="en-US" sz="2800" kern="1200" dirty="0">
            <a:latin typeface="Arial Unicode MS" pitchFamily="34" charset="-128"/>
            <a:ea typeface="Arial Unicode MS" pitchFamily="34" charset="-128"/>
            <a:cs typeface="Arial Unicode MS" pitchFamily="34" charset="-128"/>
          </a:endParaRPr>
        </a:p>
      </dsp:txBody>
      <dsp:txXfrm>
        <a:off x="1872555" y="1583513"/>
        <a:ext cx="3004607" cy="1358936"/>
      </dsp:txXfrm>
    </dsp:sp>
    <dsp:sp modelId="{56EDD2AC-5342-4336-8F00-497A89D1500A}">
      <dsp:nvSpPr>
        <dsp:cNvPr id="0" name=""/>
        <dsp:cNvSpPr/>
      </dsp:nvSpPr>
      <dsp:spPr>
        <a:xfrm>
          <a:off x="5011697" y="1583513"/>
          <a:ext cx="1345346" cy="1358936"/>
        </a:xfrm>
        <a:prstGeom prst="rect">
          <a:avLst/>
        </a:prstGeom>
        <a:blipFill rotWithShape="1">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A927E-A628-481F-95FD-5F70BD71019C}">
      <dsp:nvSpPr>
        <dsp:cNvPr id="0" name=""/>
        <dsp:cNvSpPr/>
      </dsp:nvSpPr>
      <dsp:spPr>
        <a:xfrm>
          <a:off x="3352436" y="3166673"/>
          <a:ext cx="3004607" cy="13589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Arial Unicode MS" pitchFamily="34" charset="-128"/>
              <a:ea typeface="Arial Unicode MS" pitchFamily="34" charset="-128"/>
              <a:cs typeface="Arial Unicode MS" pitchFamily="34" charset="-128"/>
            </a:rPr>
            <a:t>Subjektivitas</a:t>
          </a:r>
          <a:endParaRPr lang="en-US" sz="2800" kern="1200" dirty="0">
            <a:latin typeface="Arial Unicode MS" pitchFamily="34" charset="-128"/>
            <a:ea typeface="Arial Unicode MS" pitchFamily="34" charset="-128"/>
            <a:cs typeface="Arial Unicode MS" pitchFamily="34" charset="-128"/>
          </a:endParaRPr>
        </a:p>
      </dsp:txBody>
      <dsp:txXfrm>
        <a:off x="3352436" y="3166673"/>
        <a:ext cx="3004607" cy="1358936"/>
      </dsp:txXfrm>
    </dsp:sp>
    <dsp:sp modelId="{1F7BD08D-C76B-49F6-9BFC-E065C800C3A1}">
      <dsp:nvSpPr>
        <dsp:cNvPr id="0" name=""/>
        <dsp:cNvSpPr/>
      </dsp:nvSpPr>
      <dsp:spPr>
        <a:xfrm>
          <a:off x="1872555" y="3166673"/>
          <a:ext cx="1345346" cy="1358936"/>
        </a:xfrm>
        <a:prstGeom prst="rect">
          <a:avLst/>
        </a:prstGeom>
        <a:blipFill rotWithShape="1">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58642-48C7-48E4-9A32-141579CC789D}">
      <dsp:nvSpPr>
        <dsp:cNvPr id="0" name=""/>
        <dsp:cNvSpPr/>
      </dsp:nvSpPr>
      <dsp:spPr>
        <a:xfrm rot="16200000">
          <a:off x="342" y="304031"/>
          <a:ext cx="3917900" cy="3917900"/>
        </a:xfrm>
        <a:prstGeom prst="upArrow">
          <a:avLst>
            <a:gd name="adj1" fmla="val 50000"/>
            <a:gd name="adj2" fmla="val 35000"/>
          </a:avLst>
        </a:prstGeom>
        <a:solidFill>
          <a:schemeClr val="accent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d-ID" sz="2800" b="1" kern="1200" dirty="0" smtClean="0">
              <a:latin typeface="Aharoni" pitchFamily="2" charset="-79"/>
              <a:cs typeface="Aharoni" pitchFamily="2" charset="-79"/>
            </a:rPr>
            <a:t>Emic</a:t>
          </a:r>
        </a:p>
        <a:p>
          <a:pPr lvl="0" algn="ctr" defTabSz="1244600">
            <a:lnSpc>
              <a:spcPct val="90000"/>
            </a:lnSpc>
            <a:spcBef>
              <a:spcPct val="0"/>
            </a:spcBef>
            <a:spcAft>
              <a:spcPct val="35000"/>
            </a:spcAft>
          </a:pPr>
          <a:r>
            <a:rPr lang="id-ID" sz="1900" kern="1200" dirty="0" smtClean="0"/>
            <a:t>The Emic Perspective provides information on the insider’s point of view, the insiders’s perceptions, beliefs and meaning system </a:t>
          </a:r>
          <a:endParaRPr lang="id-ID" sz="1900" kern="1200" dirty="0"/>
        </a:p>
      </dsp:txBody>
      <dsp:txXfrm rot="5400000">
        <a:off x="685976" y="1283506"/>
        <a:ext cx="3232267" cy="1958950"/>
      </dsp:txXfrm>
    </dsp:sp>
    <dsp:sp modelId="{5F198AAA-D779-4407-8078-0504A49C59BC}">
      <dsp:nvSpPr>
        <dsp:cNvPr id="0" name=""/>
        <dsp:cNvSpPr/>
      </dsp:nvSpPr>
      <dsp:spPr>
        <a:xfrm rot="5400000">
          <a:off x="4311357" y="304031"/>
          <a:ext cx="3917900" cy="3917900"/>
        </a:xfrm>
        <a:prstGeom prst="upArrow">
          <a:avLst>
            <a:gd name="adj1" fmla="val 50000"/>
            <a:gd name="adj2" fmla="val 35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d-ID" sz="2800" b="1" kern="1200" smtClean="0">
              <a:latin typeface="Aharoni" pitchFamily="2" charset="-79"/>
              <a:cs typeface="Aharoni" pitchFamily="2" charset="-79"/>
            </a:rPr>
            <a:t>Etic </a:t>
          </a:r>
        </a:p>
        <a:p>
          <a:pPr lvl="0" algn="ctr" defTabSz="1244600">
            <a:lnSpc>
              <a:spcPct val="90000"/>
            </a:lnSpc>
            <a:spcBef>
              <a:spcPct val="0"/>
            </a:spcBef>
            <a:spcAft>
              <a:spcPct val="35000"/>
            </a:spcAft>
          </a:pPr>
          <a:r>
            <a:rPr lang="id-ID" sz="2200" kern="1200" smtClean="0"/>
            <a:t>The Etic Perspective refers to the outsider’s point of view, their opinions and beliefs</a:t>
          </a:r>
          <a:endParaRPr lang="id-ID" sz="2200" kern="1200" dirty="0"/>
        </a:p>
      </dsp:txBody>
      <dsp:txXfrm rot="-5400000">
        <a:off x="4311358" y="1283506"/>
        <a:ext cx="3232267" cy="1958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0108F-C512-42DC-B17A-65467A7B70E2}">
      <dsp:nvSpPr>
        <dsp:cNvPr id="0" name=""/>
        <dsp:cNvSpPr/>
      </dsp:nvSpPr>
      <dsp:spPr>
        <a:xfrm>
          <a:off x="685799" y="0"/>
          <a:ext cx="7772400" cy="6429396"/>
        </a:xfrm>
        <a:prstGeom prst="rightArrow">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51BF425-C9F5-484B-90BF-6D18359AA2BE}">
      <dsp:nvSpPr>
        <dsp:cNvPr id="0" name=""/>
        <dsp:cNvSpPr/>
      </dsp:nvSpPr>
      <dsp:spPr>
        <a:xfrm>
          <a:off x="4576" y="1928818"/>
          <a:ext cx="2201167" cy="2571758"/>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id-ID" sz="1900" kern="1200" dirty="0" smtClean="0"/>
            <a:t>Penelitian </a:t>
          </a:r>
          <a:r>
            <a:rPr lang="id-ID" sz="1900" kern="1200" dirty="0" smtClean="0"/>
            <a:t>Kualitatif, dan berfokus pada mengidentifikasi masalah dari perspektif populasi penelitian</a:t>
          </a:r>
          <a:endParaRPr lang="id-ID" sz="1900" kern="1200" dirty="0"/>
        </a:p>
      </dsp:txBody>
      <dsp:txXfrm>
        <a:off x="112028" y="2036270"/>
        <a:ext cx="1986263" cy="2356854"/>
      </dsp:txXfrm>
    </dsp:sp>
    <dsp:sp modelId="{7743FA87-876F-4DC1-A1FF-77A28F20905D}">
      <dsp:nvSpPr>
        <dsp:cNvPr id="0" name=""/>
        <dsp:cNvSpPr/>
      </dsp:nvSpPr>
      <dsp:spPr>
        <a:xfrm>
          <a:off x="2315802" y="1928818"/>
          <a:ext cx="2201167" cy="2571758"/>
        </a:xfrm>
        <a:prstGeom prst="roundRect">
          <a:avLst/>
        </a:prstGeom>
        <a:gradFill rotWithShape="0">
          <a:gsLst>
            <a:gs pos="0">
              <a:schemeClr val="accent5">
                <a:hueOff val="793213"/>
                <a:satOff val="-8583"/>
                <a:lumOff val="-980"/>
                <a:alphaOff val="0"/>
                <a:tint val="50000"/>
                <a:satMod val="300000"/>
              </a:schemeClr>
            </a:gs>
            <a:gs pos="35000">
              <a:schemeClr val="accent5">
                <a:hueOff val="793213"/>
                <a:satOff val="-8583"/>
                <a:lumOff val="-980"/>
                <a:alphaOff val="0"/>
                <a:tint val="37000"/>
                <a:satMod val="300000"/>
              </a:schemeClr>
            </a:gs>
            <a:gs pos="100000">
              <a:schemeClr val="accent5">
                <a:hueOff val="793213"/>
                <a:satOff val="-8583"/>
                <a:lumOff val="-9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d-ID" sz="1600" kern="1200" dirty="0" smtClean="0"/>
            <a:t>Peneliti kualitatif </a:t>
          </a:r>
          <a:r>
            <a:rPr lang="id-ID" sz="1600" kern="1200" dirty="0" smtClean="0"/>
            <a:t>untuk </a:t>
          </a:r>
          <a:r>
            <a:rPr lang="id-ID" sz="1600" kern="1200" dirty="0" smtClean="0"/>
            <a:t>mengidentifikasi bagaimana perilaku orang dibentuk oleh konteks sosial, ekonomi, budaya, atau fisik tempat mereka tinggal</a:t>
          </a:r>
          <a:endParaRPr lang="id-ID" sz="1600" kern="1200" dirty="0"/>
        </a:p>
      </dsp:txBody>
      <dsp:txXfrm>
        <a:off x="2423254" y="2036270"/>
        <a:ext cx="1986263" cy="2356854"/>
      </dsp:txXfrm>
    </dsp:sp>
    <dsp:sp modelId="{C32931A9-71C8-4734-8159-9575ABFE4EAE}">
      <dsp:nvSpPr>
        <dsp:cNvPr id="0" name=""/>
        <dsp:cNvSpPr/>
      </dsp:nvSpPr>
      <dsp:spPr>
        <a:xfrm>
          <a:off x="4651376" y="1928818"/>
          <a:ext cx="2201167" cy="2571758"/>
        </a:xfrm>
        <a:prstGeom prst="roundRect">
          <a:avLst/>
        </a:prstGeom>
        <a:gradFill rotWithShape="0">
          <a:gsLst>
            <a:gs pos="0">
              <a:schemeClr val="accent5">
                <a:hueOff val="1586426"/>
                <a:satOff val="-17165"/>
                <a:lumOff val="-1961"/>
                <a:alphaOff val="0"/>
                <a:tint val="50000"/>
                <a:satMod val="300000"/>
              </a:schemeClr>
            </a:gs>
            <a:gs pos="35000">
              <a:schemeClr val="accent5">
                <a:hueOff val="1586426"/>
                <a:satOff val="-17165"/>
                <a:lumOff val="-1961"/>
                <a:alphaOff val="0"/>
                <a:tint val="37000"/>
                <a:satMod val="300000"/>
              </a:schemeClr>
            </a:gs>
            <a:gs pos="100000">
              <a:schemeClr val="accent5">
                <a:hueOff val="1586426"/>
                <a:satOff val="-17165"/>
                <a:lumOff val="-19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d-ID" sz="1400" kern="1200" dirty="0" smtClean="0"/>
            <a:t>Penelitian Kualitatif berguna untuk menjawab pertanyaan 'mengapa' dan 'bagaimana', untuk menjelajahi topik baru, memahami masalah yang kompleks, menjelaskan perilaku, dan mengidentifikasi norma sosial atau budaya</a:t>
          </a:r>
          <a:endParaRPr lang="id-ID" sz="1400" kern="1200" dirty="0"/>
        </a:p>
      </dsp:txBody>
      <dsp:txXfrm>
        <a:off x="4758828" y="2036270"/>
        <a:ext cx="1986263" cy="2356854"/>
      </dsp:txXfrm>
    </dsp:sp>
    <dsp:sp modelId="{CBAFB4B0-A60B-4E6E-8552-3BF9234DDF43}">
      <dsp:nvSpPr>
        <dsp:cNvPr id="0" name=""/>
        <dsp:cNvSpPr/>
      </dsp:nvSpPr>
      <dsp:spPr>
        <a:xfrm>
          <a:off x="6938255" y="1928818"/>
          <a:ext cx="2201167" cy="2571758"/>
        </a:xfrm>
        <a:prstGeom prst="roundRect">
          <a:avLst/>
        </a:prstGeom>
        <a:gradFill rotWithShape="0">
          <a:gsLst>
            <a:gs pos="0">
              <a:schemeClr val="accent5">
                <a:hueOff val="2379640"/>
                <a:satOff val="-25748"/>
                <a:lumOff val="-2941"/>
                <a:alphaOff val="0"/>
                <a:tint val="50000"/>
                <a:satMod val="300000"/>
              </a:schemeClr>
            </a:gs>
            <a:gs pos="35000">
              <a:schemeClr val="accent5">
                <a:hueOff val="2379640"/>
                <a:satOff val="-25748"/>
                <a:lumOff val="-2941"/>
                <a:alphaOff val="0"/>
                <a:tint val="37000"/>
                <a:satMod val="300000"/>
              </a:schemeClr>
            </a:gs>
            <a:gs pos="100000">
              <a:schemeClr val="accent5">
                <a:hueOff val="2379640"/>
                <a:satOff val="-25748"/>
                <a:lumOff val="-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d-ID" sz="1600" kern="1200" dirty="0" smtClean="0"/>
            <a:t>Penelitian kualitatif melibatkan identifikasi masalah dari 'emik' atau perspektif dalam. Ini juga dikenal sebagai ‘Verstehen’</a:t>
          </a:r>
          <a:endParaRPr lang="id-ID" sz="1600" kern="1200" dirty="0"/>
        </a:p>
      </dsp:txBody>
      <dsp:txXfrm>
        <a:off x="7045707" y="2036270"/>
        <a:ext cx="1986263" cy="2356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98A1D-3163-4F81-820A-C9B64494244E}">
      <dsp:nvSpPr>
        <dsp:cNvPr id="0" name=""/>
        <dsp:cNvSpPr/>
      </dsp:nvSpPr>
      <dsp:spPr>
        <a:xfrm>
          <a:off x="460905" y="1047"/>
          <a:ext cx="3479899" cy="208793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Amati </a:t>
          </a:r>
          <a:r>
            <a:rPr lang="en-US" sz="3300" kern="1200" dirty="0" err="1" smtClean="0"/>
            <a:t>lingkungan</a:t>
          </a:r>
          <a:r>
            <a:rPr lang="en-US" sz="3300" kern="1200" dirty="0" smtClean="0"/>
            <a:t> </a:t>
          </a:r>
          <a:r>
            <a:rPr lang="en-US" sz="3300" kern="1200" dirty="0" err="1" smtClean="0"/>
            <a:t>dan</a:t>
          </a:r>
          <a:r>
            <a:rPr lang="en-US" sz="3300" kern="1200" dirty="0" smtClean="0"/>
            <a:t> </a:t>
          </a:r>
          <a:r>
            <a:rPr lang="en-US" sz="3300" kern="1200" dirty="0" err="1" smtClean="0"/>
            <a:t>kondisi</a:t>
          </a:r>
          <a:r>
            <a:rPr lang="en-US" sz="3300" kern="1200" dirty="0" smtClean="0"/>
            <a:t> </a:t>
          </a:r>
          <a:r>
            <a:rPr lang="en-US" sz="3300" kern="1200" dirty="0" err="1" smtClean="0"/>
            <a:t>sekitar</a:t>
          </a:r>
          <a:endParaRPr lang="en-US" sz="3300" kern="1200" dirty="0"/>
        </a:p>
      </dsp:txBody>
      <dsp:txXfrm>
        <a:off x="460905" y="1047"/>
        <a:ext cx="3479899" cy="2087939"/>
      </dsp:txXfrm>
    </dsp:sp>
    <dsp:sp modelId="{55296A71-4F59-44EE-9DF7-84AAD5F2C0A9}">
      <dsp:nvSpPr>
        <dsp:cNvPr id="0" name=""/>
        <dsp:cNvSpPr/>
      </dsp:nvSpPr>
      <dsp:spPr>
        <a:xfrm>
          <a:off x="4288794" y="1047"/>
          <a:ext cx="3479899" cy="2087939"/>
        </a:xfrm>
        <a:prstGeom prst="rect">
          <a:avLst/>
        </a:prstGeom>
        <a:gradFill rotWithShape="0">
          <a:gsLst>
            <a:gs pos="0">
              <a:schemeClr val="accent3">
                <a:hueOff val="-3972415"/>
                <a:satOff val="-33333"/>
                <a:lumOff val="-31438"/>
                <a:alphaOff val="0"/>
                <a:tint val="50000"/>
                <a:satMod val="300000"/>
              </a:schemeClr>
            </a:gs>
            <a:gs pos="35000">
              <a:schemeClr val="accent3">
                <a:hueOff val="-3972415"/>
                <a:satOff val="-33333"/>
                <a:lumOff val="-31438"/>
                <a:alphaOff val="0"/>
                <a:tint val="37000"/>
                <a:satMod val="300000"/>
              </a:schemeClr>
            </a:gs>
            <a:gs pos="100000">
              <a:schemeClr val="accent3">
                <a:hueOff val="-3972415"/>
                <a:satOff val="-33333"/>
                <a:lumOff val="-314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err="1" smtClean="0"/>
            <a:t>Konsumsi</a:t>
          </a:r>
          <a:r>
            <a:rPr lang="en-US" sz="3300" kern="1200" dirty="0" smtClean="0"/>
            <a:t> </a:t>
          </a:r>
          <a:r>
            <a:rPr lang="en-US" sz="3300" kern="1200" dirty="0" err="1" smtClean="0"/>
            <a:t>berbagai</a:t>
          </a:r>
          <a:r>
            <a:rPr lang="en-US" sz="3300" kern="1200" dirty="0" smtClean="0"/>
            <a:t> </a:t>
          </a:r>
          <a:r>
            <a:rPr lang="en-US" sz="3300" kern="1200" dirty="0" err="1" smtClean="0"/>
            <a:t>sumber</a:t>
          </a:r>
          <a:r>
            <a:rPr lang="en-US" sz="3300" kern="1200" dirty="0" smtClean="0"/>
            <a:t> </a:t>
          </a:r>
          <a:r>
            <a:rPr lang="en-US" sz="3300" kern="1200" dirty="0" err="1" smtClean="0"/>
            <a:t>informasi</a:t>
          </a:r>
          <a:r>
            <a:rPr lang="en-US" sz="3300" kern="1200" dirty="0" smtClean="0"/>
            <a:t> </a:t>
          </a:r>
          <a:r>
            <a:rPr lang="en-US" sz="3300" kern="1200" dirty="0" err="1" smtClean="0"/>
            <a:t>dari</a:t>
          </a:r>
          <a:r>
            <a:rPr lang="en-US" sz="3300" kern="1200" dirty="0" smtClean="0"/>
            <a:t> </a:t>
          </a:r>
          <a:r>
            <a:rPr lang="en-US" sz="3300" kern="1200" dirty="0" err="1" smtClean="0"/>
            <a:t>berbagai</a:t>
          </a:r>
          <a:r>
            <a:rPr lang="en-US" sz="3300" kern="1200" dirty="0" smtClean="0"/>
            <a:t> media</a:t>
          </a:r>
          <a:endParaRPr lang="en-US" sz="3300" kern="1200" dirty="0"/>
        </a:p>
      </dsp:txBody>
      <dsp:txXfrm>
        <a:off x="4288794" y="1047"/>
        <a:ext cx="3479899" cy="2087939"/>
      </dsp:txXfrm>
    </dsp:sp>
    <dsp:sp modelId="{28F36D5D-A9BB-4F3D-95F2-CECB058D5AAB}">
      <dsp:nvSpPr>
        <dsp:cNvPr id="0" name=""/>
        <dsp:cNvSpPr/>
      </dsp:nvSpPr>
      <dsp:spPr>
        <a:xfrm>
          <a:off x="460905" y="2436976"/>
          <a:ext cx="3479899" cy="2087939"/>
        </a:xfrm>
        <a:prstGeom prst="rect">
          <a:avLst/>
        </a:prstGeom>
        <a:gradFill rotWithShape="0">
          <a:gsLst>
            <a:gs pos="0">
              <a:schemeClr val="accent3">
                <a:hueOff val="-7944831"/>
                <a:satOff val="-66667"/>
                <a:lumOff val="-62876"/>
                <a:alphaOff val="0"/>
                <a:tint val="50000"/>
                <a:satMod val="300000"/>
              </a:schemeClr>
            </a:gs>
            <a:gs pos="35000">
              <a:schemeClr val="accent3">
                <a:hueOff val="-7944831"/>
                <a:satOff val="-66667"/>
                <a:lumOff val="-62876"/>
                <a:alphaOff val="0"/>
                <a:tint val="37000"/>
                <a:satMod val="300000"/>
              </a:schemeClr>
            </a:gs>
            <a:gs pos="100000">
              <a:schemeClr val="accent3">
                <a:hueOff val="-7944831"/>
                <a:satOff val="-66667"/>
                <a:lumOff val="-6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Baca </a:t>
          </a:r>
          <a:r>
            <a:rPr lang="en-US" sz="3300" kern="1200" dirty="0" err="1" smtClean="0"/>
            <a:t>jurnal</a:t>
          </a:r>
          <a:r>
            <a:rPr lang="en-US" sz="3300" kern="1200" dirty="0" smtClean="0"/>
            <a:t> </a:t>
          </a:r>
          <a:r>
            <a:rPr lang="en-US" sz="3300" kern="1200" dirty="0" err="1" smtClean="0"/>
            <a:t>penelitian</a:t>
          </a:r>
          <a:endParaRPr lang="en-US" sz="3300" kern="1200" dirty="0"/>
        </a:p>
      </dsp:txBody>
      <dsp:txXfrm>
        <a:off x="460905" y="2436976"/>
        <a:ext cx="3479899" cy="2087939"/>
      </dsp:txXfrm>
    </dsp:sp>
    <dsp:sp modelId="{5E767FB8-B4DF-4967-93A4-DFBBB1093F1B}">
      <dsp:nvSpPr>
        <dsp:cNvPr id="0" name=""/>
        <dsp:cNvSpPr/>
      </dsp:nvSpPr>
      <dsp:spPr>
        <a:xfrm>
          <a:off x="4288794" y="2436976"/>
          <a:ext cx="3479899" cy="2087939"/>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err="1" smtClean="0"/>
            <a:t>Diskusi</a:t>
          </a:r>
          <a:r>
            <a:rPr lang="en-US" sz="3300" kern="1200" dirty="0" smtClean="0"/>
            <a:t> </a:t>
          </a:r>
          <a:r>
            <a:rPr lang="en-US" sz="3300" kern="1200" dirty="0" err="1" smtClean="0"/>
            <a:t>atau</a:t>
          </a:r>
          <a:r>
            <a:rPr lang="en-US" sz="3300" kern="1200" dirty="0" smtClean="0"/>
            <a:t> brainstorming</a:t>
          </a:r>
          <a:endParaRPr lang="en-US" sz="3300" kern="1200" dirty="0"/>
        </a:p>
      </dsp:txBody>
      <dsp:txXfrm>
        <a:off x="4288794" y="2436976"/>
        <a:ext cx="3479899" cy="2087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A3563-5DA9-4565-BF33-13B4BBCDD79E}">
      <dsp:nvSpPr>
        <dsp:cNvPr id="0" name=""/>
        <dsp:cNvSpPr/>
      </dsp:nvSpPr>
      <dsp:spPr>
        <a:xfrm>
          <a:off x="0" y="261731"/>
          <a:ext cx="4701779" cy="2481131"/>
        </a:xfrm>
        <a:prstGeom prst="round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a:t>Harus spesifik dan relevan dengan judul penelitian dan latar belakang penelitian.</a:t>
          </a:r>
        </a:p>
      </dsp:txBody>
      <dsp:txXfrm>
        <a:off x="121119" y="382850"/>
        <a:ext cx="4459541" cy="2238893"/>
      </dsp:txXfrm>
    </dsp:sp>
    <dsp:sp modelId="{FBD51FDA-870C-427A-ACF1-DAEA854D475F}">
      <dsp:nvSpPr>
        <dsp:cNvPr id="0" name=""/>
        <dsp:cNvSpPr/>
      </dsp:nvSpPr>
      <dsp:spPr>
        <a:xfrm>
          <a:off x="0" y="2829262"/>
          <a:ext cx="4701779" cy="2481131"/>
        </a:xfrm>
        <a:prstGeom prst="roundRect">
          <a:avLst/>
        </a:prstGeom>
        <a:gradFill rotWithShape="0">
          <a:gsLst>
            <a:gs pos="0">
              <a:schemeClr val="accent1">
                <a:shade val="80000"/>
                <a:hueOff val="172343"/>
                <a:satOff val="15613"/>
                <a:lumOff val="19711"/>
                <a:alphaOff val="0"/>
                <a:tint val="50000"/>
                <a:satMod val="300000"/>
              </a:schemeClr>
            </a:gs>
            <a:gs pos="35000">
              <a:schemeClr val="accent1">
                <a:shade val="80000"/>
                <a:hueOff val="172343"/>
                <a:satOff val="15613"/>
                <a:lumOff val="19711"/>
                <a:alphaOff val="0"/>
                <a:tint val="37000"/>
                <a:satMod val="300000"/>
              </a:schemeClr>
            </a:gs>
            <a:gs pos="100000">
              <a:schemeClr val="accent1">
                <a:shade val="80000"/>
                <a:hueOff val="172343"/>
                <a:satOff val="15613"/>
                <a:lumOff val="1971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a:t>Harus memberikan argumen yang menjelaskan mengapa masalah yang ditemukan dianggap masalah.</a:t>
          </a:r>
        </a:p>
      </dsp:txBody>
      <dsp:txXfrm>
        <a:off x="121119" y="2950381"/>
        <a:ext cx="4459541" cy="22388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83701-9428-4605-B0E7-FD17566FB257}">
      <dsp:nvSpPr>
        <dsp:cNvPr id="0" name=""/>
        <dsp:cNvSpPr/>
      </dsp:nvSpPr>
      <dsp:spPr>
        <a:xfrm>
          <a:off x="1925" y="0"/>
          <a:ext cx="2018172" cy="4572000"/>
        </a:xfrm>
        <a:prstGeom prst="roundRect">
          <a:avLst>
            <a:gd name="adj" fmla="val 10000"/>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af-ZA" sz="1900" kern="1200" smtClean="0"/>
            <a:t>Terjadi kesenjangan antara kenyataan  (das sein) dengan harapan (das sollen)</a:t>
          </a:r>
          <a:endParaRPr lang="en-US" sz="1900" kern="1200"/>
        </a:p>
      </dsp:txBody>
      <dsp:txXfrm>
        <a:off x="1925" y="1828800"/>
        <a:ext cx="2018172" cy="1828800"/>
      </dsp:txXfrm>
    </dsp:sp>
    <dsp:sp modelId="{A29D7C09-4D78-4863-9D8D-A865FE4D48F4}">
      <dsp:nvSpPr>
        <dsp:cNvPr id="0" name=""/>
        <dsp:cNvSpPr/>
      </dsp:nvSpPr>
      <dsp:spPr>
        <a:xfrm>
          <a:off x="249773" y="274320"/>
          <a:ext cx="1522476" cy="1522476"/>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AA3FFD2-A01B-44B5-A914-91958043DDF2}">
      <dsp:nvSpPr>
        <dsp:cNvPr id="0" name=""/>
        <dsp:cNvSpPr/>
      </dsp:nvSpPr>
      <dsp:spPr>
        <a:xfrm>
          <a:off x="2080642" y="0"/>
          <a:ext cx="2018172" cy="4572000"/>
        </a:xfrm>
        <a:prstGeom prst="roundRect">
          <a:avLst>
            <a:gd name="adj" fmla="val 1000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af-ZA" sz="1900" kern="1200" smtClean="0"/>
            <a:t>Terjadi kontradiksi antar empiri yang relevan</a:t>
          </a:r>
          <a:endParaRPr lang="en-US" sz="1900" kern="1200"/>
        </a:p>
      </dsp:txBody>
      <dsp:txXfrm>
        <a:off x="2080642" y="1828800"/>
        <a:ext cx="2018172" cy="1828800"/>
      </dsp:txXfrm>
    </dsp:sp>
    <dsp:sp modelId="{31BFF831-4CD7-4B58-943F-B50016F603B8}">
      <dsp:nvSpPr>
        <dsp:cNvPr id="0" name=""/>
        <dsp:cNvSpPr/>
      </dsp:nvSpPr>
      <dsp:spPr>
        <a:xfrm>
          <a:off x="2328490" y="274320"/>
          <a:ext cx="1522476" cy="1522476"/>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9BB04C8-FDC1-4AF3-9B2D-1BBA03C9526B}">
      <dsp:nvSpPr>
        <dsp:cNvPr id="0" name=""/>
        <dsp:cNvSpPr/>
      </dsp:nvSpPr>
      <dsp:spPr>
        <a:xfrm>
          <a:off x="4159360" y="0"/>
          <a:ext cx="2018172" cy="4572000"/>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af-ZA" sz="1900" kern="1200" dirty="0" smtClean="0"/>
            <a:t>Terjadi ketidakcocokan antara teori dengan realitas</a:t>
          </a:r>
          <a:endParaRPr lang="en-US" sz="1900" kern="1200" dirty="0"/>
        </a:p>
      </dsp:txBody>
      <dsp:txXfrm>
        <a:off x="4159360" y="1828800"/>
        <a:ext cx="2018172" cy="1828800"/>
      </dsp:txXfrm>
    </dsp:sp>
    <dsp:sp modelId="{4018C36A-6B03-4626-84EC-AE6B15ABFD84}">
      <dsp:nvSpPr>
        <dsp:cNvPr id="0" name=""/>
        <dsp:cNvSpPr/>
      </dsp:nvSpPr>
      <dsp:spPr>
        <a:xfrm>
          <a:off x="4407208" y="274320"/>
          <a:ext cx="1522476" cy="1522476"/>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8805CDF-0758-4D5C-B9C9-1777A5B30ABA}">
      <dsp:nvSpPr>
        <dsp:cNvPr id="0" name=""/>
        <dsp:cNvSpPr/>
      </dsp:nvSpPr>
      <dsp:spPr>
        <a:xfrm>
          <a:off x="6238077" y="0"/>
          <a:ext cx="2018172" cy="4572000"/>
        </a:xfrm>
        <a:prstGeom prst="roundRect">
          <a:avLst>
            <a:gd name="adj" fmla="val 10000"/>
          </a:avLst>
        </a:prstGeom>
        <a:solidFill>
          <a:srgbClr val="FF00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af-ZA" sz="1900" kern="1200" dirty="0" smtClean="0"/>
            <a:t>Konsekuensi logisnya belum diketahui atau belum dapat dipertanggung jawabkan</a:t>
          </a:r>
          <a:endParaRPr lang="en-US" sz="1900" kern="1200" dirty="0"/>
        </a:p>
      </dsp:txBody>
      <dsp:txXfrm>
        <a:off x="6238077" y="1828800"/>
        <a:ext cx="2018172" cy="1828800"/>
      </dsp:txXfrm>
    </dsp:sp>
    <dsp:sp modelId="{305ABAB8-2543-44C7-B73F-B7A0CF21564C}">
      <dsp:nvSpPr>
        <dsp:cNvPr id="0" name=""/>
        <dsp:cNvSpPr/>
      </dsp:nvSpPr>
      <dsp:spPr>
        <a:xfrm>
          <a:off x="6485925" y="274320"/>
          <a:ext cx="1522476" cy="1522476"/>
        </a:xfrm>
        <a:prstGeom prst="ellipse">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188F0CD-01AA-4367-B725-5648FA05C78F}">
      <dsp:nvSpPr>
        <dsp:cNvPr id="0" name=""/>
        <dsp:cNvSpPr/>
      </dsp:nvSpPr>
      <dsp:spPr>
        <a:xfrm>
          <a:off x="330326" y="3657600"/>
          <a:ext cx="7597521" cy="685800"/>
        </a:xfrm>
        <a:prstGeom prst="leftRightArrow">
          <a:avLst/>
        </a:prstGeom>
        <a:gradFill rotWithShape="0">
          <a:gsLst>
            <a:gs pos="0">
              <a:schemeClr val="accent2">
                <a:tint val="55000"/>
                <a:hueOff val="0"/>
                <a:satOff val="0"/>
                <a:lumOff val="0"/>
                <a:alphaOff val="0"/>
                <a:tint val="50000"/>
                <a:satMod val="300000"/>
              </a:schemeClr>
            </a:gs>
            <a:gs pos="35000">
              <a:schemeClr val="accent2">
                <a:tint val="55000"/>
                <a:hueOff val="0"/>
                <a:satOff val="0"/>
                <a:lumOff val="0"/>
                <a:alphaOff val="0"/>
                <a:tint val="37000"/>
                <a:satMod val="300000"/>
              </a:schemeClr>
            </a:gs>
            <a:gs pos="100000">
              <a:schemeClr val="accent2">
                <a:tint val="55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230AF-5A15-4047-AD26-D41847AF3F09}">
      <dsp:nvSpPr>
        <dsp:cNvPr id="0" name=""/>
        <dsp:cNvSpPr/>
      </dsp:nvSpPr>
      <dsp:spPr>
        <a:xfrm>
          <a:off x="0" y="18549"/>
          <a:ext cx="8153400" cy="982799"/>
        </a:xfrm>
        <a:prstGeom prst="roundRect">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smtClean="0"/>
            <a:t>OBSERVASI</a:t>
          </a:r>
          <a:endParaRPr lang="en-US" sz="4200" kern="1200"/>
        </a:p>
      </dsp:txBody>
      <dsp:txXfrm>
        <a:off x="47976" y="66525"/>
        <a:ext cx="8057448" cy="886847"/>
      </dsp:txXfrm>
    </dsp:sp>
    <dsp:sp modelId="{F0865CE3-A464-4137-9A24-DB1F95DDFC9B}">
      <dsp:nvSpPr>
        <dsp:cNvPr id="0" name=""/>
        <dsp:cNvSpPr/>
      </dsp:nvSpPr>
      <dsp:spPr>
        <a:xfrm>
          <a:off x="0" y="1122309"/>
          <a:ext cx="8153400" cy="982799"/>
        </a:xfrm>
        <a:prstGeom prst="roundRect">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smtClean="0"/>
            <a:t>PRASURVAI</a:t>
          </a:r>
          <a:endParaRPr lang="en-US" sz="4200" kern="1200"/>
        </a:p>
      </dsp:txBody>
      <dsp:txXfrm>
        <a:off x="47976" y="1170285"/>
        <a:ext cx="8057448" cy="8868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93B78-D634-4F8C-A39D-DCB87EDE3586}">
      <dsp:nvSpPr>
        <dsp:cNvPr id="0" name=""/>
        <dsp:cNvSpPr/>
      </dsp:nvSpPr>
      <dsp:spPr>
        <a:xfrm>
          <a:off x="685799" y="0"/>
          <a:ext cx="7772400" cy="54268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7BEF5-6442-4C73-8E59-23F35A3ADDDA}">
      <dsp:nvSpPr>
        <dsp:cNvPr id="0" name=""/>
        <dsp:cNvSpPr/>
      </dsp:nvSpPr>
      <dsp:spPr>
        <a:xfrm>
          <a:off x="9822" y="1628042"/>
          <a:ext cx="2943225" cy="217072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err="1" smtClean="0">
              <a:solidFill>
                <a:schemeClr val="tx1"/>
              </a:solidFill>
            </a:rPr>
            <a:t>Informasi</a:t>
          </a:r>
          <a:r>
            <a:rPr lang="en-US" sz="1600" kern="1200" dirty="0" smtClean="0">
              <a:solidFill>
                <a:schemeClr val="tx1"/>
              </a:solidFill>
            </a:rPr>
            <a:t> </a:t>
          </a:r>
          <a:r>
            <a:rPr lang="en-US" sz="1600" kern="1200" dirty="0" err="1" smtClean="0">
              <a:solidFill>
                <a:schemeClr val="tx1"/>
              </a:solidFill>
            </a:rPr>
            <a:t>tentang</a:t>
          </a:r>
          <a:r>
            <a:rPr lang="en-US" sz="1600" kern="1200" dirty="0" smtClean="0">
              <a:solidFill>
                <a:schemeClr val="tx1"/>
              </a:solidFill>
            </a:rPr>
            <a:t> </a:t>
          </a:r>
          <a:r>
            <a:rPr lang="en-US" sz="1600" kern="1200" dirty="0" err="1" smtClean="0">
              <a:solidFill>
                <a:schemeClr val="tx1"/>
              </a:solidFill>
            </a:rPr>
            <a:t>latar</a:t>
          </a:r>
          <a:r>
            <a:rPr lang="en-US" sz="1600" kern="1200" dirty="0" smtClean="0">
              <a:solidFill>
                <a:schemeClr val="tx1"/>
              </a:solidFill>
            </a:rPr>
            <a:t> </a:t>
          </a:r>
          <a:r>
            <a:rPr lang="en-US" sz="1600" kern="1200" dirty="0" err="1" smtClean="0">
              <a:solidFill>
                <a:schemeClr val="tx1"/>
              </a:solidFill>
            </a:rPr>
            <a:t>belakang</a:t>
          </a:r>
          <a:r>
            <a:rPr lang="en-US" sz="1600" kern="1200" dirty="0" smtClean="0">
              <a:solidFill>
                <a:schemeClr val="tx1"/>
              </a:solidFill>
            </a:rPr>
            <a:t> </a:t>
          </a:r>
          <a:r>
            <a:rPr lang="en-US" sz="1600" kern="1200" dirty="0" err="1" smtClean="0">
              <a:solidFill>
                <a:schemeClr val="tx1"/>
              </a:solidFill>
            </a:rPr>
            <a:t>dari</a:t>
          </a:r>
          <a:r>
            <a:rPr lang="en-US" sz="1600" kern="1200" dirty="0" smtClean="0">
              <a:solidFill>
                <a:schemeClr val="tx1"/>
              </a:solidFill>
            </a:rPr>
            <a:t> </a:t>
          </a:r>
          <a:r>
            <a:rPr lang="en-US" sz="1600" kern="1200" dirty="0" err="1" smtClean="0">
              <a:solidFill>
                <a:schemeClr val="tx1"/>
              </a:solidFill>
            </a:rPr>
            <a:t>suatu</a:t>
          </a:r>
          <a:r>
            <a:rPr lang="en-US" sz="1600" kern="1200" dirty="0" smtClean="0">
              <a:solidFill>
                <a:schemeClr val="tx1"/>
              </a:solidFill>
            </a:rPr>
            <a:t> </a:t>
          </a:r>
          <a:r>
            <a:rPr lang="en-US" sz="1600" kern="1200" dirty="0" err="1" smtClean="0">
              <a:solidFill>
                <a:schemeClr val="tx1"/>
              </a:solidFill>
            </a:rPr>
            <a:t>perusahaan</a:t>
          </a:r>
          <a:r>
            <a:rPr lang="en-US" sz="1600" kern="1200" dirty="0" smtClean="0">
              <a:solidFill>
                <a:schemeClr val="tx1"/>
              </a:solidFill>
            </a:rPr>
            <a:t>.</a:t>
          </a:r>
        </a:p>
        <a:p>
          <a:pPr lvl="0" algn="ctr" defTabSz="711200" rtl="0">
            <a:lnSpc>
              <a:spcPct val="90000"/>
            </a:lnSpc>
            <a:spcBef>
              <a:spcPct val="0"/>
            </a:spcBef>
            <a:spcAft>
              <a:spcPct val="35000"/>
            </a:spcAft>
          </a:pPr>
          <a:r>
            <a:rPr lang="en-US" sz="1600" kern="1200" dirty="0" err="1" smtClean="0">
              <a:solidFill>
                <a:schemeClr val="tx1"/>
              </a:solidFill>
            </a:rPr>
            <a:t>Contoh</a:t>
          </a:r>
          <a:r>
            <a:rPr lang="en-US" sz="1600" kern="1200" dirty="0" smtClean="0">
              <a:solidFill>
                <a:schemeClr val="tx1"/>
              </a:solidFill>
            </a:rPr>
            <a:t>: </a:t>
          </a:r>
          <a:r>
            <a:rPr lang="en-US" sz="1600" kern="1200" dirty="0" err="1" smtClean="0">
              <a:solidFill>
                <a:schemeClr val="tx1"/>
              </a:solidFill>
            </a:rPr>
            <a:t>Brosur</a:t>
          </a:r>
          <a:r>
            <a:rPr lang="en-US" sz="1600" kern="1200" dirty="0" smtClean="0">
              <a:solidFill>
                <a:schemeClr val="tx1"/>
              </a:solidFill>
            </a:rPr>
            <a:t>; Company Profile; </a:t>
          </a:r>
          <a:r>
            <a:rPr lang="en-US" sz="1600" kern="1200" dirty="0" err="1" smtClean="0">
              <a:solidFill>
                <a:schemeClr val="tx1"/>
              </a:solidFill>
            </a:rPr>
            <a:t>Laporan</a:t>
          </a:r>
          <a:r>
            <a:rPr lang="en-US" sz="1600" kern="1200" dirty="0" smtClean="0">
              <a:solidFill>
                <a:schemeClr val="tx1"/>
              </a:solidFill>
            </a:rPr>
            <a:t> </a:t>
          </a:r>
          <a:r>
            <a:rPr lang="en-US" sz="1600" kern="1200" dirty="0" err="1" smtClean="0">
              <a:solidFill>
                <a:schemeClr val="tx1"/>
              </a:solidFill>
            </a:rPr>
            <a:t>Berkala</a:t>
          </a:r>
          <a:r>
            <a:rPr lang="en-US" sz="1600" kern="1200" dirty="0" smtClean="0">
              <a:solidFill>
                <a:schemeClr val="tx1"/>
              </a:solidFill>
            </a:rPr>
            <a:t>; </a:t>
          </a:r>
          <a:r>
            <a:rPr lang="en-US" sz="1600" kern="1200" dirty="0" err="1" smtClean="0">
              <a:solidFill>
                <a:schemeClr val="tx1"/>
              </a:solidFill>
            </a:rPr>
            <a:t>dll</a:t>
          </a:r>
          <a:endParaRPr lang="en-US" sz="1600" kern="1200" dirty="0">
            <a:solidFill>
              <a:schemeClr val="tx1"/>
            </a:solidFill>
          </a:endParaRPr>
        </a:p>
      </dsp:txBody>
      <dsp:txXfrm>
        <a:off x="115788" y="1734008"/>
        <a:ext cx="2731293" cy="1958791"/>
      </dsp:txXfrm>
    </dsp:sp>
    <dsp:sp modelId="{B45DEFDD-932D-44DA-9065-C6CA27CEF9F1}">
      <dsp:nvSpPr>
        <dsp:cNvPr id="0" name=""/>
        <dsp:cNvSpPr/>
      </dsp:nvSpPr>
      <dsp:spPr>
        <a:xfrm>
          <a:off x="3100387" y="1628042"/>
          <a:ext cx="2943225" cy="2170723"/>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i="0" u="none" kern="1200" dirty="0" err="1" smtClean="0">
              <a:solidFill>
                <a:schemeClr val="tx1"/>
              </a:solidFill>
            </a:rPr>
            <a:t>Informasi</a:t>
          </a:r>
          <a:r>
            <a:rPr lang="en-US" sz="1600" b="0" i="0" u="none" kern="1200" dirty="0" smtClean="0">
              <a:solidFill>
                <a:schemeClr val="tx1"/>
              </a:solidFill>
            </a:rPr>
            <a:t> </a:t>
          </a:r>
          <a:r>
            <a:rPr lang="en-US" sz="1600" b="0" i="0" u="none" kern="1200" dirty="0" err="1" smtClean="0">
              <a:solidFill>
                <a:schemeClr val="tx1"/>
              </a:solidFill>
            </a:rPr>
            <a:t>tentang</a:t>
          </a:r>
          <a:r>
            <a:rPr lang="en-US" sz="1600" b="0" i="0" u="none" kern="1200" dirty="0" smtClean="0">
              <a:solidFill>
                <a:schemeClr val="tx1"/>
              </a:solidFill>
            </a:rPr>
            <a:t> </a:t>
          </a:r>
          <a:r>
            <a:rPr lang="en-US" sz="1600" b="0" i="0" u="none" kern="1200" dirty="0" err="1" smtClean="0">
              <a:solidFill>
                <a:schemeClr val="tx1"/>
              </a:solidFill>
            </a:rPr>
            <a:t>manajerial</a:t>
          </a:r>
          <a:r>
            <a:rPr lang="en-US" sz="1600" b="0" i="0" u="none" kern="1200" dirty="0" smtClean="0">
              <a:solidFill>
                <a:schemeClr val="tx1"/>
              </a:solidFill>
            </a:rPr>
            <a:t> </a:t>
          </a:r>
          <a:r>
            <a:rPr lang="en-US" sz="1600" b="0" i="0" u="none" kern="1200" dirty="0" err="1" smtClean="0">
              <a:solidFill>
                <a:schemeClr val="tx1"/>
              </a:solidFill>
            </a:rPr>
            <a:t>atau</a:t>
          </a:r>
          <a:r>
            <a:rPr lang="en-US" sz="1600" b="0" i="0" u="none" kern="1200" dirty="0" smtClean="0">
              <a:solidFill>
                <a:schemeClr val="tx1"/>
              </a:solidFill>
            </a:rPr>
            <a:t> </a:t>
          </a:r>
          <a:r>
            <a:rPr lang="en-US" sz="1600" b="0" i="0" u="none" kern="1200" dirty="0" err="1" smtClean="0">
              <a:solidFill>
                <a:schemeClr val="tx1"/>
              </a:solidFill>
            </a:rPr>
            <a:t>kepemimpinan</a:t>
          </a:r>
          <a:r>
            <a:rPr lang="en-US" sz="1600" b="0" i="0" u="none" kern="1200" dirty="0" smtClean="0">
              <a:solidFill>
                <a:schemeClr val="tx1"/>
              </a:solidFill>
            </a:rPr>
            <a:t>, </a:t>
          </a:r>
          <a:r>
            <a:rPr lang="en-US" sz="1600" b="0" i="0" u="none" kern="1200" dirty="0" err="1" smtClean="0">
              <a:solidFill>
                <a:schemeClr val="tx1"/>
              </a:solidFill>
            </a:rPr>
            <a:t>kebijakan</a:t>
          </a:r>
          <a:r>
            <a:rPr lang="en-US" sz="1600" b="0" i="0" u="none" kern="1200" dirty="0" smtClean="0">
              <a:solidFill>
                <a:schemeClr val="tx1"/>
              </a:solidFill>
            </a:rPr>
            <a:t> </a:t>
          </a:r>
          <a:r>
            <a:rPr lang="en-US" sz="1600" b="0" i="0" u="none" kern="1200" dirty="0" err="1" smtClean="0">
              <a:solidFill>
                <a:schemeClr val="tx1"/>
              </a:solidFill>
            </a:rPr>
            <a:t>perusahaan</a:t>
          </a:r>
          <a:r>
            <a:rPr lang="en-US" sz="1600" b="0" i="0" u="none" kern="1200" dirty="0" smtClean="0">
              <a:solidFill>
                <a:schemeClr val="tx1"/>
              </a:solidFill>
            </a:rPr>
            <a:t> </a:t>
          </a:r>
          <a:r>
            <a:rPr lang="en-US" sz="1600" b="0" i="0" u="none" kern="1200" dirty="0" err="1" smtClean="0">
              <a:solidFill>
                <a:schemeClr val="tx1"/>
              </a:solidFill>
            </a:rPr>
            <a:t>atau</a:t>
          </a:r>
          <a:r>
            <a:rPr lang="en-US" sz="1600" b="0" i="0" u="none" kern="1200" dirty="0" smtClean="0">
              <a:solidFill>
                <a:schemeClr val="tx1"/>
              </a:solidFill>
            </a:rPr>
            <a:t> </a:t>
          </a:r>
          <a:r>
            <a:rPr lang="en-US" sz="1600" b="0" i="0" u="none" kern="1200" dirty="0" err="1" smtClean="0">
              <a:solidFill>
                <a:schemeClr val="tx1"/>
              </a:solidFill>
            </a:rPr>
            <a:t>institusi</a:t>
          </a:r>
          <a:r>
            <a:rPr lang="en-US" sz="1600" b="0" i="0" u="none" kern="1200" dirty="0" smtClean="0">
              <a:solidFill>
                <a:schemeClr val="tx1"/>
              </a:solidFill>
            </a:rPr>
            <a:t>, &amp; </a:t>
          </a:r>
          <a:r>
            <a:rPr lang="en-US" sz="1600" b="0" i="0" u="none" kern="1200" dirty="0" err="1" smtClean="0">
              <a:solidFill>
                <a:schemeClr val="tx1"/>
              </a:solidFill>
            </a:rPr>
            <a:t>aspek</a:t>
          </a:r>
          <a:r>
            <a:rPr lang="en-US" sz="1600" b="0" i="0" u="none" kern="1200" dirty="0" smtClean="0">
              <a:solidFill>
                <a:schemeClr val="tx1"/>
              </a:solidFill>
            </a:rPr>
            <a:t> </a:t>
          </a:r>
          <a:r>
            <a:rPr lang="en-US" sz="1600" b="0" i="0" u="none" kern="1200" dirty="0" err="1" smtClean="0">
              <a:solidFill>
                <a:schemeClr val="tx1"/>
              </a:solidFill>
            </a:rPr>
            <a:t>struktural</a:t>
          </a:r>
          <a:r>
            <a:rPr lang="en-US" sz="1600" b="0" i="0" u="none" kern="1200" dirty="0" smtClean="0">
              <a:solidFill>
                <a:schemeClr val="tx1"/>
              </a:solidFill>
            </a:rPr>
            <a:t> </a:t>
          </a:r>
          <a:r>
            <a:rPr lang="en-US" sz="1600" b="0" i="0" u="none" kern="1200" dirty="0" err="1" smtClean="0">
              <a:solidFill>
                <a:schemeClr val="tx1"/>
              </a:solidFill>
            </a:rPr>
            <a:t>lainnya</a:t>
          </a:r>
          <a:r>
            <a:rPr lang="en-US" sz="1600" b="0" i="0" u="none" kern="1200" dirty="0" smtClean="0"/>
            <a:t>.</a:t>
          </a:r>
        </a:p>
        <a:p>
          <a:pPr lvl="0" algn="ctr" defTabSz="711200" rtl="0">
            <a:lnSpc>
              <a:spcPct val="90000"/>
            </a:lnSpc>
            <a:spcBef>
              <a:spcPct val="0"/>
            </a:spcBef>
            <a:spcAft>
              <a:spcPct val="35000"/>
            </a:spcAft>
          </a:pPr>
          <a:r>
            <a:rPr lang="en-US" sz="1600" kern="1200" dirty="0" err="1" smtClean="0">
              <a:solidFill>
                <a:schemeClr val="tx1"/>
              </a:solidFill>
            </a:rPr>
            <a:t>Contoh</a:t>
          </a:r>
          <a:r>
            <a:rPr lang="en-US" sz="1600" kern="1200" dirty="0" smtClean="0">
              <a:solidFill>
                <a:schemeClr val="tx1"/>
              </a:solidFill>
            </a:rPr>
            <a:t>: Company Profile; </a:t>
          </a:r>
          <a:r>
            <a:rPr lang="en-US" sz="1600" kern="1200" dirty="0" err="1" smtClean="0">
              <a:solidFill>
                <a:schemeClr val="tx1"/>
              </a:solidFill>
            </a:rPr>
            <a:t>Laporan</a:t>
          </a:r>
          <a:r>
            <a:rPr lang="en-US" sz="1600" kern="1200" dirty="0" smtClean="0">
              <a:solidFill>
                <a:schemeClr val="tx1"/>
              </a:solidFill>
            </a:rPr>
            <a:t> </a:t>
          </a:r>
          <a:r>
            <a:rPr lang="en-US" sz="1600" kern="1200" dirty="0" err="1" smtClean="0">
              <a:solidFill>
                <a:schemeClr val="tx1"/>
              </a:solidFill>
            </a:rPr>
            <a:t>Berkala</a:t>
          </a:r>
          <a:r>
            <a:rPr lang="en-US" sz="1600" kern="1200" dirty="0" smtClean="0">
              <a:solidFill>
                <a:schemeClr val="tx1"/>
              </a:solidFill>
            </a:rPr>
            <a:t>; </a:t>
          </a:r>
          <a:r>
            <a:rPr lang="en-US" sz="1600" kern="1200" dirty="0" err="1" smtClean="0">
              <a:solidFill>
                <a:schemeClr val="tx1"/>
              </a:solidFill>
            </a:rPr>
            <a:t>dll</a:t>
          </a:r>
          <a:endParaRPr lang="en-US" sz="1600" kern="1200" dirty="0">
            <a:solidFill>
              <a:schemeClr val="tx1"/>
            </a:solidFill>
          </a:endParaRPr>
        </a:p>
      </dsp:txBody>
      <dsp:txXfrm>
        <a:off x="3206353" y="1734008"/>
        <a:ext cx="2731293" cy="1958791"/>
      </dsp:txXfrm>
    </dsp:sp>
    <dsp:sp modelId="{B2572820-08C5-486A-957A-E480A97A6A44}">
      <dsp:nvSpPr>
        <dsp:cNvPr id="0" name=""/>
        <dsp:cNvSpPr/>
      </dsp:nvSpPr>
      <dsp:spPr>
        <a:xfrm>
          <a:off x="6190952" y="1628042"/>
          <a:ext cx="2943225" cy="21707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endParaRPr lang="en-US" sz="1600" b="0" i="0" u="none" kern="1200" dirty="0" smtClean="0">
            <a:solidFill>
              <a:schemeClr val="tx1"/>
            </a:solidFill>
          </a:endParaRPr>
        </a:p>
        <a:p>
          <a:pPr lvl="0" algn="ctr" defTabSz="711200">
            <a:lnSpc>
              <a:spcPct val="90000"/>
            </a:lnSpc>
            <a:spcBef>
              <a:spcPct val="0"/>
            </a:spcBef>
            <a:spcAft>
              <a:spcPct val="35000"/>
            </a:spcAft>
          </a:pPr>
          <a:r>
            <a:rPr lang="id-ID" sz="1600" b="0" i="0" u="none" kern="1200" dirty="0" smtClean="0">
              <a:solidFill>
                <a:schemeClr val="tx1"/>
              </a:solidFill>
            </a:rPr>
            <a:t>Persepsi, sikap, &amp; tanggapan perilaku anggota organisasi atau lembaga &amp; sistem lainnya</a:t>
          </a:r>
          <a:r>
            <a:rPr lang="en-US" sz="1600" b="0" i="0" u="none" kern="1200" dirty="0" smtClean="0">
              <a:solidFill>
                <a:schemeClr val="tx1"/>
              </a:solidFill>
            </a:rPr>
            <a:t>. </a:t>
          </a:r>
          <a:r>
            <a:rPr lang="en-US" sz="1600" kern="1200" dirty="0" err="1" smtClean="0">
              <a:solidFill>
                <a:schemeClr val="tx1"/>
              </a:solidFill>
            </a:rPr>
            <a:t>Contoh</a:t>
          </a:r>
          <a:r>
            <a:rPr lang="en-US" sz="1600" kern="1200" dirty="0" smtClean="0">
              <a:solidFill>
                <a:schemeClr val="tx1"/>
              </a:solidFill>
            </a:rPr>
            <a:t>: </a:t>
          </a:r>
          <a:r>
            <a:rPr lang="en-US" sz="1600" kern="1200" dirty="0" err="1" smtClean="0">
              <a:solidFill>
                <a:schemeClr val="tx1"/>
              </a:solidFill>
            </a:rPr>
            <a:t>Wawancara</a:t>
          </a:r>
          <a:r>
            <a:rPr lang="en-US" sz="1600" kern="1200" dirty="0" smtClean="0">
              <a:solidFill>
                <a:schemeClr val="tx1"/>
              </a:solidFill>
            </a:rPr>
            <a:t> media </a:t>
          </a:r>
          <a:r>
            <a:rPr lang="en-US" sz="1600" kern="1200" dirty="0" err="1" smtClean="0">
              <a:solidFill>
                <a:schemeClr val="tx1"/>
              </a:solidFill>
            </a:rPr>
            <a:t>massa</a:t>
          </a:r>
          <a:r>
            <a:rPr lang="en-US" sz="1600" kern="1200" dirty="0" smtClean="0">
              <a:solidFill>
                <a:schemeClr val="tx1"/>
              </a:solidFill>
            </a:rPr>
            <a:t>; </a:t>
          </a:r>
          <a:r>
            <a:rPr lang="en-US" sz="1600" kern="1200" dirty="0" err="1" smtClean="0">
              <a:solidFill>
                <a:schemeClr val="tx1"/>
              </a:solidFill>
            </a:rPr>
            <a:t>Surat</a:t>
          </a:r>
          <a:r>
            <a:rPr lang="en-US" sz="1600" kern="1200" dirty="0" smtClean="0">
              <a:solidFill>
                <a:schemeClr val="tx1"/>
              </a:solidFill>
            </a:rPr>
            <a:t> </a:t>
          </a:r>
          <a:r>
            <a:rPr lang="en-US" sz="1600" kern="1200" dirty="0" err="1" smtClean="0">
              <a:solidFill>
                <a:schemeClr val="tx1"/>
              </a:solidFill>
            </a:rPr>
            <a:t>Pembaca</a:t>
          </a:r>
          <a:r>
            <a:rPr lang="en-US" sz="1600" kern="1200" dirty="0" smtClean="0">
              <a:solidFill>
                <a:schemeClr val="tx1"/>
              </a:solidFill>
            </a:rPr>
            <a:t>; </a:t>
          </a:r>
          <a:r>
            <a:rPr lang="en-US" sz="1600" kern="1200" dirty="0" err="1" smtClean="0">
              <a:solidFill>
                <a:schemeClr val="tx1"/>
              </a:solidFill>
            </a:rPr>
            <a:t>Laporan</a:t>
          </a:r>
          <a:r>
            <a:rPr lang="en-US" sz="1600" kern="1200" dirty="0" smtClean="0">
              <a:solidFill>
                <a:schemeClr val="tx1"/>
              </a:solidFill>
            </a:rPr>
            <a:t> </a:t>
          </a:r>
          <a:r>
            <a:rPr lang="en-US" sz="1600" kern="1200" dirty="0" err="1" smtClean="0">
              <a:solidFill>
                <a:schemeClr val="tx1"/>
              </a:solidFill>
            </a:rPr>
            <a:t>Penelitian</a:t>
          </a:r>
          <a:r>
            <a:rPr lang="en-US" sz="1600" kern="1200" dirty="0" smtClean="0">
              <a:solidFill>
                <a:schemeClr val="tx1"/>
              </a:solidFill>
            </a:rPr>
            <a:t>; </a:t>
          </a:r>
          <a:r>
            <a:rPr lang="en-US" sz="1600" kern="1200" dirty="0" err="1" smtClean="0">
              <a:solidFill>
                <a:schemeClr val="tx1"/>
              </a:solidFill>
            </a:rPr>
            <a:t>dll</a:t>
          </a:r>
          <a:endParaRPr lang="en-US" sz="1600" kern="1200" dirty="0">
            <a:solidFill>
              <a:schemeClr val="tx1"/>
            </a:solidFill>
          </a:endParaRPr>
        </a:p>
      </dsp:txBody>
      <dsp:txXfrm>
        <a:off x="6296918" y="1734008"/>
        <a:ext cx="2731293" cy="195879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307B0-2CB7-411B-B01A-7CE273CA3EB9}" type="datetimeFigureOut">
              <a:rPr lang="en-US" smtClean="0"/>
              <a:t>9/4/2018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56849-D623-452B-AA48-FF0A3FA87C4B}" type="slidenum">
              <a:rPr lang="en-US" smtClean="0"/>
              <a:t>‹#›</a:t>
            </a:fld>
            <a:endParaRPr lang="en-US"/>
          </a:p>
        </p:txBody>
      </p:sp>
    </p:spTree>
    <p:extLst>
      <p:ext uri="{BB962C8B-B14F-4D97-AF65-F5344CB8AC3E}">
        <p14:creationId xmlns:p14="http://schemas.microsoft.com/office/powerpoint/2010/main" val="80769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0DA478B-F0A5-4BE1-B9E0-5EE885141635}" type="slidenum">
              <a:rPr lang="en-US" altLang="en-US" smtClean="0"/>
              <a:pPr/>
              <a:t>26</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3080" name="Rectangle 8"/>
          <p:cNvSpPr>
            <a:spLocks noGrp="1" noChangeArrowheads="1"/>
          </p:cNvSpPr>
          <p:nvPr>
            <p:ph type="dt" sz="half" idx="2"/>
          </p:nvPr>
        </p:nvSpPr>
        <p:spPr/>
        <p:txBody>
          <a:bodyPr/>
          <a:lstStyle>
            <a:lvl1pPr>
              <a:defRPr/>
            </a:lvl1pPr>
          </a:lstStyle>
          <a:p>
            <a:endParaRPr lang="en-US"/>
          </a:p>
        </p:txBody>
      </p:sp>
      <p:sp>
        <p:nvSpPr>
          <p:cNvPr id="3081" name="Rectangle 9"/>
          <p:cNvSpPr>
            <a:spLocks noGrp="1" noChangeArrowheads="1"/>
          </p:cNvSpPr>
          <p:nvPr>
            <p:ph type="ftr" sz="quarter" idx="3"/>
          </p:nvPr>
        </p:nvSpPr>
        <p:spPr/>
        <p:txBody>
          <a:bodyPr/>
          <a:lstStyle>
            <a:lvl1pPr>
              <a:defRPr/>
            </a:lvl1pPr>
          </a:lstStyle>
          <a:p>
            <a:endParaRPr lang="en-US"/>
          </a:p>
        </p:txBody>
      </p:sp>
      <p:sp>
        <p:nvSpPr>
          <p:cNvPr id="3082" name="Rectangle 10"/>
          <p:cNvSpPr>
            <a:spLocks noGrp="1" noChangeArrowheads="1"/>
          </p:cNvSpPr>
          <p:nvPr>
            <p:ph type="sldNum" sz="quarter" idx="4"/>
          </p:nvPr>
        </p:nvSpPr>
        <p:spPr/>
        <p:txBody>
          <a:bodyPr/>
          <a:lstStyle>
            <a:lvl1pPr>
              <a:defRPr/>
            </a:lvl1pPr>
          </a:lstStyle>
          <a:p>
            <a:fld id="{EEC6F278-54B8-4A7A-8F2F-63F79D0DD7B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147CA7-58F7-475F-AA7F-3E93751623F7}" type="slidenum">
              <a:rPr lang="en-US"/>
              <a:pPr/>
              <a:t>‹#›</a:t>
            </a:fld>
            <a:endParaRPr lang="en-US"/>
          </a:p>
        </p:txBody>
      </p:sp>
    </p:spTree>
    <p:extLst>
      <p:ext uri="{BB962C8B-B14F-4D97-AF65-F5344CB8AC3E}">
        <p14:creationId xmlns:p14="http://schemas.microsoft.com/office/powerpoint/2010/main" val="264873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C3AC99-A8D5-46FD-A220-218DF0EEEE82}" type="slidenum">
              <a:rPr lang="en-US"/>
              <a:pPr/>
              <a:t>‹#›</a:t>
            </a:fld>
            <a:endParaRPr lang="en-US"/>
          </a:p>
        </p:txBody>
      </p:sp>
    </p:spTree>
    <p:extLst>
      <p:ext uri="{BB962C8B-B14F-4D97-AF65-F5344CB8AC3E}">
        <p14:creationId xmlns:p14="http://schemas.microsoft.com/office/powerpoint/2010/main" val="112477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968D9D-DDBC-4BD8-8A8B-210C16CE697A}" type="slidenum">
              <a:rPr lang="en-US"/>
              <a:pPr/>
              <a:t>‹#›</a:t>
            </a:fld>
            <a:endParaRPr lang="en-US"/>
          </a:p>
        </p:txBody>
      </p:sp>
    </p:spTree>
    <p:extLst>
      <p:ext uri="{BB962C8B-B14F-4D97-AF65-F5344CB8AC3E}">
        <p14:creationId xmlns:p14="http://schemas.microsoft.com/office/powerpoint/2010/main" val="148837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2EFAE1-D022-44C2-99E6-378E0F76FF29}" type="slidenum">
              <a:rPr lang="en-US"/>
              <a:pPr/>
              <a:t>‹#›</a:t>
            </a:fld>
            <a:endParaRPr lang="en-US"/>
          </a:p>
        </p:txBody>
      </p:sp>
    </p:spTree>
    <p:extLst>
      <p:ext uri="{BB962C8B-B14F-4D97-AF65-F5344CB8AC3E}">
        <p14:creationId xmlns:p14="http://schemas.microsoft.com/office/powerpoint/2010/main" val="163885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4F444D-E83C-45A0-8312-F624A91AC5A4}" type="slidenum">
              <a:rPr lang="en-US"/>
              <a:pPr/>
              <a:t>‹#›</a:t>
            </a:fld>
            <a:endParaRPr lang="en-US"/>
          </a:p>
        </p:txBody>
      </p:sp>
    </p:spTree>
    <p:extLst>
      <p:ext uri="{BB962C8B-B14F-4D97-AF65-F5344CB8AC3E}">
        <p14:creationId xmlns:p14="http://schemas.microsoft.com/office/powerpoint/2010/main" val="61167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2A84D9E-1CAA-4039-A9B5-AE0E0DF365F9}" type="slidenum">
              <a:rPr lang="en-US"/>
              <a:pPr/>
              <a:t>‹#›</a:t>
            </a:fld>
            <a:endParaRPr lang="en-US"/>
          </a:p>
        </p:txBody>
      </p:sp>
    </p:spTree>
    <p:extLst>
      <p:ext uri="{BB962C8B-B14F-4D97-AF65-F5344CB8AC3E}">
        <p14:creationId xmlns:p14="http://schemas.microsoft.com/office/powerpoint/2010/main" val="179115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9B52B4D-AC49-415A-85C9-232EB4BD2D07}" type="slidenum">
              <a:rPr lang="en-US"/>
              <a:pPr/>
              <a:t>‹#›</a:t>
            </a:fld>
            <a:endParaRPr lang="en-US"/>
          </a:p>
        </p:txBody>
      </p:sp>
    </p:spTree>
    <p:extLst>
      <p:ext uri="{BB962C8B-B14F-4D97-AF65-F5344CB8AC3E}">
        <p14:creationId xmlns:p14="http://schemas.microsoft.com/office/powerpoint/2010/main" val="364932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13F601-1D09-490A-96C6-70BD7A4DD22F}" type="slidenum">
              <a:rPr lang="en-US"/>
              <a:pPr/>
              <a:t>‹#›</a:t>
            </a:fld>
            <a:endParaRPr lang="en-US"/>
          </a:p>
        </p:txBody>
      </p:sp>
    </p:spTree>
    <p:extLst>
      <p:ext uri="{BB962C8B-B14F-4D97-AF65-F5344CB8AC3E}">
        <p14:creationId xmlns:p14="http://schemas.microsoft.com/office/powerpoint/2010/main" val="182251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3CF8CD-8B15-4175-9AE2-C4925F52ABBD}" type="slidenum">
              <a:rPr lang="en-US"/>
              <a:pPr/>
              <a:t>‹#›</a:t>
            </a:fld>
            <a:endParaRPr lang="en-US"/>
          </a:p>
        </p:txBody>
      </p:sp>
    </p:spTree>
    <p:extLst>
      <p:ext uri="{BB962C8B-B14F-4D97-AF65-F5344CB8AC3E}">
        <p14:creationId xmlns:p14="http://schemas.microsoft.com/office/powerpoint/2010/main" val="321406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D5CB75-D523-4866-84DC-4C59613FCC27}" type="slidenum">
              <a:rPr lang="en-US"/>
              <a:pPr/>
              <a:t>‹#›</a:t>
            </a:fld>
            <a:endParaRPr lang="en-US"/>
          </a:p>
        </p:txBody>
      </p:sp>
    </p:spTree>
    <p:extLst>
      <p:ext uri="{BB962C8B-B14F-4D97-AF65-F5344CB8AC3E}">
        <p14:creationId xmlns:p14="http://schemas.microsoft.com/office/powerpoint/2010/main" val="307879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443B99E0-BE36-4C7E-9E4A-5BA61844B1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Impact" pitchFamily="34" charset="0"/>
              </a:rPr>
              <a:t>Metodologi</a:t>
            </a:r>
            <a:r>
              <a:rPr lang="en-US" dirty="0" smtClean="0">
                <a:latin typeface="Impact" pitchFamily="34" charset="0"/>
              </a:rPr>
              <a:t> </a:t>
            </a:r>
            <a:r>
              <a:rPr lang="en-US" dirty="0" err="1" smtClean="0">
                <a:latin typeface="Impact" pitchFamily="34" charset="0"/>
              </a:rPr>
              <a:t>Penelitian</a:t>
            </a:r>
            <a:r>
              <a:rPr lang="en-US" dirty="0" smtClean="0">
                <a:latin typeface="Impact" pitchFamily="34" charset="0"/>
              </a:rPr>
              <a:t> </a:t>
            </a:r>
            <a:r>
              <a:rPr lang="en-US" dirty="0" err="1" smtClean="0">
                <a:latin typeface="Impact" pitchFamily="34" charset="0"/>
              </a:rPr>
              <a:t>Komunikasi</a:t>
            </a:r>
            <a:r>
              <a:rPr lang="en-US" dirty="0" smtClean="0">
                <a:latin typeface="Impact" pitchFamily="34" charset="0"/>
              </a:rPr>
              <a:t> II (</a:t>
            </a:r>
            <a:r>
              <a:rPr lang="en-US" dirty="0" err="1" smtClean="0">
                <a:latin typeface="Impact" pitchFamily="34" charset="0"/>
              </a:rPr>
              <a:t>Pertemuan</a:t>
            </a:r>
            <a:r>
              <a:rPr lang="en-US" dirty="0" smtClean="0">
                <a:latin typeface="Impact" pitchFamily="34" charset="0"/>
              </a:rPr>
              <a:t> 2)</a:t>
            </a:r>
            <a:endParaRPr lang="en-US" dirty="0">
              <a:latin typeface="Impact" pitchFamily="34" charset="0"/>
            </a:endParaRPr>
          </a:p>
        </p:txBody>
      </p:sp>
      <p:sp>
        <p:nvSpPr>
          <p:cNvPr id="3" name="Subtitle 2"/>
          <p:cNvSpPr>
            <a:spLocks noGrp="1"/>
          </p:cNvSpPr>
          <p:nvPr>
            <p:ph type="subTitle" idx="1"/>
          </p:nvPr>
        </p:nvSpPr>
        <p:spPr/>
        <p:txBody>
          <a:bodyPr/>
          <a:lstStyle/>
          <a:p>
            <a:r>
              <a:rPr lang="en-US" dirty="0" smtClean="0">
                <a:latin typeface="Impact" pitchFamily="34" charset="0"/>
              </a:rPr>
              <a:t>Melisa </a:t>
            </a:r>
            <a:r>
              <a:rPr lang="en-US" dirty="0" err="1" smtClean="0">
                <a:latin typeface="Impact" pitchFamily="34" charset="0"/>
              </a:rPr>
              <a:t>Arisanty</a:t>
            </a:r>
            <a:r>
              <a:rPr lang="en-US" dirty="0" smtClean="0">
                <a:latin typeface="Impact" pitchFamily="34" charset="0"/>
              </a:rPr>
              <a:t>, </a:t>
            </a:r>
            <a:r>
              <a:rPr lang="en-US" dirty="0" err="1" smtClean="0">
                <a:latin typeface="Impact" pitchFamily="34" charset="0"/>
              </a:rPr>
              <a:t>M.Si</a:t>
            </a:r>
            <a:endParaRPr lang="en-US" dirty="0">
              <a:latin typeface="Impact" pitchFamily="34" charset="0"/>
            </a:endParaRPr>
          </a:p>
        </p:txBody>
      </p:sp>
    </p:spTree>
    <p:extLst>
      <p:ext uri="{BB962C8B-B14F-4D97-AF65-F5344CB8AC3E}">
        <p14:creationId xmlns:p14="http://schemas.microsoft.com/office/powerpoint/2010/main" val="106070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Impact" pitchFamily="34" charset="0"/>
              </a:rPr>
              <a:t>Penentuan</a:t>
            </a:r>
            <a:r>
              <a:rPr lang="en-US" dirty="0" smtClean="0">
                <a:latin typeface="Impact" pitchFamily="34" charset="0"/>
              </a:rPr>
              <a:t> </a:t>
            </a:r>
            <a:r>
              <a:rPr lang="en-US" dirty="0" err="1" smtClean="0">
                <a:latin typeface="Impact" pitchFamily="34" charset="0"/>
              </a:rPr>
              <a:t>Topik</a:t>
            </a:r>
            <a:r>
              <a:rPr lang="en-US" dirty="0" smtClean="0">
                <a:latin typeface="Impact" pitchFamily="34" charset="0"/>
              </a:rPr>
              <a:t> </a:t>
            </a:r>
            <a:r>
              <a:rPr lang="en-US" dirty="0" err="1" smtClean="0">
                <a:latin typeface="Impact" pitchFamily="34" charset="0"/>
              </a:rPr>
              <a:t>Penelitian</a:t>
            </a:r>
            <a:endParaRPr lang="en-US" dirty="0">
              <a:latin typeface="Impact"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32160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77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C565362C-7B4A-41A8-9AFF-7CD17041D2D2}"/>
              </a:ext>
            </a:extLst>
          </p:cNvPr>
          <p:cNvSpPr>
            <a:spLocks noGrp="1"/>
          </p:cNvSpPr>
          <p:nvPr>
            <p:ph type="title"/>
          </p:nvPr>
        </p:nvSpPr>
        <p:spPr>
          <a:xfrm>
            <a:off x="304800" y="712269"/>
            <a:ext cx="3172206" cy="5502264"/>
          </a:xfrm>
        </p:spPr>
        <p:txBody>
          <a:bodyPr>
            <a:normAutofit/>
          </a:bodyPr>
          <a:lstStyle/>
          <a:p>
            <a:r>
              <a:rPr lang="en-US" dirty="0" err="1">
                <a:solidFill>
                  <a:srgbClr val="FFFFFF"/>
                </a:solidFill>
                <a:latin typeface="Impact" pitchFamily="34" charset="0"/>
              </a:rPr>
              <a:t>Identifikasi</a:t>
            </a:r>
            <a:r>
              <a:rPr lang="en-US" dirty="0">
                <a:solidFill>
                  <a:srgbClr val="FFFFFF"/>
                </a:solidFill>
                <a:latin typeface="Impact" pitchFamily="34" charset="0"/>
              </a:rPr>
              <a:t> </a:t>
            </a:r>
            <a:r>
              <a:rPr lang="en-US" dirty="0" err="1">
                <a:solidFill>
                  <a:srgbClr val="FFFFFF"/>
                </a:solidFill>
                <a:latin typeface="Impact" pitchFamily="34" charset="0"/>
              </a:rPr>
              <a:t>Masalah</a:t>
            </a:r>
            <a:endParaRPr lang="en-US" dirty="0">
              <a:solidFill>
                <a:srgbClr val="FFFFFF"/>
              </a:solidFill>
              <a:latin typeface="Impact" pitchFamily="34" charset="0"/>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628290578"/>
              </p:ext>
            </p:extLst>
          </p:nvPr>
        </p:nvGraphicFramePr>
        <p:xfrm>
          <a:off x="3960018" y="642939"/>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79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rogram Files\Microsoft Office\MEDIA\CAGCAT10\j0286034.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6858016" y="4656170"/>
            <a:ext cx="2286016" cy="2201854"/>
          </a:xfrm>
          <a:prstGeom prst="rect">
            <a:avLst/>
          </a:prstGeom>
          <a:noFill/>
        </p:spPr>
      </p:pic>
      <p:sp>
        <p:nvSpPr>
          <p:cNvPr id="8195" name="Title 1"/>
          <p:cNvSpPr>
            <a:spLocks noGrp="1"/>
          </p:cNvSpPr>
          <p:nvPr>
            <p:ph type="title"/>
          </p:nvPr>
        </p:nvSpPr>
        <p:spPr/>
        <p:txBody>
          <a:bodyPr/>
          <a:lstStyle/>
          <a:p>
            <a:pPr eaLnBrk="1" hangingPunct="1"/>
            <a:r>
              <a:rPr lang="en-US" altLang="en-US" sz="5400" dirty="0" smtClean="0">
                <a:latin typeface="Impact" pitchFamily="34" charset="0"/>
              </a:rPr>
              <a:t>MASALAH PENELITIAN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92197099"/>
              </p:ext>
            </p:extLst>
          </p:nvPr>
        </p:nvGraphicFramePr>
        <p:xfrm>
          <a:off x="428625" y="1447800"/>
          <a:ext cx="825817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810000" y="6324600"/>
            <a:ext cx="1818126" cy="369332"/>
          </a:xfrm>
          <a:prstGeom prst="rect">
            <a:avLst/>
          </a:prstGeom>
        </p:spPr>
        <p:txBody>
          <a:bodyPr wrap="none">
            <a:spAutoFit/>
          </a:bodyPr>
          <a:lstStyle/>
          <a:p>
            <a:r>
              <a:rPr lang="en-US" dirty="0" err="1" smtClean="0"/>
              <a:t>Muhadjir</a:t>
            </a:r>
            <a:r>
              <a:rPr lang="en-US" dirty="0" smtClean="0"/>
              <a:t> (1998)</a:t>
            </a:r>
            <a:endParaRPr lang="en-US" dirty="0"/>
          </a:p>
        </p:txBody>
      </p:sp>
    </p:spTree>
    <p:extLst>
      <p:ext uri="{BB962C8B-B14F-4D97-AF65-F5344CB8AC3E}">
        <p14:creationId xmlns:p14="http://schemas.microsoft.com/office/powerpoint/2010/main" val="324520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rogram Files\Microsoft Office\MEDIA\CAGCAT10\j0286034.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6858016" y="4656170"/>
            <a:ext cx="2286016" cy="2201854"/>
          </a:xfrm>
          <a:prstGeom prst="rect">
            <a:avLst/>
          </a:prstGeom>
          <a:noFill/>
        </p:spPr>
      </p:pic>
      <p:sp>
        <p:nvSpPr>
          <p:cNvPr id="9219" name="Title 1"/>
          <p:cNvSpPr>
            <a:spLocks noGrp="1"/>
          </p:cNvSpPr>
          <p:nvPr>
            <p:ph type="title"/>
          </p:nvPr>
        </p:nvSpPr>
        <p:spPr>
          <a:xfrm>
            <a:off x="457200" y="274638"/>
            <a:ext cx="8229600" cy="1225550"/>
          </a:xfrm>
        </p:spPr>
        <p:txBody>
          <a:bodyPr/>
          <a:lstStyle/>
          <a:p>
            <a:pPr eaLnBrk="1" hangingPunct="1"/>
            <a:r>
              <a:rPr lang="en-US" altLang="en-US" sz="5400" dirty="0" smtClean="0">
                <a:latin typeface="Impact" pitchFamily="34" charset="0"/>
              </a:rPr>
              <a:t>MASALAH PENELITIAN</a:t>
            </a:r>
          </a:p>
        </p:txBody>
      </p:sp>
      <p:sp>
        <p:nvSpPr>
          <p:cNvPr id="9220" name="Content Placeholder 2"/>
          <p:cNvSpPr>
            <a:spLocks noGrp="1"/>
          </p:cNvSpPr>
          <p:nvPr>
            <p:ph idx="1"/>
          </p:nvPr>
        </p:nvSpPr>
        <p:spPr>
          <a:xfrm>
            <a:off x="3657600" y="1447800"/>
            <a:ext cx="4876800" cy="4867275"/>
          </a:xfrm>
        </p:spPr>
        <p:style>
          <a:lnRef idx="1">
            <a:schemeClr val="accent2"/>
          </a:lnRef>
          <a:fillRef idx="2">
            <a:schemeClr val="accent2"/>
          </a:fillRef>
          <a:effectRef idx="1">
            <a:schemeClr val="accent2"/>
          </a:effectRef>
          <a:fontRef idx="minor">
            <a:schemeClr val="dk1"/>
          </a:fontRef>
        </p:style>
        <p:txBody>
          <a:bodyPr/>
          <a:lstStyle/>
          <a:p>
            <a:pPr marL="0" indent="0" eaLnBrk="1" hangingPunct="1">
              <a:buNone/>
            </a:pPr>
            <a:r>
              <a:rPr lang="af-ZA" altLang="en-US" sz="2400" dirty="0" smtClean="0"/>
              <a:t>Misal</a:t>
            </a:r>
            <a:r>
              <a:rPr lang="af-ZA" altLang="en-US" sz="2400" dirty="0" smtClean="0"/>
              <a:t>: </a:t>
            </a:r>
          </a:p>
          <a:p>
            <a:pPr lvl="1" eaLnBrk="1" hangingPunct="1"/>
            <a:r>
              <a:rPr lang="af-ZA" altLang="en-US" sz="2400" dirty="0" smtClean="0"/>
              <a:t>Tulisan wartawan seharusnya objektif (das sollen), kenyataannya banyak dijumpai fakta2 subyektif (das sein)</a:t>
            </a:r>
          </a:p>
          <a:p>
            <a:pPr lvl="1" eaLnBrk="1" hangingPunct="1"/>
            <a:r>
              <a:rPr lang="af-ZA" altLang="en-US" sz="2400" dirty="0" smtClean="0"/>
              <a:t>Isi media seharusnya tidak diskriminatif (das sollen), kenyataannya banyak dijumpai tulisan diskriminatif (das sein)</a:t>
            </a:r>
          </a:p>
          <a:p>
            <a:pPr lvl="1" eaLnBrk="1" hangingPunct="1"/>
            <a:r>
              <a:rPr lang="af-ZA" altLang="en-US" sz="2400" dirty="0" smtClean="0"/>
              <a:t>Dll </a:t>
            </a:r>
          </a:p>
          <a:p>
            <a:pPr lvl="2" eaLnBrk="1" hangingPunct="1"/>
            <a:endParaRPr lang="af-ZA" altLang="en-US" dirty="0" smtClean="0"/>
          </a:p>
        </p:txBody>
      </p:sp>
      <p:sp>
        <p:nvSpPr>
          <p:cNvPr id="2" name="Rectangle 1"/>
          <p:cNvSpPr/>
          <p:nvPr/>
        </p:nvSpPr>
        <p:spPr>
          <a:xfrm>
            <a:off x="685800" y="2057399"/>
            <a:ext cx="2590800"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dirty="0" err="1" smtClean="0"/>
              <a:t>Terjadi</a:t>
            </a:r>
            <a:r>
              <a:rPr lang="en-US" sz="2400" dirty="0" smtClean="0"/>
              <a:t> </a:t>
            </a:r>
            <a:r>
              <a:rPr lang="en-US" sz="2400" dirty="0" err="1" smtClean="0"/>
              <a:t>kesenjangan</a:t>
            </a:r>
            <a:r>
              <a:rPr lang="en-US" sz="2400" dirty="0" smtClean="0"/>
              <a:t> </a:t>
            </a:r>
            <a:r>
              <a:rPr lang="en-US" sz="2400" dirty="0" err="1" smtClean="0"/>
              <a:t>antara</a:t>
            </a:r>
            <a:r>
              <a:rPr lang="en-US" sz="2400" dirty="0" smtClean="0"/>
              <a:t> </a:t>
            </a:r>
            <a:r>
              <a:rPr lang="en-US" sz="2400" dirty="0" err="1" smtClean="0"/>
              <a:t>kenyataan</a:t>
            </a:r>
            <a:r>
              <a:rPr lang="en-US" sz="2400" dirty="0" smtClean="0"/>
              <a:t>  (das </a:t>
            </a:r>
            <a:r>
              <a:rPr lang="en-US" sz="2400" dirty="0" err="1" smtClean="0"/>
              <a:t>sein</a:t>
            </a:r>
            <a:r>
              <a:rPr lang="en-US" sz="2400" dirty="0" smtClean="0"/>
              <a:t>) </a:t>
            </a:r>
            <a:r>
              <a:rPr lang="en-US" sz="2400" dirty="0" err="1" smtClean="0"/>
              <a:t>dengan</a:t>
            </a:r>
            <a:r>
              <a:rPr lang="en-US" sz="2400" dirty="0" smtClean="0"/>
              <a:t> </a:t>
            </a:r>
            <a:r>
              <a:rPr lang="en-US" sz="2400" dirty="0" err="1" smtClean="0"/>
              <a:t>harapan</a:t>
            </a:r>
            <a:r>
              <a:rPr lang="en-US" sz="2400" dirty="0" smtClean="0"/>
              <a:t> (das </a:t>
            </a:r>
            <a:r>
              <a:rPr lang="en-US" sz="2400" dirty="0" err="1" smtClean="0"/>
              <a:t>sollen</a:t>
            </a:r>
            <a:r>
              <a:rPr lang="en-US" sz="2400" dirty="0" smtClean="0"/>
              <a:t>)</a:t>
            </a:r>
            <a:endParaRPr lang="en-US" sz="2400" dirty="0"/>
          </a:p>
        </p:txBody>
      </p:sp>
    </p:spTree>
    <p:extLst>
      <p:ext uri="{BB962C8B-B14F-4D97-AF65-F5344CB8AC3E}">
        <p14:creationId xmlns:p14="http://schemas.microsoft.com/office/powerpoint/2010/main" val="3740335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rogram Files\Microsoft Office\MEDIA\CAGCAT10\j0286034.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6858016" y="4656170"/>
            <a:ext cx="2286016" cy="2201854"/>
          </a:xfrm>
          <a:prstGeom prst="rect">
            <a:avLst/>
          </a:prstGeom>
          <a:noFill/>
        </p:spPr>
      </p:pic>
      <p:sp>
        <p:nvSpPr>
          <p:cNvPr id="10243" name="Title 1"/>
          <p:cNvSpPr>
            <a:spLocks noGrp="1"/>
          </p:cNvSpPr>
          <p:nvPr>
            <p:ph type="title"/>
          </p:nvPr>
        </p:nvSpPr>
        <p:spPr>
          <a:xfrm>
            <a:off x="457200" y="131763"/>
            <a:ext cx="8229600" cy="858837"/>
          </a:xfrm>
        </p:spPr>
        <p:txBody>
          <a:bodyPr>
            <a:normAutofit fontScale="90000"/>
          </a:bodyPr>
          <a:lstStyle/>
          <a:p>
            <a:pPr eaLnBrk="1" hangingPunct="1"/>
            <a:r>
              <a:rPr lang="en-US" altLang="en-US" sz="5400" dirty="0" smtClean="0">
                <a:latin typeface="Impact" pitchFamily="34" charset="0"/>
              </a:rPr>
              <a:t>MASALAH PENELITIAN </a:t>
            </a:r>
          </a:p>
        </p:txBody>
      </p:sp>
      <p:sp>
        <p:nvSpPr>
          <p:cNvPr id="10244" name="Content Placeholder 2"/>
          <p:cNvSpPr>
            <a:spLocks noGrp="1"/>
          </p:cNvSpPr>
          <p:nvPr>
            <p:ph idx="1"/>
          </p:nvPr>
        </p:nvSpPr>
        <p:spPr>
          <a:xfrm>
            <a:off x="4343400" y="1295400"/>
            <a:ext cx="4586288" cy="5334000"/>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eaLnBrk="1" hangingPunct="1"/>
            <a:r>
              <a:rPr lang="af-ZA" altLang="en-US" sz="3600" dirty="0" smtClean="0"/>
              <a:t>Misal</a:t>
            </a:r>
            <a:r>
              <a:rPr lang="af-ZA" altLang="en-US" sz="3600" dirty="0" smtClean="0"/>
              <a:t>:</a:t>
            </a:r>
          </a:p>
          <a:p>
            <a:pPr lvl="1" eaLnBrk="1" hangingPunct="1"/>
            <a:r>
              <a:rPr lang="af-ZA" altLang="en-US" dirty="0" smtClean="0"/>
              <a:t>Lumpur </a:t>
            </a:r>
            <a:r>
              <a:rPr lang="af-ZA" altLang="en-US" dirty="0" smtClean="0"/>
              <a:t>Lapindo: bencana alam atau keserakahan pengusaha?</a:t>
            </a:r>
          </a:p>
          <a:p>
            <a:pPr lvl="1" eaLnBrk="1" hangingPunct="1"/>
            <a:r>
              <a:rPr lang="af-ZA" altLang="en-US" dirty="0" smtClean="0"/>
              <a:t>Kekerasan thdp wanita: masalah sosial atau kultural?</a:t>
            </a:r>
          </a:p>
          <a:p>
            <a:pPr lvl="1" eaLnBrk="1" hangingPunct="1"/>
            <a:r>
              <a:rPr lang="af-ZA" altLang="en-US" dirty="0" smtClean="0"/>
              <a:t>Performansi wanita: cantik atau sehat? </a:t>
            </a:r>
          </a:p>
          <a:p>
            <a:pPr lvl="1" eaLnBrk="1" hangingPunct="1"/>
            <a:r>
              <a:rPr lang="af-ZA" altLang="en-US" dirty="0" smtClean="0"/>
              <a:t>Peran gender: kodrat atau konstruksi sosial?</a:t>
            </a:r>
          </a:p>
          <a:p>
            <a:pPr lvl="1" eaLnBrk="1" hangingPunct="1"/>
            <a:r>
              <a:rPr lang="af-ZA" altLang="en-US" dirty="0" smtClean="0"/>
              <a:t>Rokok: Identitas maskulin atau sumber penyakit?</a:t>
            </a:r>
          </a:p>
          <a:p>
            <a:pPr lvl="1" eaLnBrk="1" hangingPunct="1"/>
            <a:r>
              <a:rPr lang="af-ZA" altLang="en-US" dirty="0" smtClean="0"/>
              <a:t>Dll </a:t>
            </a:r>
          </a:p>
          <a:p>
            <a:pPr lvl="2" eaLnBrk="1" hangingPunct="1">
              <a:buFont typeface="Arial" charset="0"/>
              <a:buNone/>
            </a:pPr>
            <a:r>
              <a:rPr lang="af-ZA" altLang="en-US" dirty="0" smtClean="0"/>
              <a:t> </a:t>
            </a:r>
          </a:p>
          <a:p>
            <a:pPr lvl="2" eaLnBrk="1" hangingPunct="1"/>
            <a:endParaRPr lang="af-ZA" altLang="en-US" dirty="0" smtClean="0"/>
          </a:p>
        </p:txBody>
      </p:sp>
      <p:sp>
        <p:nvSpPr>
          <p:cNvPr id="2" name="Rectangle 1"/>
          <p:cNvSpPr/>
          <p:nvPr/>
        </p:nvSpPr>
        <p:spPr>
          <a:xfrm>
            <a:off x="762000" y="1981200"/>
            <a:ext cx="266700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dirty="0" err="1" smtClean="0"/>
              <a:t>Terjadi</a:t>
            </a:r>
            <a:r>
              <a:rPr lang="en-US" sz="2800" dirty="0" smtClean="0"/>
              <a:t> </a:t>
            </a:r>
            <a:r>
              <a:rPr lang="en-US" sz="2800" dirty="0" err="1" smtClean="0"/>
              <a:t>kontradiksi</a:t>
            </a:r>
            <a:r>
              <a:rPr lang="en-US" sz="2800" dirty="0" smtClean="0"/>
              <a:t> </a:t>
            </a:r>
            <a:r>
              <a:rPr lang="en-US" sz="2800" dirty="0" err="1" smtClean="0"/>
              <a:t>antar</a:t>
            </a:r>
            <a:r>
              <a:rPr lang="en-US" sz="2800" dirty="0" smtClean="0"/>
              <a:t> </a:t>
            </a:r>
            <a:r>
              <a:rPr lang="en-US" sz="2800" dirty="0" err="1" smtClean="0"/>
              <a:t>empiri</a:t>
            </a:r>
            <a:r>
              <a:rPr lang="en-US" sz="2800" dirty="0" smtClean="0"/>
              <a:t> </a:t>
            </a:r>
            <a:r>
              <a:rPr lang="en-US" sz="2800" dirty="0" err="1" smtClean="0"/>
              <a:t>yg</a:t>
            </a:r>
            <a:r>
              <a:rPr lang="en-US" sz="2800" dirty="0" smtClean="0"/>
              <a:t> </a:t>
            </a:r>
            <a:r>
              <a:rPr lang="en-US" sz="2800" dirty="0" err="1" smtClean="0"/>
              <a:t>relevan</a:t>
            </a:r>
            <a:endParaRPr lang="en-US" sz="2800" dirty="0"/>
          </a:p>
        </p:txBody>
      </p:sp>
    </p:spTree>
    <p:extLst>
      <p:ext uri="{BB962C8B-B14F-4D97-AF65-F5344CB8AC3E}">
        <p14:creationId xmlns:p14="http://schemas.microsoft.com/office/powerpoint/2010/main" val="296625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rogram Files\Microsoft Office\MEDIA\CAGCAT10\j0286034.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6858016" y="4656170"/>
            <a:ext cx="2286016" cy="2201854"/>
          </a:xfrm>
          <a:prstGeom prst="rect">
            <a:avLst/>
          </a:prstGeom>
          <a:noFill/>
        </p:spPr>
      </p:pic>
      <p:sp>
        <p:nvSpPr>
          <p:cNvPr id="11267" name="Title 1"/>
          <p:cNvSpPr>
            <a:spLocks noGrp="1"/>
          </p:cNvSpPr>
          <p:nvPr>
            <p:ph type="title"/>
          </p:nvPr>
        </p:nvSpPr>
        <p:spPr>
          <a:xfrm>
            <a:off x="457200" y="203200"/>
            <a:ext cx="8229600" cy="1296988"/>
          </a:xfrm>
        </p:spPr>
        <p:txBody>
          <a:bodyPr/>
          <a:lstStyle/>
          <a:p>
            <a:pPr eaLnBrk="1" hangingPunct="1"/>
            <a:r>
              <a:rPr lang="en-US" altLang="en-US" sz="5400" dirty="0" smtClean="0">
                <a:latin typeface="Impact" pitchFamily="34" charset="0"/>
              </a:rPr>
              <a:t>MASALAH PENELITIAN </a:t>
            </a:r>
          </a:p>
        </p:txBody>
      </p:sp>
      <p:sp>
        <p:nvSpPr>
          <p:cNvPr id="11268" name="Content Placeholder 2"/>
          <p:cNvSpPr>
            <a:spLocks noGrp="1"/>
          </p:cNvSpPr>
          <p:nvPr>
            <p:ph idx="1"/>
          </p:nvPr>
        </p:nvSpPr>
        <p:spPr>
          <a:xfrm>
            <a:off x="4191000" y="1457383"/>
            <a:ext cx="3976688" cy="5048250"/>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eaLnBrk="1" hangingPunct="1"/>
            <a:r>
              <a:rPr lang="af-ZA" altLang="en-US" sz="3600" dirty="0" smtClean="0"/>
              <a:t>Misal</a:t>
            </a:r>
            <a:r>
              <a:rPr lang="af-ZA" altLang="en-US" sz="3600" dirty="0" smtClean="0"/>
              <a:t>:</a:t>
            </a:r>
          </a:p>
          <a:p>
            <a:pPr lvl="1" eaLnBrk="1" hangingPunct="1"/>
            <a:r>
              <a:rPr lang="af-ZA" altLang="en-US" dirty="0" smtClean="0"/>
              <a:t>Teori jarum hipodermik yang menggap bahwa audiens selalu bersikap pasif terhadap apa yang dikonsumsi mereka</a:t>
            </a:r>
          </a:p>
          <a:p>
            <a:pPr lvl="1" eaLnBrk="1" hangingPunct="1"/>
            <a:r>
              <a:rPr lang="af-ZA" altLang="en-US" dirty="0" smtClean="0"/>
              <a:t>Teori </a:t>
            </a:r>
            <a:r>
              <a:rPr lang="af-ZA" altLang="en-US" dirty="0" smtClean="0"/>
              <a:t>strukturasi yg buta gender, ras, klas &amp; kategori sosial lainnya tdk cocok dg realita di masy dimana dimensi gender, ras, </a:t>
            </a:r>
            <a:r>
              <a:rPr lang="af-ZA" altLang="en-US" dirty="0" smtClean="0"/>
              <a:t>kelas</a:t>
            </a:r>
            <a:r>
              <a:rPr lang="af-ZA" altLang="en-US" dirty="0" smtClean="0"/>
              <a:t>, dll punya pengaruh penting bg terbentuknya masy</a:t>
            </a:r>
          </a:p>
          <a:p>
            <a:pPr lvl="1" eaLnBrk="1" hangingPunct="1"/>
            <a:r>
              <a:rPr lang="af-ZA" altLang="en-US" dirty="0" smtClean="0"/>
              <a:t>Dll </a:t>
            </a:r>
            <a:endParaRPr lang="af-ZA" altLang="en-US" dirty="0" smtClean="0"/>
          </a:p>
        </p:txBody>
      </p:sp>
      <p:sp>
        <p:nvSpPr>
          <p:cNvPr id="2" name="Rectangle 1"/>
          <p:cNvSpPr/>
          <p:nvPr/>
        </p:nvSpPr>
        <p:spPr>
          <a:xfrm>
            <a:off x="914400" y="2133599"/>
            <a:ext cx="2895600" cy="18479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err="1" smtClean="0"/>
              <a:t>Terjadi</a:t>
            </a:r>
            <a:r>
              <a:rPr lang="en-US" sz="2800" dirty="0" smtClean="0"/>
              <a:t> </a:t>
            </a:r>
            <a:r>
              <a:rPr lang="en-US" sz="2800" dirty="0" err="1" smtClean="0"/>
              <a:t>ketidakcocokan</a:t>
            </a:r>
            <a:r>
              <a:rPr lang="en-US" sz="2800" dirty="0" smtClean="0"/>
              <a:t> </a:t>
            </a:r>
            <a:r>
              <a:rPr lang="en-US" sz="2800" dirty="0" err="1" smtClean="0"/>
              <a:t>teori</a:t>
            </a:r>
            <a:r>
              <a:rPr lang="en-US" sz="2800" dirty="0" smtClean="0"/>
              <a:t> </a:t>
            </a:r>
            <a:r>
              <a:rPr lang="en-US" sz="2800" dirty="0" err="1" smtClean="0"/>
              <a:t>dengan</a:t>
            </a:r>
            <a:r>
              <a:rPr lang="en-US" sz="2800" dirty="0" smtClean="0"/>
              <a:t> </a:t>
            </a:r>
            <a:r>
              <a:rPr lang="en-US" sz="2800" dirty="0" err="1" smtClean="0"/>
              <a:t>realitas</a:t>
            </a:r>
            <a:endParaRPr lang="en-US" sz="2800" dirty="0"/>
          </a:p>
        </p:txBody>
      </p:sp>
    </p:spTree>
    <p:extLst>
      <p:ext uri="{BB962C8B-B14F-4D97-AF65-F5344CB8AC3E}">
        <p14:creationId xmlns:p14="http://schemas.microsoft.com/office/powerpoint/2010/main" val="120771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rogram Files\Microsoft Office\MEDIA\CAGCAT10\j0286034.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6858016" y="4656170"/>
            <a:ext cx="2286016" cy="2201854"/>
          </a:xfrm>
          <a:prstGeom prst="rect">
            <a:avLst/>
          </a:prstGeom>
          <a:noFill/>
        </p:spPr>
      </p:pic>
      <p:sp>
        <p:nvSpPr>
          <p:cNvPr id="12291" name="Title 1"/>
          <p:cNvSpPr>
            <a:spLocks noGrp="1"/>
          </p:cNvSpPr>
          <p:nvPr>
            <p:ph type="title"/>
          </p:nvPr>
        </p:nvSpPr>
        <p:spPr>
          <a:xfrm>
            <a:off x="457200" y="131763"/>
            <a:ext cx="8229600" cy="1296987"/>
          </a:xfrm>
        </p:spPr>
        <p:txBody>
          <a:bodyPr/>
          <a:lstStyle/>
          <a:p>
            <a:pPr eaLnBrk="1" hangingPunct="1"/>
            <a:r>
              <a:rPr lang="en-US" altLang="en-US" sz="5400" dirty="0" smtClean="0">
                <a:latin typeface="Impact" pitchFamily="34" charset="0"/>
              </a:rPr>
              <a:t>MASALAH PENELITIAN </a:t>
            </a:r>
          </a:p>
        </p:txBody>
      </p:sp>
      <p:sp>
        <p:nvSpPr>
          <p:cNvPr id="12292" name="Content Placeholder 2"/>
          <p:cNvSpPr>
            <a:spLocks noGrp="1"/>
          </p:cNvSpPr>
          <p:nvPr>
            <p:ph idx="1"/>
          </p:nvPr>
        </p:nvSpPr>
        <p:spPr>
          <a:xfrm>
            <a:off x="4419600" y="1295400"/>
            <a:ext cx="3886224" cy="5191125"/>
          </a:xfrm>
        </p:spPr>
        <p:style>
          <a:lnRef idx="1">
            <a:schemeClr val="accent6"/>
          </a:lnRef>
          <a:fillRef idx="2">
            <a:schemeClr val="accent6"/>
          </a:fillRef>
          <a:effectRef idx="1">
            <a:schemeClr val="accent6"/>
          </a:effectRef>
          <a:fontRef idx="minor">
            <a:schemeClr val="dk1"/>
          </a:fontRef>
        </p:style>
        <p:txBody>
          <a:bodyPr/>
          <a:lstStyle/>
          <a:p>
            <a:pPr eaLnBrk="1" hangingPunct="1"/>
            <a:r>
              <a:rPr lang="af-ZA" altLang="en-US" sz="2400" dirty="0" smtClean="0"/>
              <a:t>Misal</a:t>
            </a:r>
            <a:r>
              <a:rPr lang="af-ZA" altLang="en-US" sz="2400" dirty="0" smtClean="0"/>
              <a:t>:</a:t>
            </a:r>
          </a:p>
          <a:p>
            <a:pPr lvl="1" eaLnBrk="1" hangingPunct="1"/>
            <a:r>
              <a:rPr lang="af-ZA" altLang="en-US" sz="2400" dirty="0" smtClean="0"/>
              <a:t>Teori Kultivasi utk isi kekerasan TV, bgmn utk isi komersial? Bgmn utk media cetak atau online?</a:t>
            </a:r>
          </a:p>
          <a:p>
            <a:pPr lvl="1" eaLnBrk="1" hangingPunct="1"/>
            <a:r>
              <a:rPr lang="af-ZA" altLang="en-US" sz="2400" dirty="0" smtClean="0"/>
              <a:t>Teori </a:t>
            </a:r>
            <a:r>
              <a:rPr lang="af-ZA" altLang="en-US" sz="2400" dirty="0" smtClean="0"/>
              <a:t>Agenda Setting gunakan pendekatan kuantitatif, bgmn gunakan pendekatan kualitatif? </a:t>
            </a:r>
          </a:p>
          <a:p>
            <a:pPr lvl="1" eaLnBrk="1" hangingPunct="1"/>
            <a:r>
              <a:rPr lang="af-ZA" altLang="en-US" sz="2400" dirty="0" smtClean="0"/>
              <a:t>Dll </a:t>
            </a:r>
            <a:endParaRPr lang="en-US" altLang="en-US" sz="2400" dirty="0" smtClean="0"/>
          </a:p>
        </p:txBody>
      </p:sp>
      <p:sp>
        <p:nvSpPr>
          <p:cNvPr id="2" name="Rectangle 1"/>
          <p:cNvSpPr/>
          <p:nvPr/>
        </p:nvSpPr>
        <p:spPr>
          <a:xfrm>
            <a:off x="685800" y="1752600"/>
            <a:ext cx="35052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smtClean="0"/>
              <a:t>Konsekuensi</a:t>
            </a:r>
            <a:r>
              <a:rPr lang="en-US" sz="2400" dirty="0" smtClean="0"/>
              <a:t> </a:t>
            </a:r>
            <a:r>
              <a:rPr lang="en-US" sz="2400" dirty="0" err="1" smtClean="0"/>
              <a:t>logisnya</a:t>
            </a:r>
            <a:r>
              <a:rPr lang="en-US" sz="2400" dirty="0" smtClean="0"/>
              <a:t> </a:t>
            </a:r>
            <a:r>
              <a:rPr lang="en-US" sz="2400" dirty="0" err="1" smtClean="0"/>
              <a:t>belum</a:t>
            </a:r>
            <a:r>
              <a:rPr lang="en-US" sz="2400" dirty="0" smtClean="0"/>
              <a:t> </a:t>
            </a:r>
            <a:r>
              <a:rPr lang="en-US" sz="2400" dirty="0" err="1" smtClean="0"/>
              <a:t>diketahui</a:t>
            </a:r>
            <a:r>
              <a:rPr lang="en-US" sz="2400" dirty="0" smtClean="0"/>
              <a:t> </a:t>
            </a:r>
            <a:r>
              <a:rPr lang="en-US" sz="2400" dirty="0" err="1" smtClean="0"/>
              <a:t>atau</a:t>
            </a:r>
            <a:r>
              <a:rPr lang="en-US" sz="2400" dirty="0" smtClean="0"/>
              <a:t> </a:t>
            </a:r>
            <a:r>
              <a:rPr lang="en-US" sz="2400" dirty="0" err="1" smtClean="0"/>
              <a:t>belum</a:t>
            </a:r>
            <a:r>
              <a:rPr lang="en-US" sz="2400" dirty="0" smtClean="0"/>
              <a:t> </a:t>
            </a:r>
            <a:r>
              <a:rPr lang="en-US" sz="2400" dirty="0" err="1" smtClean="0"/>
              <a:t>dapat</a:t>
            </a:r>
            <a:r>
              <a:rPr lang="en-US" sz="2400" dirty="0" smtClean="0"/>
              <a:t> </a:t>
            </a:r>
            <a:r>
              <a:rPr lang="en-US" sz="2400" dirty="0" err="1" smtClean="0"/>
              <a:t>dipertanggungjawabkan</a:t>
            </a:r>
            <a:endParaRPr lang="en-US" sz="2400" dirty="0"/>
          </a:p>
        </p:txBody>
      </p:sp>
    </p:spTree>
    <p:extLst>
      <p:ext uri="{BB962C8B-B14F-4D97-AF65-F5344CB8AC3E}">
        <p14:creationId xmlns:p14="http://schemas.microsoft.com/office/powerpoint/2010/main" val="423954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23554" name="Group 26"/>
          <p:cNvGrpSpPr>
            <a:grpSpLocks/>
          </p:cNvGrpSpPr>
          <p:nvPr/>
        </p:nvGrpSpPr>
        <p:grpSpPr bwMode="auto">
          <a:xfrm>
            <a:off x="428625" y="285750"/>
            <a:ext cx="8358188" cy="5084763"/>
            <a:chOff x="357215" y="214290"/>
            <a:chExt cx="8358189" cy="5085262"/>
          </a:xfrm>
        </p:grpSpPr>
        <p:sp>
          <p:nvSpPr>
            <p:cNvPr id="23558" name="TextBox 19"/>
            <p:cNvSpPr txBox="1">
              <a:spLocks noChangeArrowheads="1"/>
            </p:cNvSpPr>
            <p:nvPr/>
          </p:nvSpPr>
          <p:spPr bwMode="auto">
            <a:xfrm>
              <a:off x="2357434" y="214290"/>
              <a:ext cx="3929078" cy="523220"/>
            </a:xfrm>
            <a:prstGeom prst="rect">
              <a:avLst/>
            </a:prstGeom>
            <a:gradFill rotWithShape="1">
              <a:gsLst>
                <a:gs pos="0">
                  <a:srgbClr val="FF8080"/>
                </a:gs>
                <a:gs pos="50000">
                  <a:srgbClr val="FFB3B3"/>
                </a:gs>
                <a:gs pos="100000">
                  <a:srgbClr val="FFDADA"/>
                </a:gs>
              </a:gsLst>
              <a:lin ang="5400000" scaled="1"/>
            </a:gradFill>
            <a:ln w="9525">
              <a:solidFill>
                <a:srgbClr val="FFFF00"/>
              </a:solidFill>
              <a:miter lim="800000"/>
              <a:headEnd/>
              <a:tailEnd/>
            </a:ln>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r>
                <a:rPr lang="en-US" altLang="en-US" sz="2800"/>
                <a:t>DAS SEIN (EMPIRI)</a:t>
              </a:r>
            </a:p>
          </p:txBody>
        </p:sp>
        <p:sp>
          <p:nvSpPr>
            <p:cNvPr id="23559" name="TextBox 3"/>
            <p:cNvSpPr txBox="1">
              <a:spLocks noChangeArrowheads="1"/>
            </p:cNvSpPr>
            <p:nvPr/>
          </p:nvSpPr>
          <p:spPr bwMode="auto">
            <a:xfrm>
              <a:off x="2214576" y="2240813"/>
              <a:ext cx="4286250" cy="461713"/>
            </a:xfrm>
            <a:prstGeom prst="rect">
              <a:avLst/>
            </a:prstGeom>
            <a:gradFill rotWithShape="1">
              <a:gsLst>
                <a:gs pos="0">
                  <a:srgbClr val="BEF397"/>
                </a:gs>
                <a:gs pos="50000">
                  <a:srgbClr val="D5F6C0"/>
                </a:gs>
                <a:gs pos="100000">
                  <a:srgbClr val="EAFAE0"/>
                </a:gs>
              </a:gsLst>
              <a:lin ang="5400000" scaled="1"/>
            </a:gradFill>
            <a:ln w="9525">
              <a:solidFill>
                <a:srgbClr val="FFFF00"/>
              </a:solidFill>
              <a:miter lim="800000"/>
              <a:headEnd/>
              <a:tailEnd/>
            </a:ln>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r>
                <a:rPr lang="en-US" altLang="en-US" sz="2400"/>
                <a:t>WARTAWAN BODREK</a:t>
              </a:r>
            </a:p>
          </p:txBody>
        </p:sp>
        <p:sp>
          <p:nvSpPr>
            <p:cNvPr id="23560" name="TextBox 9"/>
            <p:cNvSpPr txBox="1">
              <a:spLocks noChangeArrowheads="1"/>
            </p:cNvSpPr>
            <p:nvPr/>
          </p:nvSpPr>
          <p:spPr bwMode="auto">
            <a:xfrm>
              <a:off x="357216" y="3202546"/>
              <a:ext cx="4214813" cy="369370"/>
            </a:xfrm>
            <a:prstGeom prst="rect">
              <a:avLst/>
            </a:prstGeom>
            <a:solidFill>
              <a:srgbClr val="FFFFFF"/>
            </a:solidFill>
            <a:ln w="9525">
              <a:solidFill>
                <a:schemeClr val="tx1"/>
              </a:solidFill>
              <a:miter lim="800000"/>
              <a:headEnd/>
              <a:tailEnd/>
            </a:ln>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altLang="en-US" dirty="0"/>
                <a:t>SOSIALISASI ETIKA MEDIA KURANG</a:t>
              </a:r>
            </a:p>
          </p:txBody>
        </p:sp>
        <p:sp>
          <p:nvSpPr>
            <p:cNvPr id="23561" name="TextBox 10"/>
            <p:cNvSpPr txBox="1">
              <a:spLocks noChangeArrowheads="1"/>
            </p:cNvSpPr>
            <p:nvPr/>
          </p:nvSpPr>
          <p:spPr bwMode="auto">
            <a:xfrm>
              <a:off x="357216" y="3774046"/>
              <a:ext cx="4143375" cy="369370"/>
            </a:xfrm>
            <a:prstGeom prst="rect">
              <a:avLst/>
            </a:prstGeom>
            <a:solidFill>
              <a:srgbClr val="FFFFFF"/>
            </a:solidFill>
            <a:ln w="9525">
              <a:solidFill>
                <a:schemeClr val="tx1"/>
              </a:solidFill>
              <a:miter lim="800000"/>
              <a:headEnd/>
              <a:tailEnd/>
            </a:ln>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altLang="en-US" dirty="0"/>
                <a:t>PENDIDIKAN WARTAWAN  RENDAH</a:t>
              </a:r>
            </a:p>
          </p:txBody>
        </p:sp>
        <p:sp>
          <p:nvSpPr>
            <p:cNvPr id="23562" name="TextBox 11"/>
            <p:cNvSpPr txBox="1">
              <a:spLocks noChangeArrowheads="1"/>
            </p:cNvSpPr>
            <p:nvPr/>
          </p:nvSpPr>
          <p:spPr bwMode="auto">
            <a:xfrm>
              <a:off x="357215" y="4345546"/>
              <a:ext cx="4429128" cy="369370"/>
            </a:xfrm>
            <a:prstGeom prst="rect">
              <a:avLst/>
            </a:prstGeom>
            <a:solidFill>
              <a:srgbClr val="FFFFFF"/>
            </a:solidFill>
            <a:ln w="9525">
              <a:solidFill>
                <a:schemeClr val="tx1"/>
              </a:solidFill>
              <a:miter lim="800000"/>
              <a:headEnd/>
              <a:tailEnd/>
            </a:ln>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altLang="en-US"/>
                <a:t>PERSONALITAS WARTAWAN NEGATIF</a:t>
              </a:r>
            </a:p>
          </p:txBody>
        </p:sp>
        <p:sp>
          <p:nvSpPr>
            <p:cNvPr id="23563" name="TextBox 12"/>
            <p:cNvSpPr txBox="1">
              <a:spLocks noChangeArrowheads="1"/>
            </p:cNvSpPr>
            <p:nvPr/>
          </p:nvSpPr>
          <p:spPr bwMode="auto">
            <a:xfrm>
              <a:off x="357215" y="4917046"/>
              <a:ext cx="4286251" cy="369370"/>
            </a:xfrm>
            <a:prstGeom prst="rect">
              <a:avLst/>
            </a:prstGeom>
            <a:solidFill>
              <a:srgbClr val="FFFFFF"/>
            </a:solidFill>
            <a:ln w="9525">
              <a:solidFill>
                <a:schemeClr val="tx1"/>
              </a:solidFill>
              <a:miter lim="800000"/>
              <a:headEnd/>
              <a:tailEnd/>
            </a:ln>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r>
                <a:rPr lang="en-US" altLang="en-US"/>
                <a:t>PENGHASILAN WARTAWAN RENDAH</a:t>
              </a:r>
            </a:p>
          </p:txBody>
        </p:sp>
        <p:sp>
          <p:nvSpPr>
            <p:cNvPr id="23564" name="TextBox 14"/>
            <p:cNvSpPr txBox="1">
              <a:spLocks noChangeArrowheads="1"/>
            </p:cNvSpPr>
            <p:nvPr/>
          </p:nvSpPr>
          <p:spPr bwMode="auto">
            <a:xfrm>
              <a:off x="5072091" y="3202546"/>
              <a:ext cx="3643313" cy="369888"/>
            </a:xfrm>
            <a:prstGeom prst="rect">
              <a:avLst/>
            </a:prstGeom>
            <a:solidFill>
              <a:srgbClr val="FFFFFF"/>
            </a:solidFill>
            <a:ln w="9525">
              <a:solidFill>
                <a:schemeClr val="tx1"/>
              </a:solidFill>
              <a:miter lim="800000"/>
              <a:headEnd/>
              <a:tailEnd/>
            </a:ln>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a:r>
                <a:rPr lang="en-US" altLang="en-US"/>
                <a:t>NILAI2 KELUARGA NEGATIF  </a:t>
              </a:r>
            </a:p>
          </p:txBody>
        </p:sp>
        <p:sp>
          <p:nvSpPr>
            <p:cNvPr id="23565" name="TextBox 15"/>
            <p:cNvSpPr txBox="1">
              <a:spLocks noChangeArrowheads="1"/>
            </p:cNvSpPr>
            <p:nvPr/>
          </p:nvSpPr>
          <p:spPr bwMode="auto">
            <a:xfrm>
              <a:off x="5072091" y="3761346"/>
              <a:ext cx="3643313" cy="369888"/>
            </a:xfrm>
            <a:prstGeom prst="rect">
              <a:avLst/>
            </a:prstGeom>
            <a:solidFill>
              <a:srgbClr val="FFFFFF"/>
            </a:solidFill>
            <a:ln w="9525">
              <a:solidFill>
                <a:schemeClr val="tx1"/>
              </a:solidFill>
              <a:miter lim="800000"/>
              <a:headEnd/>
              <a:tailEnd/>
            </a:ln>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a:r>
                <a:rPr lang="en-US" altLang="en-US"/>
                <a:t>KESADARAN ETIKA RENDAH</a:t>
              </a:r>
            </a:p>
          </p:txBody>
        </p:sp>
        <p:sp>
          <p:nvSpPr>
            <p:cNvPr id="23566" name="TextBox 16"/>
            <p:cNvSpPr txBox="1">
              <a:spLocks noChangeArrowheads="1"/>
            </p:cNvSpPr>
            <p:nvPr/>
          </p:nvSpPr>
          <p:spPr bwMode="auto">
            <a:xfrm>
              <a:off x="5072091" y="4332846"/>
              <a:ext cx="3643313" cy="369888"/>
            </a:xfrm>
            <a:prstGeom prst="rect">
              <a:avLst/>
            </a:prstGeom>
            <a:solidFill>
              <a:srgbClr val="FFFFFF"/>
            </a:solidFill>
            <a:ln w="9525">
              <a:solidFill>
                <a:schemeClr val="tx1"/>
              </a:solidFill>
              <a:miter lim="800000"/>
              <a:headEnd/>
              <a:tailEnd/>
            </a:ln>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a:r>
                <a:rPr lang="en-US" altLang="en-US"/>
                <a:t>SANKSI PROFESIONAL NIHIL</a:t>
              </a:r>
            </a:p>
          </p:txBody>
        </p:sp>
        <p:sp>
          <p:nvSpPr>
            <p:cNvPr id="23567" name="TextBox 18"/>
            <p:cNvSpPr txBox="1">
              <a:spLocks noChangeArrowheads="1"/>
            </p:cNvSpPr>
            <p:nvPr/>
          </p:nvSpPr>
          <p:spPr bwMode="auto">
            <a:xfrm>
              <a:off x="5072091" y="4929664"/>
              <a:ext cx="3643313" cy="369888"/>
            </a:xfrm>
            <a:prstGeom prst="rect">
              <a:avLst/>
            </a:prstGeom>
            <a:solidFill>
              <a:srgbClr val="FFFFFF"/>
            </a:solidFill>
            <a:ln w="9525">
              <a:solidFill>
                <a:schemeClr val="tx1"/>
              </a:solidFill>
              <a:miter lim="800000"/>
              <a:headEnd/>
              <a:tailEnd/>
            </a:ln>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a:r>
                <a:rPr lang="en-US" altLang="en-US"/>
                <a:t>????????????</a:t>
              </a:r>
            </a:p>
          </p:txBody>
        </p:sp>
        <p:sp>
          <p:nvSpPr>
            <p:cNvPr id="22" name="Bent Arrow 21"/>
            <p:cNvSpPr/>
            <p:nvPr/>
          </p:nvSpPr>
          <p:spPr>
            <a:xfrm flipH="1">
              <a:off x="6602441" y="2214736"/>
              <a:ext cx="1112838" cy="928779"/>
            </a:xfrm>
            <a:prstGeom prst="bentArrow">
              <a:avLst>
                <a:gd name="adj1" fmla="val 25000"/>
                <a:gd name="adj2" fmla="val 25000"/>
                <a:gd name="adj3" fmla="val 25000"/>
                <a:gd name="adj4" fmla="val 419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Bent Arrow 23"/>
            <p:cNvSpPr/>
            <p:nvPr/>
          </p:nvSpPr>
          <p:spPr>
            <a:xfrm>
              <a:off x="928715" y="2214736"/>
              <a:ext cx="1143000" cy="928779"/>
            </a:xfrm>
            <a:prstGeom prst="ben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570" name="TextBox 24"/>
            <p:cNvSpPr txBox="1">
              <a:spLocks noChangeArrowheads="1"/>
            </p:cNvSpPr>
            <p:nvPr/>
          </p:nvSpPr>
          <p:spPr bwMode="auto">
            <a:xfrm>
              <a:off x="714348" y="857232"/>
              <a:ext cx="771530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r>
                <a:rPr lang="en-US" altLang="en-US" sz="2400"/>
                <a:t>JURNAL, HASIL RISET, MEDIA MASSA, INTERNET, LAPORAN, OBSERVASI, BUKU, DLL </a:t>
              </a:r>
            </a:p>
          </p:txBody>
        </p:sp>
        <p:sp>
          <p:nvSpPr>
            <p:cNvPr id="26" name="Down Arrow 25"/>
            <p:cNvSpPr/>
            <p:nvPr/>
          </p:nvSpPr>
          <p:spPr>
            <a:xfrm>
              <a:off x="4071965" y="1714625"/>
              <a:ext cx="642938" cy="50011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555" name="TextBox 27"/>
          <p:cNvSpPr txBox="1">
            <a:spLocks noChangeArrowheads="1"/>
          </p:cNvSpPr>
          <p:nvPr/>
        </p:nvSpPr>
        <p:spPr bwMode="auto">
          <a:xfrm>
            <a:off x="928688" y="6059488"/>
            <a:ext cx="7715250" cy="369887"/>
          </a:xfrm>
          <a:prstGeom prst="rect">
            <a:avLst/>
          </a:prstGeom>
          <a:solidFill>
            <a:schemeClr val="accent6"/>
          </a:solidFill>
          <a:ln w="9525">
            <a:solidFill>
              <a:schemeClr val="tx1"/>
            </a:solidFill>
            <a:miter lim="800000"/>
            <a:headEnd/>
            <a:tailEnd/>
          </a:ln>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r>
              <a:rPr lang="en-US" altLang="en-US"/>
              <a:t>JURNAL, HASIL RISET, MEDIA MASSA, INTERNET,  BUKU, DLL </a:t>
            </a:r>
          </a:p>
        </p:txBody>
      </p:sp>
      <p:sp>
        <p:nvSpPr>
          <p:cNvPr id="29" name="Down Arrow 28"/>
          <p:cNvSpPr/>
          <p:nvPr/>
        </p:nvSpPr>
        <p:spPr>
          <a:xfrm rot="10800000">
            <a:off x="6429375" y="5429250"/>
            <a:ext cx="642938" cy="500063"/>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Down Arrow 29"/>
          <p:cNvSpPr/>
          <p:nvPr/>
        </p:nvSpPr>
        <p:spPr>
          <a:xfrm rot="10800000">
            <a:off x="2500313" y="5429250"/>
            <a:ext cx="642937" cy="50006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523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9"/>
          <p:cNvGrpSpPr>
            <a:grpSpLocks/>
          </p:cNvGrpSpPr>
          <p:nvPr/>
        </p:nvGrpSpPr>
        <p:grpSpPr bwMode="auto">
          <a:xfrm>
            <a:off x="1071563" y="1858963"/>
            <a:ext cx="7572375" cy="4213225"/>
            <a:chOff x="1071539" y="1027110"/>
            <a:chExt cx="7572427" cy="4213273"/>
          </a:xfrm>
        </p:grpSpPr>
        <p:sp>
          <p:nvSpPr>
            <p:cNvPr id="18436" name="TextBox 3"/>
            <p:cNvSpPr txBox="1">
              <a:spLocks noChangeArrowheads="1"/>
            </p:cNvSpPr>
            <p:nvPr/>
          </p:nvSpPr>
          <p:spPr bwMode="auto">
            <a:xfrm>
              <a:off x="1714479" y="4286273"/>
              <a:ext cx="6215107" cy="95411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solidFill>
                <a:srgbClr val="FFFF00"/>
              </a:solidFill>
              <a:miter lim="800000"/>
              <a:headEnd/>
              <a:tailEnd/>
            </a:ln>
          </p:spPr>
          <p:txBody>
            <a:bodyPr>
              <a:spAutoFit/>
            </a:bodyPr>
            <a:lstStyle/>
            <a:p>
              <a:pPr algn="ctr">
                <a:defRPr/>
              </a:pPr>
              <a:r>
                <a:rPr lang="en-US" sz="2800"/>
                <a:t>WARTAWAN IDEAL MENURUT UU PERS &amp; KODE ETIK JURNALISTIK</a:t>
              </a:r>
            </a:p>
          </p:txBody>
        </p:sp>
        <p:sp>
          <p:nvSpPr>
            <p:cNvPr id="24584" name="TextBox 4"/>
            <p:cNvSpPr txBox="1">
              <a:spLocks noChangeArrowheads="1"/>
            </p:cNvSpPr>
            <p:nvPr/>
          </p:nvSpPr>
          <p:spPr bwMode="auto">
            <a:xfrm>
              <a:off x="1643042" y="1027110"/>
              <a:ext cx="6215106" cy="461666"/>
            </a:xfrm>
            <a:prstGeom prst="rect">
              <a:avLst/>
            </a:prstGeom>
            <a:gradFill rotWithShape="1">
              <a:gsLst>
                <a:gs pos="0">
                  <a:srgbClr val="83D3FF"/>
                </a:gs>
                <a:gs pos="50000">
                  <a:srgbClr val="B5E2FF"/>
                </a:gs>
                <a:gs pos="100000">
                  <a:srgbClr val="DBF0FF"/>
                </a:gs>
              </a:gsLst>
              <a:lin ang="5400000" scaled="1"/>
            </a:gradFill>
            <a:ln w="9525">
              <a:solidFill>
                <a:srgbClr val="FFFF00"/>
              </a:solidFill>
              <a:miter lim="800000"/>
              <a:headEnd/>
              <a:tailEnd/>
            </a:ln>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r>
                <a:rPr lang="en-US" altLang="en-US" sz="2400"/>
                <a:t>TINGKATKAN KUALITAS DEMOKRASI</a:t>
              </a:r>
            </a:p>
          </p:txBody>
        </p:sp>
        <p:sp>
          <p:nvSpPr>
            <p:cNvPr id="18438" name="TextBox 6"/>
            <p:cNvSpPr txBox="1">
              <a:spLocks noChangeArrowheads="1"/>
            </p:cNvSpPr>
            <p:nvPr/>
          </p:nvSpPr>
          <p:spPr bwMode="auto">
            <a:xfrm>
              <a:off x="1071539" y="2428879"/>
              <a:ext cx="2857519" cy="83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rgbClr val="FFFF00"/>
              </a:solidFill>
              <a:miter lim="800000"/>
              <a:headEnd/>
              <a:tailEnd/>
            </a:ln>
          </p:spPr>
          <p:txBody>
            <a:bodyPr>
              <a:spAutoFit/>
            </a:bodyPr>
            <a:lstStyle/>
            <a:p>
              <a:pPr algn="ctr">
                <a:defRPr/>
              </a:pPr>
              <a:r>
                <a:rPr lang="en-US" sz="2400"/>
                <a:t>AKURASI MEDIA TINGGI</a:t>
              </a:r>
            </a:p>
          </p:txBody>
        </p:sp>
        <p:sp>
          <p:nvSpPr>
            <p:cNvPr id="24588" name="TextBox 7"/>
            <p:cNvSpPr txBox="1">
              <a:spLocks noChangeArrowheads="1"/>
            </p:cNvSpPr>
            <p:nvPr/>
          </p:nvSpPr>
          <p:spPr bwMode="auto">
            <a:xfrm>
              <a:off x="5643591" y="2357441"/>
              <a:ext cx="3000375" cy="831000"/>
            </a:xfrm>
            <a:prstGeom prst="rect">
              <a:avLst/>
            </a:prstGeom>
            <a:gradFill rotWithShape="1">
              <a:gsLst>
                <a:gs pos="0">
                  <a:srgbClr val="FFFF80"/>
                </a:gs>
                <a:gs pos="50000">
                  <a:srgbClr val="FFFFB3"/>
                </a:gs>
                <a:gs pos="100000">
                  <a:srgbClr val="FFFFDA"/>
                </a:gs>
              </a:gsLst>
              <a:lin ang="8100000" scaled="1"/>
            </a:gradFill>
            <a:ln w="9525">
              <a:solidFill>
                <a:srgbClr val="FFFF00"/>
              </a:solidFill>
              <a:miter lim="800000"/>
              <a:headEnd/>
              <a:tailEnd/>
            </a:ln>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r>
                <a:rPr lang="en-US" altLang="en-US" sz="2400"/>
                <a:t>KONTROL SOSIAL TINGGI</a:t>
              </a:r>
            </a:p>
          </p:txBody>
        </p:sp>
        <p:sp>
          <p:nvSpPr>
            <p:cNvPr id="25" name="Up Arrow 24"/>
            <p:cNvSpPr/>
            <p:nvPr/>
          </p:nvSpPr>
          <p:spPr>
            <a:xfrm>
              <a:off x="6572264" y="3357587"/>
              <a:ext cx="857256" cy="642944"/>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Up Arrow 25"/>
            <p:cNvSpPr/>
            <p:nvPr/>
          </p:nvSpPr>
          <p:spPr>
            <a:xfrm>
              <a:off x="2071671" y="3429024"/>
              <a:ext cx="857256" cy="642945"/>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579" name="TextBox 10"/>
          <p:cNvSpPr txBox="1">
            <a:spLocks noChangeArrowheads="1"/>
          </p:cNvSpPr>
          <p:nvPr/>
        </p:nvSpPr>
        <p:spPr bwMode="auto">
          <a:xfrm>
            <a:off x="2071688" y="487363"/>
            <a:ext cx="5357812" cy="584200"/>
          </a:xfrm>
          <a:prstGeom prst="rect">
            <a:avLst/>
          </a:prstGeom>
          <a:gradFill rotWithShape="1">
            <a:gsLst>
              <a:gs pos="0">
                <a:srgbClr val="FFDE80"/>
              </a:gs>
              <a:gs pos="50000">
                <a:srgbClr val="FFE8B3"/>
              </a:gs>
              <a:gs pos="100000">
                <a:srgbClr val="FFF3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r>
              <a:rPr lang="en-US" altLang="en-US" sz="3200"/>
              <a:t>DAS SOLLEN (NORMATIF)</a:t>
            </a:r>
          </a:p>
        </p:txBody>
      </p:sp>
      <p:sp>
        <p:nvSpPr>
          <p:cNvPr id="11" name="Up Arrow 10"/>
          <p:cNvSpPr/>
          <p:nvPr/>
        </p:nvSpPr>
        <p:spPr bwMode="auto">
          <a:xfrm>
            <a:off x="4357688" y="2500313"/>
            <a:ext cx="857250" cy="2286000"/>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339620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8229600" cy="1143000"/>
          </a:xfrm>
        </p:spPr>
        <p:txBody>
          <a:bodyPr/>
          <a:lstStyle/>
          <a:p>
            <a:r>
              <a:rPr lang="en-US" dirty="0" err="1" smtClean="0">
                <a:latin typeface="Impact" pitchFamily="34" charset="0"/>
              </a:rPr>
              <a:t>Contoh</a:t>
            </a:r>
            <a:r>
              <a:rPr lang="en-US" dirty="0" smtClean="0">
                <a:latin typeface="Impact" pitchFamily="34" charset="0"/>
              </a:rPr>
              <a:t> lain ?</a:t>
            </a:r>
            <a:endParaRPr lang="en-US" dirty="0">
              <a:latin typeface="Impact" pitchFamily="34" charset="0"/>
            </a:endParaRPr>
          </a:p>
        </p:txBody>
      </p:sp>
    </p:spTree>
    <p:extLst>
      <p:ext uri="{BB962C8B-B14F-4D97-AF65-F5344CB8AC3E}">
        <p14:creationId xmlns:p14="http://schemas.microsoft.com/office/powerpoint/2010/main" val="85531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Impact" pitchFamily="34" charset="0"/>
              </a:rPr>
              <a:t>Konten</a:t>
            </a:r>
            <a:r>
              <a:rPr lang="en-US" dirty="0" smtClean="0">
                <a:latin typeface="Impact" pitchFamily="34" charset="0"/>
              </a:rPr>
              <a:t> </a:t>
            </a:r>
            <a:r>
              <a:rPr lang="en-US" dirty="0" err="1" smtClean="0">
                <a:latin typeface="Impact" pitchFamily="34" charset="0"/>
              </a:rPr>
              <a:t>Materi</a:t>
            </a:r>
            <a:endParaRPr lang="en-US" dirty="0">
              <a:latin typeface="Impact"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62128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043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9"/>
          <p:cNvSpPr txBox="1">
            <a:spLocks noChangeArrowheads="1"/>
          </p:cNvSpPr>
          <p:nvPr/>
        </p:nvSpPr>
        <p:spPr bwMode="auto">
          <a:xfrm>
            <a:off x="2357438" y="142875"/>
            <a:ext cx="4357687" cy="584200"/>
          </a:xfrm>
          <a:prstGeom prst="rect">
            <a:avLst/>
          </a:prstGeom>
          <a:gradFill rotWithShape="1">
            <a:gsLst>
              <a:gs pos="0">
                <a:srgbClr val="FF8080"/>
              </a:gs>
              <a:gs pos="50000">
                <a:srgbClr val="FFB3B3"/>
              </a:gs>
              <a:gs pos="100000">
                <a:srgbClr val="FFDADA"/>
              </a:gs>
            </a:gsLst>
            <a:lin ang="5400000" scaled="1"/>
          </a:gradFill>
          <a:ln w="9525">
            <a:solidFill>
              <a:srgbClr val="FFFF00"/>
            </a:solidFill>
            <a:miter lim="800000"/>
            <a:headEnd/>
            <a:tailEnd/>
          </a:ln>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r>
              <a:rPr lang="en-US" altLang="en-US" sz="3200"/>
              <a:t>DAS SEIN (EMPIRI)</a:t>
            </a:r>
          </a:p>
        </p:txBody>
      </p:sp>
      <p:sp>
        <p:nvSpPr>
          <p:cNvPr id="17417" name="TextBox 10"/>
          <p:cNvSpPr txBox="1">
            <a:spLocks noChangeArrowheads="1"/>
          </p:cNvSpPr>
          <p:nvPr/>
        </p:nvSpPr>
        <p:spPr bwMode="auto">
          <a:xfrm>
            <a:off x="285749" y="2871613"/>
            <a:ext cx="8501093" cy="1200329"/>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9525">
            <a:solidFill>
              <a:schemeClr val="tx1"/>
            </a:solidFill>
            <a:miter lim="800000"/>
            <a:headEnd/>
            <a:tailEnd/>
          </a:ln>
        </p:spPr>
        <p:txBody>
          <a:bodyPr>
            <a:spAutoFit/>
          </a:bodyPr>
          <a:lstStyle/>
          <a:p>
            <a:pPr>
              <a:defRPr/>
            </a:pPr>
            <a:r>
              <a:rPr lang="en-US" sz="2400"/>
              <a:t>LAPORAN KOMNAS ANAK THN 2009</a:t>
            </a:r>
          </a:p>
          <a:p>
            <a:pPr>
              <a:buFont typeface="Arial" pitchFamily="34" charset="0"/>
              <a:buChar char="•"/>
              <a:defRPr/>
            </a:pPr>
            <a:r>
              <a:rPr lang="en-US" sz="2400"/>
              <a:t> 527 KASUS KEKERASAN SEKSUAL THD ANAK</a:t>
            </a:r>
          </a:p>
          <a:p>
            <a:pPr>
              <a:buFont typeface="Arial" pitchFamily="34" charset="0"/>
              <a:buChar char="•"/>
              <a:defRPr/>
            </a:pPr>
            <a:r>
              <a:rPr lang="en-US" sz="2400"/>
              <a:t> 103 KASUS DG PELAKU ANAK2 /REMAJA USIA 6-17 THN</a:t>
            </a:r>
          </a:p>
        </p:txBody>
      </p:sp>
      <p:sp>
        <p:nvSpPr>
          <p:cNvPr id="17428" name="TextBox 24"/>
          <p:cNvSpPr txBox="1">
            <a:spLocks noChangeArrowheads="1"/>
          </p:cNvSpPr>
          <p:nvPr/>
        </p:nvSpPr>
        <p:spPr bwMode="auto">
          <a:xfrm>
            <a:off x="285752" y="1073522"/>
            <a:ext cx="8501090" cy="156966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9525">
            <a:solidFill>
              <a:schemeClr val="tx1"/>
            </a:solidFill>
            <a:miter lim="800000"/>
            <a:headEnd/>
            <a:tailEnd/>
          </a:ln>
        </p:spPr>
        <p:txBody>
          <a:bodyPr>
            <a:spAutoFit/>
          </a:bodyPr>
          <a:lstStyle/>
          <a:p>
            <a:pPr>
              <a:defRPr/>
            </a:pPr>
            <a:r>
              <a:rPr lang="en-US" sz="2400"/>
              <a:t>HASIL RISET KOMNAS ANAK DI 12 KOTA BESAR INDONESIA THN 2007 LIBATKAN 4.726 PELAJAR SMP-SMA (Tempo, 2-8 Nop 2009) </a:t>
            </a:r>
          </a:p>
          <a:p>
            <a:pPr>
              <a:buFont typeface="Arial" pitchFamily="34" charset="0"/>
              <a:buChar char="•"/>
              <a:defRPr/>
            </a:pPr>
            <a:r>
              <a:rPr lang="en-US" sz="2400"/>
              <a:t> 97% RESPONDEN SUDAH PERNAH LIHAT FILM PORNO</a:t>
            </a:r>
          </a:p>
        </p:txBody>
      </p:sp>
      <p:sp>
        <p:nvSpPr>
          <p:cNvPr id="23" name="TextBox 10"/>
          <p:cNvSpPr txBox="1">
            <a:spLocks noChangeArrowheads="1"/>
          </p:cNvSpPr>
          <p:nvPr/>
        </p:nvSpPr>
        <p:spPr bwMode="auto">
          <a:xfrm>
            <a:off x="214282" y="4357694"/>
            <a:ext cx="8786842" cy="193899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9525">
            <a:solidFill>
              <a:schemeClr val="tx1"/>
            </a:solidFill>
            <a:miter lim="800000"/>
            <a:headEnd/>
            <a:tailEnd/>
          </a:ln>
        </p:spPr>
        <p:txBody>
          <a:bodyPr>
            <a:spAutoFit/>
          </a:bodyPr>
          <a:lstStyle/>
          <a:p>
            <a:pPr>
              <a:defRPr/>
            </a:pPr>
            <a:r>
              <a:rPr lang="en-US" sz="2400"/>
              <a:t>LAPORAN YAYASAN KITA DAN BUAH HATI THDP 1625 ANAK2 SD KLAS IV-VI JABOTABEK THN 2008</a:t>
            </a:r>
          </a:p>
          <a:p>
            <a:pPr>
              <a:buFont typeface="Arial" pitchFamily="34" charset="0"/>
              <a:buChar char="•"/>
              <a:defRPr/>
            </a:pPr>
            <a:r>
              <a:rPr lang="en-US" sz="2400"/>
              <a:t> 66% PERNAH SAKSIKAN MATERI PORNOGRAFI</a:t>
            </a:r>
          </a:p>
          <a:p>
            <a:pPr>
              <a:buFont typeface="Arial" pitchFamily="34" charset="0"/>
              <a:buChar char="•"/>
              <a:defRPr/>
            </a:pPr>
            <a:r>
              <a:rPr lang="en-US" sz="2400"/>
              <a:t> SUMBER: KOMIK (24%); GAME (18%); SITUS PORNO (16%); FILM (14%); VCD, DVD, PONSEL, MAJALAH, KORAN</a:t>
            </a:r>
          </a:p>
        </p:txBody>
      </p:sp>
    </p:spTree>
    <p:extLst>
      <p:ext uri="{BB962C8B-B14F-4D97-AF65-F5344CB8AC3E}">
        <p14:creationId xmlns:p14="http://schemas.microsoft.com/office/powerpoint/2010/main" val="88663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9"/>
          <p:cNvSpPr txBox="1">
            <a:spLocks noChangeArrowheads="1"/>
          </p:cNvSpPr>
          <p:nvPr/>
        </p:nvSpPr>
        <p:spPr bwMode="auto">
          <a:xfrm>
            <a:off x="1428750" y="214313"/>
            <a:ext cx="5929313" cy="584200"/>
          </a:xfrm>
          <a:prstGeom prst="rect">
            <a:avLst/>
          </a:prstGeom>
          <a:gradFill rotWithShape="1">
            <a:gsLst>
              <a:gs pos="0">
                <a:srgbClr val="FF8080"/>
              </a:gs>
              <a:gs pos="50000">
                <a:srgbClr val="FFB3B3"/>
              </a:gs>
              <a:gs pos="100000">
                <a:srgbClr val="FFDADA"/>
              </a:gs>
            </a:gsLst>
            <a:lin ang="5400000" scaled="1"/>
          </a:gradFill>
          <a:ln w="9525">
            <a:solidFill>
              <a:srgbClr val="FFFF00"/>
            </a:solidFill>
            <a:miter lim="800000"/>
            <a:headEnd/>
            <a:tailEnd/>
          </a:ln>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a:r>
              <a:rPr lang="en-US" altLang="en-US" sz="3200"/>
              <a:t>DAS SOLLEN (NORMATIF)</a:t>
            </a:r>
          </a:p>
        </p:txBody>
      </p:sp>
      <p:sp>
        <p:nvSpPr>
          <p:cNvPr id="17417" name="TextBox 10"/>
          <p:cNvSpPr txBox="1">
            <a:spLocks noChangeArrowheads="1"/>
          </p:cNvSpPr>
          <p:nvPr/>
        </p:nvSpPr>
        <p:spPr bwMode="auto">
          <a:xfrm>
            <a:off x="285749" y="3000372"/>
            <a:ext cx="8572531" cy="35394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9525">
            <a:solidFill>
              <a:schemeClr val="tx1"/>
            </a:solidFill>
            <a:miter lim="800000"/>
            <a:headEnd/>
            <a:tailEnd/>
          </a:ln>
        </p:spPr>
        <p:txBody>
          <a:bodyPr>
            <a:spAutoFit/>
          </a:bodyPr>
          <a:lstStyle/>
          <a:p>
            <a:pPr>
              <a:defRPr/>
            </a:pPr>
            <a:r>
              <a:rPr lang="af-ZA" sz="2800"/>
              <a:t>UU Perlindungan Anak (2002) </a:t>
            </a:r>
          </a:p>
          <a:p>
            <a:pPr>
              <a:buFont typeface="Arial" pitchFamily="34" charset="0"/>
              <a:buChar char="•"/>
              <a:defRPr/>
            </a:pPr>
            <a:r>
              <a:rPr lang="af-ZA" sz="2800"/>
              <a:t> Media massa sbg bagian dr unsur masy ikut berperan dlm perlindungan anak (Pasal 72) utk bebas dr kekerasan &amp; diskriminasi (Pasal 3 &amp; 4)</a:t>
            </a:r>
          </a:p>
          <a:p>
            <a:pPr>
              <a:buFont typeface="Arial" pitchFamily="34" charset="0"/>
              <a:buChar char="•"/>
              <a:defRPr/>
            </a:pPr>
            <a:r>
              <a:rPr lang="af-ZA" sz="2800"/>
              <a:t> Setiap anak berhak utk terima informasi sesuai dg tingkat kecerdasan &amp; usianya demi pengembangan dirinya sesuai dg nilai2 kesusilaan &amp; kepatutan (Pasal 10)</a:t>
            </a:r>
            <a:endParaRPr lang="en-US" sz="2800"/>
          </a:p>
        </p:txBody>
      </p:sp>
      <p:sp>
        <p:nvSpPr>
          <p:cNvPr id="17428" name="TextBox 24"/>
          <p:cNvSpPr txBox="1">
            <a:spLocks noChangeArrowheads="1"/>
          </p:cNvSpPr>
          <p:nvPr/>
        </p:nvSpPr>
        <p:spPr bwMode="auto">
          <a:xfrm>
            <a:off x="285752" y="976387"/>
            <a:ext cx="8501090" cy="181588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9525">
            <a:solidFill>
              <a:schemeClr val="tx1"/>
            </a:solidFill>
            <a:miter lim="800000"/>
            <a:headEnd/>
            <a:tailEnd/>
          </a:ln>
        </p:spPr>
        <p:txBody>
          <a:bodyPr>
            <a:spAutoFit/>
          </a:bodyPr>
          <a:lstStyle/>
          <a:p>
            <a:pPr>
              <a:defRPr/>
            </a:pPr>
            <a:r>
              <a:rPr lang="af-ZA" sz="2800"/>
              <a:t>Pasal 28B Ayat (2) UUD 1945 </a:t>
            </a:r>
          </a:p>
          <a:p>
            <a:pPr>
              <a:defRPr/>
            </a:pPr>
            <a:r>
              <a:rPr lang="af-ZA" sz="2800"/>
              <a:t>“Setiap anak berhak atas kelangsungan hidup, tumbuh &amp; berkembang serta berhak atas perlindungan dr kekerasan &amp; diskriminasi”</a:t>
            </a:r>
          </a:p>
        </p:txBody>
      </p:sp>
    </p:spTree>
    <p:extLst>
      <p:ext uri="{BB962C8B-B14F-4D97-AF65-F5344CB8AC3E}">
        <p14:creationId xmlns:p14="http://schemas.microsoft.com/office/powerpoint/2010/main" val="236757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Impact" pitchFamily="34" charset="0"/>
              </a:rPr>
              <a:t>Bagaimana</a:t>
            </a:r>
            <a:r>
              <a:rPr lang="en-US" dirty="0" smtClean="0">
                <a:latin typeface="Impact" pitchFamily="34" charset="0"/>
              </a:rPr>
              <a:t> </a:t>
            </a:r>
            <a:r>
              <a:rPr lang="en-US" dirty="0" err="1" smtClean="0">
                <a:latin typeface="Impact" pitchFamily="34" charset="0"/>
              </a:rPr>
              <a:t>mendapatkan</a:t>
            </a:r>
            <a:r>
              <a:rPr lang="en-US" dirty="0" smtClean="0">
                <a:latin typeface="Impact" pitchFamily="34" charset="0"/>
              </a:rPr>
              <a:t> </a:t>
            </a:r>
            <a:r>
              <a:rPr lang="en-US" dirty="0" err="1" smtClean="0">
                <a:latin typeface="Impact" pitchFamily="34" charset="0"/>
              </a:rPr>
              <a:t>Masalah</a:t>
            </a:r>
            <a:r>
              <a:rPr lang="en-US" dirty="0" smtClean="0">
                <a:latin typeface="Impact" pitchFamily="34" charset="0"/>
              </a:rPr>
              <a:t> </a:t>
            </a:r>
            <a:r>
              <a:rPr lang="en-US" dirty="0" err="1" smtClean="0">
                <a:latin typeface="Impact" pitchFamily="34" charset="0"/>
              </a:rPr>
              <a:t>Penelitian</a:t>
            </a:r>
            <a:r>
              <a:rPr lang="en-US" dirty="0" smtClean="0">
                <a:latin typeface="Impact" pitchFamily="34" charset="0"/>
              </a:rPr>
              <a:t> ?</a:t>
            </a:r>
            <a:endParaRPr lang="en-US" dirty="0">
              <a:latin typeface="Impact"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6264710"/>
              </p:ext>
            </p:extLst>
          </p:nvPr>
        </p:nvGraphicFramePr>
        <p:xfrm>
          <a:off x="533400" y="2590800"/>
          <a:ext cx="8153400" cy="2123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584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Program Files\Microsoft Office\MEDIA\CAGCAT10\j0205582.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4826668" y="2896182"/>
            <a:ext cx="4317364" cy="3961842"/>
          </a:xfrm>
          <a:prstGeom prst="rect">
            <a:avLst/>
          </a:prstGeom>
          <a:noFill/>
        </p:spPr>
      </p:pic>
      <p:sp>
        <p:nvSpPr>
          <p:cNvPr id="14339" name="Title 1"/>
          <p:cNvSpPr>
            <a:spLocks noGrp="1"/>
          </p:cNvSpPr>
          <p:nvPr>
            <p:ph type="title"/>
          </p:nvPr>
        </p:nvSpPr>
        <p:spPr>
          <a:xfrm>
            <a:off x="457200" y="142875"/>
            <a:ext cx="8229600" cy="1571625"/>
          </a:xfrm>
        </p:spPr>
        <p:txBody>
          <a:bodyPr/>
          <a:lstStyle/>
          <a:p>
            <a:pPr marL="53975" eaLnBrk="1" hangingPunct="1"/>
            <a:r>
              <a:rPr lang="en-US" altLang="en-US" sz="4800" dirty="0" smtClean="0">
                <a:solidFill>
                  <a:schemeClr val="tx1"/>
                </a:solidFill>
                <a:latin typeface="Impact" pitchFamily="34" charset="0"/>
              </a:rPr>
              <a:t>OBSERVATION: </a:t>
            </a:r>
            <a:br>
              <a:rPr lang="en-US" altLang="en-US" sz="4800" dirty="0" smtClean="0">
                <a:solidFill>
                  <a:schemeClr val="tx1"/>
                </a:solidFill>
                <a:latin typeface="Impact" pitchFamily="34" charset="0"/>
              </a:rPr>
            </a:br>
            <a:r>
              <a:rPr lang="en-US" altLang="en-US" sz="4800" dirty="0" smtClean="0">
                <a:solidFill>
                  <a:schemeClr val="tx1"/>
                </a:solidFill>
                <a:latin typeface="Impact" pitchFamily="34" charset="0"/>
              </a:rPr>
              <a:t>Broad Problem Area</a:t>
            </a:r>
          </a:p>
        </p:txBody>
      </p:sp>
      <p:sp>
        <p:nvSpPr>
          <p:cNvPr id="14340" name="Content Placeholder 2"/>
          <p:cNvSpPr>
            <a:spLocks noGrp="1"/>
          </p:cNvSpPr>
          <p:nvPr>
            <p:ph idx="1"/>
          </p:nvPr>
        </p:nvSpPr>
        <p:spPr>
          <a:xfrm>
            <a:off x="762000" y="2133600"/>
            <a:ext cx="3539687" cy="3048000"/>
          </a:xfrm>
          <a:solidFill>
            <a:schemeClr val="accent6"/>
          </a:solidFill>
        </p:spPr>
        <p:txBody>
          <a:bodyPr/>
          <a:lstStyle/>
          <a:p>
            <a:pPr marL="0" indent="0" algn="ctr" eaLnBrk="1" hangingPunct="1">
              <a:buNone/>
            </a:pPr>
            <a:r>
              <a:rPr lang="af-ZA" altLang="en-US" sz="2800" dirty="0" smtClean="0"/>
              <a:t>Masalah yang ada pada organisasi media dan kehidupan sosial yang perlu diselesaikan</a:t>
            </a:r>
            <a:endParaRPr lang="af-ZA" altLang="en-US" sz="2800" dirty="0" smtClean="0"/>
          </a:p>
        </p:txBody>
      </p:sp>
      <p:sp>
        <p:nvSpPr>
          <p:cNvPr id="2" name="Rectangle 1"/>
          <p:cNvSpPr/>
          <p:nvPr/>
        </p:nvSpPr>
        <p:spPr>
          <a:xfrm>
            <a:off x="4572000" y="2438400"/>
            <a:ext cx="3810000" cy="2308324"/>
          </a:xfrm>
          <a:prstGeom prst="rect">
            <a:avLst/>
          </a:prstGeom>
          <a:solidFill>
            <a:srgbClr val="FFFF00"/>
          </a:solidFill>
        </p:spPr>
        <p:txBody>
          <a:bodyPr wrap="square">
            <a:spAutoFit/>
          </a:bodyPr>
          <a:lstStyle/>
          <a:p>
            <a:pPr eaLnBrk="1" hangingPunct="1"/>
            <a:r>
              <a:rPr lang="af-ZA" altLang="en-US" sz="2400" dirty="0" smtClean="0"/>
              <a:t>Contoh: TPI pailit; Modal asing masuk dlm pemilikan pers Indonesia; Media cetak kolaps; Anak SMP 12 kota 97% sudah lihat situs porno; dll</a:t>
            </a:r>
            <a:endParaRPr lang="af-ZA" altLang="en-US" sz="2400" dirty="0" smtClean="0"/>
          </a:p>
        </p:txBody>
      </p:sp>
    </p:spTree>
    <p:extLst>
      <p:ext uri="{BB962C8B-B14F-4D97-AF65-F5344CB8AC3E}">
        <p14:creationId xmlns:p14="http://schemas.microsoft.com/office/powerpoint/2010/main" val="4192729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rogram Files\Microsoft Office\MEDIA\CAGCAT10\j0205582.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4826668" y="2896182"/>
            <a:ext cx="4317364" cy="3961842"/>
          </a:xfrm>
          <a:prstGeom prst="rect">
            <a:avLst/>
          </a:prstGeom>
          <a:noFill/>
        </p:spPr>
      </p:pic>
      <p:sp>
        <p:nvSpPr>
          <p:cNvPr id="2" name="Title 1"/>
          <p:cNvSpPr>
            <a:spLocks noGrp="1"/>
          </p:cNvSpPr>
          <p:nvPr>
            <p:ph type="title"/>
          </p:nvPr>
        </p:nvSpPr>
        <p:spPr>
          <a:xfrm>
            <a:off x="457200" y="142875"/>
            <a:ext cx="8229600" cy="1285875"/>
          </a:xfrm>
        </p:spPr>
        <p:txBody>
          <a:bodyPr rtlCol="0">
            <a:noAutofit/>
          </a:bodyPr>
          <a:lstStyle/>
          <a:p>
            <a:pPr marL="54864" eaLnBrk="1" fontAlgn="auto" hangingPunct="1">
              <a:spcAft>
                <a:spcPts val="0"/>
              </a:spcAft>
              <a:defRPr/>
            </a:pPr>
            <a:r>
              <a:rPr lang="en-US" dirty="0" smtClean="0">
                <a:solidFill>
                  <a:schemeClr val="tx2">
                    <a:tint val="100000"/>
                    <a:shade val="90000"/>
                    <a:satMod val="250000"/>
                    <a:alpha val="100000"/>
                  </a:schemeClr>
                </a:solidFill>
                <a:latin typeface="Impact" pitchFamily="34" charset="0"/>
              </a:rPr>
              <a:t>OBSERVATION: </a:t>
            </a:r>
            <a:br>
              <a:rPr lang="en-US" dirty="0" smtClean="0">
                <a:solidFill>
                  <a:schemeClr val="tx2">
                    <a:tint val="100000"/>
                    <a:shade val="90000"/>
                    <a:satMod val="250000"/>
                    <a:alpha val="100000"/>
                  </a:schemeClr>
                </a:solidFill>
                <a:latin typeface="Impact" pitchFamily="34" charset="0"/>
              </a:rPr>
            </a:br>
            <a:r>
              <a:rPr lang="en-US" dirty="0" smtClean="0">
                <a:solidFill>
                  <a:schemeClr val="tx2">
                    <a:tint val="100000"/>
                    <a:shade val="90000"/>
                    <a:satMod val="250000"/>
                    <a:alpha val="100000"/>
                  </a:schemeClr>
                </a:solidFill>
                <a:latin typeface="Impact" pitchFamily="34" charset="0"/>
              </a:rPr>
              <a:t>Broad Problem Area</a:t>
            </a:r>
            <a:endParaRPr lang="en-US" dirty="0">
              <a:solidFill>
                <a:schemeClr val="tx2">
                  <a:tint val="100000"/>
                  <a:shade val="90000"/>
                  <a:satMod val="250000"/>
                  <a:alpha val="100000"/>
                </a:schemeClr>
              </a:solidFill>
              <a:latin typeface="Impact" pitchFamily="34" charset="0"/>
            </a:endParaRPr>
          </a:p>
        </p:txBody>
      </p:sp>
      <p:sp>
        <p:nvSpPr>
          <p:cNvPr id="15364" name="Content Placeholder 2"/>
          <p:cNvSpPr>
            <a:spLocks noGrp="1"/>
          </p:cNvSpPr>
          <p:nvPr>
            <p:ph idx="1"/>
          </p:nvPr>
        </p:nvSpPr>
        <p:spPr>
          <a:xfrm>
            <a:off x="4648200" y="1828800"/>
            <a:ext cx="4067175" cy="4343400"/>
          </a:xfrm>
        </p:spPr>
        <p:style>
          <a:lnRef idx="1">
            <a:schemeClr val="accent6"/>
          </a:lnRef>
          <a:fillRef idx="2">
            <a:schemeClr val="accent6"/>
          </a:fillRef>
          <a:effectRef idx="1">
            <a:schemeClr val="accent6"/>
          </a:effectRef>
          <a:fontRef idx="minor">
            <a:schemeClr val="dk1"/>
          </a:fontRef>
        </p:style>
        <p:txBody>
          <a:bodyPr/>
          <a:lstStyle/>
          <a:p>
            <a:r>
              <a:rPr lang="af-ZA" altLang="en-US" sz="2400" dirty="0" smtClean="0"/>
              <a:t>Contoh</a:t>
            </a:r>
            <a:r>
              <a:rPr lang="af-ZA" altLang="en-US" sz="2400" dirty="0" smtClean="0"/>
              <a:t>: Pimred merasa kualitas tulisan wartawan perlu ditingkatkan; Manager merasa iklim komunikasi </a:t>
            </a:r>
            <a:r>
              <a:rPr lang="af-ZA" altLang="en-US" sz="2400" dirty="0" smtClean="0"/>
              <a:t>dalam  </a:t>
            </a:r>
            <a:r>
              <a:rPr lang="af-ZA" altLang="en-US" sz="2400" dirty="0" smtClean="0"/>
              <a:t>organisasi perlu diubah; Pimpinan perusahaan merasa kinerja karyawan turun, kekerasan pd wartawan akibat kurang pemahaman; dll</a:t>
            </a:r>
          </a:p>
        </p:txBody>
      </p:sp>
      <p:sp>
        <p:nvSpPr>
          <p:cNvPr id="3" name="Rectangle 2"/>
          <p:cNvSpPr/>
          <p:nvPr/>
        </p:nvSpPr>
        <p:spPr>
          <a:xfrm>
            <a:off x="609600" y="2722096"/>
            <a:ext cx="3429000" cy="1938992"/>
          </a:xfrm>
          <a:prstGeom prst="rect">
            <a:avLst/>
          </a:prstGeom>
          <a:solidFill>
            <a:srgbClr val="92D050"/>
          </a:solidFill>
        </p:spPr>
        <p:txBody>
          <a:bodyPr wrap="square">
            <a:spAutoFit/>
          </a:bodyPr>
          <a:lstStyle/>
          <a:p>
            <a:r>
              <a:rPr lang="en-US" sz="2400" dirty="0" smtClean="0"/>
              <a:t>Area </a:t>
            </a:r>
            <a:r>
              <a:rPr lang="en-US" sz="2400" dirty="0" err="1" smtClean="0"/>
              <a:t>atau</a:t>
            </a:r>
            <a:r>
              <a:rPr lang="en-US" sz="2400" dirty="0" smtClean="0"/>
              <a:t> </a:t>
            </a:r>
            <a:r>
              <a:rPr lang="en-US" sz="2400" dirty="0" err="1" smtClean="0"/>
              <a:t>wilayah</a:t>
            </a:r>
            <a:r>
              <a:rPr lang="en-US" sz="2400" dirty="0" smtClean="0"/>
              <a:t> </a:t>
            </a:r>
            <a:r>
              <a:rPr lang="en-US" sz="2400" dirty="0" err="1" smtClean="0"/>
              <a:t>dalam</a:t>
            </a:r>
            <a:r>
              <a:rPr lang="en-US" sz="2400" dirty="0" smtClean="0"/>
              <a:t> </a:t>
            </a:r>
            <a:r>
              <a:rPr lang="en-US" sz="2400" dirty="0" err="1" smtClean="0"/>
              <a:t>suatu</a:t>
            </a:r>
            <a:r>
              <a:rPr lang="en-US" sz="2400" dirty="0" smtClean="0"/>
              <a:t> </a:t>
            </a:r>
            <a:r>
              <a:rPr lang="en-US" sz="2400" dirty="0" err="1" smtClean="0"/>
              <a:t>organisasi</a:t>
            </a:r>
            <a:r>
              <a:rPr lang="en-US" sz="2400" dirty="0" smtClean="0"/>
              <a:t> media yang </a:t>
            </a:r>
            <a:r>
              <a:rPr lang="en-US" sz="2400" dirty="0" err="1" smtClean="0"/>
              <a:t>pimpinan</a:t>
            </a:r>
            <a:r>
              <a:rPr lang="en-US" sz="2400" dirty="0" smtClean="0"/>
              <a:t> </a:t>
            </a:r>
            <a:r>
              <a:rPr lang="en-US" sz="2400" dirty="0" err="1" smtClean="0"/>
              <a:t>atau</a:t>
            </a:r>
            <a:r>
              <a:rPr lang="en-US" sz="2400" dirty="0" smtClean="0"/>
              <a:t> </a:t>
            </a:r>
            <a:r>
              <a:rPr lang="en-US" sz="2400" dirty="0" err="1" smtClean="0"/>
              <a:t>manajer</a:t>
            </a:r>
            <a:r>
              <a:rPr lang="en-US" sz="2400" dirty="0" smtClean="0"/>
              <a:t> </a:t>
            </a:r>
            <a:r>
              <a:rPr lang="en-US" sz="2400" dirty="0" err="1" smtClean="0"/>
              <a:t>yakini</a:t>
            </a:r>
            <a:r>
              <a:rPr lang="en-US" sz="2400" dirty="0" smtClean="0"/>
              <a:t> </a:t>
            </a:r>
            <a:r>
              <a:rPr lang="en-US" sz="2400" dirty="0" err="1" smtClean="0"/>
              <a:t>perlu</a:t>
            </a:r>
            <a:r>
              <a:rPr lang="en-US" sz="2400" dirty="0" smtClean="0"/>
              <a:t> </a:t>
            </a:r>
            <a:r>
              <a:rPr lang="en-US" sz="2400" dirty="0" err="1" smtClean="0"/>
              <a:t>ditingkatkan</a:t>
            </a:r>
            <a:endParaRPr lang="en-US" sz="2400" dirty="0"/>
          </a:p>
        </p:txBody>
      </p:sp>
    </p:spTree>
    <p:extLst>
      <p:ext uri="{BB962C8B-B14F-4D97-AF65-F5344CB8AC3E}">
        <p14:creationId xmlns:p14="http://schemas.microsoft.com/office/powerpoint/2010/main" val="3543971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rogram Files\Microsoft Office\MEDIA\CAGCAT10\j0205582.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4826668" y="2896182"/>
            <a:ext cx="4317364" cy="3961842"/>
          </a:xfrm>
          <a:prstGeom prst="rect">
            <a:avLst/>
          </a:prstGeom>
          <a:noFill/>
        </p:spPr>
      </p:pic>
      <p:sp>
        <p:nvSpPr>
          <p:cNvPr id="2" name="Title 1"/>
          <p:cNvSpPr>
            <a:spLocks noGrp="1"/>
          </p:cNvSpPr>
          <p:nvPr>
            <p:ph type="title"/>
          </p:nvPr>
        </p:nvSpPr>
        <p:spPr>
          <a:xfrm>
            <a:off x="457200" y="142875"/>
            <a:ext cx="8229600" cy="1428750"/>
          </a:xfrm>
        </p:spPr>
        <p:txBody>
          <a:bodyPr rtlCol="0">
            <a:no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OBSERVATION</a:t>
            </a:r>
            <a:r>
              <a:rPr lang="en-US" smtClean="0">
                <a:solidFill>
                  <a:schemeClr val="tx2">
                    <a:tint val="100000"/>
                    <a:shade val="90000"/>
                    <a:satMod val="250000"/>
                    <a:alpha val="100000"/>
                  </a:schemeClr>
                </a:solidFill>
              </a:rPr>
              <a:t>: </a:t>
            </a:r>
            <a:br>
              <a:rPr lang="en-US" smtClean="0">
                <a:solidFill>
                  <a:schemeClr val="tx2">
                    <a:tint val="100000"/>
                    <a:shade val="90000"/>
                    <a:satMod val="250000"/>
                    <a:alpha val="100000"/>
                  </a:schemeClr>
                </a:solidFill>
              </a:rPr>
            </a:br>
            <a:r>
              <a:rPr lang="en-US" smtClean="0">
                <a:solidFill>
                  <a:schemeClr val="tx2">
                    <a:tint val="100000"/>
                    <a:shade val="90000"/>
                    <a:satMod val="250000"/>
                    <a:alpha val="100000"/>
                  </a:schemeClr>
                </a:solidFill>
              </a:rPr>
              <a:t>Broad Problem Area</a:t>
            </a:r>
            <a:endParaRPr lang="en-US" dirty="0">
              <a:solidFill>
                <a:schemeClr val="tx2">
                  <a:tint val="100000"/>
                  <a:shade val="90000"/>
                  <a:satMod val="250000"/>
                  <a:alpha val="100000"/>
                </a:schemeClr>
              </a:solidFill>
            </a:endParaRPr>
          </a:p>
        </p:txBody>
      </p:sp>
      <p:sp>
        <p:nvSpPr>
          <p:cNvPr id="13315" name="Content Placeholder 2"/>
          <p:cNvSpPr>
            <a:spLocks noGrp="1"/>
          </p:cNvSpPr>
          <p:nvPr>
            <p:ph idx="1"/>
          </p:nvPr>
        </p:nvSpPr>
        <p:spPr>
          <a:xfrm>
            <a:off x="4038600" y="1752600"/>
            <a:ext cx="4648200" cy="4343400"/>
          </a:xfrm>
          <a:solidFill>
            <a:schemeClr val="accent3">
              <a:lumMod val="90000"/>
            </a:schemeClr>
          </a:solidFill>
        </p:spPr>
        <p:txBody>
          <a:bodyPr rtlCol="0">
            <a:normAutofit fontScale="70000" lnSpcReduction="20000"/>
          </a:bodyPr>
          <a:lstStyle/>
          <a:p>
            <a:pPr lvl="1" eaLnBrk="1" fontAlgn="auto" hangingPunct="1">
              <a:spcAft>
                <a:spcPts val="0"/>
              </a:spcAft>
              <a:buFont typeface="Arial" pitchFamily="34" charset="0"/>
              <a:buChar char="–"/>
              <a:defRPr/>
            </a:pPr>
            <a:r>
              <a:rPr lang="af-ZA" sz="3200" dirty="0" smtClean="0"/>
              <a:t>Teori </a:t>
            </a:r>
            <a:r>
              <a:rPr lang="af-ZA" sz="3200" dirty="0" smtClean="0"/>
              <a:t>agenda-setting selama ini gunakan pendekatan kuantitatif. Bgmn gunakan pendekatan kualitatif? Utk isi non berita?</a:t>
            </a:r>
          </a:p>
          <a:p>
            <a:pPr lvl="1" eaLnBrk="1" fontAlgn="auto" hangingPunct="1">
              <a:spcAft>
                <a:spcPts val="0"/>
              </a:spcAft>
              <a:buFont typeface="Arial" pitchFamily="34" charset="0"/>
              <a:buChar char="–"/>
              <a:defRPr/>
            </a:pPr>
            <a:r>
              <a:rPr lang="af-ZA" sz="3200" dirty="0" smtClean="0"/>
              <a:t>Teori kultivasi selama ini utk isi kekerasan TV, bgm utk isi mistik di TV?</a:t>
            </a:r>
          </a:p>
          <a:p>
            <a:pPr lvl="1" eaLnBrk="1" fontAlgn="auto" hangingPunct="1">
              <a:spcAft>
                <a:spcPts val="0"/>
              </a:spcAft>
              <a:buFont typeface="Arial" pitchFamily="34" charset="0"/>
              <a:buChar char="–"/>
              <a:defRPr/>
            </a:pPr>
            <a:r>
              <a:rPr lang="af-ZA" sz="3200" dirty="0" smtClean="0"/>
              <a:t>Teori uses and gratification selama ini utk kepuasan khalayak, bgmn utk partisipasi politik masy dlm pemilu?</a:t>
            </a:r>
          </a:p>
          <a:p>
            <a:pPr lvl="1" eaLnBrk="1" fontAlgn="auto" hangingPunct="1">
              <a:spcAft>
                <a:spcPts val="0"/>
              </a:spcAft>
              <a:buFont typeface="Arial" pitchFamily="34" charset="0"/>
              <a:buChar char="–"/>
              <a:defRPr/>
            </a:pPr>
            <a:r>
              <a:rPr lang="af-ZA" sz="3200" dirty="0" smtClean="0"/>
              <a:t>Dll </a:t>
            </a:r>
          </a:p>
        </p:txBody>
      </p:sp>
      <p:sp>
        <p:nvSpPr>
          <p:cNvPr id="3" name="Rectangle 2"/>
          <p:cNvSpPr/>
          <p:nvPr/>
        </p:nvSpPr>
        <p:spPr>
          <a:xfrm>
            <a:off x="990600" y="2057400"/>
            <a:ext cx="2819400"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en-US" sz="2400" dirty="0"/>
          </a:p>
          <a:p>
            <a:r>
              <a:rPr lang="en-US" sz="2400" dirty="0" err="1"/>
              <a:t>Isu</a:t>
            </a:r>
            <a:r>
              <a:rPr lang="en-US" sz="2400" dirty="0"/>
              <a:t> </a:t>
            </a:r>
            <a:r>
              <a:rPr lang="en-US" sz="2400" dirty="0" err="1"/>
              <a:t>konseptual</a:t>
            </a:r>
            <a:r>
              <a:rPr lang="en-US" sz="2400" dirty="0"/>
              <a:t> </a:t>
            </a:r>
            <a:r>
              <a:rPr lang="en-US" sz="2400" dirty="0" err="1"/>
              <a:t>atau</a:t>
            </a:r>
            <a:r>
              <a:rPr lang="en-US" sz="2400" dirty="0"/>
              <a:t> </a:t>
            </a:r>
            <a:r>
              <a:rPr lang="en-US" sz="2400" dirty="0" err="1"/>
              <a:t>teoritis</a:t>
            </a:r>
            <a:r>
              <a:rPr lang="en-US" sz="2400" dirty="0"/>
              <a:t> yang </a:t>
            </a:r>
            <a:r>
              <a:rPr lang="en-US" sz="2400" dirty="0" err="1"/>
              <a:t>perlu</a:t>
            </a:r>
            <a:r>
              <a:rPr lang="en-US" sz="2400" dirty="0"/>
              <a:t> </a:t>
            </a:r>
            <a:r>
              <a:rPr lang="en-US" sz="2400" dirty="0" err="1" smtClean="0"/>
              <a:t>difokuskan</a:t>
            </a:r>
            <a:r>
              <a:rPr lang="en-US" sz="2400" dirty="0" smtClean="0"/>
              <a:t> </a:t>
            </a:r>
            <a:r>
              <a:rPr lang="en-US" sz="2400" dirty="0" err="1" smtClean="0"/>
              <a:t>untuk</a:t>
            </a:r>
            <a:r>
              <a:rPr lang="en-US" sz="2400" dirty="0" smtClean="0"/>
              <a:t> </a:t>
            </a:r>
            <a:r>
              <a:rPr lang="en-US" sz="2400" dirty="0" err="1"/>
              <a:t>peneliti</a:t>
            </a:r>
            <a:r>
              <a:rPr lang="en-US" sz="2400" dirty="0"/>
              <a:t> </a:t>
            </a:r>
            <a:r>
              <a:rPr lang="en-US" sz="2400" dirty="0" err="1"/>
              <a:t>dasar</a:t>
            </a:r>
            <a:r>
              <a:rPr lang="en-US" sz="2400" dirty="0"/>
              <a:t> </a:t>
            </a:r>
            <a:r>
              <a:rPr lang="en-US" sz="2400" dirty="0" err="1"/>
              <a:t>untuk</a:t>
            </a:r>
            <a:r>
              <a:rPr lang="en-US" sz="2400" dirty="0"/>
              <a:t> </a:t>
            </a:r>
            <a:r>
              <a:rPr lang="en-US" sz="2400" dirty="0" err="1"/>
              <a:t>memahami</a:t>
            </a:r>
            <a:r>
              <a:rPr lang="en-US" sz="2400" dirty="0"/>
              <a:t> </a:t>
            </a:r>
            <a:r>
              <a:rPr lang="en-US" sz="2400" dirty="0" err="1"/>
              <a:t>fenomena</a:t>
            </a:r>
            <a:r>
              <a:rPr lang="en-US" sz="2400" dirty="0"/>
              <a:t> </a:t>
            </a:r>
            <a:r>
              <a:rPr lang="en-US" sz="2400" dirty="0" err="1"/>
              <a:t>tertentu</a:t>
            </a:r>
            <a:endParaRPr lang="en-US" sz="2400" dirty="0"/>
          </a:p>
        </p:txBody>
      </p:sp>
    </p:spTree>
    <p:extLst>
      <p:ext uri="{BB962C8B-B14F-4D97-AF65-F5344CB8AC3E}">
        <p14:creationId xmlns:p14="http://schemas.microsoft.com/office/powerpoint/2010/main" val="234024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rogram Files\Microsoft Office\MEDIA\CAGCAT10\j0205582.wmf"/>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4826668" y="2896182"/>
            <a:ext cx="4317364" cy="3961842"/>
          </a:xfrm>
          <a:prstGeom prst="rect">
            <a:avLst/>
          </a:prstGeom>
          <a:noFill/>
        </p:spPr>
      </p:pic>
      <p:sp>
        <p:nvSpPr>
          <p:cNvPr id="2" name="Title 1"/>
          <p:cNvSpPr>
            <a:spLocks noGrp="1"/>
          </p:cNvSpPr>
          <p:nvPr>
            <p:ph type="title"/>
          </p:nvPr>
        </p:nvSpPr>
        <p:spPr>
          <a:xfrm>
            <a:off x="457200" y="142875"/>
            <a:ext cx="8229600" cy="1357313"/>
          </a:xfrm>
        </p:spPr>
        <p:txBody>
          <a:bodyPr rtlCol="0">
            <a:no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OBSERVATION</a:t>
            </a:r>
            <a:r>
              <a:rPr lang="en-US" smtClean="0">
                <a:solidFill>
                  <a:schemeClr val="tx2">
                    <a:tint val="100000"/>
                    <a:shade val="90000"/>
                    <a:satMod val="250000"/>
                    <a:alpha val="100000"/>
                  </a:schemeClr>
                </a:solidFill>
              </a:rPr>
              <a:t>: </a:t>
            </a:r>
            <a:br>
              <a:rPr lang="en-US" smtClean="0">
                <a:solidFill>
                  <a:schemeClr val="tx2">
                    <a:tint val="100000"/>
                    <a:shade val="90000"/>
                    <a:satMod val="250000"/>
                    <a:alpha val="100000"/>
                  </a:schemeClr>
                </a:solidFill>
              </a:rPr>
            </a:br>
            <a:r>
              <a:rPr lang="en-US" smtClean="0">
                <a:solidFill>
                  <a:schemeClr val="tx2">
                    <a:tint val="100000"/>
                    <a:shade val="90000"/>
                    <a:satMod val="250000"/>
                    <a:alpha val="100000"/>
                  </a:schemeClr>
                </a:solidFill>
              </a:rPr>
              <a:t>Broad Problem Area</a:t>
            </a:r>
            <a:endParaRPr lang="en-US" dirty="0">
              <a:solidFill>
                <a:schemeClr val="tx2">
                  <a:tint val="100000"/>
                  <a:shade val="90000"/>
                  <a:satMod val="250000"/>
                  <a:alpha val="100000"/>
                </a:schemeClr>
              </a:solidFill>
            </a:endParaRPr>
          </a:p>
        </p:txBody>
      </p:sp>
      <p:sp>
        <p:nvSpPr>
          <p:cNvPr id="17412" name="Content Placeholder 2"/>
          <p:cNvSpPr>
            <a:spLocks noGrp="1"/>
          </p:cNvSpPr>
          <p:nvPr>
            <p:ph idx="1"/>
          </p:nvPr>
        </p:nvSpPr>
        <p:spPr>
          <a:xfrm>
            <a:off x="4419600" y="1676400"/>
            <a:ext cx="4495800" cy="4510088"/>
          </a:xfrm>
        </p:spPr>
        <p:style>
          <a:lnRef idx="1">
            <a:schemeClr val="accent6"/>
          </a:lnRef>
          <a:fillRef idx="2">
            <a:schemeClr val="accent6"/>
          </a:fillRef>
          <a:effectRef idx="1">
            <a:schemeClr val="accent6"/>
          </a:effectRef>
          <a:fontRef idx="minor">
            <a:schemeClr val="dk1"/>
          </a:fontRef>
        </p:style>
        <p:txBody>
          <a:bodyPr/>
          <a:lstStyle/>
          <a:p>
            <a:pPr lvl="1" eaLnBrk="1" hangingPunct="1"/>
            <a:r>
              <a:rPr lang="af-ZA" altLang="en-US" sz="2200" dirty="0" smtClean="0"/>
              <a:t>Faktor2 apa yg pengaruhi kinerja wartawan utk produktif?</a:t>
            </a:r>
          </a:p>
          <a:p>
            <a:pPr lvl="1" eaLnBrk="1" hangingPunct="1"/>
            <a:r>
              <a:rPr lang="af-ZA" altLang="en-US" sz="2200" dirty="0" smtClean="0"/>
              <a:t>Bagaimana media membingkai kasus Century? Korupsi? Lumpur Lampindo? </a:t>
            </a:r>
          </a:p>
          <a:p>
            <a:pPr lvl="1" eaLnBrk="1" hangingPunct="1"/>
            <a:r>
              <a:rPr lang="af-ZA" altLang="en-US" sz="2200" dirty="0" smtClean="0"/>
              <a:t>Bagaimana representasi wanita di media? Orangtua? Anak-anak? Kaum disable? Kelompok miskin? Gay? Lesbian?</a:t>
            </a:r>
          </a:p>
          <a:p>
            <a:pPr lvl="1" eaLnBrk="1" hangingPunct="1"/>
            <a:r>
              <a:rPr lang="af-ZA" altLang="en-US" sz="2200" dirty="0" smtClean="0"/>
              <a:t>Dll </a:t>
            </a:r>
            <a:endParaRPr lang="af-ZA" altLang="en-US" sz="2200" dirty="0" smtClean="0"/>
          </a:p>
          <a:p>
            <a:pPr lvl="1" eaLnBrk="1" hangingPunct="1"/>
            <a:endParaRPr lang="af-ZA" altLang="en-US" sz="2300" dirty="0" smtClean="0"/>
          </a:p>
        </p:txBody>
      </p:sp>
      <p:sp>
        <p:nvSpPr>
          <p:cNvPr id="3" name="Rectangle 2"/>
          <p:cNvSpPr/>
          <p:nvPr/>
        </p:nvSpPr>
        <p:spPr>
          <a:xfrm>
            <a:off x="990600" y="2157518"/>
            <a:ext cx="2793332" cy="2677656"/>
          </a:xfrm>
          <a:prstGeom prst="rect">
            <a:avLst/>
          </a:prstGeom>
          <a:solidFill>
            <a:schemeClr val="accent3">
              <a:lumMod val="90000"/>
            </a:schemeClr>
          </a:solidFill>
        </p:spPr>
        <p:txBody>
          <a:bodyPr wrap="square">
            <a:spAutoFit/>
          </a:bodyPr>
          <a:lstStyle/>
          <a:p>
            <a:r>
              <a:rPr lang="en-US" sz="2400" dirty="0" err="1" smtClean="0"/>
              <a:t>Beberapa</a:t>
            </a:r>
            <a:r>
              <a:rPr lang="en-US" sz="2400" dirty="0" smtClean="0"/>
              <a:t> </a:t>
            </a:r>
            <a:r>
              <a:rPr lang="en-US" sz="2400" dirty="0" err="1" smtClean="0"/>
              <a:t>pertanyaan</a:t>
            </a:r>
            <a:r>
              <a:rPr lang="en-US" sz="2400" dirty="0" smtClean="0"/>
              <a:t> </a:t>
            </a:r>
            <a:r>
              <a:rPr lang="en-US" sz="2400" dirty="0" err="1" smtClean="0"/>
              <a:t>penelitian</a:t>
            </a:r>
            <a:r>
              <a:rPr lang="en-US" sz="2400" dirty="0" smtClean="0"/>
              <a:t> yang </a:t>
            </a:r>
            <a:r>
              <a:rPr lang="en-US" sz="2400" dirty="0" err="1" smtClean="0"/>
              <a:t>pada</a:t>
            </a:r>
            <a:r>
              <a:rPr lang="en-US" sz="2400" dirty="0" smtClean="0"/>
              <a:t> </a:t>
            </a:r>
            <a:r>
              <a:rPr lang="en-US" sz="2400" dirty="0" err="1" smtClean="0"/>
              <a:t>dasarnya</a:t>
            </a:r>
            <a:r>
              <a:rPr lang="en-US" sz="2400" dirty="0" smtClean="0"/>
              <a:t> </a:t>
            </a:r>
            <a:r>
              <a:rPr lang="en-US" sz="2400" dirty="0" err="1" smtClean="0"/>
              <a:t>ingin</a:t>
            </a:r>
            <a:r>
              <a:rPr lang="en-US" sz="2400" dirty="0" smtClean="0"/>
              <a:t> </a:t>
            </a:r>
            <a:r>
              <a:rPr lang="en-US" sz="2400" dirty="0" err="1" smtClean="0"/>
              <a:t>dijawab</a:t>
            </a:r>
            <a:r>
              <a:rPr lang="en-US" sz="2400" dirty="0" smtClean="0"/>
              <a:t> </a:t>
            </a:r>
            <a:r>
              <a:rPr lang="en-US" sz="2400" dirty="0" err="1" smtClean="0"/>
              <a:t>secara</a:t>
            </a:r>
            <a:r>
              <a:rPr lang="en-US" sz="2400" dirty="0" smtClean="0"/>
              <a:t> </a:t>
            </a:r>
            <a:r>
              <a:rPr lang="en-US" sz="2400" dirty="0" err="1" smtClean="0"/>
              <a:t>empiris</a:t>
            </a:r>
            <a:r>
              <a:rPr lang="en-US" sz="2400" dirty="0" smtClean="0"/>
              <a:t> </a:t>
            </a:r>
            <a:r>
              <a:rPr lang="en-US" sz="2400" dirty="0" err="1" smtClean="0"/>
              <a:t>oleh</a:t>
            </a:r>
            <a:r>
              <a:rPr lang="en-US" sz="2400" dirty="0" smtClean="0"/>
              <a:t> </a:t>
            </a:r>
            <a:r>
              <a:rPr lang="en-US" sz="2400" dirty="0" err="1" smtClean="0"/>
              <a:t>peneliti</a:t>
            </a:r>
            <a:endParaRPr lang="en-US" sz="2400" dirty="0"/>
          </a:p>
        </p:txBody>
      </p:sp>
    </p:spTree>
    <p:extLst>
      <p:ext uri="{BB962C8B-B14F-4D97-AF65-F5344CB8AC3E}">
        <p14:creationId xmlns:p14="http://schemas.microsoft.com/office/powerpoint/2010/main" val="3472741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Program Files\Microsoft Office\MEDIA\CAGCAT10\j0235319.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3857621" y="1460577"/>
            <a:ext cx="5286412" cy="5397448"/>
          </a:xfrm>
          <a:prstGeom prst="rect">
            <a:avLst/>
          </a:prstGeom>
          <a:noFill/>
        </p:spPr>
      </p:pic>
      <p:sp>
        <p:nvSpPr>
          <p:cNvPr id="2" name="Title 1"/>
          <p:cNvSpPr>
            <a:spLocks noGrp="1"/>
          </p:cNvSpPr>
          <p:nvPr>
            <p:ph type="title"/>
          </p:nvPr>
        </p:nvSpPr>
        <p:spPr>
          <a:xfrm>
            <a:off x="457200" y="142875"/>
            <a:ext cx="8229600" cy="928688"/>
          </a:xfrm>
        </p:spPr>
        <p:txBody>
          <a:bodyPr rtlCol="0">
            <a:noAutofit/>
          </a:bodyPr>
          <a:lstStyle/>
          <a:p>
            <a:pPr marL="54864" eaLnBrk="1" fontAlgn="auto" hangingPunct="1">
              <a:spcAft>
                <a:spcPts val="0"/>
              </a:spcAft>
              <a:defRPr/>
            </a:pPr>
            <a:r>
              <a:rPr lang="en-US" sz="5400" smtClean="0">
                <a:solidFill>
                  <a:schemeClr val="tx2">
                    <a:tint val="100000"/>
                    <a:shade val="90000"/>
                    <a:satMod val="250000"/>
                    <a:alpha val="100000"/>
                  </a:schemeClr>
                </a:solidFill>
              </a:rPr>
              <a:t>PRASURVAI</a:t>
            </a:r>
            <a:endParaRPr lang="en-US" sz="5400" dirty="0">
              <a:solidFill>
                <a:schemeClr val="tx2">
                  <a:tint val="100000"/>
                  <a:shade val="90000"/>
                  <a:satMod val="250000"/>
                  <a:alpha val="100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458965"/>
              </p:ext>
            </p:extLst>
          </p:nvPr>
        </p:nvGraphicFramePr>
        <p:xfrm>
          <a:off x="-152400" y="1295400"/>
          <a:ext cx="9144000" cy="5426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990600" y="1829908"/>
            <a:ext cx="4724400" cy="523220"/>
          </a:xfrm>
          <a:prstGeom prst="rect">
            <a:avLst/>
          </a:prstGeom>
        </p:spPr>
        <p:txBody>
          <a:bodyPr wrap="square">
            <a:spAutoFit/>
          </a:bodyPr>
          <a:lstStyle/>
          <a:p>
            <a:r>
              <a:rPr lang="en-US" sz="2800" dirty="0" smtClean="0"/>
              <a:t>Nature Data Collection</a:t>
            </a:r>
            <a:endParaRPr lang="en-US" sz="2800" dirty="0"/>
          </a:p>
        </p:txBody>
      </p:sp>
    </p:spTree>
    <p:extLst>
      <p:ext uri="{BB962C8B-B14F-4D97-AF65-F5344CB8AC3E}">
        <p14:creationId xmlns:p14="http://schemas.microsoft.com/office/powerpoint/2010/main" val="2932930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Program Files\Microsoft Office\MEDIA\CAGCAT10\j0235319.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3857621" y="1460577"/>
            <a:ext cx="5286412" cy="5397448"/>
          </a:xfrm>
          <a:prstGeom prst="rect">
            <a:avLst/>
          </a:prstGeom>
          <a:noFill/>
        </p:spPr>
      </p:pic>
      <p:sp>
        <p:nvSpPr>
          <p:cNvPr id="2" name="Title 1"/>
          <p:cNvSpPr>
            <a:spLocks noGrp="1"/>
          </p:cNvSpPr>
          <p:nvPr>
            <p:ph type="title"/>
          </p:nvPr>
        </p:nvSpPr>
        <p:spPr>
          <a:xfrm>
            <a:off x="457200" y="285750"/>
            <a:ext cx="8229600" cy="857250"/>
          </a:xfrm>
        </p:spPr>
        <p:txBody>
          <a:bodyPr rtlCol="0">
            <a:noAutofit/>
          </a:bodyPr>
          <a:lstStyle/>
          <a:p>
            <a:pPr marL="54864" eaLnBrk="1" fontAlgn="auto" hangingPunct="1">
              <a:spcAft>
                <a:spcPts val="0"/>
              </a:spcAft>
              <a:defRPr/>
            </a:pPr>
            <a:r>
              <a:rPr lang="en-US" sz="5400" smtClean="0">
                <a:solidFill>
                  <a:schemeClr val="tx2">
                    <a:tint val="100000"/>
                    <a:shade val="90000"/>
                    <a:satMod val="250000"/>
                    <a:alpha val="100000"/>
                  </a:schemeClr>
                </a:solidFill>
              </a:rPr>
              <a:t>PRASURVAI</a:t>
            </a:r>
            <a:endParaRPr lang="en-US" sz="5400" dirty="0">
              <a:solidFill>
                <a:schemeClr val="tx2">
                  <a:tint val="100000"/>
                  <a:shade val="90000"/>
                  <a:satMod val="250000"/>
                  <a:alpha val="100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51346597"/>
              </p:ext>
            </p:extLst>
          </p:nvPr>
        </p:nvGraphicFramePr>
        <p:xfrm>
          <a:off x="457200" y="1357313"/>
          <a:ext cx="8229600" cy="5065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759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676400"/>
          </a:xfrm>
          <a:solidFill>
            <a:srgbClr val="FF00FF"/>
          </a:solidFill>
        </p:spPr>
        <p:txBody>
          <a:bodyPr/>
          <a:lstStyle/>
          <a:p>
            <a:r>
              <a:rPr lang="en-US" dirty="0" err="1" smtClean="0"/>
              <a:t>Jika</a:t>
            </a:r>
            <a:r>
              <a:rPr lang="en-US" dirty="0" smtClean="0"/>
              <a:t> </a:t>
            </a:r>
            <a:r>
              <a:rPr lang="en-US" dirty="0" err="1" smtClean="0"/>
              <a:t>masalah</a:t>
            </a:r>
            <a:r>
              <a:rPr lang="en-US" dirty="0" smtClean="0"/>
              <a:t> </a:t>
            </a:r>
            <a:r>
              <a:rPr lang="en-US" dirty="0" err="1" smtClean="0"/>
              <a:t>dan</a:t>
            </a:r>
            <a:r>
              <a:rPr lang="en-US" dirty="0" smtClean="0"/>
              <a:t> </a:t>
            </a:r>
            <a:r>
              <a:rPr lang="en-US" dirty="0" err="1" smtClean="0"/>
              <a:t>topik</a:t>
            </a:r>
            <a:r>
              <a:rPr lang="en-US" dirty="0" smtClean="0"/>
              <a:t> </a:t>
            </a:r>
            <a:r>
              <a:rPr lang="en-US" dirty="0" err="1" smtClean="0"/>
              <a:t>penelitian</a:t>
            </a:r>
            <a:r>
              <a:rPr lang="en-US" dirty="0" smtClean="0"/>
              <a:t> </a:t>
            </a:r>
            <a:r>
              <a:rPr lang="en-US" dirty="0" err="1" smtClean="0"/>
              <a:t>telah</a:t>
            </a:r>
            <a:r>
              <a:rPr lang="en-US" dirty="0" smtClean="0"/>
              <a:t> </a:t>
            </a:r>
            <a:r>
              <a:rPr lang="en-US" dirty="0" err="1" smtClean="0"/>
              <a:t>ditentukan</a:t>
            </a:r>
            <a:endParaRPr lang="en-US" dirty="0"/>
          </a:p>
        </p:txBody>
      </p:sp>
      <p:sp>
        <p:nvSpPr>
          <p:cNvPr id="3" name="Content Placeholder 2"/>
          <p:cNvSpPr>
            <a:spLocks noGrp="1"/>
          </p:cNvSpPr>
          <p:nvPr>
            <p:ph idx="1"/>
          </p:nvPr>
        </p:nvSpPr>
        <p:spPr>
          <a:xfrm>
            <a:off x="1371600" y="2895600"/>
            <a:ext cx="6705600" cy="1066800"/>
          </a:xfrm>
          <a:solidFill>
            <a:srgbClr val="92D050"/>
          </a:solidFill>
        </p:spPr>
        <p:txBody>
          <a:bodyPr/>
          <a:lstStyle/>
          <a:p>
            <a:pPr marL="0" indent="0" algn="ctr">
              <a:buNone/>
            </a:pPr>
            <a:r>
              <a:rPr lang="en-US" dirty="0" err="1" smtClean="0"/>
              <a:t>Selanjutnya</a:t>
            </a:r>
            <a:r>
              <a:rPr lang="en-US" dirty="0" smtClean="0"/>
              <a:t>, </a:t>
            </a:r>
            <a:r>
              <a:rPr lang="en-US" dirty="0" err="1" smtClean="0"/>
              <a:t>susun</a:t>
            </a:r>
            <a:r>
              <a:rPr lang="en-US" dirty="0" smtClean="0"/>
              <a:t> BAB 1 </a:t>
            </a:r>
            <a:r>
              <a:rPr lang="en-US" dirty="0" err="1" smtClean="0"/>
              <a:t>Penelitian</a:t>
            </a:r>
            <a:endParaRPr lang="en-US" dirty="0"/>
          </a:p>
        </p:txBody>
      </p:sp>
    </p:spTree>
    <p:extLst>
      <p:ext uri="{BB962C8B-B14F-4D97-AF65-F5344CB8AC3E}">
        <p14:creationId xmlns:p14="http://schemas.microsoft.com/office/powerpoint/2010/main" val="75049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Impact" pitchFamily="34" charset="0"/>
              </a:rPr>
              <a:t>Ciri</a:t>
            </a:r>
            <a:r>
              <a:rPr lang="en-US" dirty="0" smtClean="0">
                <a:latin typeface="Impact" pitchFamily="34" charset="0"/>
              </a:rPr>
              <a:t> </a:t>
            </a:r>
            <a:r>
              <a:rPr lang="en-US" dirty="0" err="1" smtClean="0">
                <a:latin typeface="Impact" pitchFamily="34" charset="0"/>
              </a:rPr>
              <a:t>Khas</a:t>
            </a:r>
            <a:r>
              <a:rPr lang="en-US" dirty="0" smtClean="0">
                <a:latin typeface="Impact" pitchFamily="34" charset="0"/>
              </a:rPr>
              <a:t> </a:t>
            </a:r>
            <a:r>
              <a:rPr lang="en-US" dirty="0" err="1" smtClean="0">
                <a:latin typeface="Impact" pitchFamily="34" charset="0"/>
              </a:rPr>
              <a:t>Penelitian</a:t>
            </a:r>
            <a:r>
              <a:rPr lang="en-US" dirty="0" smtClean="0">
                <a:latin typeface="Impact" pitchFamily="34" charset="0"/>
              </a:rPr>
              <a:t> </a:t>
            </a:r>
            <a:r>
              <a:rPr lang="en-US" dirty="0" err="1" smtClean="0">
                <a:latin typeface="Impact" pitchFamily="34" charset="0"/>
              </a:rPr>
              <a:t>Kualitatif</a:t>
            </a:r>
            <a:endParaRPr lang="en-US" dirty="0">
              <a:latin typeface="Impact"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45178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294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87930F0F-F592-4623-A951-D954081B25EE}"/>
              </a:ext>
            </a:extLst>
          </p:cNvPr>
          <p:cNvSpPr>
            <a:spLocks noGrp="1"/>
          </p:cNvSpPr>
          <p:nvPr>
            <p:ph type="title"/>
          </p:nvPr>
        </p:nvSpPr>
        <p:spPr>
          <a:xfrm>
            <a:off x="0" y="963877"/>
            <a:ext cx="3490722" cy="4930246"/>
          </a:xfrm>
        </p:spPr>
        <p:txBody>
          <a:bodyPr>
            <a:normAutofit/>
          </a:bodyPr>
          <a:lstStyle/>
          <a:p>
            <a:pPr algn="r"/>
            <a:r>
              <a:rPr lang="en-US" dirty="0">
                <a:solidFill>
                  <a:schemeClr val="tx1"/>
                </a:solidFill>
                <a:latin typeface="Impact" pitchFamily="34" charset="0"/>
              </a:rPr>
              <a:t>Bab 1 </a:t>
            </a:r>
            <a:r>
              <a:rPr lang="en-US" dirty="0" err="1">
                <a:solidFill>
                  <a:schemeClr val="tx1"/>
                </a:solidFill>
                <a:latin typeface="Impact" pitchFamily="34" charset="0"/>
              </a:rPr>
              <a:t>Pendahuluan</a:t>
            </a:r>
            <a:endParaRPr lang="en-US" dirty="0">
              <a:solidFill>
                <a:schemeClr val="tx1"/>
              </a:solidFill>
              <a:latin typeface="Impact" pitchFamily="34" charset="0"/>
            </a:endParaRPr>
          </a:p>
        </p:txBody>
      </p:sp>
      <p:sp>
        <p:nvSpPr>
          <p:cNvPr id="3" name="Content Placeholder 2">
            <a:extLst>
              <a:ext uri="{FF2B5EF4-FFF2-40B4-BE49-F238E27FC236}">
                <a16:creationId xmlns="" xmlns:a16="http://schemas.microsoft.com/office/drawing/2014/main" id="{E79BD5B5-95C8-4651-862C-284FBDA6D2CD}"/>
              </a:ext>
            </a:extLst>
          </p:cNvPr>
          <p:cNvSpPr>
            <a:spLocks noGrp="1"/>
          </p:cNvSpPr>
          <p:nvPr>
            <p:ph idx="1"/>
          </p:nvPr>
        </p:nvSpPr>
        <p:spPr>
          <a:xfrm>
            <a:off x="3732024" y="963877"/>
            <a:ext cx="4783327" cy="4930246"/>
          </a:xfrm>
        </p:spPr>
        <p:style>
          <a:lnRef idx="1">
            <a:schemeClr val="accent2"/>
          </a:lnRef>
          <a:fillRef idx="2">
            <a:schemeClr val="accent2"/>
          </a:fillRef>
          <a:effectRef idx="1">
            <a:schemeClr val="accent2"/>
          </a:effectRef>
          <a:fontRef idx="minor">
            <a:schemeClr val="dk1"/>
          </a:fontRef>
        </p:style>
        <p:txBody>
          <a:bodyPr anchor="ctr">
            <a:normAutofit fontScale="85000" lnSpcReduction="20000"/>
          </a:bodyPr>
          <a:lstStyle/>
          <a:p>
            <a:r>
              <a:rPr lang="en-US" sz="2000" dirty="0" err="1"/>
              <a:t>Terdiri</a:t>
            </a:r>
            <a:r>
              <a:rPr lang="en-US" sz="2000" dirty="0"/>
              <a:t> </a:t>
            </a:r>
            <a:r>
              <a:rPr lang="en-US" sz="2000" dirty="0" err="1"/>
              <a:t>dari</a:t>
            </a:r>
            <a:r>
              <a:rPr lang="en-US" sz="2000" dirty="0"/>
              <a:t> </a:t>
            </a:r>
            <a:r>
              <a:rPr lang="en-US" sz="2000" dirty="0" err="1"/>
              <a:t>beberapa</a:t>
            </a:r>
            <a:r>
              <a:rPr lang="en-US" sz="2000" dirty="0"/>
              <a:t> </a:t>
            </a:r>
            <a:r>
              <a:rPr lang="en-US" sz="2000" dirty="0" err="1"/>
              <a:t>bagian</a:t>
            </a:r>
            <a:r>
              <a:rPr lang="en-US" sz="2000" dirty="0"/>
              <a:t>:</a:t>
            </a:r>
          </a:p>
          <a:p>
            <a:pPr lvl="1"/>
            <a:r>
              <a:rPr lang="en-US" sz="2000" dirty="0"/>
              <a:t>1.1 </a:t>
            </a:r>
            <a:r>
              <a:rPr lang="en-US" sz="2000" dirty="0" err="1"/>
              <a:t>Latar</a:t>
            </a:r>
            <a:r>
              <a:rPr lang="en-US" sz="2000" dirty="0"/>
              <a:t> </a:t>
            </a:r>
            <a:r>
              <a:rPr lang="en-US" sz="2000" dirty="0" err="1"/>
              <a:t>Belakang</a:t>
            </a:r>
            <a:r>
              <a:rPr lang="en-US" sz="2000" dirty="0"/>
              <a:t> </a:t>
            </a:r>
            <a:r>
              <a:rPr lang="en-US" sz="2000" dirty="0" err="1"/>
              <a:t>Masalah</a:t>
            </a:r>
            <a:endParaRPr lang="en-US" sz="2000" dirty="0"/>
          </a:p>
          <a:p>
            <a:pPr lvl="1"/>
            <a:r>
              <a:rPr lang="en-US" sz="2000" dirty="0"/>
              <a:t>1.2 </a:t>
            </a:r>
            <a:r>
              <a:rPr lang="en-US" sz="2000" dirty="0" err="1"/>
              <a:t>Identifikasi</a:t>
            </a:r>
            <a:r>
              <a:rPr lang="en-US" sz="2000" dirty="0"/>
              <a:t> </a:t>
            </a:r>
            <a:r>
              <a:rPr lang="en-US" sz="2000" dirty="0" err="1"/>
              <a:t>Masalah</a:t>
            </a:r>
            <a:endParaRPr lang="en-US" sz="2000" dirty="0"/>
          </a:p>
          <a:p>
            <a:pPr lvl="1"/>
            <a:r>
              <a:rPr lang="en-US" sz="2000" dirty="0"/>
              <a:t>1.3 </a:t>
            </a:r>
            <a:r>
              <a:rPr lang="en-US" sz="2000" dirty="0" err="1"/>
              <a:t>Rumusan</a:t>
            </a:r>
            <a:r>
              <a:rPr lang="en-US" sz="2000" dirty="0"/>
              <a:t> </a:t>
            </a:r>
            <a:r>
              <a:rPr lang="en-US" sz="2000" dirty="0" err="1"/>
              <a:t>Masalah</a:t>
            </a:r>
            <a:endParaRPr lang="en-US" sz="2000" dirty="0"/>
          </a:p>
          <a:p>
            <a:pPr lvl="1"/>
            <a:r>
              <a:rPr lang="en-US" sz="2000" dirty="0"/>
              <a:t>1.4 </a:t>
            </a:r>
            <a:r>
              <a:rPr lang="en-US" sz="2000" dirty="0" err="1"/>
              <a:t>Tujuan</a:t>
            </a:r>
            <a:r>
              <a:rPr lang="en-US" sz="2000" dirty="0"/>
              <a:t> </a:t>
            </a:r>
            <a:r>
              <a:rPr lang="en-US" sz="2000" dirty="0" err="1"/>
              <a:t>Penelitian</a:t>
            </a:r>
            <a:endParaRPr lang="en-US" sz="2000" dirty="0"/>
          </a:p>
          <a:p>
            <a:pPr lvl="1"/>
            <a:r>
              <a:rPr lang="en-US" sz="2000" dirty="0"/>
              <a:t>1.5 </a:t>
            </a:r>
            <a:r>
              <a:rPr lang="en-US" sz="2000" dirty="0" err="1"/>
              <a:t>Signifikansi</a:t>
            </a:r>
            <a:r>
              <a:rPr lang="en-US" sz="2000" dirty="0"/>
              <a:t> </a:t>
            </a:r>
            <a:r>
              <a:rPr lang="en-US" sz="2000" dirty="0" err="1"/>
              <a:t>Penelitian</a:t>
            </a:r>
            <a:endParaRPr lang="en-US" sz="2000" dirty="0"/>
          </a:p>
          <a:p>
            <a:pPr lvl="1"/>
            <a:r>
              <a:rPr lang="en-US" sz="2000" dirty="0"/>
              <a:t>1.6 </a:t>
            </a:r>
            <a:r>
              <a:rPr lang="en-US" sz="2000" dirty="0" err="1"/>
              <a:t>Sistematika</a:t>
            </a:r>
            <a:r>
              <a:rPr lang="en-US" sz="2000" dirty="0"/>
              <a:t> </a:t>
            </a:r>
            <a:r>
              <a:rPr lang="en-US" sz="2000" dirty="0" err="1"/>
              <a:t>Penulisan</a:t>
            </a:r>
            <a:r>
              <a:rPr lang="en-US" sz="2000" dirty="0"/>
              <a:t> </a:t>
            </a:r>
          </a:p>
          <a:p>
            <a:r>
              <a:rPr lang="en-US" sz="2000" dirty="0" err="1"/>
              <a:t>Catatan</a:t>
            </a:r>
            <a:r>
              <a:rPr lang="en-US" sz="2000" dirty="0"/>
              <a:t>:</a:t>
            </a:r>
          </a:p>
          <a:p>
            <a:pPr lvl="1"/>
            <a:r>
              <a:rPr lang="en-US" sz="2000" dirty="0" err="1"/>
              <a:t>Terkadang</a:t>
            </a:r>
            <a:r>
              <a:rPr lang="en-US" sz="2000" dirty="0"/>
              <a:t> </a:t>
            </a:r>
            <a:r>
              <a:rPr lang="en-US" sz="2000" dirty="0" err="1"/>
              <a:t>diharuskan</a:t>
            </a:r>
            <a:r>
              <a:rPr lang="en-US" sz="2000" dirty="0"/>
              <a:t> </a:t>
            </a:r>
            <a:r>
              <a:rPr lang="en-US" sz="2000" dirty="0" err="1"/>
              <a:t>untuk</a:t>
            </a:r>
            <a:r>
              <a:rPr lang="en-US" sz="2000" dirty="0"/>
              <a:t> </a:t>
            </a:r>
            <a:r>
              <a:rPr lang="en-US" sz="2000" dirty="0" err="1"/>
              <a:t>memuat</a:t>
            </a:r>
            <a:r>
              <a:rPr lang="en-US" sz="2000" dirty="0"/>
              <a:t> </a:t>
            </a:r>
            <a:r>
              <a:rPr lang="en-US" sz="2000" dirty="0" err="1"/>
              <a:t>penelitian-penelitian</a:t>
            </a:r>
            <a:r>
              <a:rPr lang="en-US" sz="2000" dirty="0"/>
              <a:t> </a:t>
            </a:r>
            <a:r>
              <a:rPr lang="en-US" sz="2000" dirty="0" err="1"/>
              <a:t>terdahulu</a:t>
            </a:r>
            <a:r>
              <a:rPr lang="en-US" sz="2000" dirty="0"/>
              <a:t>, </a:t>
            </a:r>
            <a:r>
              <a:rPr lang="en-US" sz="2000" dirty="0" err="1"/>
              <a:t>dengan</a:t>
            </a:r>
            <a:r>
              <a:rPr lang="en-US" sz="2000" dirty="0"/>
              <a:t> </a:t>
            </a:r>
            <a:r>
              <a:rPr lang="en-US" sz="2000" dirty="0" err="1"/>
              <a:t>tujuan</a:t>
            </a:r>
            <a:r>
              <a:rPr lang="en-US" sz="2000" dirty="0"/>
              <a:t>:</a:t>
            </a:r>
          </a:p>
          <a:p>
            <a:pPr lvl="2"/>
            <a:r>
              <a:rPr lang="en-US" dirty="0" err="1"/>
              <a:t>Memperlihatkan</a:t>
            </a:r>
            <a:r>
              <a:rPr lang="en-US" dirty="0"/>
              <a:t> </a:t>
            </a:r>
            <a:r>
              <a:rPr lang="en-US" dirty="0" err="1"/>
              <a:t>perbedaan</a:t>
            </a:r>
            <a:r>
              <a:rPr lang="en-US" dirty="0"/>
              <a:t> </a:t>
            </a:r>
            <a:r>
              <a:rPr lang="en-US" dirty="0" err="1"/>
              <a:t>dan</a:t>
            </a:r>
            <a:r>
              <a:rPr lang="en-US" dirty="0"/>
              <a:t> </a:t>
            </a:r>
            <a:r>
              <a:rPr lang="en-US" dirty="0" err="1"/>
              <a:t>kebaruan</a:t>
            </a:r>
            <a:r>
              <a:rPr lang="en-US" dirty="0"/>
              <a:t> </a:t>
            </a:r>
            <a:r>
              <a:rPr lang="en-US" dirty="0" err="1"/>
              <a:t>penelitian</a:t>
            </a:r>
            <a:r>
              <a:rPr lang="en-US" dirty="0"/>
              <a:t> yang </a:t>
            </a:r>
            <a:r>
              <a:rPr lang="en-US" dirty="0" err="1"/>
              <a:t>sedang</a:t>
            </a:r>
            <a:r>
              <a:rPr lang="en-US" dirty="0"/>
              <a:t> </a:t>
            </a:r>
            <a:r>
              <a:rPr lang="en-US" dirty="0" err="1"/>
              <a:t>dilakukan</a:t>
            </a:r>
            <a:r>
              <a:rPr lang="en-US" dirty="0"/>
              <a:t> </a:t>
            </a:r>
            <a:r>
              <a:rPr lang="en-US" dirty="0" err="1"/>
              <a:t>dengan</a:t>
            </a:r>
            <a:r>
              <a:rPr lang="en-US" dirty="0"/>
              <a:t> </a:t>
            </a:r>
            <a:r>
              <a:rPr lang="en-US" dirty="0" err="1"/>
              <a:t>penelitian-penelitian</a:t>
            </a:r>
            <a:r>
              <a:rPr lang="en-US" dirty="0"/>
              <a:t> lain </a:t>
            </a:r>
            <a:r>
              <a:rPr lang="en-US" dirty="0" err="1"/>
              <a:t>terbaru</a:t>
            </a:r>
            <a:r>
              <a:rPr lang="en-US" dirty="0"/>
              <a:t> </a:t>
            </a:r>
            <a:r>
              <a:rPr lang="en-US" dirty="0" err="1"/>
              <a:t>dalam</a:t>
            </a:r>
            <a:r>
              <a:rPr lang="en-US" dirty="0"/>
              <a:t> </a:t>
            </a:r>
            <a:r>
              <a:rPr lang="en-US" dirty="0" err="1"/>
              <a:t>bidang</a:t>
            </a:r>
            <a:r>
              <a:rPr lang="en-US" dirty="0"/>
              <a:t> </a:t>
            </a:r>
            <a:r>
              <a:rPr lang="en-US" dirty="0" err="1"/>
              <a:t>atau</a:t>
            </a:r>
            <a:r>
              <a:rPr lang="en-US" dirty="0"/>
              <a:t> sub-</a:t>
            </a:r>
            <a:r>
              <a:rPr lang="en-US" dirty="0" err="1"/>
              <a:t>bidang</a:t>
            </a:r>
            <a:r>
              <a:rPr lang="en-US" dirty="0"/>
              <a:t> </a:t>
            </a:r>
            <a:r>
              <a:rPr lang="en-US" dirty="0" err="1"/>
              <a:t>atau</a:t>
            </a:r>
            <a:r>
              <a:rPr lang="en-US" dirty="0"/>
              <a:t> </a:t>
            </a:r>
            <a:r>
              <a:rPr lang="en-US" dirty="0" err="1"/>
              <a:t>topik</a:t>
            </a:r>
            <a:r>
              <a:rPr lang="en-US" dirty="0"/>
              <a:t> yang </a:t>
            </a:r>
            <a:r>
              <a:rPr lang="en-US" dirty="0" err="1"/>
              <a:t>diteliti</a:t>
            </a:r>
            <a:r>
              <a:rPr lang="en-US" dirty="0"/>
              <a:t>.</a:t>
            </a:r>
          </a:p>
        </p:txBody>
      </p:sp>
    </p:spTree>
    <p:extLst>
      <p:ext uri="{BB962C8B-B14F-4D97-AF65-F5344CB8AC3E}">
        <p14:creationId xmlns:p14="http://schemas.microsoft.com/office/powerpoint/2010/main" val="8750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6C90C534-41FD-40A0-AE96-3299C5E79EAE}"/>
              </a:ext>
            </a:extLst>
          </p:cNvPr>
          <p:cNvSpPr>
            <a:spLocks noGrp="1"/>
          </p:cNvSpPr>
          <p:nvPr>
            <p:ph type="title"/>
          </p:nvPr>
        </p:nvSpPr>
        <p:spPr>
          <a:xfrm>
            <a:off x="0" y="963877"/>
            <a:ext cx="3503860" cy="4930246"/>
          </a:xfrm>
        </p:spPr>
        <p:txBody>
          <a:bodyPr>
            <a:normAutofit/>
          </a:bodyPr>
          <a:lstStyle/>
          <a:p>
            <a:pPr algn="r"/>
            <a:r>
              <a:rPr lang="en-US" dirty="0" err="1">
                <a:solidFill>
                  <a:schemeClr val="tx1"/>
                </a:solidFill>
              </a:rPr>
              <a:t>Bagaimana</a:t>
            </a:r>
            <a:r>
              <a:rPr lang="en-US" dirty="0">
                <a:solidFill>
                  <a:schemeClr val="tx1"/>
                </a:solidFill>
              </a:rPr>
              <a:t> </a:t>
            </a:r>
            <a:r>
              <a:rPr lang="en-US" dirty="0" err="1">
                <a:solidFill>
                  <a:schemeClr val="tx1"/>
                </a:solidFill>
              </a:rPr>
              <a:t>Menulis</a:t>
            </a:r>
            <a:r>
              <a:rPr lang="en-US" dirty="0">
                <a:solidFill>
                  <a:schemeClr val="tx1"/>
                </a:solidFill>
              </a:rPr>
              <a:t> </a:t>
            </a:r>
            <a:r>
              <a:rPr lang="en-US" dirty="0" err="1">
                <a:solidFill>
                  <a:schemeClr val="tx1"/>
                </a:solidFill>
              </a:rPr>
              <a:t>Pendahuluan</a:t>
            </a:r>
            <a:r>
              <a:rPr lang="en-US" dirty="0">
                <a:solidFill>
                  <a:schemeClr val="tx1"/>
                </a:solidFill>
              </a:rPr>
              <a:t>? </a:t>
            </a:r>
          </a:p>
        </p:txBody>
      </p:sp>
      <p:sp>
        <p:nvSpPr>
          <p:cNvPr id="3" name="Content Placeholder 2">
            <a:extLst>
              <a:ext uri="{FF2B5EF4-FFF2-40B4-BE49-F238E27FC236}">
                <a16:creationId xmlns="" xmlns:a16="http://schemas.microsoft.com/office/drawing/2014/main" id="{90335CBE-CE2F-448F-B36D-5114BBB6105C}"/>
              </a:ext>
            </a:extLst>
          </p:cNvPr>
          <p:cNvSpPr>
            <a:spLocks noGrp="1"/>
          </p:cNvSpPr>
          <p:nvPr>
            <p:ph idx="1"/>
          </p:nvPr>
        </p:nvSpPr>
        <p:spPr>
          <a:xfrm>
            <a:off x="3732024" y="963877"/>
            <a:ext cx="4783327" cy="4930246"/>
          </a:xfrm>
          <a:solidFill>
            <a:srgbClr val="FECCF7"/>
          </a:solidFill>
        </p:spPr>
        <p:txBody>
          <a:bodyPr anchor="ctr">
            <a:normAutofit fontScale="77500" lnSpcReduction="20000"/>
          </a:bodyPr>
          <a:lstStyle/>
          <a:p>
            <a:r>
              <a:rPr lang="en-US" sz="2400" dirty="0" err="1"/>
              <a:t>Pendahuluan</a:t>
            </a:r>
            <a:r>
              <a:rPr lang="en-US" sz="2400" dirty="0"/>
              <a:t> </a:t>
            </a:r>
            <a:r>
              <a:rPr lang="en-US" sz="2400" dirty="0" err="1"/>
              <a:t>merupakan</a:t>
            </a:r>
            <a:r>
              <a:rPr lang="en-US" sz="2400" dirty="0"/>
              <a:t> </a:t>
            </a:r>
            <a:r>
              <a:rPr lang="en-US" sz="2400" dirty="0" err="1"/>
              <a:t>bagian</a:t>
            </a:r>
            <a:r>
              <a:rPr lang="en-US" sz="2400" dirty="0"/>
              <a:t> </a:t>
            </a:r>
            <a:r>
              <a:rPr lang="en-US" sz="2400" dirty="0" err="1"/>
              <a:t>tulisan</a:t>
            </a:r>
            <a:r>
              <a:rPr lang="en-US" sz="2400" dirty="0"/>
              <a:t> yang </a:t>
            </a:r>
            <a:r>
              <a:rPr lang="en-US" sz="2400" dirty="0" err="1"/>
              <a:t>memberikan</a:t>
            </a:r>
            <a:r>
              <a:rPr lang="en-US" sz="2400" dirty="0"/>
              <a:t> </a:t>
            </a:r>
            <a:r>
              <a:rPr lang="en-US" sz="2400" dirty="0" err="1"/>
              <a:t>informasi</a:t>
            </a:r>
            <a:r>
              <a:rPr lang="en-US" sz="2400" dirty="0"/>
              <a:t> </a:t>
            </a:r>
            <a:r>
              <a:rPr lang="en-US" sz="2400" dirty="0" err="1"/>
              <a:t>awal</a:t>
            </a:r>
            <a:r>
              <a:rPr lang="en-US" sz="2400" dirty="0"/>
              <a:t> </a:t>
            </a:r>
            <a:r>
              <a:rPr lang="en-US" sz="2400" dirty="0" err="1"/>
              <a:t>kepada</a:t>
            </a:r>
            <a:r>
              <a:rPr lang="en-US" sz="2400" dirty="0"/>
              <a:t> </a:t>
            </a:r>
            <a:r>
              <a:rPr lang="en-US" sz="2400" dirty="0" err="1"/>
              <a:t>pembaca</a:t>
            </a:r>
            <a:r>
              <a:rPr lang="en-US" sz="2400" dirty="0"/>
              <a:t> </a:t>
            </a:r>
            <a:r>
              <a:rPr lang="en-US" sz="2400" dirty="0" err="1"/>
              <a:t>tentang</a:t>
            </a:r>
            <a:r>
              <a:rPr lang="en-US" sz="2400" dirty="0"/>
              <a:t> </a:t>
            </a:r>
            <a:r>
              <a:rPr lang="en-US" sz="2400" dirty="0" err="1"/>
              <a:t>penelitian</a:t>
            </a:r>
            <a:r>
              <a:rPr lang="en-US" sz="2400" dirty="0"/>
              <a:t> yang </a:t>
            </a:r>
            <a:r>
              <a:rPr lang="en-US" sz="2400" dirty="0" err="1"/>
              <a:t>ditulis</a:t>
            </a:r>
            <a:r>
              <a:rPr lang="en-US" sz="2400" dirty="0"/>
              <a:t>. </a:t>
            </a:r>
          </a:p>
          <a:p>
            <a:pPr lvl="1"/>
            <a:r>
              <a:rPr lang="en-US" dirty="0" err="1"/>
              <a:t>Pendahuluan</a:t>
            </a:r>
            <a:r>
              <a:rPr lang="en-US" dirty="0"/>
              <a:t> </a:t>
            </a:r>
            <a:r>
              <a:rPr lang="en-US" dirty="0" err="1"/>
              <a:t>menjelaskan</a:t>
            </a:r>
            <a:r>
              <a:rPr lang="en-US" dirty="0"/>
              <a:t> </a:t>
            </a:r>
            <a:r>
              <a:rPr lang="en-US" dirty="0" err="1"/>
              <a:t>suatu</a:t>
            </a:r>
            <a:r>
              <a:rPr lang="en-US" dirty="0"/>
              <a:t> </a:t>
            </a:r>
            <a:r>
              <a:rPr lang="en-US" dirty="0" err="1"/>
              <a:t>isu</a:t>
            </a:r>
            <a:r>
              <a:rPr lang="en-US" dirty="0"/>
              <a:t> </a:t>
            </a:r>
            <a:r>
              <a:rPr lang="en-US" dirty="0" err="1"/>
              <a:t>atau</a:t>
            </a:r>
            <a:r>
              <a:rPr lang="en-US" dirty="0"/>
              <a:t> concern yang </a:t>
            </a:r>
            <a:r>
              <a:rPr lang="en-US" dirty="0" err="1"/>
              <a:t>dapat</a:t>
            </a:r>
            <a:r>
              <a:rPr lang="en-US" dirty="0"/>
              <a:t> </a:t>
            </a:r>
            <a:r>
              <a:rPr lang="en-US" dirty="0" err="1"/>
              <a:t>menuntun</a:t>
            </a:r>
            <a:r>
              <a:rPr lang="en-US" dirty="0"/>
              <a:t> </a:t>
            </a:r>
            <a:r>
              <a:rPr lang="en-US" dirty="0" err="1"/>
              <a:t>pada</a:t>
            </a:r>
            <a:r>
              <a:rPr lang="en-US" dirty="0"/>
              <a:t> </a:t>
            </a:r>
            <a:r>
              <a:rPr lang="en-US" dirty="0" err="1"/>
              <a:t>penelitian</a:t>
            </a:r>
            <a:r>
              <a:rPr lang="en-US" dirty="0"/>
              <a:t>.</a:t>
            </a:r>
          </a:p>
          <a:p>
            <a:pPr lvl="1"/>
            <a:r>
              <a:rPr lang="en-US" dirty="0" err="1"/>
              <a:t>Pendahuluan</a:t>
            </a:r>
            <a:r>
              <a:rPr lang="en-US" dirty="0"/>
              <a:t> </a:t>
            </a:r>
            <a:r>
              <a:rPr lang="en-US" dirty="0" err="1"/>
              <a:t>harus</a:t>
            </a:r>
            <a:r>
              <a:rPr lang="en-US" dirty="0"/>
              <a:t> </a:t>
            </a:r>
            <a:r>
              <a:rPr lang="en-US" dirty="0" err="1"/>
              <a:t>membuat</a:t>
            </a:r>
            <a:r>
              <a:rPr lang="en-US" dirty="0"/>
              <a:t> </a:t>
            </a:r>
            <a:r>
              <a:rPr lang="en-US" dirty="0" err="1"/>
              <a:t>pembaca</a:t>
            </a:r>
            <a:r>
              <a:rPr lang="en-US" dirty="0"/>
              <a:t> </a:t>
            </a:r>
            <a:r>
              <a:rPr lang="en-US" dirty="0" err="1"/>
              <a:t>tertarik</a:t>
            </a:r>
            <a:r>
              <a:rPr lang="en-US" dirty="0"/>
              <a:t> </a:t>
            </a:r>
            <a:r>
              <a:rPr lang="en-US" dirty="0" err="1"/>
              <a:t>pada</a:t>
            </a:r>
            <a:r>
              <a:rPr lang="en-US" dirty="0"/>
              <a:t> </a:t>
            </a:r>
            <a:r>
              <a:rPr lang="en-US" dirty="0" err="1"/>
              <a:t>topik</a:t>
            </a:r>
            <a:r>
              <a:rPr lang="en-US" dirty="0"/>
              <a:t> </a:t>
            </a:r>
            <a:r>
              <a:rPr lang="en-US" dirty="0" err="1"/>
              <a:t>penelitian</a:t>
            </a:r>
            <a:r>
              <a:rPr lang="en-US" dirty="0"/>
              <a:t>, </a:t>
            </a:r>
            <a:r>
              <a:rPr lang="en-US" dirty="0" err="1"/>
              <a:t>menjabarkan</a:t>
            </a:r>
            <a:r>
              <a:rPr lang="en-US" dirty="0"/>
              <a:t> </a:t>
            </a:r>
            <a:r>
              <a:rPr lang="en-US" dirty="0" err="1"/>
              <a:t>masalah</a:t>
            </a:r>
            <a:r>
              <a:rPr lang="en-US" dirty="0"/>
              <a:t> yang </a:t>
            </a:r>
            <a:r>
              <a:rPr lang="en-US" dirty="0" err="1"/>
              <a:t>dapat</a:t>
            </a:r>
            <a:r>
              <a:rPr lang="en-US" dirty="0"/>
              <a:t> </a:t>
            </a:r>
            <a:r>
              <a:rPr lang="en-US" dirty="0" err="1"/>
              <a:t>menuntun</a:t>
            </a:r>
            <a:r>
              <a:rPr lang="en-US" dirty="0"/>
              <a:t> </a:t>
            </a:r>
            <a:r>
              <a:rPr lang="en-US" dirty="0" err="1"/>
              <a:t>pada</a:t>
            </a:r>
            <a:r>
              <a:rPr lang="en-US" dirty="0"/>
              <a:t> </a:t>
            </a:r>
            <a:r>
              <a:rPr lang="en-US" dirty="0" err="1"/>
              <a:t>penelitian</a:t>
            </a:r>
            <a:r>
              <a:rPr lang="en-US" dirty="0"/>
              <a:t>, </a:t>
            </a:r>
            <a:r>
              <a:rPr lang="en-US" dirty="0" err="1"/>
              <a:t>meletakkan</a:t>
            </a:r>
            <a:r>
              <a:rPr lang="en-US" dirty="0"/>
              <a:t> </a:t>
            </a:r>
            <a:r>
              <a:rPr lang="en-US" dirty="0" err="1"/>
              <a:t>penelitian</a:t>
            </a:r>
            <a:r>
              <a:rPr lang="en-US" dirty="0"/>
              <a:t> </a:t>
            </a:r>
            <a:r>
              <a:rPr lang="en-US" dirty="0" err="1"/>
              <a:t>dalam</a:t>
            </a:r>
            <a:r>
              <a:rPr lang="en-US" dirty="0"/>
              <a:t> </a:t>
            </a:r>
            <a:r>
              <a:rPr lang="en-US" dirty="0" err="1"/>
              <a:t>konteks</a:t>
            </a:r>
            <a:r>
              <a:rPr lang="en-US" dirty="0"/>
              <a:t> </a:t>
            </a:r>
            <a:r>
              <a:rPr lang="en-US" dirty="0" err="1"/>
              <a:t>literatur</a:t>
            </a:r>
            <a:r>
              <a:rPr lang="en-US" dirty="0"/>
              <a:t> yang </a:t>
            </a:r>
            <a:r>
              <a:rPr lang="en-US" dirty="0" err="1"/>
              <a:t>lebih</a:t>
            </a:r>
            <a:r>
              <a:rPr lang="en-US" dirty="0"/>
              <a:t> </a:t>
            </a:r>
            <a:r>
              <a:rPr lang="en-US" dirty="0" err="1"/>
              <a:t>luas</a:t>
            </a:r>
            <a:r>
              <a:rPr lang="en-US" dirty="0"/>
              <a:t>, </a:t>
            </a:r>
            <a:r>
              <a:rPr lang="en-US" dirty="0" err="1"/>
              <a:t>dan</a:t>
            </a:r>
            <a:r>
              <a:rPr lang="en-US" dirty="0"/>
              <a:t> </a:t>
            </a:r>
            <a:r>
              <a:rPr lang="en-US" dirty="0" err="1"/>
              <a:t>menjangkau</a:t>
            </a:r>
            <a:r>
              <a:rPr lang="en-US" dirty="0"/>
              <a:t> </a:t>
            </a:r>
            <a:r>
              <a:rPr lang="en-US" dirty="0" err="1"/>
              <a:t>audiens</a:t>
            </a:r>
            <a:r>
              <a:rPr lang="en-US" dirty="0"/>
              <a:t> </a:t>
            </a:r>
            <a:r>
              <a:rPr lang="en-US" dirty="0" err="1"/>
              <a:t>tertentu</a:t>
            </a:r>
            <a:endParaRPr lang="en-US" dirty="0"/>
          </a:p>
          <a:p>
            <a:endParaRPr lang="en-US" sz="2400" dirty="0"/>
          </a:p>
        </p:txBody>
      </p:sp>
    </p:spTree>
    <p:extLst>
      <p:ext uri="{BB962C8B-B14F-4D97-AF65-F5344CB8AC3E}">
        <p14:creationId xmlns:p14="http://schemas.microsoft.com/office/powerpoint/2010/main" val="595772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2D902A-8C74-4ABA-8852-CF8F7A92799E}"/>
              </a:ext>
            </a:extLst>
          </p:cNvPr>
          <p:cNvSpPr>
            <a:spLocks noGrp="1"/>
          </p:cNvSpPr>
          <p:nvPr>
            <p:ph type="title"/>
          </p:nvPr>
        </p:nvSpPr>
        <p:spPr>
          <a:xfrm>
            <a:off x="628650" y="631826"/>
            <a:ext cx="7886700" cy="1325563"/>
          </a:xfrm>
        </p:spPr>
        <p:txBody>
          <a:bodyPr>
            <a:normAutofit fontScale="90000"/>
          </a:bodyPr>
          <a:lstStyle/>
          <a:p>
            <a:r>
              <a:rPr lang="en-US" dirty="0" err="1">
                <a:latin typeface="Impact" pitchFamily="34" charset="0"/>
              </a:rPr>
              <a:t>Bagaimana</a:t>
            </a:r>
            <a:r>
              <a:rPr lang="en-US" dirty="0">
                <a:latin typeface="Impact" pitchFamily="34" charset="0"/>
              </a:rPr>
              <a:t> </a:t>
            </a:r>
            <a:r>
              <a:rPr lang="en-US" dirty="0" err="1">
                <a:latin typeface="Impact" pitchFamily="34" charset="0"/>
              </a:rPr>
              <a:t>Menulis</a:t>
            </a:r>
            <a:r>
              <a:rPr lang="en-US" dirty="0">
                <a:latin typeface="Impact" pitchFamily="34" charset="0"/>
              </a:rPr>
              <a:t> </a:t>
            </a:r>
            <a:r>
              <a:rPr lang="en-US" dirty="0" err="1">
                <a:latin typeface="Impact" pitchFamily="34" charset="0"/>
              </a:rPr>
              <a:t>Pendahuluan</a:t>
            </a:r>
            <a:r>
              <a:rPr lang="en-US" dirty="0">
                <a:latin typeface="Impact" pitchFamily="34" charset="0"/>
              </a:rPr>
              <a:t>?</a:t>
            </a:r>
          </a:p>
        </p:txBody>
      </p:sp>
      <p:sp>
        <p:nvSpPr>
          <p:cNvPr id="3" name="Content Placeholder 2">
            <a:extLst>
              <a:ext uri="{FF2B5EF4-FFF2-40B4-BE49-F238E27FC236}">
                <a16:creationId xmlns="" xmlns:a16="http://schemas.microsoft.com/office/drawing/2014/main" id="{E2A11891-0566-45A3-9952-D56AA89C867F}"/>
              </a:ext>
            </a:extLst>
          </p:cNvPr>
          <p:cNvSpPr>
            <a:spLocks noGrp="1"/>
          </p:cNvSpPr>
          <p:nvPr>
            <p:ph idx="1"/>
          </p:nvPr>
        </p:nvSpPr>
        <p:spPr>
          <a:xfrm>
            <a:off x="609600" y="2133600"/>
            <a:ext cx="7886700" cy="3871762"/>
          </a:xfrm>
          <a:solidFill>
            <a:schemeClr val="accent3">
              <a:lumMod val="90000"/>
            </a:schemeClr>
          </a:solidFill>
        </p:spPr>
        <p:txBody>
          <a:bodyPr>
            <a:normAutofit fontScale="85000" lnSpcReduction="20000"/>
          </a:bodyPr>
          <a:lstStyle/>
          <a:p>
            <a:r>
              <a:rPr lang="en-US" sz="2000" dirty="0" err="1"/>
              <a:t>Latar</a:t>
            </a:r>
            <a:r>
              <a:rPr lang="en-US" sz="2000" dirty="0"/>
              <a:t> </a:t>
            </a:r>
            <a:r>
              <a:rPr lang="en-US" sz="2000" dirty="0" err="1"/>
              <a:t>Belakang</a:t>
            </a:r>
            <a:r>
              <a:rPr lang="en-US" sz="2000" dirty="0"/>
              <a:t> </a:t>
            </a:r>
            <a:r>
              <a:rPr lang="en-US" sz="2000" dirty="0" err="1"/>
              <a:t>Masalah</a:t>
            </a:r>
            <a:r>
              <a:rPr lang="en-US" sz="2000" dirty="0"/>
              <a:t>:</a:t>
            </a:r>
          </a:p>
          <a:p>
            <a:pPr lvl="1"/>
            <a:r>
              <a:rPr lang="en-US" sz="2000" dirty="0" err="1"/>
              <a:t>Menempatkan</a:t>
            </a:r>
            <a:r>
              <a:rPr lang="en-US" sz="2000" dirty="0"/>
              <a:t> </a:t>
            </a:r>
            <a:r>
              <a:rPr lang="en-US" sz="2000" dirty="0" err="1"/>
              <a:t>penelitian</a:t>
            </a:r>
            <a:r>
              <a:rPr lang="en-US" sz="2000" dirty="0"/>
              <a:t> yang </a:t>
            </a:r>
            <a:r>
              <a:rPr lang="en-US" sz="2000" dirty="0" err="1"/>
              <a:t>dilakukan</a:t>
            </a:r>
            <a:r>
              <a:rPr lang="en-US" sz="2000" dirty="0"/>
              <a:t> </a:t>
            </a:r>
            <a:r>
              <a:rPr lang="en-US" sz="2000" dirty="0" err="1"/>
              <a:t>dalam</a:t>
            </a:r>
            <a:r>
              <a:rPr lang="en-US" sz="2000" dirty="0"/>
              <a:t> area/</a:t>
            </a:r>
            <a:r>
              <a:rPr lang="en-US" sz="2000" dirty="0" err="1"/>
              <a:t>bidang</a:t>
            </a:r>
            <a:r>
              <a:rPr lang="en-US" sz="2000" dirty="0"/>
              <a:t> </a:t>
            </a:r>
            <a:r>
              <a:rPr lang="en-US" sz="2000" dirty="0" err="1"/>
              <a:t>riset</a:t>
            </a:r>
            <a:r>
              <a:rPr lang="en-US" sz="2000" dirty="0"/>
              <a:t> </a:t>
            </a:r>
            <a:r>
              <a:rPr lang="en-US" sz="2000" dirty="0" err="1"/>
              <a:t>tertentu</a:t>
            </a:r>
            <a:r>
              <a:rPr lang="en-US" sz="2000" dirty="0"/>
              <a:t>.</a:t>
            </a:r>
          </a:p>
          <a:p>
            <a:pPr lvl="2"/>
            <a:r>
              <a:rPr lang="en-US" dirty="0" err="1"/>
              <a:t>Jelaskan</a:t>
            </a:r>
            <a:r>
              <a:rPr lang="en-US" dirty="0"/>
              <a:t> area/</a:t>
            </a:r>
            <a:r>
              <a:rPr lang="en-US" dirty="0" err="1"/>
              <a:t>bidang</a:t>
            </a:r>
            <a:r>
              <a:rPr lang="en-US" dirty="0"/>
              <a:t> </a:t>
            </a:r>
            <a:r>
              <a:rPr lang="en-US" dirty="0" err="1"/>
              <a:t>riset</a:t>
            </a:r>
            <a:r>
              <a:rPr lang="en-US" dirty="0"/>
              <a:t> </a:t>
            </a:r>
            <a:r>
              <a:rPr lang="en-US" dirty="0" err="1"/>
              <a:t>anda</a:t>
            </a:r>
            <a:r>
              <a:rPr lang="en-US" dirty="0"/>
              <a:t>.</a:t>
            </a:r>
          </a:p>
          <a:p>
            <a:pPr lvl="2"/>
            <a:r>
              <a:rPr lang="en-US" dirty="0" err="1"/>
              <a:t>Jelaskan</a:t>
            </a:r>
            <a:r>
              <a:rPr lang="en-US" dirty="0"/>
              <a:t> </a:t>
            </a:r>
            <a:r>
              <a:rPr lang="en-US" dirty="0" err="1"/>
              <a:t>isu-isu</a:t>
            </a:r>
            <a:r>
              <a:rPr lang="en-US" dirty="0"/>
              <a:t> </a:t>
            </a:r>
            <a:r>
              <a:rPr lang="en-US" dirty="0" err="1"/>
              <a:t>relevan</a:t>
            </a:r>
            <a:r>
              <a:rPr lang="en-US" dirty="0"/>
              <a:t>, </a:t>
            </a:r>
            <a:r>
              <a:rPr lang="en-US" dirty="0" err="1"/>
              <a:t>terbaru</a:t>
            </a:r>
            <a:r>
              <a:rPr lang="en-US" dirty="0"/>
              <a:t>, </a:t>
            </a:r>
            <a:r>
              <a:rPr lang="en-US" dirty="0" err="1"/>
              <a:t>dan</a:t>
            </a:r>
            <a:r>
              <a:rPr lang="en-US" dirty="0"/>
              <a:t> ‘</a:t>
            </a:r>
            <a:r>
              <a:rPr lang="en-US" dirty="0" err="1"/>
              <a:t>hangat</a:t>
            </a:r>
            <a:r>
              <a:rPr lang="en-US" dirty="0"/>
              <a:t>’ </a:t>
            </a:r>
            <a:r>
              <a:rPr lang="en-US" dirty="0" err="1"/>
              <a:t>dalam</a:t>
            </a:r>
            <a:r>
              <a:rPr lang="en-US" dirty="0"/>
              <a:t> area/</a:t>
            </a:r>
            <a:r>
              <a:rPr lang="en-US" dirty="0" err="1"/>
              <a:t>bidang</a:t>
            </a:r>
            <a:r>
              <a:rPr lang="en-US" dirty="0"/>
              <a:t> </a:t>
            </a:r>
            <a:r>
              <a:rPr lang="en-US" dirty="0" err="1"/>
              <a:t>riset</a:t>
            </a:r>
            <a:r>
              <a:rPr lang="en-US" dirty="0"/>
              <a:t> </a:t>
            </a:r>
            <a:r>
              <a:rPr lang="en-US" dirty="0" err="1"/>
              <a:t>anda</a:t>
            </a:r>
            <a:r>
              <a:rPr lang="en-US" dirty="0"/>
              <a:t>.</a:t>
            </a:r>
          </a:p>
          <a:p>
            <a:pPr lvl="2"/>
            <a:r>
              <a:rPr lang="en-US" dirty="0" err="1"/>
              <a:t>Dilakukan</a:t>
            </a:r>
            <a:r>
              <a:rPr lang="en-US" dirty="0"/>
              <a:t> </a:t>
            </a:r>
            <a:r>
              <a:rPr lang="en-US" dirty="0" err="1"/>
              <a:t>dengan</a:t>
            </a:r>
            <a:r>
              <a:rPr lang="en-US" dirty="0"/>
              <a:t> </a:t>
            </a:r>
            <a:r>
              <a:rPr lang="en-US" dirty="0" err="1"/>
              <a:t>struktur</a:t>
            </a:r>
            <a:r>
              <a:rPr lang="en-US" dirty="0"/>
              <a:t> </a:t>
            </a:r>
            <a:r>
              <a:rPr lang="en-US" dirty="0" err="1"/>
              <a:t>piramida</a:t>
            </a:r>
            <a:r>
              <a:rPr lang="en-US" dirty="0"/>
              <a:t> </a:t>
            </a:r>
            <a:r>
              <a:rPr lang="en-US" dirty="0" err="1"/>
              <a:t>terbalik</a:t>
            </a:r>
            <a:endParaRPr lang="en-US" dirty="0"/>
          </a:p>
          <a:p>
            <a:pPr lvl="3"/>
            <a:r>
              <a:rPr lang="en-US" sz="2000" dirty="0" err="1"/>
              <a:t>Contoh</a:t>
            </a:r>
            <a:r>
              <a:rPr lang="en-US" sz="2000" dirty="0"/>
              <a:t>:</a:t>
            </a:r>
          </a:p>
          <a:p>
            <a:pPr marL="1371600" lvl="3" indent="0">
              <a:buNone/>
            </a:pPr>
            <a:r>
              <a:rPr lang="en-US" sz="2000" dirty="0" err="1"/>
              <a:t>Ilmu</a:t>
            </a:r>
            <a:r>
              <a:rPr lang="en-US" sz="2000" dirty="0"/>
              <a:t> </a:t>
            </a:r>
            <a:r>
              <a:rPr lang="en-US" sz="2000" dirty="0" err="1"/>
              <a:t>Komunikasi</a:t>
            </a:r>
            <a:endParaRPr lang="en-US" sz="2000" dirty="0"/>
          </a:p>
          <a:p>
            <a:pPr marL="1371600" lvl="3" indent="0">
              <a:buNone/>
            </a:pPr>
            <a:r>
              <a:rPr lang="en-US" sz="2000" dirty="0" err="1"/>
              <a:t>Komunikasi</a:t>
            </a:r>
            <a:r>
              <a:rPr lang="en-US" sz="2000" dirty="0"/>
              <a:t> </a:t>
            </a:r>
            <a:r>
              <a:rPr lang="en-US" sz="2000" dirty="0" smtClean="0"/>
              <a:t>Interpersonal</a:t>
            </a:r>
            <a:endParaRPr lang="en-US" sz="2000" dirty="0"/>
          </a:p>
          <a:p>
            <a:pPr marL="1371600" lvl="3" indent="0">
              <a:buNone/>
            </a:pPr>
            <a:r>
              <a:rPr lang="en-US" sz="2000" dirty="0" err="1"/>
              <a:t>Komunikasi</a:t>
            </a:r>
            <a:r>
              <a:rPr lang="en-US" sz="2000" dirty="0"/>
              <a:t> </a:t>
            </a:r>
            <a:r>
              <a:rPr lang="en-US" dirty="0"/>
              <a:t> </a:t>
            </a:r>
            <a:r>
              <a:rPr lang="en-US" dirty="0" err="1" smtClean="0"/>
              <a:t>konflik</a:t>
            </a:r>
            <a:r>
              <a:rPr lang="en-US" dirty="0" smtClean="0"/>
              <a:t> </a:t>
            </a:r>
            <a:r>
              <a:rPr lang="en-US" dirty="0" err="1" smtClean="0"/>
              <a:t>dalam</a:t>
            </a:r>
            <a:r>
              <a:rPr lang="en-US" dirty="0" smtClean="0"/>
              <a:t> </a:t>
            </a:r>
            <a:r>
              <a:rPr lang="en-US" dirty="0" err="1" smtClean="0"/>
              <a:t>hubungan</a:t>
            </a:r>
            <a:r>
              <a:rPr lang="en-US" dirty="0" smtClean="0"/>
              <a:t> interpersonal</a:t>
            </a:r>
            <a:endParaRPr lang="en-US" sz="2000" dirty="0"/>
          </a:p>
          <a:p>
            <a:pPr marL="1371600" lvl="3" indent="0">
              <a:buNone/>
            </a:pPr>
            <a:r>
              <a:rPr lang="en-US" sz="2000" dirty="0" err="1"/>
              <a:t>Komunikasi</a:t>
            </a:r>
            <a:r>
              <a:rPr lang="en-US" sz="2000" dirty="0"/>
              <a:t> </a:t>
            </a:r>
            <a:r>
              <a:rPr lang="en-US" sz="2000" dirty="0" err="1"/>
              <a:t>dalam</a:t>
            </a:r>
            <a:r>
              <a:rPr lang="en-US" sz="2000" dirty="0"/>
              <a:t> </a:t>
            </a:r>
            <a:r>
              <a:rPr lang="en-US" sz="2000" dirty="0" err="1"/>
              <a:t>Kekerasan</a:t>
            </a:r>
            <a:r>
              <a:rPr lang="en-US" sz="2000" dirty="0"/>
              <a:t> </a:t>
            </a:r>
            <a:r>
              <a:rPr lang="en-US" sz="2000" dirty="0" err="1"/>
              <a:t>dalam</a:t>
            </a:r>
            <a:r>
              <a:rPr lang="en-US" sz="2000" dirty="0"/>
              <a:t> </a:t>
            </a:r>
            <a:r>
              <a:rPr lang="en-US" sz="2000" dirty="0" err="1"/>
              <a:t>Rumah</a:t>
            </a:r>
            <a:r>
              <a:rPr lang="en-US" sz="2000" dirty="0"/>
              <a:t> </a:t>
            </a:r>
            <a:r>
              <a:rPr lang="en-US" sz="2000" dirty="0" err="1"/>
              <a:t>Tangga</a:t>
            </a:r>
            <a:endParaRPr lang="en-US" sz="2000" dirty="0"/>
          </a:p>
          <a:p>
            <a:pPr marL="1371600" lvl="3" indent="0">
              <a:buNone/>
            </a:pPr>
            <a:r>
              <a:rPr lang="en-US" sz="2000" dirty="0" err="1"/>
              <a:t>Perilaku</a:t>
            </a:r>
            <a:r>
              <a:rPr lang="en-US" sz="2000" dirty="0"/>
              <a:t>, </a:t>
            </a:r>
            <a:r>
              <a:rPr lang="en-US" sz="2000" dirty="0" err="1"/>
              <a:t>Pesan</a:t>
            </a:r>
            <a:r>
              <a:rPr lang="en-US" sz="2000" dirty="0"/>
              <a:t>, </a:t>
            </a:r>
            <a:r>
              <a:rPr lang="en-US" sz="2000" dirty="0" err="1"/>
              <a:t>atau</a:t>
            </a:r>
            <a:r>
              <a:rPr lang="en-US" sz="2000" dirty="0"/>
              <a:t> </a:t>
            </a:r>
            <a:r>
              <a:rPr lang="en-US" sz="2000" dirty="0" err="1"/>
              <a:t>Kondisi</a:t>
            </a:r>
            <a:r>
              <a:rPr lang="en-US" sz="2000" dirty="0"/>
              <a:t> </a:t>
            </a:r>
            <a:r>
              <a:rPr lang="en-US" sz="2000" dirty="0" err="1"/>
              <a:t>Komunikasi</a:t>
            </a:r>
            <a:r>
              <a:rPr lang="en-US" sz="2000" dirty="0"/>
              <a:t> </a:t>
            </a:r>
            <a:r>
              <a:rPr lang="en-US" sz="2000" dirty="0" err="1"/>
              <a:t>Pemicu</a:t>
            </a:r>
            <a:r>
              <a:rPr lang="en-US" sz="2000" dirty="0"/>
              <a:t> </a:t>
            </a:r>
            <a:r>
              <a:rPr lang="en-US" sz="2000" dirty="0" err="1"/>
              <a:t>atau</a:t>
            </a:r>
            <a:r>
              <a:rPr lang="en-US" sz="2000" dirty="0"/>
              <a:t> </a:t>
            </a:r>
            <a:r>
              <a:rPr lang="en-US" sz="2000" dirty="0" err="1"/>
              <a:t>Pencegah</a:t>
            </a:r>
            <a:r>
              <a:rPr lang="en-US" sz="2000" dirty="0"/>
              <a:t> KDRT</a:t>
            </a:r>
          </a:p>
          <a:p>
            <a:pPr marL="1828800" lvl="4" indent="0">
              <a:buNone/>
            </a:pPr>
            <a:endParaRPr lang="en-US" sz="2000" dirty="0"/>
          </a:p>
          <a:p>
            <a:endParaRPr lang="en-US" sz="2000" dirty="0"/>
          </a:p>
          <a:p>
            <a:pPr lvl="1"/>
            <a:endParaRPr lang="en-US" sz="2000" dirty="0"/>
          </a:p>
        </p:txBody>
      </p:sp>
    </p:spTree>
    <p:extLst>
      <p:ext uri="{BB962C8B-B14F-4D97-AF65-F5344CB8AC3E}">
        <p14:creationId xmlns:p14="http://schemas.microsoft.com/office/powerpoint/2010/main" val="1840824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Impact" pitchFamily="34" charset="0"/>
              </a:rPr>
              <a:t>Tentukan</a:t>
            </a:r>
            <a:r>
              <a:rPr lang="en-US" dirty="0" smtClean="0">
                <a:latin typeface="Impact" pitchFamily="34" charset="0"/>
              </a:rPr>
              <a:t> </a:t>
            </a:r>
            <a:r>
              <a:rPr lang="en-US" dirty="0" err="1" smtClean="0">
                <a:latin typeface="Impact" pitchFamily="34" charset="0"/>
              </a:rPr>
              <a:t>Rumusan</a:t>
            </a:r>
            <a:r>
              <a:rPr lang="en-US" dirty="0" smtClean="0">
                <a:latin typeface="Impact" pitchFamily="34" charset="0"/>
              </a:rPr>
              <a:t> </a:t>
            </a:r>
            <a:r>
              <a:rPr lang="en-US" dirty="0" err="1" smtClean="0">
                <a:latin typeface="Impact" pitchFamily="34" charset="0"/>
              </a:rPr>
              <a:t>Masalah</a:t>
            </a:r>
            <a:r>
              <a:rPr lang="en-US" dirty="0" smtClean="0">
                <a:latin typeface="Impact" pitchFamily="34" charset="0"/>
              </a:rPr>
              <a:t> </a:t>
            </a:r>
            <a:r>
              <a:rPr lang="en-US" dirty="0" err="1" smtClean="0">
                <a:latin typeface="Impact" pitchFamily="34" charset="0"/>
              </a:rPr>
              <a:t>Penelitian</a:t>
            </a:r>
            <a:endParaRPr lang="en-US" dirty="0">
              <a:latin typeface="Impact"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6486875"/>
              </p:ext>
            </p:extLst>
          </p:nvPr>
        </p:nvGraphicFramePr>
        <p:xfrm>
          <a:off x="838200" y="2133600"/>
          <a:ext cx="80010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668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38" y="2143116"/>
            <a:ext cx="4500562" cy="1357322"/>
          </a:xfrm>
          <a:prstGeom prst="flowChartOnlineStorage">
            <a:avLst/>
          </a:prstGeom>
        </p:spPr>
        <p:style>
          <a:lnRef idx="1">
            <a:schemeClr val="accent5"/>
          </a:lnRef>
          <a:fillRef idx="3">
            <a:schemeClr val="accent5"/>
          </a:fillRef>
          <a:effectRef idx="2">
            <a:schemeClr val="accent5"/>
          </a:effectRef>
          <a:fontRef idx="minor">
            <a:schemeClr val="lt1"/>
          </a:fontRef>
        </p:style>
        <p:txBody>
          <a:bodyPr>
            <a:noAutofit/>
          </a:bodyPr>
          <a:lstStyle/>
          <a:p>
            <a:r>
              <a:rPr lang="id-I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anose="020B0806030902050204" pitchFamily="34" charset="0"/>
              </a:rPr>
              <a:t>Bagaimana</a:t>
            </a:r>
            <a:endParaRPr lang="id-ID"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anose="020B0806030902050204" pitchFamily="34" charset="0"/>
            </a:endParaRPr>
          </a:p>
        </p:txBody>
      </p:sp>
      <p:sp>
        <p:nvSpPr>
          <p:cNvPr id="5" name="Title 1"/>
          <p:cNvSpPr txBox="1">
            <a:spLocks/>
          </p:cNvSpPr>
          <p:nvPr/>
        </p:nvSpPr>
        <p:spPr>
          <a:xfrm>
            <a:off x="4643438" y="4143380"/>
            <a:ext cx="3757610" cy="1285884"/>
          </a:xfrm>
          <a:prstGeom prst="flowChartOnlineStorage">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Impact" panose="020B0806030902050204" pitchFamily="34" charset="0"/>
                <a:ea typeface="+mj-ea"/>
                <a:cs typeface="+mj-cs"/>
              </a:rPr>
              <a:t>Mengapa</a:t>
            </a:r>
            <a:endParaRPr kumimoji="0" lang="id-ID" sz="4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Impact" panose="020B0806030902050204" pitchFamily="34" charset="0"/>
              <a:ea typeface="+mj-ea"/>
              <a:cs typeface="+mj-cs"/>
            </a:endParaRPr>
          </a:p>
        </p:txBody>
      </p:sp>
      <p:sp>
        <p:nvSpPr>
          <p:cNvPr id="6" name="TextBox 5"/>
          <p:cNvSpPr txBox="1"/>
          <p:nvPr/>
        </p:nvSpPr>
        <p:spPr>
          <a:xfrm>
            <a:off x="500034" y="1714488"/>
            <a:ext cx="4143404" cy="478428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d-ID" sz="2800" i="1" dirty="0" smtClean="0"/>
              <a:t>Qualitative Research is most suitable for addressing ‘why’ questions to explain and understand issues or ‘how’ questions that describe processes or behaviour</a:t>
            </a:r>
            <a:r>
              <a:rPr lang="en-US" sz="2800" i="1" dirty="0" smtClean="0"/>
              <a:t> (</a:t>
            </a:r>
            <a:r>
              <a:rPr lang="en-US" sz="2800" i="1" dirty="0" err="1" smtClean="0"/>
              <a:t>Hennink</a:t>
            </a:r>
            <a:r>
              <a:rPr lang="en-US" sz="2800" i="1" dirty="0" smtClean="0"/>
              <a:t>, 2011)</a:t>
            </a:r>
            <a:endParaRPr lang="id-ID" sz="2800" i="1" dirty="0"/>
          </a:p>
        </p:txBody>
      </p:sp>
      <p:sp>
        <p:nvSpPr>
          <p:cNvPr id="7" name="TextBox 6"/>
          <p:cNvSpPr txBox="1"/>
          <p:nvPr/>
        </p:nvSpPr>
        <p:spPr>
          <a:xfrm>
            <a:off x="289348" y="25976"/>
            <a:ext cx="8549851" cy="1323439"/>
          </a:xfrm>
          <a:prstGeom prst="rect">
            <a:avLst/>
          </a:prstGeom>
          <a:noFill/>
        </p:spPr>
        <p:txBody>
          <a:bodyPr wrap="square" rtlCol="0">
            <a:spAutoFit/>
          </a:bodyPr>
          <a:lstStyle/>
          <a:p>
            <a:pPr algn="ctr"/>
            <a:r>
              <a:rPr lang="en-US" sz="4000" b="1" dirty="0" err="1" smtClean="0">
                <a:latin typeface="Impact" panose="020B0806030902050204" pitchFamily="34" charset="0"/>
              </a:rPr>
              <a:t>Ingat</a:t>
            </a:r>
            <a:r>
              <a:rPr lang="en-US" sz="4000" b="1" dirty="0" smtClean="0">
                <a:latin typeface="Impact" panose="020B0806030902050204" pitchFamily="34" charset="0"/>
              </a:rPr>
              <a:t>!!! </a:t>
            </a:r>
            <a:r>
              <a:rPr lang="id-ID" sz="4000" b="1" dirty="0" smtClean="0">
                <a:latin typeface="Impact" panose="020B0806030902050204" pitchFamily="34" charset="0"/>
              </a:rPr>
              <a:t>Pertanyaan </a:t>
            </a:r>
            <a:r>
              <a:rPr lang="id-ID" sz="4000" b="1" dirty="0" smtClean="0">
                <a:latin typeface="Impact" panose="020B0806030902050204" pitchFamily="34" charset="0"/>
              </a:rPr>
              <a:t>Penelitian dalam Qualitative </a:t>
            </a:r>
            <a:r>
              <a:rPr lang="id-ID" sz="4000" b="1" dirty="0" smtClean="0">
                <a:latin typeface="Impact" panose="020B0806030902050204" pitchFamily="34" charset="0"/>
              </a:rPr>
              <a:t>Resea</a:t>
            </a:r>
            <a:r>
              <a:rPr lang="en-US" sz="4000" b="1" dirty="0" smtClean="0">
                <a:latin typeface="Impact" panose="020B0806030902050204" pitchFamily="34" charset="0"/>
              </a:rPr>
              <a:t>r</a:t>
            </a:r>
            <a:r>
              <a:rPr lang="id-ID" sz="4000" b="1" dirty="0" smtClean="0">
                <a:latin typeface="Impact" panose="020B0806030902050204" pitchFamily="34" charset="0"/>
              </a:rPr>
              <a:t>ch</a:t>
            </a:r>
            <a:endParaRPr lang="id-ID" sz="4000" b="1" dirty="0">
              <a:latin typeface="Impact" panose="020B0806030902050204" pitchFamily="34" charset="0"/>
            </a:endParaRPr>
          </a:p>
        </p:txBody>
      </p:sp>
    </p:spTree>
    <p:extLst>
      <p:ext uri="{BB962C8B-B14F-4D97-AF65-F5344CB8AC3E}">
        <p14:creationId xmlns:p14="http://schemas.microsoft.com/office/powerpoint/2010/main" val="2370427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rogram Files\Microsoft Office\MEDIA\CAGCAT10\j0286034.wmf"/>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6858016" y="4656170"/>
            <a:ext cx="2286016" cy="2201854"/>
          </a:xfrm>
          <a:prstGeom prst="rect">
            <a:avLst/>
          </a:prstGeom>
          <a:noFill/>
        </p:spPr>
      </p:pic>
      <p:sp>
        <p:nvSpPr>
          <p:cNvPr id="2" name="Title 1"/>
          <p:cNvSpPr>
            <a:spLocks noGrp="1"/>
          </p:cNvSpPr>
          <p:nvPr>
            <p:ph type="title"/>
          </p:nvPr>
        </p:nvSpPr>
        <p:spPr>
          <a:xfrm>
            <a:off x="457200" y="142875"/>
            <a:ext cx="8229600" cy="868363"/>
          </a:xfrm>
        </p:spPr>
        <p:txBody>
          <a:bodyPr rtlCol="0">
            <a:normAutofit/>
          </a:bodyPr>
          <a:lstStyle/>
          <a:p>
            <a:pPr marL="54864" eaLnBrk="1" fontAlgn="auto" hangingPunct="1">
              <a:spcAft>
                <a:spcPts val="0"/>
              </a:spcAft>
              <a:defRPr/>
            </a:pPr>
            <a:r>
              <a:rPr lang="en-US" sz="4800" dirty="0" smtClean="0">
                <a:solidFill>
                  <a:schemeClr val="tx2">
                    <a:tint val="100000"/>
                    <a:shade val="90000"/>
                    <a:satMod val="250000"/>
                    <a:alpha val="100000"/>
                  </a:schemeClr>
                </a:solidFill>
                <a:latin typeface="Impact" pitchFamily="34" charset="0"/>
              </a:rPr>
              <a:t>RESEARCH QUESTIONS</a:t>
            </a:r>
            <a:endParaRPr lang="en-US" sz="4800" dirty="0">
              <a:solidFill>
                <a:schemeClr val="tx2">
                  <a:tint val="100000"/>
                  <a:shade val="90000"/>
                  <a:satMod val="250000"/>
                  <a:alpha val="100000"/>
                </a:schemeClr>
              </a:solidFill>
              <a:latin typeface="Impact"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74831685"/>
              </p:ext>
            </p:extLst>
          </p:nvPr>
        </p:nvGraphicFramePr>
        <p:xfrm>
          <a:off x="1066799" y="1143000"/>
          <a:ext cx="7834313" cy="535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831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362" name="Title 1"/>
          <p:cNvSpPr>
            <a:spLocks noGrp="1"/>
          </p:cNvSpPr>
          <p:nvPr>
            <p:ph type="title"/>
          </p:nvPr>
        </p:nvSpPr>
        <p:spPr>
          <a:xfrm>
            <a:off x="0" y="963877"/>
            <a:ext cx="3249422" cy="4930246"/>
          </a:xfrm>
        </p:spPr>
        <p:txBody>
          <a:bodyPr>
            <a:normAutofit/>
          </a:bodyPr>
          <a:lstStyle/>
          <a:p>
            <a:pPr algn="r"/>
            <a:r>
              <a:rPr lang="en-US" altLang="en-US" b="1" dirty="0">
                <a:solidFill>
                  <a:schemeClr val="tx1"/>
                </a:solidFill>
              </a:rPr>
              <a:t>TUJUAN PENELITIAN</a:t>
            </a:r>
          </a:p>
        </p:txBody>
      </p:sp>
      <p:sp>
        <p:nvSpPr>
          <p:cNvPr id="3" name="Content Placeholder 2"/>
          <p:cNvSpPr>
            <a:spLocks noGrp="1"/>
          </p:cNvSpPr>
          <p:nvPr>
            <p:ph idx="1"/>
          </p:nvPr>
        </p:nvSpPr>
        <p:spPr>
          <a:xfrm>
            <a:off x="3732024" y="963877"/>
            <a:ext cx="4783327" cy="4930246"/>
          </a:xfrm>
          <a:solidFill>
            <a:srgbClr val="FFFF00"/>
          </a:solidFill>
        </p:spPr>
        <p:txBody>
          <a:bodyPr anchor="ctr">
            <a:normAutofit fontScale="92500" lnSpcReduction="20000"/>
          </a:bodyPr>
          <a:lstStyle/>
          <a:p>
            <a:pPr>
              <a:defRPr/>
            </a:pPr>
            <a:r>
              <a:rPr lang="id-ID" sz="2400" dirty="0"/>
              <a:t>Setelah itu, jelaskan tujuan penelitian dalam rangka menjawab rumusan masalah yang diajukan. Perumusan tujuan penelitian harus berpedoman pada rumusan masalah. Tujuan penelitian harus bersifat spesifik, terbatas, dapat diukur, dan dapat diperiksa dengan melihat hasil penelitian.</a:t>
            </a:r>
            <a:endParaRPr lang="en-US" sz="2400" dirty="0"/>
          </a:p>
          <a:p>
            <a:pPr>
              <a:defRPr/>
            </a:pPr>
            <a:endParaRPr lang="en-US" sz="2400" dirty="0"/>
          </a:p>
          <a:p>
            <a:pPr>
              <a:defRPr/>
            </a:pPr>
            <a:r>
              <a:rPr lang="en-US" sz="2400" dirty="0" err="1"/>
              <a:t>Gunakan</a:t>
            </a:r>
            <a:r>
              <a:rPr lang="en-US" sz="2400" dirty="0"/>
              <a:t> kata-kata  </a:t>
            </a:r>
            <a:r>
              <a:rPr lang="en-US" sz="2400" dirty="0" err="1"/>
              <a:t>untuk</a:t>
            </a:r>
            <a:r>
              <a:rPr lang="en-US" sz="2400" dirty="0"/>
              <a:t> </a:t>
            </a:r>
            <a:r>
              <a:rPr lang="en-US" sz="2400" dirty="0" err="1"/>
              <a:t>menandai</a:t>
            </a:r>
            <a:r>
              <a:rPr lang="en-US" sz="2400" dirty="0"/>
              <a:t> </a:t>
            </a:r>
            <a:r>
              <a:rPr lang="en-US" sz="2400" dirty="0" err="1"/>
              <a:t>tujuan</a:t>
            </a:r>
            <a:r>
              <a:rPr lang="en-US" sz="2400" dirty="0"/>
              <a:t> </a:t>
            </a:r>
            <a:r>
              <a:rPr lang="en-US" sz="2400" dirty="0" err="1"/>
              <a:t>penelitian</a:t>
            </a:r>
            <a:r>
              <a:rPr lang="en-US" sz="2400" dirty="0"/>
              <a:t> </a:t>
            </a:r>
            <a:r>
              <a:rPr lang="en-US" sz="2400" dirty="0" err="1"/>
              <a:t>anda</a:t>
            </a:r>
            <a:r>
              <a:rPr lang="en-US" sz="2400" dirty="0"/>
              <a:t>. </a:t>
            </a:r>
            <a:r>
              <a:rPr lang="en-US" sz="2400" dirty="0" err="1"/>
              <a:t>Misal</a:t>
            </a:r>
            <a:r>
              <a:rPr lang="en-US" sz="2400" dirty="0"/>
              <a:t> </a:t>
            </a:r>
            <a:r>
              <a:rPr lang="en-US" sz="2400" dirty="0" err="1"/>
              <a:t>dengan</a:t>
            </a:r>
            <a:r>
              <a:rPr lang="en-US" sz="2400" dirty="0"/>
              <a:t> </a:t>
            </a:r>
            <a:r>
              <a:rPr lang="en-US" sz="2400" dirty="0" err="1"/>
              <a:t>menggunakan</a:t>
            </a:r>
            <a:r>
              <a:rPr lang="en-US" sz="2400" dirty="0"/>
              <a:t> kata </a:t>
            </a:r>
            <a:r>
              <a:rPr lang="en-US" sz="2400" dirty="0" err="1"/>
              <a:t>seperti</a:t>
            </a:r>
            <a:r>
              <a:rPr lang="en-US" sz="2400" dirty="0"/>
              <a:t> : “</a:t>
            </a:r>
            <a:r>
              <a:rPr lang="en-US" sz="2400" dirty="0" err="1"/>
              <a:t>tujuan</a:t>
            </a:r>
            <a:r>
              <a:rPr lang="en-US" sz="2400" dirty="0"/>
              <a:t> </a:t>
            </a:r>
            <a:r>
              <a:rPr lang="en-US" sz="2400" dirty="0" err="1"/>
              <a:t>atau</a:t>
            </a:r>
            <a:r>
              <a:rPr lang="en-US" sz="2400" dirty="0"/>
              <a:t> </a:t>
            </a:r>
            <a:r>
              <a:rPr lang="en-US" sz="2400" dirty="0" err="1"/>
              <a:t>maksud</a:t>
            </a:r>
            <a:r>
              <a:rPr lang="en-US" sz="2400" dirty="0"/>
              <a:t> </a:t>
            </a:r>
            <a:r>
              <a:rPr lang="en-US" sz="2400" dirty="0" err="1"/>
              <a:t>dari</a:t>
            </a:r>
            <a:r>
              <a:rPr lang="en-US" sz="2400" dirty="0"/>
              <a:t> </a:t>
            </a:r>
            <a:r>
              <a:rPr lang="en-US" sz="2400" dirty="0" err="1"/>
              <a:t>penelitian</a:t>
            </a:r>
            <a:r>
              <a:rPr lang="en-US" sz="2400" dirty="0"/>
              <a:t> </a:t>
            </a:r>
            <a:r>
              <a:rPr lang="en-US" sz="2400" dirty="0" err="1"/>
              <a:t>ini</a:t>
            </a:r>
            <a:r>
              <a:rPr lang="en-US" sz="2400" dirty="0"/>
              <a:t> </a:t>
            </a:r>
            <a:r>
              <a:rPr lang="en-US" sz="2400" dirty="0" err="1"/>
              <a:t>adalah</a:t>
            </a:r>
            <a:r>
              <a:rPr lang="en-US" sz="2400" dirty="0"/>
              <a:t> …….”</a:t>
            </a:r>
          </a:p>
          <a:p>
            <a:pPr marL="0" indent="0">
              <a:buNone/>
              <a:defRPr/>
            </a:pPr>
            <a:endParaRPr lang="en-US" sz="2400" dirty="0"/>
          </a:p>
        </p:txBody>
      </p:sp>
    </p:spTree>
    <p:extLst>
      <p:ext uri="{BB962C8B-B14F-4D97-AF65-F5344CB8AC3E}">
        <p14:creationId xmlns:p14="http://schemas.microsoft.com/office/powerpoint/2010/main" val="15973120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Impact" pitchFamily="34" charset="0"/>
              </a:rPr>
              <a:t>Contoh</a:t>
            </a:r>
            <a:r>
              <a:rPr lang="en-US" dirty="0" smtClean="0">
                <a:latin typeface="Impact" pitchFamily="34" charset="0"/>
              </a:rPr>
              <a:t> </a:t>
            </a:r>
            <a:r>
              <a:rPr lang="en-US" dirty="0" err="1" smtClean="0">
                <a:latin typeface="Impact" pitchFamily="34" charset="0"/>
              </a:rPr>
              <a:t>Tujuan</a:t>
            </a:r>
            <a:r>
              <a:rPr lang="en-US" dirty="0" smtClean="0">
                <a:latin typeface="Impact" pitchFamily="34" charset="0"/>
              </a:rPr>
              <a:t> </a:t>
            </a:r>
            <a:r>
              <a:rPr lang="en-US" dirty="0" err="1" smtClean="0">
                <a:latin typeface="Impact" pitchFamily="34" charset="0"/>
              </a:rPr>
              <a:t>Penelitian</a:t>
            </a:r>
            <a:r>
              <a:rPr lang="en-US" dirty="0" smtClean="0">
                <a:latin typeface="Impact" pitchFamily="34" charset="0"/>
              </a:rPr>
              <a:t> </a:t>
            </a:r>
            <a:endParaRPr lang="en-US" dirty="0">
              <a:latin typeface="Impact"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67060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870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 y="609600"/>
            <a:ext cx="3400806" cy="5604933"/>
          </a:xfrm>
        </p:spPr>
        <p:txBody>
          <a:bodyPr>
            <a:normAutofit/>
          </a:bodyPr>
          <a:lstStyle/>
          <a:p>
            <a:pPr>
              <a:defRPr/>
            </a:pPr>
            <a:r>
              <a:rPr lang="en-US" sz="2800" b="1" dirty="0">
                <a:solidFill>
                  <a:srgbClr val="FFFFFF"/>
                </a:solidFill>
              </a:rPr>
              <a:t>SIGNIFIKANSI PENELITIAN </a:t>
            </a:r>
            <a:r>
              <a:rPr lang="en-US" sz="2800" b="1" dirty="0" smtClean="0">
                <a:solidFill>
                  <a:srgbClr val="FFFFFF"/>
                </a:solidFill>
              </a:rPr>
              <a:t/>
            </a:r>
            <a:br>
              <a:rPr lang="en-US" sz="2800" b="1" dirty="0" smtClean="0">
                <a:solidFill>
                  <a:srgbClr val="FFFFFF"/>
                </a:solidFill>
              </a:rPr>
            </a:br>
            <a:r>
              <a:rPr lang="en-US" sz="2800" b="1" dirty="0" smtClean="0">
                <a:solidFill>
                  <a:srgbClr val="FFFFFF"/>
                </a:solidFill>
              </a:rPr>
              <a:t>BAGI </a:t>
            </a:r>
            <a:r>
              <a:rPr lang="en-US" sz="2800" b="1" dirty="0">
                <a:solidFill>
                  <a:srgbClr val="FFFFFF"/>
                </a:solidFill>
              </a:rPr>
              <a:t>PEMBACA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5820099"/>
              </p:ext>
            </p:extLst>
          </p:nvPr>
        </p:nvGraphicFramePr>
        <p:xfrm>
          <a:off x="3657600" y="228600"/>
          <a:ext cx="510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3124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SIGNIFIKANSI PENELITIAN</a:t>
            </a:r>
            <a:endParaRPr lang="en-US" dirty="0">
              <a:latin typeface="Impact"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9457594"/>
              </p:ext>
            </p:extLst>
          </p:nvPr>
        </p:nvGraphicFramePr>
        <p:xfrm>
          <a:off x="152400" y="1371600"/>
          <a:ext cx="8991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41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2209800" cy="2667000"/>
          </a:xfrm>
        </p:spPr>
        <p:style>
          <a:lnRef idx="1">
            <a:schemeClr val="accent5"/>
          </a:lnRef>
          <a:fillRef idx="2">
            <a:schemeClr val="accent5"/>
          </a:fillRef>
          <a:effectRef idx="1">
            <a:schemeClr val="accent5"/>
          </a:effectRef>
          <a:fontRef idx="minor">
            <a:schemeClr val="dk1"/>
          </a:fontRef>
        </p:style>
        <p:txBody>
          <a:bodyPr/>
          <a:lstStyle/>
          <a:p>
            <a:pPr algn="ctr"/>
            <a:r>
              <a:rPr lang="id-ID" sz="1600" i="1" dirty="0" smtClean="0"/>
              <a:t>Verstehen  in Qualitative Research is understand behaviour, beliefs, opinions and emotions from the perspective  of study participants themselves </a:t>
            </a:r>
            <a:r>
              <a:rPr lang="en-US" sz="1600" i="1" dirty="0" smtClean="0"/>
              <a:t/>
            </a:r>
            <a:br>
              <a:rPr lang="en-US" sz="1600" i="1" dirty="0" smtClean="0"/>
            </a:br>
            <a:endParaRPr lang="id-ID" sz="1600" i="1" dirty="0"/>
          </a:p>
        </p:txBody>
      </p:sp>
      <p:sp>
        <p:nvSpPr>
          <p:cNvPr id="3" name="Content Placeholder 2"/>
          <p:cNvSpPr>
            <a:spLocks noGrp="1"/>
          </p:cNvSpPr>
          <p:nvPr>
            <p:ph idx="1"/>
          </p:nvPr>
        </p:nvSpPr>
        <p:spPr>
          <a:xfrm>
            <a:off x="2819400" y="1676400"/>
            <a:ext cx="5429288" cy="4786346"/>
          </a:xfrm>
          <a:solidFill>
            <a:srgbClr val="FFFF00"/>
          </a:solidFill>
        </p:spPr>
        <p:style>
          <a:lnRef idx="2">
            <a:schemeClr val="accent5"/>
          </a:lnRef>
          <a:fillRef idx="1">
            <a:schemeClr val="lt1"/>
          </a:fillRef>
          <a:effectRef idx="0">
            <a:schemeClr val="accent5"/>
          </a:effectRef>
          <a:fontRef idx="minor">
            <a:schemeClr val="dk1"/>
          </a:fontRef>
        </p:style>
        <p:txBody>
          <a:bodyPr/>
          <a:lstStyle/>
          <a:p>
            <a:pPr algn="just">
              <a:buNone/>
            </a:pPr>
            <a:r>
              <a:rPr lang="id-ID" sz="2200" dirty="0" smtClean="0">
                <a:latin typeface="Arial Unicode MS" pitchFamily="34" charset="-128"/>
                <a:ea typeface="Arial Unicode MS" pitchFamily="34" charset="-128"/>
                <a:cs typeface="Arial Unicode MS" pitchFamily="34" charset="-128"/>
              </a:rPr>
              <a:t>	Penelitian kualitatif </a:t>
            </a:r>
            <a:r>
              <a:rPr lang="en-US" sz="2200" dirty="0" err="1" smtClean="0">
                <a:latin typeface="Arial Unicode MS" pitchFamily="34" charset="-128"/>
                <a:ea typeface="Arial Unicode MS" pitchFamily="34" charset="-128"/>
                <a:cs typeface="Arial Unicode MS" pitchFamily="34" charset="-128"/>
              </a:rPr>
              <a:t>memerlukan</a:t>
            </a:r>
            <a:r>
              <a:rPr lang="en-US" sz="2200" dirty="0" smtClean="0">
                <a:latin typeface="Arial Unicode MS" pitchFamily="34" charset="-128"/>
                <a:ea typeface="Arial Unicode MS" pitchFamily="34" charset="-128"/>
                <a:cs typeface="Arial Unicode MS" pitchFamily="34" charset="-128"/>
              </a:rPr>
              <a:t> </a:t>
            </a:r>
            <a:r>
              <a:rPr lang="id-ID" sz="2200" b="1" i="1" dirty="0" smtClean="0">
                <a:latin typeface="Arial Unicode MS" pitchFamily="34" charset="-128"/>
                <a:ea typeface="Arial Unicode MS" pitchFamily="34" charset="-128"/>
                <a:cs typeface="Arial Unicode MS" pitchFamily="34" charset="-128"/>
              </a:rPr>
              <a:t>Verstehen, </a:t>
            </a:r>
            <a:r>
              <a:rPr lang="id-ID" sz="2200" dirty="0" smtClean="0">
                <a:latin typeface="Arial Unicode MS" pitchFamily="34" charset="-128"/>
                <a:ea typeface="Arial Unicode MS" pitchFamily="34" charset="-128"/>
                <a:cs typeface="Arial Unicode MS" pitchFamily="34" charset="-128"/>
              </a:rPr>
              <a:t>atau pemahaman empatik dengan cara merasa berada di dalam diri orang lain yaitu kemampuan untuk mereproduksi diri di dalam pikiran orang, perasaan,motif yang menjadi latar</a:t>
            </a:r>
            <a:r>
              <a:rPr lang="en-US" sz="2200" dirty="0" smtClean="0">
                <a:latin typeface="Arial Unicode MS" pitchFamily="34" charset="-128"/>
                <a:ea typeface="Arial Unicode MS" pitchFamily="34" charset="-128"/>
                <a:cs typeface="Arial Unicode MS" pitchFamily="34" charset="-128"/>
              </a:rPr>
              <a:t> </a:t>
            </a:r>
            <a:r>
              <a:rPr lang="id-ID" sz="2200" dirty="0" smtClean="0">
                <a:latin typeface="Arial Unicode MS" pitchFamily="34" charset="-128"/>
                <a:ea typeface="Arial Unicode MS" pitchFamily="34" charset="-128"/>
                <a:cs typeface="Arial Unicode MS" pitchFamily="34" charset="-128"/>
              </a:rPr>
              <a:t>belakang kegiatannya (</a:t>
            </a:r>
            <a:r>
              <a:rPr lang="id-ID" sz="2200" i="1" dirty="0" smtClean="0">
                <a:latin typeface="Arial Unicode MS" pitchFamily="34" charset="-128"/>
                <a:ea typeface="Arial Unicode MS" pitchFamily="34" charset="-128"/>
                <a:cs typeface="Arial Unicode MS" pitchFamily="34" charset="-128"/>
              </a:rPr>
              <a:t>participatant’s point of view</a:t>
            </a:r>
            <a:r>
              <a:rPr lang="id-ID" sz="2200" dirty="0" smtClean="0">
                <a:latin typeface="Arial Unicode MS" pitchFamily="34" charset="-128"/>
                <a:ea typeface="Arial Unicode MS" pitchFamily="34" charset="-128"/>
                <a:cs typeface="Arial Unicode MS" pitchFamily="34" charset="-128"/>
              </a:rPr>
              <a:t>). </a:t>
            </a:r>
            <a:endParaRPr lang="en-US" sz="2200" dirty="0" smtClean="0">
              <a:latin typeface="Arial Unicode MS" pitchFamily="34" charset="-128"/>
              <a:ea typeface="Arial Unicode MS" pitchFamily="34" charset="-128"/>
              <a:cs typeface="Arial Unicode MS" pitchFamily="34" charset="-128"/>
            </a:endParaRPr>
          </a:p>
          <a:p>
            <a:pPr algn="just">
              <a:buNone/>
            </a:pPr>
            <a:endParaRPr lang="en-US" sz="2200" dirty="0">
              <a:latin typeface="Arial Unicode MS" pitchFamily="34" charset="-128"/>
              <a:ea typeface="Arial Unicode MS" pitchFamily="34" charset="-128"/>
              <a:cs typeface="Arial Unicode MS" pitchFamily="34" charset="-128"/>
            </a:endParaRPr>
          </a:p>
          <a:p>
            <a:pPr algn="just">
              <a:buNone/>
            </a:pPr>
            <a:r>
              <a:rPr lang="en-US" sz="2200" dirty="0" smtClean="0">
                <a:latin typeface="Arial Unicode MS" pitchFamily="34" charset="-128"/>
                <a:ea typeface="Arial Unicode MS" pitchFamily="34" charset="-128"/>
                <a:cs typeface="Arial Unicode MS" pitchFamily="34" charset="-128"/>
              </a:rPr>
              <a:t>	</a:t>
            </a:r>
            <a:r>
              <a:rPr lang="id-ID" sz="2200" dirty="0" smtClean="0">
                <a:latin typeface="Arial Unicode MS" pitchFamily="34" charset="-128"/>
                <a:ea typeface="Arial Unicode MS" pitchFamily="34" charset="-128"/>
                <a:cs typeface="Arial Unicode MS" pitchFamily="34" charset="-128"/>
              </a:rPr>
              <a:t>Jadi adanya </a:t>
            </a:r>
            <a:r>
              <a:rPr lang="id-ID" sz="2200" b="1" dirty="0" smtClean="0">
                <a:latin typeface="Arial Unicode MS" pitchFamily="34" charset="-128"/>
                <a:ea typeface="Arial Unicode MS" pitchFamily="34" charset="-128"/>
                <a:cs typeface="Arial Unicode MS" pitchFamily="34" charset="-128"/>
              </a:rPr>
              <a:t>“voice” </a:t>
            </a:r>
            <a:r>
              <a:rPr lang="id-ID" sz="2200" dirty="0" smtClean="0">
                <a:latin typeface="Arial Unicode MS" pitchFamily="34" charset="-128"/>
                <a:ea typeface="Arial Unicode MS" pitchFamily="34" charset="-128"/>
                <a:cs typeface="Arial Unicode MS" pitchFamily="34" charset="-128"/>
              </a:rPr>
              <a:t>dari studi partisipan. Dimana peneliti dalam penelitian berupaya melebur dengan objek penelitian. </a:t>
            </a:r>
            <a:endParaRPr lang="id-ID" sz="2200" dirty="0">
              <a:latin typeface="Arial Unicode MS" pitchFamily="34" charset="-128"/>
              <a:ea typeface="Arial Unicode MS" pitchFamily="34" charset="-128"/>
              <a:cs typeface="Arial Unicode MS" pitchFamily="34" charset="-128"/>
            </a:endParaRPr>
          </a:p>
        </p:txBody>
      </p:sp>
      <p:sp>
        <p:nvSpPr>
          <p:cNvPr id="4" name="TextBox 3"/>
          <p:cNvSpPr txBox="1"/>
          <p:nvPr/>
        </p:nvSpPr>
        <p:spPr>
          <a:xfrm>
            <a:off x="3962400" y="304800"/>
            <a:ext cx="3505200" cy="707886"/>
          </a:xfrm>
          <a:prstGeom prst="rect">
            <a:avLst/>
          </a:prstGeom>
          <a:noFill/>
        </p:spPr>
        <p:txBody>
          <a:bodyPr wrap="square" rtlCol="0">
            <a:spAutoFit/>
          </a:bodyPr>
          <a:lstStyle/>
          <a:p>
            <a:r>
              <a:rPr lang="en-US" sz="4000" b="1" dirty="0" smtClean="0">
                <a:latin typeface="Impact" pitchFamily="34" charset="0"/>
              </a:rPr>
              <a:t>VERSTEHEN</a:t>
            </a:r>
            <a:endParaRPr lang="en-US" sz="4000" b="1" dirty="0">
              <a:latin typeface="Impact" pitchFamily="34" charset="0"/>
            </a:endParaRPr>
          </a:p>
        </p:txBody>
      </p:sp>
    </p:spTree>
    <p:extLst>
      <p:ext uri="{BB962C8B-B14F-4D97-AF65-F5344CB8AC3E}">
        <p14:creationId xmlns:p14="http://schemas.microsoft.com/office/powerpoint/2010/main" val="2226663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TERIMA</a:t>
            </a:r>
            <a:r>
              <a:rPr lang="en-US" dirty="0" smtClean="0"/>
              <a:t> </a:t>
            </a:r>
            <a:r>
              <a:rPr lang="en-US" dirty="0" smtClean="0">
                <a:latin typeface="Impact" pitchFamily="34" charset="0"/>
              </a:rPr>
              <a:t>KASIH</a:t>
            </a:r>
            <a:endParaRPr lang="en-US" dirty="0">
              <a:latin typeface="Impact" pitchFamily="34" charset="0"/>
            </a:endParaRPr>
          </a:p>
        </p:txBody>
      </p:sp>
      <p:sp>
        <p:nvSpPr>
          <p:cNvPr id="3" name="Content Placeholder 2"/>
          <p:cNvSpPr>
            <a:spLocks noGrp="1"/>
          </p:cNvSpPr>
          <p:nvPr>
            <p:ph idx="1"/>
          </p:nvPr>
        </p:nvSpPr>
        <p:spPr>
          <a:xfrm>
            <a:off x="457200" y="3048000"/>
            <a:ext cx="8229600" cy="685800"/>
          </a:xfrm>
          <a:solidFill>
            <a:srgbClr val="FFC000"/>
          </a:solidFill>
        </p:spPr>
        <p:txBody>
          <a:bodyPr/>
          <a:lstStyle/>
          <a:p>
            <a:pPr marL="0" indent="0" algn="ctr">
              <a:buNone/>
            </a:pPr>
            <a:r>
              <a:rPr lang="en-US" dirty="0" smtClean="0"/>
              <a:t>SEMOGA BERMANFAAT</a:t>
            </a:r>
          </a:p>
        </p:txBody>
      </p:sp>
    </p:spTree>
    <p:extLst>
      <p:ext uri="{BB962C8B-B14F-4D97-AF65-F5344CB8AC3E}">
        <p14:creationId xmlns:p14="http://schemas.microsoft.com/office/powerpoint/2010/main" val="173781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4562"/>
          </a:xfrm>
        </p:spPr>
        <p:txBody>
          <a:bodyPr/>
          <a:lstStyle/>
          <a:p>
            <a:pPr algn="ctr"/>
            <a:r>
              <a:rPr lang="id-ID" dirty="0" smtClean="0">
                <a:latin typeface="Impact" panose="020B0806030902050204" pitchFamily="34" charset="0"/>
              </a:rPr>
              <a:t>The Emic </a:t>
            </a:r>
            <a:r>
              <a:rPr lang="en-US" dirty="0" smtClean="0">
                <a:latin typeface="Impact" panose="020B0806030902050204" pitchFamily="34" charset="0"/>
              </a:rPr>
              <a:t>Or E</a:t>
            </a:r>
            <a:r>
              <a:rPr lang="id-ID" dirty="0" smtClean="0">
                <a:latin typeface="Impact" panose="020B0806030902050204" pitchFamily="34" charset="0"/>
              </a:rPr>
              <a:t>tic Perspective</a:t>
            </a:r>
            <a:r>
              <a:rPr lang="en-US" dirty="0" smtClean="0">
                <a:latin typeface="Impact" panose="020B0806030902050204" pitchFamily="34" charset="0"/>
              </a:rPr>
              <a:t>???</a:t>
            </a:r>
            <a:endParaRPr lang="id-ID" dirty="0">
              <a:latin typeface="Impact" panose="020B080603090205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986132"/>
              </p:ext>
            </p:extLst>
          </p:nvPr>
        </p:nvGraphicFramePr>
        <p:xfrm>
          <a:off x="457200" y="149542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94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857250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Gambar terkait"/>
          <p:cNvSpPr>
            <a:spLocks noChangeAspect="1" noChangeArrowheads="1"/>
          </p:cNvSpPr>
          <p:nvPr/>
        </p:nvSpPr>
        <p:spPr bwMode="auto">
          <a:xfrm>
            <a:off x="155575" y="-1684338"/>
            <a:ext cx="4991100" cy="3514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609600" y="2209800"/>
            <a:ext cx="5867400" cy="4362450"/>
          </a:xfrm>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id-ID"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800" dirty="0" smtClean="0">
                <a:latin typeface="Arial Unicode MS" panose="020B0604020202020204" pitchFamily="34" charset="-128"/>
                <a:ea typeface="Arial Unicode MS" panose="020B0604020202020204" pitchFamily="34" charset="-128"/>
                <a:cs typeface="Arial Unicode MS" panose="020B0604020202020204" pitchFamily="34" charset="-128"/>
              </a:rPr>
              <a:t>Emik (</a:t>
            </a:r>
            <a:r>
              <a:rPr lang="id-ID" sz="1800" i="1" dirty="0" smtClean="0">
                <a:latin typeface="Arial Unicode MS" panose="020B0604020202020204" pitchFamily="34" charset="-128"/>
                <a:ea typeface="Arial Unicode MS" panose="020B0604020202020204" pitchFamily="34" charset="-128"/>
                <a:cs typeface="Arial Unicode MS" panose="020B0604020202020204" pitchFamily="34" charset="-128"/>
              </a:rPr>
              <a:t>native point of view</a:t>
            </a:r>
            <a:r>
              <a:rPr lang="id-ID" sz="1800" dirty="0" smtClean="0">
                <a:latin typeface="Arial Unicode MS" panose="020B0604020202020204" pitchFamily="34" charset="-128"/>
                <a:ea typeface="Arial Unicode MS" panose="020B0604020202020204" pitchFamily="34" charset="-128"/>
                <a:cs typeface="Arial Unicode MS" panose="020B0604020202020204" pitchFamily="34" charset="-128"/>
              </a:rPr>
              <a:t>) misalnya, mencoba menjelaskan suatu fenomena dalam masyarakat dengan sudut pandang masyarakat itu sendiri. </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800" dirty="0" smtClean="0">
                <a:latin typeface="Arial Unicode MS" panose="020B0604020202020204" pitchFamily="34" charset="-128"/>
                <a:ea typeface="Arial Unicode MS" panose="020B0604020202020204" pitchFamily="34" charset="-128"/>
                <a:cs typeface="Arial Unicode MS" panose="020B0604020202020204" pitchFamily="34" charset="-128"/>
              </a:rPr>
              <a:t>Perspektif </a:t>
            </a:r>
            <a:r>
              <a:rPr lang="id-ID" sz="1800" i="1" dirty="0" smtClean="0">
                <a:latin typeface="Arial Unicode MS" panose="020B0604020202020204" pitchFamily="34" charset="-128"/>
                <a:ea typeface="Arial Unicode MS" panose="020B0604020202020204" pitchFamily="34" charset="-128"/>
                <a:cs typeface="Arial Unicode MS" panose="020B0604020202020204" pitchFamily="34" charset="-128"/>
              </a:rPr>
              <a:t>emic</a:t>
            </a:r>
            <a:r>
              <a:rPr lang="id-ID" sz="1800" dirty="0" smtClean="0">
                <a:latin typeface="Arial Unicode MS" panose="020B0604020202020204" pitchFamily="34" charset="-128"/>
                <a:ea typeface="Arial Unicode MS" panose="020B0604020202020204" pitchFamily="34" charset="-128"/>
                <a:cs typeface="Arial Unicode MS" panose="020B0604020202020204" pitchFamily="34" charset="-128"/>
              </a:rPr>
              <a:t> memungkinkan adanya informasi dari sudut pandang setiap responden dari segi persepsi, kepercayaan, dan sistem pemaknaan. Dalam hal ini, si peneliti tidak hanya melihat apa yang terjadi, tetapi juga merasakannya atau turut ikut serta dalam </a:t>
            </a:r>
            <a:r>
              <a:rPr lang="en-US" sz="1800" dirty="0" err="1" smtClean="0">
                <a:latin typeface="Arial Unicode MS" panose="020B0604020202020204" pitchFamily="34" charset="-128"/>
                <a:ea typeface="Arial Unicode MS" panose="020B0604020202020204" pitchFamily="34" charset="-128"/>
                <a:cs typeface="Arial Unicode MS" panose="020B0604020202020204" pitchFamily="34" charset="-128"/>
              </a:rPr>
              <a:t>kehidupan</a:t>
            </a:r>
            <a:r>
              <a:rPr lang="id-ID" sz="1800" dirty="0" smtClean="0">
                <a:latin typeface="Arial Unicode MS" panose="020B0604020202020204" pitchFamily="34" charset="-128"/>
                <a:ea typeface="Arial Unicode MS" panose="020B0604020202020204" pitchFamily="34" charset="-128"/>
                <a:cs typeface="Arial Unicode MS" panose="020B0604020202020204" pitchFamily="34" charset="-128"/>
              </a:rPr>
              <a:t> tersebut. </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id-ID"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Title 1"/>
          <p:cNvSpPr>
            <a:spLocks noGrp="1"/>
          </p:cNvSpPr>
          <p:nvPr>
            <p:ph type="title"/>
          </p:nvPr>
        </p:nvSpPr>
        <p:spPr>
          <a:xfrm>
            <a:off x="6858000" y="1676400"/>
            <a:ext cx="1857356" cy="2514600"/>
          </a:xfrm>
        </p:spPr>
        <p:style>
          <a:lnRef idx="3">
            <a:schemeClr val="lt1"/>
          </a:lnRef>
          <a:fillRef idx="1">
            <a:schemeClr val="accent4"/>
          </a:fillRef>
          <a:effectRef idx="1">
            <a:schemeClr val="accent4"/>
          </a:effectRef>
          <a:fontRef idx="minor">
            <a:schemeClr val="lt1"/>
          </a:fontRef>
        </p:style>
        <p:txBody>
          <a:bodyPr/>
          <a:lstStyle/>
          <a:p>
            <a:r>
              <a:rPr lang="en-US" sz="2000" dirty="0" err="1" smtClean="0"/>
              <a:t>Penelitian</a:t>
            </a:r>
            <a:r>
              <a:rPr lang="en-US" sz="2000" dirty="0" smtClean="0"/>
              <a:t> </a:t>
            </a:r>
            <a:r>
              <a:rPr lang="en-US" sz="2000" dirty="0" err="1" smtClean="0"/>
              <a:t>Kualitatif</a:t>
            </a:r>
            <a:r>
              <a:rPr lang="en-US" sz="2000" dirty="0" smtClean="0"/>
              <a:t> </a:t>
            </a:r>
            <a:r>
              <a:rPr lang="id-ID" sz="2000" dirty="0" smtClean="0"/>
              <a:t>merujuk pada Perspektif Emik</a:t>
            </a:r>
            <a:r>
              <a:rPr lang="en-US" sz="2000" dirty="0" smtClean="0"/>
              <a:t/>
            </a:r>
            <a:br>
              <a:rPr lang="en-US" sz="2000" dirty="0" smtClean="0"/>
            </a:br>
            <a:r>
              <a:rPr lang="en-US" sz="2000" dirty="0"/>
              <a:t/>
            </a:r>
            <a:br>
              <a:rPr lang="en-US" sz="2000" dirty="0"/>
            </a:br>
            <a:endParaRPr lang="id-ID" sz="2000" dirty="0"/>
          </a:p>
        </p:txBody>
      </p:sp>
    </p:spTree>
    <p:extLst>
      <p:ext uri="{BB962C8B-B14F-4D97-AF65-F5344CB8AC3E}">
        <p14:creationId xmlns:p14="http://schemas.microsoft.com/office/powerpoint/2010/main" val="20416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latin typeface="Impact" panose="020B0806030902050204" pitchFamily="34" charset="0"/>
              </a:rPr>
              <a:t>Subjektivitas</a:t>
            </a:r>
            <a:r>
              <a:rPr lang="en-US" dirty="0" smtClean="0">
                <a:latin typeface="Impact" panose="020B0806030902050204" pitchFamily="34" charset="0"/>
              </a:rPr>
              <a:t> </a:t>
            </a:r>
            <a:r>
              <a:rPr lang="en-US" dirty="0" err="1" smtClean="0">
                <a:latin typeface="Impact" panose="020B0806030902050204" pitchFamily="34" charset="0"/>
              </a:rPr>
              <a:t>dan</a:t>
            </a:r>
            <a:r>
              <a:rPr lang="en-US" dirty="0" smtClean="0">
                <a:latin typeface="Impact" panose="020B0806030902050204" pitchFamily="34" charset="0"/>
              </a:rPr>
              <a:t> </a:t>
            </a:r>
            <a:r>
              <a:rPr lang="en-US" dirty="0" err="1" smtClean="0">
                <a:latin typeface="Impact" panose="020B0806030902050204" pitchFamily="34" charset="0"/>
              </a:rPr>
              <a:t>Kebutuhan</a:t>
            </a:r>
            <a:r>
              <a:rPr lang="en-US" dirty="0" smtClean="0">
                <a:latin typeface="Impact" panose="020B0806030902050204" pitchFamily="34" charset="0"/>
              </a:rPr>
              <a:t> </a:t>
            </a:r>
            <a:r>
              <a:rPr lang="en-US" dirty="0" err="1" smtClean="0">
                <a:latin typeface="Impact" panose="020B0806030902050204" pitchFamily="34" charset="0"/>
              </a:rPr>
              <a:t>Refleksifitas</a:t>
            </a:r>
            <a:r>
              <a:rPr lang="en-US" dirty="0" smtClean="0">
                <a:latin typeface="Impact" panose="020B0806030902050204" pitchFamily="34" charset="0"/>
              </a:rPr>
              <a:t> </a:t>
            </a:r>
            <a:r>
              <a:rPr lang="en-US" dirty="0" err="1" smtClean="0">
                <a:latin typeface="Impact" panose="020B0806030902050204" pitchFamily="34" charset="0"/>
              </a:rPr>
              <a:t>dalam</a:t>
            </a:r>
            <a:r>
              <a:rPr lang="en-US" dirty="0" smtClean="0">
                <a:latin typeface="Impact" panose="020B0806030902050204" pitchFamily="34" charset="0"/>
              </a:rPr>
              <a:t> </a:t>
            </a:r>
            <a:r>
              <a:rPr lang="en-US" dirty="0" err="1" smtClean="0">
                <a:latin typeface="Impact" panose="020B0806030902050204" pitchFamily="34" charset="0"/>
              </a:rPr>
              <a:t>Kualitatif</a:t>
            </a:r>
            <a:endParaRPr lang="id-ID" dirty="0">
              <a:latin typeface="Impact" panose="020B0806030902050204" pitchFamily="34" charset="0"/>
            </a:endParaRPr>
          </a:p>
        </p:txBody>
      </p:sp>
      <p:sp>
        <p:nvSpPr>
          <p:cNvPr id="3" name="Content Placeholder 2"/>
          <p:cNvSpPr>
            <a:spLocks noGrp="1"/>
          </p:cNvSpPr>
          <p:nvPr>
            <p:ph idx="1"/>
          </p:nvPr>
        </p:nvSpPr>
        <p:spPr>
          <a:xfrm>
            <a:off x="381001" y="1828800"/>
            <a:ext cx="5694826" cy="3505201"/>
          </a:xfrm>
        </p:spPr>
        <p:style>
          <a:lnRef idx="2">
            <a:schemeClr val="accent2"/>
          </a:lnRef>
          <a:fillRef idx="1">
            <a:schemeClr val="lt1"/>
          </a:fillRef>
          <a:effectRef idx="0">
            <a:schemeClr val="accent2"/>
          </a:effectRef>
          <a:fontRef idx="minor">
            <a:schemeClr val="dk1"/>
          </a:fontRef>
        </p:style>
        <p:txBody>
          <a:bodyPr/>
          <a:lstStyle/>
          <a:p>
            <a:pPr>
              <a:buNone/>
            </a:pPr>
            <a:r>
              <a:rPr lang="id-ID"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	Refleksifitas</a:t>
            </a:r>
            <a:r>
              <a:rPr lang="id-ID" sz="1800" dirty="0" smtClean="0">
                <a:latin typeface="Arial Unicode MS" panose="020B0604020202020204" pitchFamily="34" charset="-128"/>
                <a:ea typeface="Arial Unicode MS" panose="020B0604020202020204" pitchFamily="34" charset="-128"/>
                <a:cs typeface="Arial Unicode MS" panose="020B0604020202020204" pitchFamily="34" charset="-128"/>
              </a:rPr>
              <a:t> penelitian (kualitatif) merupakan kesadaran akan persepsi khusus, dan bagaimana individu merasa tentang apa yang dirasakan, dipikirkan, atau dilakukan. </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None/>
            </a:pPr>
            <a:endParaRPr lang="en-US" sz="1800"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None/>
            </a:pPr>
            <a:r>
              <a:rPr lang="en-US" sz="1800"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800" i="1" dirty="0" smtClean="0">
                <a:latin typeface="Arial Unicode MS" panose="020B0604020202020204" pitchFamily="34" charset="-128"/>
                <a:ea typeface="Arial Unicode MS" panose="020B0604020202020204" pitchFamily="34" charset="-128"/>
                <a:cs typeface="Arial Unicode MS" panose="020B0604020202020204" pitchFamily="34" charset="-128"/>
              </a:rPr>
              <a:t>Reflexivity</a:t>
            </a:r>
            <a:r>
              <a:rPr lang="id-ID" sz="1800" dirty="0" smtClean="0">
                <a:latin typeface="Arial Unicode MS" panose="020B0604020202020204" pitchFamily="34" charset="-128"/>
                <a:ea typeface="Arial Unicode MS" panose="020B0604020202020204" pitchFamily="34" charset="-128"/>
                <a:cs typeface="Arial Unicode MS" panose="020B0604020202020204" pitchFamily="34" charset="-128"/>
              </a:rPr>
              <a:t> sangat bersifat interpersonal. Dalam hal ini, aspek tersebut menitikberatkan pada sudut pandang setiap responden yang diteliti lewat wawancara dan dinamika interpersonal antara si peneliti dengan setiap </a:t>
            </a:r>
            <a:r>
              <a:rPr lang="id-ID" sz="1800" dirty="0" smtClean="0">
                <a:latin typeface="Arial Unicode MS" panose="020B0604020202020204" pitchFamily="34" charset="-128"/>
                <a:ea typeface="Arial Unicode MS" panose="020B0604020202020204" pitchFamily="34" charset="-128"/>
                <a:cs typeface="Arial Unicode MS" panose="020B0604020202020204" pitchFamily="34" charset="-128"/>
              </a:rPr>
              <a:t>responden</a:t>
            </a:r>
            <a:endParaRPr lang="id-ID"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Box 3"/>
          <p:cNvSpPr txBox="1"/>
          <p:nvPr/>
        </p:nvSpPr>
        <p:spPr>
          <a:xfrm>
            <a:off x="6215074" y="2895600"/>
            <a:ext cx="2571768" cy="364759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d-ID" dirty="0" smtClean="0"/>
              <a:t>Through Reflexivity, quaitative Researches reflect  on their subjectivity, on how their ‘social background, assumptions, positioning and behaviour impact the research process (Finlay and Gouch, 2003)</a:t>
            </a:r>
            <a:endParaRPr lang="id-ID" dirty="0"/>
          </a:p>
        </p:txBody>
      </p:sp>
    </p:spTree>
    <p:extLst>
      <p:ext uri="{BB962C8B-B14F-4D97-AF65-F5344CB8AC3E}">
        <p14:creationId xmlns:p14="http://schemas.microsoft.com/office/powerpoint/2010/main" val="43478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33446981"/>
              </p:ext>
            </p:extLst>
          </p:nvPr>
        </p:nvGraphicFramePr>
        <p:xfrm>
          <a:off x="0" y="428604"/>
          <a:ext cx="9144000"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INGAT !!!!!</a:t>
            </a:r>
            <a:endParaRPr lang="en-US" dirty="0"/>
          </a:p>
        </p:txBody>
      </p:sp>
    </p:spTree>
    <p:extLst>
      <p:ext uri="{BB962C8B-B14F-4D97-AF65-F5344CB8AC3E}">
        <p14:creationId xmlns:p14="http://schemas.microsoft.com/office/powerpoint/2010/main" val="316270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2108" y="620688"/>
            <a:ext cx="6859785" cy="674712"/>
          </a:xfrm>
        </p:spPr>
        <p:txBody>
          <a:bodyPr>
            <a:normAutofit fontScale="90000"/>
          </a:bodyPr>
          <a:lstStyle/>
          <a:p>
            <a:pPr algn="ctr"/>
            <a:r>
              <a:rPr lang="id-ID" b="1" dirty="0">
                <a:latin typeface="Impact" pitchFamily="34" charset="0"/>
              </a:rPr>
              <a:t>TAHAPAN DALAM PENELITIAN KUALITATIF</a:t>
            </a:r>
            <a:endParaRPr lang="id-ID" dirty="0">
              <a:latin typeface="Impact" pitchFamily="34" charset="0"/>
            </a:endParaRPr>
          </a:p>
        </p:txBody>
      </p:sp>
      <p:sp>
        <p:nvSpPr>
          <p:cNvPr id="5" name="Slide Number Placeholder 4"/>
          <p:cNvSpPr>
            <a:spLocks noGrp="1"/>
          </p:cNvSpPr>
          <p:nvPr>
            <p:ph type="sldNum" sz="quarter" idx="12"/>
          </p:nvPr>
        </p:nvSpPr>
        <p:spPr/>
        <p:txBody>
          <a:bodyPr/>
          <a:lstStyle/>
          <a:p>
            <a:fld id="{25BA54BD-C84D-46CE-8B72-31BFB26ABA43}" type="slidenum">
              <a:rPr lang="id-ID" smtClean="0"/>
              <a:t>9</a:t>
            </a:fld>
            <a:endParaRPr lang="id-ID"/>
          </a:p>
        </p:txBody>
      </p:sp>
      <p:grpSp>
        <p:nvGrpSpPr>
          <p:cNvPr id="3" name="Group 2"/>
          <p:cNvGrpSpPr/>
          <p:nvPr/>
        </p:nvGrpSpPr>
        <p:grpSpPr>
          <a:xfrm>
            <a:off x="1142107" y="1762125"/>
            <a:ext cx="7481398" cy="4403179"/>
            <a:chOff x="1522413" y="1762124"/>
            <a:chExt cx="9972599" cy="4403179"/>
          </a:xfrm>
        </p:grpSpPr>
        <p:grpSp>
          <p:nvGrpSpPr>
            <p:cNvPr id="8" name="Group 7"/>
            <p:cNvGrpSpPr/>
            <p:nvPr/>
          </p:nvGrpSpPr>
          <p:grpSpPr>
            <a:xfrm>
              <a:off x="1522413" y="1762124"/>
              <a:ext cx="9972599" cy="4403179"/>
              <a:chOff x="0" y="0"/>
              <a:chExt cx="5724525" cy="3333750"/>
            </a:xfrm>
          </p:grpSpPr>
          <p:sp>
            <p:nvSpPr>
              <p:cNvPr id="9" name="Rectangle 8"/>
              <p:cNvSpPr/>
              <p:nvPr/>
            </p:nvSpPr>
            <p:spPr>
              <a:xfrm>
                <a:off x="1743075" y="0"/>
                <a:ext cx="2247900" cy="550286"/>
              </a:xfrm>
              <a:prstGeom prst="rect">
                <a:avLst/>
              </a:prstGeom>
              <a:solidFill>
                <a:srgbClr val="FFFF0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indent="-228600" algn="ctr">
                  <a:lnSpc>
                    <a:spcPct val="107000"/>
                  </a:lnSpc>
                  <a:spcAft>
                    <a:spcPts val="800"/>
                  </a:spcAft>
                </a:pPr>
                <a:r>
                  <a:rPr lang="id-ID" sz="1400" smtClean="0">
                    <a:solidFill>
                      <a:srgbClr val="000000"/>
                    </a:solidFill>
                    <a:effectLst/>
                    <a:ea typeface="Calibri" panose="020F0502020204030204" pitchFamily="34" charset="0"/>
                    <a:cs typeface="Times New Roman" panose="02020603050405020304" pitchFamily="18" charset="0"/>
                  </a:rPr>
                  <a:t>1. Menyadari </a:t>
                </a:r>
                <a:r>
                  <a:rPr lang="id-ID" sz="1400">
                    <a:solidFill>
                      <a:srgbClr val="000000"/>
                    </a:solidFill>
                    <a:effectLst/>
                    <a:ea typeface="Calibri" panose="020F0502020204030204" pitchFamily="34" charset="0"/>
                    <a:cs typeface="Times New Roman" panose="02020603050405020304" pitchFamily="18" charset="0"/>
                  </a:rPr>
                  <a:t>persoalan sosial dengan sendirinya</a:t>
                </a:r>
                <a:endParaRPr lang="id-ID" sz="1400">
                  <a:effectLst/>
                  <a:ea typeface="Calibri" panose="020F0502020204030204" pitchFamily="34" charset="0"/>
                  <a:cs typeface="Times New Roman" panose="02020603050405020304" pitchFamily="18" charset="0"/>
                </a:endParaRPr>
              </a:p>
            </p:txBody>
          </p:sp>
          <p:sp>
            <p:nvSpPr>
              <p:cNvPr id="10" name="Rectangle 9"/>
              <p:cNvSpPr/>
              <p:nvPr/>
            </p:nvSpPr>
            <p:spPr>
              <a:xfrm>
                <a:off x="3467100" y="2857500"/>
                <a:ext cx="1457325" cy="476250"/>
              </a:xfrm>
              <a:prstGeom prst="rect">
                <a:avLst/>
              </a:prstGeom>
              <a:solidFill>
                <a:srgbClr val="FFFF0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d-ID" sz="1400">
                    <a:solidFill>
                      <a:srgbClr val="000000"/>
                    </a:solidFill>
                    <a:effectLst/>
                    <a:ea typeface="Calibri" panose="020F0502020204030204" pitchFamily="34" charset="0"/>
                    <a:cs typeface="Times New Roman" panose="02020603050405020304" pitchFamily="18" charset="0"/>
                  </a:rPr>
                  <a:t>4. Mengumpulkan data</a:t>
                </a:r>
                <a:endParaRPr lang="id-ID" sz="1400">
                  <a:effectLst/>
                  <a:ea typeface="Calibri" panose="020F0502020204030204" pitchFamily="34" charset="0"/>
                  <a:cs typeface="Times New Roman" panose="02020603050405020304" pitchFamily="18" charset="0"/>
                </a:endParaRPr>
              </a:p>
            </p:txBody>
          </p:sp>
          <p:sp>
            <p:nvSpPr>
              <p:cNvPr id="11" name="Rectangle 10"/>
              <p:cNvSpPr/>
              <p:nvPr/>
            </p:nvSpPr>
            <p:spPr>
              <a:xfrm>
                <a:off x="0" y="952500"/>
                <a:ext cx="1343025" cy="514350"/>
              </a:xfrm>
              <a:prstGeom prst="rect">
                <a:avLst/>
              </a:prstGeom>
              <a:solidFill>
                <a:srgbClr val="FFFF0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d-ID" sz="1400">
                    <a:solidFill>
                      <a:srgbClr val="000000"/>
                    </a:solidFill>
                    <a:effectLst/>
                    <a:ea typeface="Calibri" panose="020F0502020204030204" pitchFamily="34" charset="0"/>
                    <a:cs typeface="Times New Roman" panose="02020603050405020304" pitchFamily="18" charset="0"/>
                  </a:rPr>
                  <a:t>7. Memberi tahu orang lain</a:t>
                </a:r>
                <a:endParaRPr lang="id-ID" sz="1400">
                  <a:effectLst/>
                  <a:ea typeface="Calibri" panose="020F0502020204030204" pitchFamily="34" charset="0"/>
                  <a:cs typeface="Times New Roman" panose="02020603050405020304" pitchFamily="18" charset="0"/>
                </a:endParaRPr>
              </a:p>
            </p:txBody>
          </p:sp>
          <p:sp>
            <p:nvSpPr>
              <p:cNvPr id="12" name="Rectangle 11"/>
              <p:cNvSpPr/>
              <p:nvPr/>
            </p:nvSpPr>
            <p:spPr>
              <a:xfrm>
                <a:off x="9525" y="1971675"/>
                <a:ext cx="1609725" cy="457200"/>
              </a:xfrm>
              <a:prstGeom prst="rect">
                <a:avLst/>
              </a:prstGeom>
              <a:solidFill>
                <a:srgbClr val="FFFF0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d-ID" sz="1400">
                    <a:solidFill>
                      <a:srgbClr val="000000"/>
                    </a:solidFill>
                    <a:effectLst/>
                    <a:ea typeface="Calibri" panose="020F0502020204030204" pitchFamily="34" charset="0"/>
                    <a:cs typeface="Times New Roman" panose="02020603050405020304" pitchFamily="18" charset="0"/>
                  </a:rPr>
                  <a:t>6. Mengintepretasikan data</a:t>
                </a:r>
                <a:endParaRPr lang="id-ID" sz="1400">
                  <a:effectLst/>
                  <a:ea typeface="Calibri" panose="020F0502020204030204" pitchFamily="34" charset="0"/>
                  <a:cs typeface="Times New Roman" panose="02020603050405020304" pitchFamily="18" charset="0"/>
                </a:endParaRPr>
              </a:p>
            </p:txBody>
          </p:sp>
          <p:sp>
            <p:nvSpPr>
              <p:cNvPr id="13" name="Rectangle 12"/>
              <p:cNvSpPr/>
              <p:nvPr/>
            </p:nvSpPr>
            <p:spPr>
              <a:xfrm>
                <a:off x="981075" y="2847975"/>
                <a:ext cx="1371600" cy="466725"/>
              </a:xfrm>
              <a:prstGeom prst="rect">
                <a:avLst/>
              </a:prstGeom>
              <a:solidFill>
                <a:srgbClr val="FFFF0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d-ID" sz="1400">
                    <a:solidFill>
                      <a:srgbClr val="000000"/>
                    </a:solidFill>
                    <a:effectLst/>
                    <a:ea typeface="Calibri" panose="020F0502020204030204" pitchFamily="34" charset="0"/>
                    <a:cs typeface="Times New Roman" panose="02020603050405020304" pitchFamily="18" charset="0"/>
                  </a:rPr>
                  <a:t>5. Menganalisis data</a:t>
                </a:r>
                <a:endParaRPr lang="id-ID" sz="1400">
                  <a:effectLst/>
                  <a:ea typeface="Calibri" panose="020F0502020204030204" pitchFamily="34" charset="0"/>
                  <a:cs typeface="Times New Roman" panose="02020603050405020304" pitchFamily="18" charset="0"/>
                </a:endParaRPr>
              </a:p>
            </p:txBody>
          </p:sp>
          <p:sp>
            <p:nvSpPr>
              <p:cNvPr id="14" name="Rectangle 13"/>
              <p:cNvSpPr/>
              <p:nvPr/>
            </p:nvSpPr>
            <p:spPr>
              <a:xfrm>
                <a:off x="4505325" y="1933575"/>
                <a:ext cx="1219200" cy="476250"/>
              </a:xfrm>
              <a:prstGeom prst="rect">
                <a:avLst/>
              </a:prstGeom>
              <a:solidFill>
                <a:srgbClr val="FFFF0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d-ID" sz="1400">
                    <a:solidFill>
                      <a:srgbClr val="000000"/>
                    </a:solidFill>
                    <a:effectLst/>
                    <a:ea typeface="Calibri" panose="020F0502020204030204" pitchFamily="34" charset="0"/>
                    <a:cs typeface="Times New Roman" panose="02020603050405020304" pitchFamily="18" charset="0"/>
                  </a:rPr>
                  <a:t>3. Merancang penelitian</a:t>
                </a:r>
                <a:endParaRPr lang="id-ID" sz="1400">
                  <a:effectLst/>
                  <a:ea typeface="Calibri" panose="020F0502020204030204" pitchFamily="34" charset="0"/>
                  <a:cs typeface="Times New Roman" panose="02020603050405020304" pitchFamily="18" charset="0"/>
                </a:endParaRPr>
              </a:p>
            </p:txBody>
          </p:sp>
          <p:sp>
            <p:nvSpPr>
              <p:cNvPr id="15" name="Rectangle 14"/>
              <p:cNvSpPr/>
              <p:nvPr/>
            </p:nvSpPr>
            <p:spPr>
              <a:xfrm>
                <a:off x="4448175" y="962025"/>
                <a:ext cx="1276350" cy="495300"/>
              </a:xfrm>
              <a:prstGeom prst="rect">
                <a:avLst/>
              </a:prstGeom>
              <a:solidFill>
                <a:srgbClr val="FFFF0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d-ID" sz="1400">
                    <a:solidFill>
                      <a:srgbClr val="000000"/>
                    </a:solidFill>
                    <a:effectLst/>
                    <a:ea typeface="Calibri" panose="020F0502020204030204" pitchFamily="34" charset="0"/>
                    <a:cs typeface="Times New Roman" panose="02020603050405020304" pitchFamily="18" charset="0"/>
                  </a:rPr>
                  <a:t>2. Menetapkan perspektif</a:t>
                </a:r>
                <a:endParaRPr lang="id-ID" sz="1400">
                  <a:effectLst/>
                  <a:ea typeface="Calibri" panose="020F0502020204030204" pitchFamily="34" charset="0"/>
                  <a:cs typeface="Times New Roman" panose="02020603050405020304" pitchFamily="18" charset="0"/>
                </a:endParaRPr>
              </a:p>
            </p:txBody>
          </p:sp>
          <p:sp>
            <p:nvSpPr>
              <p:cNvPr id="16" name="Rectangle 15"/>
              <p:cNvSpPr/>
              <p:nvPr/>
            </p:nvSpPr>
            <p:spPr>
              <a:xfrm>
                <a:off x="2495550" y="1524000"/>
                <a:ext cx="857250" cy="4000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d-ID" sz="1600" b="1" dirty="0" smtClean="0">
                    <a:effectLst/>
                    <a:ea typeface="Calibri" panose="020F0502020204030204" pitchFamily="34" charset="0"/>
                    <a:cs typeface="Times New Roman" panose="02020603050405020304" pitchFamily="18" charset="0"/>
                  </a:rPr>
                  <a:t>T E O R I</a:t>
                </a:r>
                <a:endParaRPr lang="id-ID" sz="1600" dirty="0">
                  <a:effectLst/>
                  <a:ea typeface="Calibri" panose="020F0502020204030204" pitchFamily="34" charset="0"/>
                  <a:cs typeface="Times New Roman" panose="02020603050405020304" pitchFamily="18" charset="0"/>
                </a:endParaRPr>
              </a:p>
            </p:txBody>
          </p:sp>
          <p:sp>
            <p:nvSpPr>
              <p:cNvPr id="17" name="Bent Arrow 16"/>
              <p:cNvSpPr/>
              <p:nvPr/>
            </p:nvSpPr>
            <p:spPr>
              <a:xfrm rot="5400000">
                <a:off x="4543425" y="-266700"/>
                <a:ext cx="704850" cy="1540510"/>
              </a:xfrm>
              <a:prstGeom prst="bentArrow">
                <a:avLst>
                  <a:gd name="adj1" fmla="val 25000"/>
                  <a:gd name="adj2" fmla="val 30405"/>
                  <a:gd name="adj3" fmla="val 37162"/>
                  <a:gd name="adj4" fmla="val 2348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sp>
            <p:nvSpPr>
              <p:cNvPr id="18" name="Down Arrow 17"/>
              <p:cNvSpPr/>
              <p:nvPr/>
            </p:nvSpPr>
            <p:spPr>
              <a:xfrm>
                <a:off x="5349816" y="1514475"/>
                <a:ext cx="333375" cy="381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sp>
            <p:nvSpPr>
              <p:cNvPr id="19" name="Down Arrow 18"/>
              <p:cNvSpPr/>
              <p:nvPr/>
            </p:nvSpPr>
            <p:spPr>
              <a:xfrm flipV="1">
                <a:off x="57150" y="1524000"/>
                <a:ext cx="333375" cy="381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sp>
            <p:nvSpPr>
              <p:cNvPr id="20" name="Bent Arrow 19"/>
              <p:cNvSpPr/>
              <p:nvPr/>
            </p:nvSpPr>
            <p:spPr>
              <a:xfrm rot="10800000">
                <a:off x="4981575" y="2495550"/>
                <a:ext cx="628650" cy="723900"/>
              </a:xfrm>
              <a:prstGeom prst="bentArrow">
                <a:avLst>
                  <a:gd name="adj1" fmla="val 25000"/>
                  <a:gd name="adj2" fmla="val 25000"/>
                  <a:gd name="adj3" fmla="val 38636"/>
                  <a:gd name="adj4" fmla="val 2405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sp>
            <p:nvSpPr>
              <p:cNvPr id="21" name="Bent Arrow 20"/>
              <p:cNvSpPr/>
              <p:nvPr/>
            </p:nvSpPr>
            <p:spPr>
              <a:xfrm rot="16200000">
                <a:off x="169069" y="2436018"/>
                <a:ext cx="590550" cy="814385"/>
              </a:xfrm>
              <a:prstGeom prst="bentArrow">
                <a:avLst>
                  <a:gd name="adj1" fmla="val 25905"/>
                  <a:gd name="adj2" fmla="val 30779"/>
                  <a:gd name="adj3" fmla="val 48543"/>
                  <a:gd name="adj4" fmla="val 1366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cxnSp>
            <p:nvCxnSpPr>
              <p:cNvPr id="23" name="Straight Arrow Connector 22"/>
              <p:cNvCxnSpPr/>
              <p:nvPr/>
            </p:nvCxnSpPr>
            <p:spPr>
              <a:xfrm flipV="1">
                <a:off x="2857500" y="714375"/>
                <a:ext cx="0" cy="781050"/>
              </a:xfrm>
              <a:prstGeom prst="straightConnector1">
                <a:avLst/>
              </a:prstGeom>
              <a:ln w="5715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3352800" y="1229947"/>
                <a:ext cx="842962" cy="379778"/>
              </a:xfrm>
              <a:prstGeom prst="straightConnector1">
                <a:avLst/>
              </a:prstGeom>
              <a:ln w="5715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3429000" y="1971675"/>
                <a:ext cx="696595" cy="171450"/>
              </a:xfrm>
              <a:prstGeom prst="straightConnector1">
                <a:avLst/>
              </a:prstGeom>
              <a:ln w="5715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3086100" y="2133600"/>
                <a:ext cx="342900" cy="581025"/>
              </a:xfrm>
              <a:prstGeom prst="straightConnector1">
                <a:avLst/>
              </a:prstGeom>
              <a:ln w="5715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a:off x="2389505" y="2152650"/>
                <a:ext cx="296545" cy="561975"/>
              </a:xfrm>
              <a:prstGeom prst="straightConnector1">
                <a:avLst/>
              </a:prstGeom>
              <a:ln w="5715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a:off x="1762125" y="1943100"/>
                <a:ext cx="666750" cy="247650"/>
              </a:xfrm>
              <a:prstGeom prst="straightConnector1">
                <a:avLst/>
              </a:prstGeom>
              <a:ln w="5715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H="1" flipV="1">
                <a:off x="1619250" y="1207512"/>
                <a:ext cx="800101" cy="383163"/>
              </a:xfrm>
              <a:prstGeom prst="straightConnector1">
                <a:avLst/>
              </a:prstGeom>
              <a:ln w="57150">
                <a:solidFill>
                  <a:schemeClr val="tx1"/>
                </a:solidFill>
                <a:prstDash val="sysDot"/>
                <a:tailEnd type="triangle"/>
              </a:ln>
            </p:spPr>
            <p:style>
              <a:lnRef idx="3">
                <a:schemeClr val="dk1"/>
              </a:lnRef>
              <a:fillRef idx="0">
                <a:schemeClr val="dk1"/>
              </a:fillRef>
              <a:effectRef idx="2">
                <a:schemeClr val="dk1"/>
              </a:effectRef>
              <a:fontRef idx="minor">
                <a:schemeClr val="tx1"/>
              </a:fontRef>
            </p:style>
          </p:cxnSp>
        </p:grpSp>
        <p:sp>
          <p:nvSpPr>
            <p:cNvPr id="33" name="Bent Arrow 32"/>
            <p:cNvSpPr/>
            <p:nvPr/>
          </p:nvSpPr>
          <p:spPr>
            <a:xfrm>
              <a:off x="1702387" y="1848942"/>
              <a:ext cx="2588904" cy="856720"/>
            </a:xfrm>
            <a:prstGeom prst="bentArrow">
              <a:avLst>
                <a:gd name="adj1" fmla="val 31469"/>
                <a:gd name="adj2" fmla="val 27597"/>
                <a:gd name="adj3" fmla="val 50000"/>
                <a:gd name="adj4" fmla="val 17782"/>
              </a:avLst>
            </a:prstGeom>
            <a:solidFill>
              <a:srgbClr val="00B050"/>
            </a:solidFill>
            <a:ln>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sp>
        <p:nvSpPr>
          <p:cNvPr id="34" name="Down Arrow 33"/>
          <p:cNvSpPr/>
          <p:nvPr/>
        </p:nvSpPr>
        <p:spPr>
          <a:xfrm rot="16200000" flipV="1">
            <a:off x="4562942" y="5407083"/>
            <a:ext cx="580767" cy="885353"/>
          </a:xfrm>
          <a:prstGeom prst="downArrow">
            <a:avLst>
              <a:gd name="adj1" fmla="val 45565"/>
              <a:gd name="adj2" fmla="val 8104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spTree>
    <p:extLst>
      <p:ext uri="{BB962C8B-B14F-4D97-AF65-F5344CB8AC3E}">
        <p14:creationId xmlns:p14="http://schemas.microsoft.com/office/powerpoint/2010/main" val="4778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ptical design template">
  <a:themeElements>
    <a:clrScheme name="Default Design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Optical design template</Template>
  <TotalTime>465</TotalTime>
  <Words>1670</Words>
  <Application>Microsoft Office PowerPoint</Application>
  <PresentationFormat>On-screen Show (4:3)</PresentationFormat>
  <Paragraphs>221</Paragraphs>
  <Slides>40</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40</vt:i4>
      </vt:variant>
    </vt:vector>
  </HeadingPairs>
  <TitlesOfParts>
    <vt:vector size="42" baseType="lpstr">
      <vt:lpstr>Trebuchet MS</vt:lpstr>
      <vt:lpstr>Optical design template</vt:lpstr>
      <vt:lpstr>Metodologi Penelitian Komunikasi II (Pertemuan 2)</vt:lpstr>
      <vt:lpstr>Konten Materi</vt:lpstr>
      <vt:lpstr>Ciri Khas Penelitian Kualitatif</vt:lpstr>
      <vt:lpstr>Verstehen  in Qualitative Research is understand behaviour, beliefs, opinions and emotions from the perspective  of study participants themselves  </vt:lpstr>
      <vt:lpstr>The Emic Or Etic Perspective???</vt:lpstr>
      <vt:lpstr>Penelitian Kualitatif merujuk pada Perspektif Emik  </vt:lpstr>
      <vt:lpstr>Subjektivitas dan Kebutuhan Refleksifitas dalam Kualitatif</vt:lpstr>
      <vt:lpstr>INGAT !!!!!</vt:lpstr>
      <vt:lpstr>TAHAPAN DALAM PENELITIAN KUALITATIF</vt:lpstr>
      <vt:lpstr>Penentuan Topik Penelitian</vt:lpstr>
      <vt:lpstr>Identifikasi Masalah</vt:lpstr>
      <vt:lpstr>MASALAH PENELITIAN</vt:lpstr>
      <vt:lpstr>MASALAH PENELITIAN</vt:lpstr>
      <vt:lpstr>MASALAH PENELITIAN </vt:lpstr>
      <vt:lpstr>MASALAH PENELITIAN </vt:lpstr>
      <vt:lpstr>MASALAH PENELITIAN </vt:lpstr>
      <vt:lpstr>PowerPoint Presentation</vt:lpstr>
      <vt:lpstr>PowerPoint Presentation</vt:lpstr>
      <vt:lpstr>Contoh lain ?</vt:lpstr>
      <vt:lpstr>PowerPoint Presentation</vt:lpstr>
      <vt:lpstr>PowerPoint Presentation</vt:lpstr>
      <vt:lpstr>Bagaimana mendapatkan Masalah Penelitian ?</vt:lpstr>
      <vt:lpstr>OBSERVATION:  Broad Problem Area</vt:lpstr>
      <vt:lpstr>OBSERVATION:  Broad Problem Area</vt:lpstr>
      <vt:lpstr>OBSERVATION:  Broad Problem Area</vt:lpstr>
      <vt:lpstr>OBSERVATION:  Broad Problem Area</vt:lpstr>
      <vt:lpstr>PRASURVAI</vt:lpstr>
      <vt:lpstr>PRASURVAI</vt:lpstr>
      <vt:lpstr>Jika masalah dan topik penelitian telah ditentukan</vt:lpstr>
      <vt:lpstr>Bab 1 Pendahuluan</vt:lpstr>
      <vt:lpstr>Bagaimana Menulis Pendahuluan? </vt:lpstr>
      <vt:lpstr>Bagaimana Menulis Pendahuluan?</vt:lpstr>
      <vt:lpstr>Tentukan Rumusan Masalah Penelitian</vt:lpstr>
      <vt:lpstr>Bagaimana</vt:lpstr>
      <vt:lpstr>RESEARCH QUESTIONS</vt:lpstr>
      <vt:lpstr>TUJUAN PENELITIAN</vt:lpstr>
      <vt:lpstr>Contoh Tujuan Penelitian </vt:lpstr>
      <vt:lpstr>SIGNIFIKANSI PENELITIAN  BAGI PEMBACA</vt:lpstr>
      <vt:lpstr>SIGNIFIKANSI PENELITIAN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 Penelitian Komunikasi II (Pertemuan 2)</dc:title>
  <dc:creator>ASUS</dc:creator>
  <cp:lastModifiedBy>ASUS</cp:lastModifiedBy>
  <cp:revision>16</cp:revision>
  <dcterms:created xsi:type="dcterms:W3CDTF">2018-09-03T13:53:39Z</dcterms:created>
  <dcterms:modified xsi:type="dcterms:W3CDTF">2018-09-03T21:39:10Z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TC100690441033</vt:lpwstr>
  </property>
</Properties>
</file>