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71" r:id="rId4"/>
    <p:sldId id="280" r:id="rId5"/>
    <p:sldId id="273" r:id="rId6"/>
    <p:sldId id="274" r:id="rId7"/>
    <p:sldId id="278" r:id="rId8"/>
    <p:sldId id="275" r:id="rId9"/>
    <p:sldId id="279" r:id="rId10"/>
    <p:sldId id="272"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307" r:id="rId38"/>
    <p:sldId id="308" r:id="rId39"/>
    <p:sldId id="309" r:id="rId40"/>
    <p:sldId id="310" r:id="rId41"/>
    <p:sldId id="311" r:id="rId42"/>
    <p:sldId id="312" r:id="rId43"/>
    <p:sldId id="313" r:id="rId44"/>
    <p:sldId id="314" r:id="rId45"/>
    <p:sldId id="315" r:id="rId46"/>
    <p:sldId id="316" r:id="rId47"/>
    <p:sldId id="317" r:id="rId48"/>
    <p:sldId id="318" r:id="rId49"/>
    <p:sldId id="319" r:id="rId50"/>
    <p:sldId id="320" r:id="rId51"/>
    <p:sldId id="321" r:id="rId52"/>
    <p:sldId id="322" r:id="rId53"/>
    <p:sldId id="323" r:id="rId54"/>
    <p:sldId id="324" r:id="rId55"/>
    <p:sldId id="325" r:id="rId56"/>
    <p:sldId id="326" r:id="rId57"/>
    <p:sldId id="327" r:id="rId58"/>
    <p:sldId id="328" r:id="rId59"/>
    <p:sldId id="329" r:id="rId60"/>
    <p:sldId id="330" r:id="rId61"/>
    <p:sldId id="331" r:id="rId62"/>
    <p:sldId id="332" r:id="rId63"/>
    <p:sldId id="333" r:id="rId64"/>
    <p:sldId id="334" r:id="rId65"/>
    <p:sldId id="335" r:id="rId66"/>
    <p:sldId id="336" r:id="rId67"/>
    <p:sldId id="337" r:id="rId68"/>
    <p:sldId id="338" r:id="rId69"/>
    <p:sldId id="339" r:id="rId70"/>
    <p:sldId id="340" r:id="rId71"/>
    <p:sldId id="341" r:id="rId72"/>
    <p:sldId id="342" r:id="rId73"/>
    <p:sldId id="343" r:id="rId74"/>
    <p:sldId id="344" r:id="rId75"/>
    <p:sldId id="345" r:id="rId76"/>
    <p:sldId id="346" r:id="rId77"/>
    <p:sldId id="347" r:id="rId78"/>
    <p:sldId id="277"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B01"/>
    <a:srgbClr val="EC3395"/>
    <a:srgbClr val="0000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9" d="100"/>
          <a:sy n="89" d="100"/>
        </p:scale>
        <p:origin x="4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9389B0-BE25-40AE-A8C4-9EB9DDE22AD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B42BD3D-558A-4513-B90A-F5196BD382B9}">
      <dgm:prSet phldrT="[Text]" custT="1"/>
      <dgm:spPr/>
      <dgm:t>
        <a:bodyPr/>
        <a:lstStyle/>
        <a:p>
          <a:r>
            <a:rPr lang="en-US" sz="3200" dirty="0">
              <a:solidFill>
                <a:srgbClr val="FF8B00"/>
              </a:solidFill>
            </a:rPr>
            <a:t>FEEDS</a:t>
          </a:r>
        </a:p>
      </dgm:t>
    </dgm:pt>
    <dgm:pt modelId="{B53D06C9-DA60-4C87-82B6-D583C5021E92}" type="parTrans" cxnId="{FD9DC53B-CA15-4194-BC83-FEB9D5F96A3B}">
      <dgm:prSet/>
      <dgm:spPr/>
      <dgm:t>
        <a:bodyPr/>
        <a:lstStyle/>
        <a:p>
          <a:endParaRPr lang="en-US" sz="2800">
            <a:solidFill>
              <a:srgbClr val="FF8B00"/>
            </a:solidFill>
          </a:endParaRPr>
        </a:p>
      </dgm:t>
    </dgm:pt>
    <dgm:pt modelId="{3C907F12-04FB-40C7-8582-9F8C3C97B5D9}" type="sibTrans" cxnId="{FD9DC53B-CA15-4194-BC83-FEB9D5F96A3B}">
      <dgm:prSet/>
      <dgm:spPr/>
      <dgm:t>
        <a:bodyPr/>
        <a:lstStyle/>
        <a:p>
          <a:endParaRPr lang="en-US" sz="2800">
            <a:solidFill>
              <a:srgbClr val="FF8B00"/>
            </a:solidFill>
          </a:endParaRPr>
        </a:p>
      </dgm:t>
    </dgm:pt>
    <dgm:pt modelId="{D66E1C1C-2DB8-43F1-9592-E71FAF29B20C}">
      <dgm:prSet custT="1"/>
      <dgm:spPr/>
      <dgm:t>
        <a:bodyPr/>
        <a:lstStyle/>
        <a:p>
          <a:r>
            <a:rPr lang="en-US" sz="2400" b="1" dirty="0">
              <a:solidFill>
                <a:srgbClr val="FF8B00"/>
              </a:solidFill>
            </a:rPr>
            <a:t>Fun from home</a:t>
          </a:r>
          <a:endParaRPr lang="en-US" sz="2400" dirty="0">
            <a:solidFill>
              <a:srgbClr val="FF8B00"/>
            </a:solidFill>
          </a:endParaRPr>
        </a:p>
      </dgm:t>
    </dgm:pt>
    <dgm:pt modelId="{2EFB8775-DA49-414C-B825-C058B36E7556}" type="parTrans" cxnId="{B74A8EF6-C696-467C-871D-2EBECAD0EA6D}">
      <dgm:prSet/>
      <dgm:spPr/>
      <dgm:t>
        <a:bodyPr/>
        <a:lstStyle/>
        <a:p>
          <a:endParaRPr lang="en-US" sz="2800">
            <a:solidFill>
              <a:srgbClr val="FF8B00"/>
            </a:solidFill>
          </a:endParaRPr>
        </a:p>
      </dgm:t>
    </dgm:pt>
    <dgm:pt modelId="{648FDFB8-CDFA-4AF9-B104-4173EA98E393}" type="sibTrans" cxnId="{B74A8EF6-C696-467C-871D-2EBECAD0EA6D}">
      <dgm:prSet/>
      <dgm:spPr/>
      <dgm:t>
        <a:bodyPr/>
        <a:lstStyle/>
        <a:p>
          <a:endParaRPr lang="en-US" sz="2800">
            <a:solidFill>
              <a:srgbClr val="FF8B00"/>
            </a:solidFill>
          </a:endParaRPr>
        </a:p>
      </dgm:t>
    </dgm:pt>
    <dgm:pt modelId="{22D0CAAB-AE2D-49F4-B40F-4B0F6D36C7AF}">
      <dgm:prSet custT="1"/>
      <dgm:spPr/>
      <dgm:t>
        <a:bodyPr/>
        <a:lstStyle/>
        <a:p>
          <a:r>
            <a:rPr lang="en-US" sz="2400" b="1" dirty="0">
              <a:solidFill>
                <a:srgbClr val="FF8B00"/>
              </a:solidFill>
            </a:rPr>
            <a:t>About </a:t>
          </a:r>
          <a:r>
            <a:rPr lang="en-US" sz="2400" b="1" dirty="0" err="1">
              <a:solidFill>
                <a:srgbClr val="FF8B00"/>
              </a:solidFill>
            </a:rPr>
            <a:t>covid</a:t>
          </a:r>
          <a:r>
            <a:rPr lang="en-US" sz="2400" b="1" dirty="0">
              <a:solidFill>
                <a:srgbClr val="FF8B00"/>
              </a:solidFill>
            </a:rPr>
            <a:t> 19</a:t>
          </a:r>
          <a:endParaRPr lang="en-US" sz="2400" dirty="0">
            <a:solidFill>
              <a:srgbClr val="FF8B00"/>
            </a:solidFill>
          </a:endParaRPr>
        </a:p>
      </dgm:t>
    </dgm:pt>
    <dgm:pt modelId="{386FF0AA-5BF3-4A61-9E39-43F0C6CADD35}" type="parTrans" cxnId="{3EB05BBC-4A58-4398-9BA4-C09DED9E643D}">
      <dgm:prSet/>
      <dgm:spPr/>
      <dgm:t>
        <a:bodyPr/>
        <a:lstStyle/>
        <a:p>
          <a:endParaRPr lang="en-US" sz="2800">
            <a:solidFill>
              <a:srgbClr val="FF8B00"/>
            </a:solidFill>
          </a:endParaRPr>
        </a:p>
      </dgm:t>
    </dgm:pt>
    <dgm:pt modelId="{BFCF38F4-0D0E-4D69-AACC-1A86E1C3DEFF}" type="sibTrans" cxnId="{3EB05BBC-4A58-4398-9BA4-C09DED9E643D}">
      <dgm:prSet/>
      <dgm:spPr/>
      <dgm:t>
        <a:bodyPr/>
        <a:lstStyle/>
        <a:p>
          <a:endParaRPr lang="en-US" sz="2800">
            <a:solidFill>
              <a:srgbClr val="FF8B00"/>
            </a:solidFill>
          </a:endParaRPr>
        </a:p>
      </dgm:t>
    </dgm:pt>
    <dgm:pt modelId="{7FF17EC4-1A58-4A1C-9F11-D808D3255F97}">
      <dgm:prSet custT="1"/>
      <dgm:spPr/>
      <dgm:t>
        <a:bodyPr/>
        <a:lstStyle/>
        <a:p>
          <a:r>
            <a:rPr lang="en-US" sz="2400" b="1">
              <a:solidFill>
                <a:srgbClr val="FF8B00"/>
              </a:solidFill>
            </a:rPr>
            <a:t>Good vibes</a:t>
          </a:r>
          <a:endParaRPr lang="en-US" sz="2400" dirty="0">
            <a:solidFill>
              <a:srgbClr val="FF8B00"/>
            </a:solidFill>
          </a:endParaRPr>
        </a:p>
      </dgm:t>
    </dgm:pt>
    <dgm:pt modelId="{158DDCD1-2098-4E99-A0E8-A7F5890AF7D1}" type="parTrans" cxnId="{B73B5638-0DBE-4AB2-A1C1-C0F1CFFFD8FB}">
      <dgm:prSet/>
      <dgm:spPr/>
      <dgm:t>
        <a:bodyPr/>
        <a:lstStyle/>
        <a:p>
          <a:endParaRPr lang="en-US" sz="2800">
            <a:solidFill>
              <a:srgbClr val="FF8B00"/>
            </a:solidFill>
          </a:endParaRPr>
        </a:p>
      </dgm:t>
    </dgm:pt>
    <dgm:pt modelId="{55B7D442-3AEE-4107-AE3C-88320E22064E}" type="sibTrans" cxnId="{B73B5638-0DBE-4AB2-A1C1-C0F1CFFFD8FB}">
      <dgm:prSet/>
      <dgm:spPr/>
      <dgm:t>
        <a:bodyPr/>
        <a:lstStyle/>
        <a:p>
          <a:endParaRPr lang="en-US" sz="2800">
            <a:solidFill>
              <a:srgbClr val="FF8B00"/>
            </a:solidFill>
          </a:endParaRPr>
        </a:p>
      </dgm:t>
    </dgm:pt>
    <dgm:pt modelId="{131D519D-8BAB-48FF-ACCE-2DE838BD14C0}">
      <dgm:prSet custT="1"/>
      <dgm:spPr/>
      <dgm:t>
        <a:bodyPr/>
        <a:lstStyle/>
        <a:p>
          <a:r>
            <a:rPr lang="en-US" sz="2400" b="1">
              <a:solidFill>
                <a:srgbClr val="FF8B00"/>
              </a:solidFill>
            </a:rPr>
            <a:t>Waktu donasi</a:t>
          </a:r>
          <a:endParaRPr lang="en-US" sz="2400" dirty="0">
            <a:solidFill>
              <a:srgbClr val="FF8B00"/>
            </a:solidFill>
          </a:endParaRPr>
        </a:p>
      </dgm:t>
    </dgm:pt>
    <dgm:pt modelId="{4BBD53F5-C25D-4A81-A809-29FFE58FE3AC}" type="parTrans" cxnId="{19D9F26D-FB24-4DAC-BA37-C536EB57A241}">
      <dgm:prSet/>
      <dgm:spPr/>
      <dgm:t>
        <a:bodyPr/>
        <a:lstStyle/>
        <a:p>
          <a:endParaRPr lang="en-US" sz="2800">
            <a:solidFill>
              <a:srgbClr val="FF8B00"/>
            </a:solidFill>
          </a:endParaRPr>
        </a:p>
      </dgm:t>
    </dgm:pt>
    <dgm:pt modelId="{BCD2C19F-BB79-4842-BBB9-DFBB6A20D789}" type="sibTrans" cxnId="{19D9F26D-FB24-4DAC-BA37-C536EB57A241}">
      <dgm:prSet/>
      <dgm:spPr/>
      <dgm:t>
        <a:bodyPr/>
        <a:lstStyle/>
        <a:p>
          <a:endParaRPr lang="en-US" sz="2800">
            <a:solidFill>
              <a:srgbClr val="FF8B00"/>
            </a:solidFill>
          </a:endParaRPr>
        </a:p>
      </dgm:t>
    </dgm:pt>
    <dgm:pt modelId="{52F758DB-11E8-4411-8AE2-01BD2EEF6705}">
      <dgm:prSet custT="1"/>
      <dgm:spPr/>
      <dgm:t>
        <a:bodyPr/>
        <a:lstStyle/>
        <a:p>
          <a:r>
            <a:rPr lang="en-US" sz="2400" b="1" dirty="0" err="1">
              <a:solidFill>
                <a:srgbClr val="FF8B00"/>
              </a:solidFill>
            </a:rPr>
            <a:t>Softselling</a:t>
          </a:r>
          <a:endParaRPr lang="en-US" sz="2400" b="1" dirty="0">
            <a:solidFill>
              <a:srgbClr val="FF8B00"/>
            </a:solidFill>
          </a:endParaRPr>
        </a:p>
        <a:p>
          <a:endParaRPr lang="en-US" sz="2400" dirty="0">
            <a:solidFill>
              <a:srgbClr val="FF8B00"/>
            </a:solidFill>
          </a:endParaRPr>
        </a:p>
      </dgm:t>
    </dgm:pt>
    <dgm:pt modelId="{C83FDAED-5A35-4487-9549-DA34BE1079DE}" type="parTrans" cxnId="{80D245C1-A8A2-4BAE-8433-CCB5F69C4D23}">
      <dgm:prSet/>
      <dgm:spPr/>
      <dgm:t>
        <a:bodyPr/>
        <a:lstStyle/>
        <a:p>
          <a:endParaRPr lang="en-US" sz="2800">
            <a:solidFill>
              <a:srgbClr val="FF8B00"/>
            </a:solidFill>
          </a:endParaRPr>
        </a:p>
      </dgm:t>
    </dgm:pt>
    <dgm:pt modelId="{5447C9F4-2D0E-4E44-BE92-D6E065D5C046}" type="sibTrans" cxnId="{80D245C1-A8A2-4BAE-8433-CCB5F69C4D23}">
      <dgm:prSet/>
      <dgm:spPr/>
      <dgm:t>
        <a:bodyPr/>
        <a:lstStyle/>
        <a:p>
          <a:endParaRPr lang="en-US" sz="2800">
            <a:solidFill>
              <a:srgbClr val="FF8B00"/>
            </a:solidFill>
          </a:endParaRPr>
        </a:p>
      </dgm:t>
    </dgm:pt>
    <dgm:pt modelId="{18A43602-0F17-564E-93E2-6718DE3E7D27}">
      <dgm:prSet custT="1"/>
      <dgm:spPr/>
      <dgm:t>
        <a:bodyPr/>
        <a:lstStyle/>
        <a:p>
          <a:r>
            <a:rPr lang="en-US" sz="2400" b="1" dirty="0" err="1">
              <a:solidFill>
                <a:srgbClr val="FF8B00"/>
              </a:solidFill>
            </a:rPr>
            <a:t>Promosi</a:t>
          </a:r>
          <a:r>
            <a:rPr lang="en-US" sz="2400" b="1" dirty="0">
              <a:solidFill>
                <a:srgbClr val="FF8B00"/>
              </a:solidFill>
            </a:rPr>
            <a:t> (</a:t>
          </a:r>
          <a:r>
            <a:rPr lang="en-US" sz="2400" b="1" dirty="0" err="1">
              <a:solidFill>
                <a:srgbClr val="FF8B00"/>
              </a:solidFill>
            </a:rPr>
            <a:t>TikTok,PUBG,Webinar</a:t>
          </a:r>
          <a:r>
            <a:rPr lang="en-US" sz="2400" b="1" dirty="0">
              <a:solidFill>
                <a:srgbClr val="FF8B00"/>
              </a:solidFill>
            </a:rPr>
            <a:t>)</a:t>
          </a:r>
        </a:p>
      </dgm:t>
    </dgm:pt>
    <dgm:pt modelId="{333BBFD6-4168-CA4E-AE85-0C346A6C5EFF}" type="sibTrans" cxnId="{383D9B19-2F99-8B42-B176-46E37C8B0EB9}">
      <dgm:prSet/>
      <dgm:spPr/>
      <dgm:t>
        <a:bodyPr/>
        <a:lstStyle/>
        <a:p>
          <a:endParaRPr lang="id-ID" sz="2800">
            <a:solidFill>
              <a:srgbClr val="FF8B00"/>
            </a:solidFill>
          </a:endParaRPr>
        </a:p>
      </dgm:t>
    </dgm:pt>
    <dgm:pt modelId="{F50BF639-AFCF-E74E-B89D-2752006FB993}" type="parTrans" cxnId="{383D9B19-2F99-8B42-B176-46E37C8B0EB9}">
      <dgm:prSet/>
      <dgm:spPr/>
      <dgm:t>
        <a:bodyPr/>
        <a:lstStyle/>
        <a:p>
          <a:endParaRPr lang="id-ID" sz="2800">
            <a:solidFill>
              <a:srgbClr val="FF8B00"/>
            </a:solidFill>
          </a:endParaRPr>
        </a:p>
      </dgm:t>
    </dgm:pt>
    <dgm:pt modelId="{CE88B2EC-FF07-4FDE-88C8-1E681CF5FC73}" type="pres">
      <dgm:prSet presAssocID="{249389B0-BE25-40AE-A8C4-9EB9DDE22AD1}" presName="vert0" presStyleCnt="0">
        <dgm:presLayoutVars>
          <dgm:dir/>
          <dgm:animOne val="branch"/>
          <dgm:animLvl val="lvl"/>
        </dgm:presLayoutVars>
      </dgm:prSet>
      <dgm:spPr/>
      <dgm:t>
        <a:bodyPr/>
        <a:lstStyle/>
        <a:p>
          <a:endParaRPr lang="en-US"/>
        </a:p>
      </dgm:t>
    </dgm:pt>
    <dgm:pt modelId="{B480F4CC-5743-4BC2-BDBA-ACD0F18342F0}" type="pres">
      <dgm:prSet presAssocID="{DB42BD3D-558A-4513-B90A-F5196BD382B9}" presName="thickLine" presStyleLbl="alignNode1" presStyleIdx="0" presStyleCnt="1"/>
      <dgm:spPr/>
    </dgm:pt>
    <dgm:pt modelId="{9680F8D4-0FF6-4C08-A167-B36A43ED2800}" type="pres">
      <dgm:prSet presAssocID="{DB42BD3D-558A-4513-B90A-F5196BD382B9}" presName="horz1" presStyleCnt="0"/>
      <dgm:spPr/>
    </dgm:pt>
    <dgm:pt modelId="{EBB34DD1-A662-4857-9CAB-8572F371BE02}" type="pres">
      <dgm:prSet presAssocID="{DB42BD3D-558A-4513-B90A-F5196BD382B9}" presName="tx1" presStyleLbl="revTx" presStyleIdx="0" presStyleCnt="7" custScaleX="126471"/>
      <dgm:spPr/>
      <dgm:t>
        <a:bodyPr/>
        <a:lstStyle/>
        <a:p>
          <a:endParaRPr lang="en-US"/>
        </a:p>
      </dgm:t>
    </dgm:pt>
    <dgm:pt modelId="{3BC367CD-B505-43FB-965B-AEBB10CC7069}" type="pres">
      <dgm:prSet presAssocID="{DB42BD3D-558A-4513-B90A-F5196BD382B9}" presName="vert1" presStyleCnt="0"/>
      <dgm:spPr/>
    </dgm:pt>
    <dgm:pt modelId="{3FD0588B-628E-4573-900A-B20B6ECD27E3}" type="pres">
      <dgm:prSet presAssocID="{D66E1C1C-2DB8-43F1-9592-E71FAF29B20C}" presName="vertSpace2a" presStyleCnt="0"/>
      <dgm:spPr/>
    </dgm:pt>
    <dgm:pt modelId="{0D44F977-3B82-48EA-B627-0AB0F6B7F059}" type="pres">
      <dgm:prSet presAssocID="{D66E1C1C-2DB8-43F1-9592-E71FAF29B20C}" presName="horz2" presStyleCnt="0"/>
      <dgm:spPr/>
    </dgm:pt>
    <dgm:pt modelId="{5B6C6BF2-DA4D-4D2F-9A04-D9F46C750878}" type="pres">
      <dgm:prSet presAssocID="{D66E1C1C-2DB8-43F1-9592-E71FAF29B20C}" presName="horzSpace2" presStyleCnt="0"/>
      <dgm:spPr/>
    </dgm:pt>
    <dgm:pt modelId="{2B0490EB-38EF-49B3-BE75-A31769330D1C}" type="pres">
      <dgm:prSet presAssocID="{D66E1C1C-2DB8-43F1-9592-E71FAF29B20C}" presName="tx2" presStyleLbl="revTx" presStyleIdx="1" presStyleCnt="7"/>
      <dgm:spPr/>
      <dgm:t>
        <a:bodyPr/>
        <a:lstStyle/>
        <a:p>
          <a:endParaRPr lang="en-US"/>
        </a:p>
      </dgm:t>
    </dgm:pt>
    <dgm:pt modelId="{6ABBB927-BB66-469C-B741-9B3692E1E654}" type="pres">
      <dgm:prSet presAssocID="{D66E1C1C-2DB8-43F1-9592-E71FAF29B20C}" presName="vert2" presStyleCnt="0"/>
      <dgm:spPr/>
    </dgm:pt>
    <dgm:pt modelId="{E4ACC74E-D5EA-47B3-8067-921C3CF466C3}" type="pres">
      <dgm:prSet presAssocID="{D66E1C1C-2DB8-43F1-9592-E71FAF29B20C}" presName="thinLine2b" presStyleLbl="callout" presStyleIdx="0" presStyleCnt="6"/>
      <dgm:spPr/>
    </dgm:pt>
    <dgm:pt modelId="{29463A34-311F-4638-BF4E-438E8C3324D6}" type="pres">
      <dgm:prSet presAssocID="{D66E1C1C-2DB8-43F1-9592-E71FAF29B20C}" presName="vertSpace2b" presStyleCnt="0"/>
      <dgm:spPr/>
    </dgm:pt>
    <dgm:pt modelId="{ABF34267-1D04-4A66-80EF-5E9DB166C8B2}" type="pres">
      <dgm:prSet presAssocID="{22D0CAAB-AE2D-49F4-B40F-4B0F6D36C7AF}" presName="horz2" presStyleCnt="0"/>
      <dgm:spPr/>
    </dgm:pt>
    <dgm:pt modelId="{B069DB4A-53B2-4559-82B0-B2CF369CC457}" type="pres">
      <dgm:prSet presAssocID="{22D0CAAB-AE2D-49F4-B40F-4B0F6D36C7AF}" presName="horzSpace2" presStyleCnt="0"/>
      <dgm:spPr/>
    </dgm:pt>
    <dgm:pt modelId="{CD2DD264-154B-4755-8FC8-A994586626C4}" type="pres">
      <dgm:prSet presAssocID="{22D0CAAB-AE2D-49F4-B40F-4B0F6D36C7AF}" presName="tx2" presStyleLbl="revTx" presStyleIdx="2" presStyleCnt="7"/>
      <dgm:spPr/>
      <dgm:t>
        <a:bodyPr/>
        <a:lstStyle/>
        <a:p>
          <a:endParaRPr lang="en-US"/>
        </a:p>
      </dgm:t>
    </dgm:pt>
    <dgm:pt modelId="{64D30597-4B13-4A3E-9B4F-2662A76D39E5}" type="pres">
      <dgm:prSet presAssocID="{22D0CAAB-AE2D-49F4-B40F-4B0F6D36C7AF}" presName="vert2" presStyleCnt="0"/>
      <dgm:spPr/>
    </dgm:pt>
    <dgm:pt modelId="{35D88D5C-7F14-4E10-A4F6-304FE4DF6FD9}" type="pres">
      <dgm:prSet presAssocID="{22D0CAAB-AE2D-49F4-B40F-4B0F6D36C7AF}" presName="thinLine2b" presStyleLbl="callout" presStyleIdx="1" presStyleCnt="6"/>
      <dgm:spPr/>
    </dgm:pt>
    <dgm:pt modelId="{ABA5418B-C397-40A7-AF42-B41FC8CAFF65}" type="pres">
      <dgm:prSet presAssocID="{22D0CAAB-AE2D-49F4-B40F-4B0F6D36C7AF}" presName="vertSpace2b" presStyleCnt="0"/>
      <dgm:spPr/>
    </dgm:pt>
    <dgm:pt modelId="{EB68ABD2-CF69-41A8-BF6E-0FFC439DB0E8}" type="pres">
      <dgm:prSet presAssocID="{7FF17EC4-1A58-4A1C-9F11-D808D3255F97}" presName="horz2" presStyleCnt="0"/>
      <dgm:spPr/>
    </dgm:pt>
    <dgm:pt modelId="{C7298A0D-4DAD-4A4E-A4B0-8C1553B03088}" type="pres">
      <dgm:prSet presAssocID="{7FF17EC4-1A58-4A1C-9F11-D808D3255F97}" presName="horzSpace2" presStyleCnt="0"/>
      <dgm:spPr/>
    </dgm:pt>
    <dgm:pt modelId="{1F3928F3-24DB-4A88-A4A3-D3396574768C}" type="pres">
      <dgm:prSet presAssocID="{7FF17EC4-1A58-4A1C-9F11-D808D3255F97}" presName="tx2" presStyleLbl="revTx" presStyleIdx="3" presStyleCnt="7"/>
      <dgm:spPr/>
      <dgm:t>
        <a:bodyPr/>
        <a:lstStyle/>
        <a:p>
          <a:endParaRPr lang="en-US"/>
        </a:p>
      </dgm:t>
    </dgm:pt>
    <dgm:pt modelId="{772A61F7-91D3-4395-B623-A7BBF945E66A}" type="pres">
      <dgm:prSet presAssocID="{7FF17EC4-1A58-4A1C-9F11-D808D3255F97}" presName="vert2" presStyleCnt="0"/>
      <dgm:spPr/>
    </dgm:pt>
    <dgm:pt modelId="{BF601CC8-709C-4267-901E-1D28A998B61F}" type="pres">
      <dgm:prSet presAssocID="{7FF17EC4-1A58-4A1C-9F11-D808D3255F97}" presName="thinLine2b" presStyleLbl="callout" presStyleIdx="2" presStyleCnt="6"/>
      <dgm:spPr/>
    </dgm:pt>
    <dgm:pt modelId="{78F83E37-F886-41CC-9A00-97C53447F819}" type="pres">
      <dgm:prSet presAssocID="{7FF17EC4-1A58-4A1C-9F11-D808D3255F97}" presName="vertSpace2b" presStyleCnt="0"/>
      <dgm:spPr/>
    </dgm:pt>
    <dgm:pt modelId="{D2A8EDB0-D072-416E-9291-4DF9E3712EFA}" type="pres">
      <dgm:prSet presAssocID="{131D519D-8BAB-48FF-ACCE-2DE838BD14C0}" presName="horz2" presStyleCnt="0"/>
      <dgm:spPr/>
    </dgm:pt>
    <dgm:pt modelId="{B41F53B0-A096-4B16-AA82-C3FDDF43E7E4}" type="pres">
      <dgm:prSet presAssocID="{131D519D-8BAB-48FF-ACCE-2DE838BD14C0}" presName="horzSpace2" presStyleCnt="0"/>
      <dgm:spPr/>
    </dgm:pt>
    <dgm:pt modelId="{9D33EF67-C2CD-47ED-99E7-C7363F0873CF}" type="pres">
      <dgm:prSet presAssocID="{131D519D-8BAB-48FF-ACCE-2DE838BD14C0}" presName="tx2" presStyleLbl="revTx" presStyleIdx="4" presStyleCnt="7"/>
      <dgm:spPr/>
      <dgm:t>
        <a:bodyPr/>
        <a:lstStyle/>
        <a:p>
          <a:endParaRPr lang="en-US"/>
        </a:p>
      </dgm:t>
    </dgm:pt>
    <dgm:pt modelId="{C82DCEB1-E694-4428-B44C-2D305E093E98}" type="pres">
      <dgm:prSet presAssocID="{131D519D-8BAB-48FF-ACCE-2DE838BD14C0}" presName="vert2" presStyleCnt="0"/>
      <dgm:spPr/>
    </dgm:pt>
    <dgm:pt modelId="{AB96822D-97EE-473F-9E7F-B47D31064403}" type="pres">
      <dgm:prSet presAssocID="{131D519D-8BAB-48FF-ACCE-2DE838BD14C0}" presName="thinLine2b" presStyleLbl="callout" presStyleIdx="3" presStyleCnt="6"/>
      <dgm:spPr/>
    </dgm:pt>
    <dgm:pt modelId="{66617A01-BE8A-475C-98E5-2EB0D7831719}" type="pres">
      <dgm:prSet presAssocID="{131D519D-8BAB-48FF-ACCE-2DE838BD14C0}" presName="vertSpace2b" presStyleCnt="0"/>
      <dgm:spPr/>
    </dgm:pt>
    <dgm:pt modelId="{2DBA6740-B95D-49E9-8B39-AC22F61C29C5}" type="pres">
      <dgm:prSet presAssocID="{52F758DB-11E8-4411-8AE2-01BD2EEF6705}" presName="horz2" presStyleCnt="0"/>
      <dgm:spPr/>
    </dgm:pt>
    <dgm:pt modelId="{9C65DC23-09D1-4D2F-B246-9B6C2C699FF9}" type="pres">
      <dgm:prSet presAssocID="{52F758DB-11E8-4411-8AE2-01BD2EEF6705}" presName="horzSpace2" presStyleCnt="0"/>
      <dgm:spPr/>
    </dgm:pt>
    <dgm:pt modelId="{91750AF9-BDD8-423C-878F-738EA294B300}" type="pres">
      <dgm:prSet presAssocID="{52F758DB-11E8-4411-8AE2-01BD2EEF6705}" presName="tx2" presStyleLbl="revTx" presStyleIdx="5" presStyleCnt="7"/>
      <dgm:spPr/>
      <dgm:t>
        <a:bodyPr/>
        <a:lstStyle/>
        <a:p>
          <a:endParaRPr lang="en-US"/>
        </a:p>
      </dgm:t>
    </dgm:pt>
    <dgm:pt modelId="{E0E2BB31-6FA0-4FE4-B239-0301912B411A}" type="pres">
      <dgm:prSet presAssocID="{52F758DB-11E8-4411-8AE2-01BD2EEF6705}" presName="vert2" presStyleCnt="0"/>
      <dgm:spPr/>
    </dgm:pt>
    <dgm:pt modelId="{5AEC8FF2-AD26-452D-ABB5-9831C86E1E07}" type="pres">
      <dgm:prSet presAssocID="{52F758DB-11E8-4411-8AE2-01BD2EEF6705}" presName="thinLine2b" presStyleLbl="callout" presStyleIdx="4" presStyleCnt="6"/>
      <dgm:spPr/>
    </dgm:pt>
    <dgm:pt modelId="{AA6F9BBF-91A2-4CA5-832D-BB6062EB2856}" type="pres">
      <dgm:prSet presAssocID="{52F758DB-11E8-4411-8AE2-01BD2EEF6705}" presName="vertSpace2b" presStyleCnt="0"/>
      <dgm:spPr/>
    </dgm:pt>
    <dgm:pt modelId="{3A2CA46C-2DC7-2B4C-8847-8EA521ACFE93}" type="pres">
      <dgm:prSet presAssocID="{18A43602-0F17-564E-93E2-6718DE3E7D27}" presName="horz2" presStyleCnt="0"/>
      <dgm:spPr/>
    </dgm:pt>
    <dgm:pt modelId="{BEF62A1A-F149-9F42-94D3-4F21FD960116}" type="pres">
      <dgm:prSet presAssocID="{18A43602-0F17-564E-93E2-6718DE3E7D27}" presName="horzSpace2" presStyleCnt="0"/>
      <dgm:spPr/>
    </dgm:pt>
    <dgm:pt modelId="{5C8D9B93-C039-1E4E-8ABE-FCED33B94AE7}" type="pres">
      <dgm:prSet presAssocID="{18A43602-0F17-564E-93E2-6718DE3E7D27}" presName="tx2" presStyleLbl="revTx" presStyleIdx="6" presStyleCnt="7"/>
      <dgm:spPr/>
      <dgm:t>
        <a:bodyPr/>
        <a:lstStyle/>
        <a:p>
          <a:endParaRPr lang="en-US"/>
        </a:p>
      </dgm:t>
    </dgm:pt>
    <dgm:pt modelId="{8BBE9727-ED24-414D-B0E2-E52DADDD0C68}" type="pres">
      <dgm:prSet presAssocID="{18A43602-0F17-564E-93E2-6718DE3E7D27}" presName="vert2" presStyleCnt="0"/>
      <dgm:spPr/>
    </dgm:pt>
    <dgm:pt modelId="{49AAC97E-C395-684F-8973-A09ABB1375E7}" type="pres">
      <dgm:prSet presAssocID="{18A43602-0F17-564E-93E2-6718DE3E7D27}" presName="thinLine2b" presStyleLbl="callout" presStyleIdx="5" presStyleCnt="6"/>
      <dgm:spPr/>
    </dgm:pt>
    <dgm:pt modelId="{882C8305-D5FE-4042-A6D2-B345EBDD6226}" type="pres">
      <dgm:prSet presAssocID="{18A43602-0F17-564E-93E2-6718DE3E7D27}" presName="vertSpace2b" presStyleCnt="0"/>
      <dgm:spPr/>
    </dgm:pt>
  </dgm:ptLst>
  <dgm:cxnLst>
    <dgm:cxn modelId="{B74A8EF6-C696-467C-871D-2EBECAD0EA6D}" srcId="{DB42BD3D-558A-4513-B90A-F5196BD382B9}" destId="{D66E1C1C-2DB8-43F1-9592-E71FAF29B20C}" srcOrd="0" destOrd="0" parTransId="{2EFB8775-DA49-414C-B825-C058B36E7556}" sibTransId="{648FDFB8-CDFA-4AF9-B104-4173EA98E393}"/>
    <dgm:cxn modelId="{062ACA97-0D52-45AC-91D7-EB78DC7C65FE}" type="presOf" srcId="{DB42BD3D-558A-4513-B90A-F5196BD382B9}" destId="{EBB34DD1-A662-4857-9CAB-8572F371BE02}" srcOrd="0" destOrd="0" presId="urn:microsoft.com/office/officeart/2008/layout/LinedList"/>
    <dgm:cxn modelId="{E4B95080-BEA2-4FDC-8CE6-341B403083DE}" type="presOf" srcId="{7FF17EC4-1A58-4A1C-9F11-D808D3255F97}" destId="{1F3928F3-24DB-4A88-A4A3-D3396574768C}" srcOrd="0" destOrd="0" presId="urn:microsoft.com/office/officeart/2008/layout/LinedList"/>
    <dgm:cxn modelId="{9DD61633-061A-4079-885B-5C78AD1520FB}" type="presOf" srcId="{22D0CAAB-AE2D-49F4-B40F-4B0F6D36C7AF}" destId="{CD2DD264-154B-4755-8FC8-A994586626C4}" srcOrd="0" destOrd="0" presId="urn:microsoft.com/office/officeart/2008/layout/LinedList"/>
    <dgm:cxn modelId="{BC8CD308-CEAE-4ED7-9B27-81EB74E5614D}" type="presOf" srcId="{18A43602-0F17-564E-93E2-6718DE3E7D27}" destId="{5C8D9B93-C039-1E4E-8ABE-FCED33B94AE7}" srcOrd="0" destOrd="0" presId="urn:microsoft.com/office/officeart/2008/layout/LinedList"/>
    <dgm:cxn modelId="{939AECCF-D93F-4277-93CE-26A073E2A355}" type="presOf" srcId="{52F758DB-11E8-4411-8AE2-01BD2EEF6705}" destId="{91750AF9-BDD8-423C-878F-738EA294B300}" srcOrd="0" destOrd="0" presId="urn:microsoft.com/office/officeart/2008/layout/LinedList"/>
    <dgm:cxn modelId="{FD9DC53B-CA15-4194-BC83-FEB9D5F96A3B}" srcId="{249389B0-BE25-40AE-A8C4-9EB9DDE22AD1}" destId="{DB42BD3D-558A-4513-B90A-F5196BD382B9}" srcOrd="0" destOrd="0" parTransId="{B53D06C9-DA60-4C87-82B6-D583C5021E92}" sibTransId="{3C907F12-04FB-40C7-8582-9F8C3C97B5D9}"/>
    <dgm:cxn modelId="{383D9B19-2F99-8B42-B176-46E37C8B0EB9}" srcId="{DB42BD3D-558A-4513-B90A-F5196BD382B9}" destId="{18A43602-0F17-564E-93E2-6718DE3E7D27}" srcOrd="5" destOrd="0" parTransId="{F50BF639-AFCF-E74E-B89D-2752006FB993}" sibTransId="{333BBFD6-4168-CA4E-AE85-0C346A6C5EFF}"/>
    <dgm:cxn modelId="{9F88CABC-2FC1-41C3-842B-73AC39FF40DC}" type="presOf" srcId="{131D519D-8BAB-48FF-ACCE-2DE838BD14C0}" destId="{9D33EF67-C2CD-47ED-99E7-C7363F0873CF}" srcOrd="0" destOrd="0" presId="urn:microsoft.com/office/officeart/2008/layout/LinedList"/>
    <dgm:cxn modelId="{915A9247-6CCD-4CCA-8112-7B1DB6002D2D}" type="presOf" srcId="{D66E1C1C-2DB8-43F1-9592-E71FAF29B20C}" destId="{2B0490EB-38EF-49B3-BE75-A31769330D1C}" srcOrd="0" destOrd="0" presId="urn:microsoft.com/office/officeart/2008/layout/LinedList"/>
    <dgm:cxn modelId="{19D9F26D-FB24-4DAC-BA37-C536EB57A241}" srcId="{DB42BD3D-558A-4513-B90A-F5196BD382B9}" destId="{131D519D-8BAB-48FF-ACCE-2DE838BD14C0}" srcOrd="3" destOrd="0" parTransId="{4BBD53F5-C25D-4A81-A809-29FFE58FE3AC}" sibTransId="{BCD2C19F-BB79-4842-BBB9-DFBB6A20D789}"/>
    <dgm:cxn modelId="{EC3C63B3-14F3-4917-AB14-FC6407BE5A9A}" type="presOf" srcId="{249389B0-BE25-40AE-A8C4-9EB9DDE22AD1}" destId="{CE88B2EC-FF07-4FDE-88C8-1E681CF5FC73}" srcOrd="0" destOrd="0" presId="urn:microsoft.com/office/officeart/2008/layout/LinedList"/>
    <dgm:cxn modelId="{3EB05BBC-4A58-4398-9BA4-C09DED9E643D}" srcId="{DB42BD3D-558A-4513-B90A-F5196BD382B9}" destId="{22D0CAAB-AE2D-49F4-B40F-4B0F6D36C7AF}" srcOrd="1" destOrd="0" parTransId="{386FF0AA-5BF3-4A61-9E39-43F0C6CADD35}" sibTransId="{BFCF38F4-0D0E-4D69-AACC-1A86E1C3DEFF}"/>
    <dgm:cxn modelId="{B73B5638-0DBE-4AB2-A1C1-C0F1CFFFD8FB}" srcId="{DB42BD3D-558A-4513-B90A-F5196BD382B9}" destId="{7FF17EC4-1A58-4A1C-9F11-D808D3255F97}" srcOrd="2" destOrd="0" parTransId="{158DDCD1-2098-4E99-A0E8-A7F5890AF7D1}" sibTransId="{55B7D442-3AEE-4107-AE3C-88320E22064E}"/>
    <dgm:cxn modelId="{80D245C1-A8A2-4BAE-8433-CCB5F69C4D23}" srcId="{DB42BD3D-558A-4513-B90A-F5196BD382B9}" destId="{52F758DB-11E8-4411-8AE2-01BD2EEF6705}" srcOrd="4" destOrd="0" parTransId="{C83FDAED-5A35-4487-9549-DA34BE1079DE}" sibTransId="{5447C9F4-2D0E-4E44-BE92-D6E065D5C046}"/>
    <dgm:cxn modelId="{82E1870F-5A2A-4CA3-9AEB-F72292D0BA44}" type="presParOf" srcId="{CE88B2EC-FF07-4FDE-88C8-1E681CF5FC73}" destId="{B480F4CC-5743-4BC2-BDBA-ACD0F18342F0}" srcOrd="0" destOrd="0" presId="urn:microsoft.com/office/officeart/2008/layout/LinedList"/>
    <dgm:cxn modelId="{C6E74637-E4DB-4594-9C37-EFC4BDD392CE}" type="presParOf" srcId="{CE88B2EC-FF07-4FDE-88C8-1E681CF5FC73}" destId="{9680F8D4-0FF6-4C08-A167-B36A43ED2800}" srcOrd="1" destOrd="0" presId="urn:microsoft.com/office/officeart/2008/layout/LinedList"/>
    <dgm:cxn modelId="{08D7B879-B558-4FE4-BC86-1D816A6C4286}" type="presParOf" srcId="{9680F8D4-0FF6-4C08-A167-B36A43ED2800}" destId="{EBB34DD1-A662-4857-9CAB-8572F371BE02}" srcOrd="0" destOrd="0" presId="urn:microsoft.com/office/officeart/2008/layout/LinedList"/>
    <dgm:cxn modelId="{9BD3BE03-C7B4-4DA7-9FA4-2E60122A8991}" type="presParOf" srcId="{9680F8D4-0FF6-4C08-A167-B36A43ED2800}" destId="{3BC367CD-B505-43FB-965B-AEBB10CC7069}" srcOrd="1" destOrd="0" presId="urn:microsoft.com/office/officeart/2008/layout/LinedList"/>
    <dgm:cxn modelId="{EB84A0AC-7085-4E50-BDE9-E4EB2D3D7D46}" type="presParOf" srcId="{3BC367CD-B505-43FB-965B-AEBB10CC7069}" destId="{3FD0588B-628E-4573-900A-B20B6ECD27E3}" srcOrd="0" destOrd="0" presId="urn:microsoft.com/office/officeart/2008/layout/LinedList"/>
    <dgm:cxn modelId="{F7329570-E884-402E-8F40-AA7E7646514C}" type="presParOf" srcId="{3BC367CD-B505-43FB-965B-AEBB10CC7069}" destId="{0D44F977-3B82-48EA-B627-0AB0F6B7F059}" srcOrd="1" destOrd="0" presId="urn:microsoft.com/office/officeart/2008/layout/LinedList"/>
    <dgm:cxn modelId="{94A5C347-2378-469B-8704-E6772E1F8B26}" type="presParOf" srcId="{0D44F977-3B82-48EA-B627-0AB0F6B7F059}" destId="{5B6C6BF2-DA4D-4D2F-9A04-D9F46C750878}" srcOrd="0" destOrd="0" presId="urn:microsoft.com/office/officeart/2008/layout/LinedList"/>
    <dgm:cxn modelId="{0A7BD64B-3542-4EC0-88B0-D1ED4127DEBC}" type="presParOf" srcId="{0D44F977-3B82-48EA-B627-0AB0F6B7F059}" destId="{2B0490EB-38EF-49B3-BE75-A31769330D1C}" srcOrd="1" destOrd="0" presId="urn:microsoft.com/office/officeart/2008/layout/LinedList"/>
    <dgm:cxn modelId="{0861618B-DED8-4EE8-BA43-0ABB2C470C49}" type="presParOf" srcId="{0D44F977-3B82-48EA-B627-0AB0F6B7F059}" destId="{6ABBB927-BB66-469C-B741-9B3692E1E654}" srcOrd="2" destOrd="0" presId="urn:microsoft.com/office/officeart/2008/layout/LinedList"/>
    <dgm:cxn modelId="{CE13229C-C5C9-41EF-9F06-428F7AF038F4}" type="presParOf" srcId="{3BC367CD-B505-43FB-965B-AEBB10CC7069}" destId="{E4ACC74E-D5EA-47B3-8067-921C3CF466C3}" srcOrd="2" destOrd="0" presId="urn:microsoft.com/office/officeart/2008/layout/LinedList"/>
    <dgm:cxn modelId="{D347F009-CF0C-4BA7-98F1-920DF5BC7B5C}" type="presParOf" srcId="{3BC367CD-B505-43FB-965B-AEBB10CC7069}" destId="{29463A34-311F-4638-BF4E-438E8C3324D6}" srcOrd="3" destOrd="0" presId="urn:microsoft.com/office/officeart/2008/layout/LinedList"/>
    <dgm:cxn modelId="{50ABCF51-80BF-4174-9F70-CDAD5A396E65}" type="presParOf" srcId="{3BC367CD-B505-43FB-965B-AEBB10CC7069}" destId="{ABF34267-1D04-4A66-80EF-5E9DB166C8B2}" srcOrd="4" destOrd="0" presId="urn:microsoft.com/office/officeart/2008/layout/LinedList"/>
    <dgm:cxn modelId="{1E9821A4-5F31-4CC1-9ED4-E562BC16435E}" type="presParOf" srcId="{ABF34267-1D04-4A66-80EF-5E9DB166C8B2}" destId="{B069DB4A-53B2-4559-82B0-B2CF369CC457}" srcOrd="0" destOrd="0" presId="urn:microsoft.com/office/officeart/2008/layout/LinedList"/>
    <dgm:cxn modelId="{221F0ABF-24E1-4BE3-8124-2B66E1A7453F}" type="presParOf" srcId="{ABF34267-1D04-4A66-80EF-5E9DB166C8B2}" destId="{CD2DD264-154B-4755-8FC8-A994586626C4}" srcOrd="1" destOrd="0" presId="urn:microsoft.com/office/officeart/2008/layout/LinedList"/>
    <dgm:cxn modelId="{326B78A5-26C3-4AD2-8C70-68CC8EEF5CFC}" type="presParOf" srcId="{ABF34267-1D04-4A66-80EF-5E9DB166C8B2}" destId="{64D30597-4B13-4A3E-9B4F-2662A76D39E5}" srcOrd="2" destOrd="0" presId="urn:microsoft.com/office/officeart/2008/layout/LinedList"/>
    <dgm:cxn modelId="{4A226629-313C-4AC2-820F-39102D439157}" type="presParOf" srcId="{3BC367CD-B505-43FB-965B-AEBB10CC7069}" destId="{35D88D5C-7F14-4E10-A4F6-304FE4DF6FD9}" srcOrd="5" destOrd="0" presId="urn:microsoft.com/office/officeart/2008/layout/LinedList"/>
    <dgm:cxn modelId="{481DFBF4-191F-4029-B880-96D9B96BDAE3}" type="presParOf" srcId="{3BC367CD-B505-43FB-965B-AEBB10CC7069}" destId="{ABA5418B-C397-40A7-AF42-B41FC8CAFF65}" srcOrd="6" destOrd="0" presId="urn:microsoft.com/office/officeart/2008/layout/LinedList"/>
    <dgm:cxn modelId="{F0980A65-EA00-4DDB-8B22-CCC3EA591BD1}" type="presParOf" srcId="{3BC367CD-B505-43FB-965B-AEBB10CC7069}" destId="{EB68ABD2-CF69-41A8-BF6E-0FFC439DB0E8}" srcOrd="7" destOrd="0" presId="urn:microsoft.com/office/officeart/2008/layout/LinedList"/>
    <dgm:cxn modelId="{CBA2B3D8-6A8D-4D4D-BA69-B7A1C18B4391}" type="presParOf" srcId="{EB68ABD2-CF69-41A8-BF6E-0FFC439DB0E8}" destId="{C7298A0D-4DAD-4A4E-A4B0-8C1553B03088}" srcOrd="0" destOrd="0" presId="urn:microsoft.com/office/officeart/2008/layout/LinedList"/>
    <dgm:cxn modelId="{7975E364-5C4B-4EB1-AFFD-E32AEA611362}" type="presParOf" srcId="{EB68ABD2-CF69-41A8-BF6E-0FFC439DB0E8}" destId="{1F3928F3-24DB-4A88-A4A3-D3396574768C}" srcOrd="1" destOrd="0" presId="urn:microsoft.com/office/officeart/2008/layout/LinedList"/>
    <dgm:cxn modelId="{5C74A78E-434D-4E62-9C65-D6B2547ACF35}" type="presParOf" srcId="{EB68ABD2-CF69-41A8-BF6E-0FFC439DB0E8}" destId="{772A61F7-91D3-4395-B623-A7BBF945E66A}" srcOrd="2" destOrd="0" presId="urn:microsoft.com/office/officeart/2008/layout/LinedList"/>
    <dgm:cxn modelId="{67AB4411-86B5-4F63-9A0E-D4D9B43EF5BD}" type="presParOf" srcId="{3BC367CD-B505-43FB-965B-AEBB10CC7069}" destId="{BF601CC8-709C-4267-901E-1D28A998B61F}" srcOrd="8" destOrd="0" presId="urn:microsoft.com/office/officeart/2008/layout/LinedList"/>
    <dgm:cxn modelId="{A5F1C44A-2F58-4259-9866-0775730DCEA7}" type="presParOf" srcId="{3BC367CD-B505-43FB-965B-AEBB10CC7069}" destId="{78F83E37-F886-41CC-9A00-97C53447F819}" srcOrd="9" destOrd="0" presId="urn:microsoft.com/office/officeart/2008/layout/LinedList"/>
    <dgm:cxn modelId="{739DC5B9-2E33-49ED-8D14-66E01B0E1ABE}" type="presParOf" srcId="{3BC367CD-B505-43FB-965B-AEBB10CC7069}" destId="{D2A8EDB0-D072-416E-9291-4DF9E3712EFA}" srcOrd="10" destOrd="0" presId="urn:microsoft.com/office/officeart/2008/layout/LinedList"/>
    <dgm:cxn modelId="{2F84C503-291C-4595-A677-EE837B381A18}" type="presParOf" srcId="{D2A8EDB0-D072-416E-9291-4DF9E3712EFA}" destId="{B41F53B0-A096-4B16-AA82-C3FDDF43E7E4}" srcOrd="0" destOrd="0" presId="urn:microsoft.com/office/officeart/2008/layout/LinedList"/>
    <dgm:cxn modelId="{562741B5-2439-4B76-B79D-A7F8D0214A71}" type="presParOf" srcId="{D2A8EDB0-D072-416E-9291-4DF9E3712EFA}" destId="{9D33EF67-C2CD-47ED-99E7-C7363F0873CF}" srcOrd="1" destOrd="0" presId="urn:microsoft.com/office/officeart/2008/layout/LinedList"/>
    <dgm:cxn modelId="{831F98A0-6DFF-4597-82B1-087960716548}" type="presParOf" srcId="{D2A8EDB0-D072-416E-9291-4DF9E3712EFA}" destId="{C82DCEB1-E694-4428-B44C-2D305E093E98}" srcOrd="2" destOrd="0" presId="urn:microsoft.com/office/officeart/2008/layout/LinedList"/>
    <dgm:cxn modelId="{0993B688-6B34-4EE5-A1A0-2A3F2B989E63}" type="presParOf" srcId="{3BC367CD-B505-43FB-965B-AEBB10CC7069}" destId="{AB96822D-97EE-473F-9E7F-B47D31064403}" srcOrd="11" destOrd="0" presId="urn:microsoft.com/office/officeart/2008/layout/LinedList"/>
    <dgm:cxn modelId="{048CE7A2-B7BE-4E99-BC04-34768B22EF08}" type="presParOf" srcId="{3BC367CD-B505-43FB-965B-AEBB10CC7069}" destId="{66617A01-BE8A-475C-98E5-2EB0D7831719}" srcOrd="12" destOrd="0" presId="urn:microsoft.com/office/officeart/2008/layout/LinedList"/>
    <dgm:cxn modelId="{9E8637F1-24B1-4AAC-B888-DAE2EF183058}" type="presParOf" srcId="{3BC367CD-B505-43FB-965B-AEBB10CC7069}" destId="{2DBA6740-B95D-49E9-8B39-AC22F61C29C5}" srcOrd="13" destOrd="0" presId="urn:microsoft.com/office/officeart/2008/layout/LinedList"/>
    <dgm:cxn modelId="{59887BED-A1E0-4CAE-908A-CA4A4C2D9994}" type="presParOf" srcId="{2DBA6740-B95D-49E9-8B39-AC22F61C29C5}" destId="{9C65DC23-09D1-4D2F-B246-9B6C2C699FF9}" srcOrd="0" destOrd="0" presId="urn:microsoft.com/office/officeart/2008/layout/LinedList"/>
    <dgm:cxn modelId="{BE76B5EF-1054-4946-BD18-509E7A908C4D}" type="presParOf" srcId="{2DBA6740-B95D-49E9-8B39-AC22F61C29C5}" destId="{91750AF9-BDD8-423C-878F-738EA294B300}" srcOrd="1" destOrd="0" presId="urn:microsoft.com/office/officeart/2008/layout/LinedList"/>
    <dgm:cxn modelId="{5B22B1E0-72CE-4CA8-A659-62CD8A8650AA}" type="presParOf" srcId="{2DBA6740-B95D-49E9-8B39-AC22F61C29C5}" destId="{E0E2BB31-6FA0-4FE4-B239-0301912B411A}" srcOrd="2" destOrd="0" presId="urn:microsoft.com/office/officeart/2008/layout/LinedList"/>
    <dgm:cxn modelId="{E65718B3-F314-4BD1-B061-CF45EB2EBA12}" type="presParOf" srcId="{3BC367CD-B505-43FB-965B-AEBB10CC7069}" destId="{5AEC8FF2-AD26-452D-ABB5-9831C86E1E07}" srcOrd="14" destOrd="0" presId="urn:microsoft.com/office/officeart/2008/layout/LinedList"/>
    <dgm:cxn modelId="{EBC39B59-6EA8-407E-A6F9-4EBD9853C29F}" type="presParOf" srcId="{3BC367CD-B505-43FB-965B-AEBB10CC7069}" destId="{AA6F9BBF-91A2-4CA5-832D-BB6062EB2856}" srcOrd="15" destOrd="0" presId="urn:microsoft.com/office/officeart/2008/layout/LinedList"/>
    <dgm:cxn modelId="{C6CC3C58-E470-42CD-B951-2909BCF6F2E5}" type="presParOf" srcId="{3BC367CD-B505-43FB-965B-AEBB10CC7069}" destId="{3A2CA46C-2DC7-2B4C-8847-8EA521ACFE93}" srcOrd="16" destOrd="0" presId="urn:microsoft.com/office/officeart/2008/layout/LinedList"/>
    <dgm:cxn modelId="{18D86CA9-6852-445F-A93D-3A8A3D0E30E5}" type="presParOf" srcId="{3A2CA46C-2DC7-2B4C-8847-8EA521ACFE93}" destId="{BEF62A1A-F149-9F42-94D3-4F21FD960116}" srcOrd="0" destOrd="0" presId="urn:microsoft.com/office/officeart/2008/layout/LinedList"/>
    <dgm:cxn modelId="{04B6EF18-ABEC-4547-8BB9-15E580704EA8}" type="presParOf" srcId="{3A2CA46C-2DC7-2B4C-8847-8EA521ACFE93}" destId="{5C8D9B93-C039-1E4E-8ABE-FCED33B94AE7}" srcOrd="1" destOrd="0" presId="urn:microsoft.com/office/officeart/2008/layout/LinedList"/>
    <dgm:cxn modelId="{AE7BB196-F8AB-4343-A829-D10987F4B884}" type="presParOf" srcId="{3A2CA46C-2DC7-2B4C-8847-8EA521ACFE93}" destId="{8BBE9727-ED24-414D-B0E2-E52DADDD0C68}" srcOrd="2" destOrd="0" presId="urn:microsoft.com/office/officeart/2008/layout/LinedList"/>
    <dgm:cxn modelId="{8E71328F-2653-4EE8-9F05-ED86A86D3F6C}" type="presParOf" srcId="{3BC367CD-B505-43FB-965B-AEBB10CC7069}" destId="{49AAC97E-C395-684F-8973-A09ABB1375E7}" srcOrd="17" destOrd="0" presId="urn:microsoft.com/office/officeart/2008/layout/LinedList"/>
    <dgm:cxn modelId="{E726682D-3C61-4EC8-8FB5-46DCEE346969}" type="presParOf" srcId="{3BC367CD-B505-43FB-965B-AEBB10CC7069}" destId="{882C8305-D5FE-4042-A6D2-B345EBDD6226}"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9389B0-BE25-40AE-A8C4-9EB9DDE22AD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B42BD3D-558A-4513-B90A-F5196BD382B9}">
      <dgm:prSet phldrT="[Text]" custT="1"/>
      <dgm:spPr/>
      <dgm:t>
        <a:bodyPr/>
        <a:lstStyle/>
        <a:p>
          <a:r>
            <a:rPr lang="en-US" sz="3200" dirty="0">
              <a:solidFill>
                <a:srgbClr val="FF8B00"/>
              </a:solidFill>
            </a:rPr>
            <a:t>STORY</a:t>
          </a:r>
        </a:p>
      </dgm:t>
    </dgm:pt>
    <dgm:pt modelId="{B53D06C9-DA60-4C87-82B6-D583C5021E92}" type="parTrans" cxnId="{FD9DC53B-CA15-4194-BC83-FEB9D5F96A3B}">
      <dgm:prSet/>
      <dgm:spPr/>
      <dgm:t>
        <a:bodyPr/>
        <a:lstStyle/>
        <a:p>
          <a:endParaRPr lang="en-US" sz="1400">
            <a:solidFill>
              <a:srgbClr val="FF8B00"/>
            </a:solidFill>
          </a:endParaRPr>
        </a:p>
      </dgm:t>
    </dgm:pt>
    <dgm:pt modelId="{3C907F12-04FB-40C7-8582-9F8C3C97B5D9}" type="sibTrans" cxnId="{FD9DC53B-CA15-4194-BC83-FEB9D5F96A3B}">
      <dgm:prSet/>
      <dgm:spPr/>
      <dgm:t>
        <a:bodyPr/>
        <a:lstStyle/>
        <a:p>
          <a:endParaRPr lang="en-US" sz="1400">
            <a:solidFill>
              <a:srgbClr val="FF8B00"/>
            </a:solidFill>
          </a:endParaRPr>
        </a:p>
      </dgm:t>
    </dgm:pt>
    <dgm:pt modelId="{D66E1C1C-2DB8-43F1-9592-E71FAF29B20C}">
      <dgm:prSet custT="1"/>
      <dgm:spPr/>
      <dgm:t>
        <a:bodyPr/>
        <a:lstStyle/>
        <a:p>
          <a:r>
            <a:rPr lang="en-US" sz="2800" b="1" dirty="0">
              <a:solidFill>
                <a:srgbClr val="FF8B00"/>
              </a:solidFill>
            </a:rPr>
            <a:t>Games</a:t>
          </a:r>
          <a:endParaRPr lang="en-US" sz="2800" dirty="0">
            <a:solidFill>
              <a:srgbClr val="FF8B00"/>
            </a:solidFill>
          </a:endParaRPr>
        </a:p>
      </dgm:t>
    </dgm:pt>
    <dgm:pt modelId="{2EFB8775-DA49-414C-B825-C058B36E7556}" type="parTrans" cxnId="{B74A8EF6-C696-467C-871D-2EBECAD0EA6D}">
      <dgm:prSet/>
      <dgm:spPr/>
      <dgm:t>
        <a:bodyPr/>
        <a:lstStyle/>
        <a:p>
          <a:endParaRPr lang="en-US" sz="1400">
            <a:solidFill>
              <a:srgbClr val="FF8B00"/>
            </a:solidFill>
          </a:endParaRPr>
        </a:p>
      </dgm:t>
    </dgm:pt>
    <dgm:pt modelId="{648FDFB8-CDFA-4AF9-B104-4173EA98E393}" type="sibTrans" cxnId="{B74A8EF6-C696-467C-871D-2EBECAD0EA6D}">
      <dgm:prSet/>
      <dgm:spPr/>
      <dgm:t>
        <a:bodyPr/>
        <a:lstStyle/>
        <a:p>
          <a:endParaRPr lang="en-US" sz="1400">
            <a:solidFill>
              <a:srgbClr val="FF8B00"/>
            </a:solidFill>
          </a:endParaRPr>
        </a:p>
      </dgm:t>
    </dgm:pt>
    <dgm:pt modelId="{22D0CAAB-AE2D-49F4-B40F-4B0F6D36C7AF}">
      <dgm:prSet custT="1"/>
      <dgm:spPr/>
      <dgm:t>
        <a:bodyPr/>
        <a:lstStyle/>
        <a:p>
          <a:r>
            <a:rPr lang="en-US" sz="2800" b="1" dirty="0">
              <a:solidFill>
                <a:srgbClr val="FF8B00"/>
              </a:solidFill>
            </a:rPr>
            <a:t>Covid19</a:t>
          </a:r>
          <a:endParaRPr lang="en-US" sz="2800" dirty="0">
            <a:solidFill>
              <a:srgbClr val="FF8B00"/>
            </a:solidFill>
          </a:endParaRPr>
        </a:p>
      </dgm:t>
    </dgm:pt>
    <dgm:pt modelId="{386FF0AA-5BF3-4A61-9E39-43F0C6CADD35}" type="parTrans" cxnId="{3EB05BBC-4A58-4398-9BA4-C09DED9E643D}">
      <dgm:prSet/>
      <dgm:spPr/>
      <dgm:t>
        <a:bodyPr/>
        <a:lstStyle/>
        <a:p>
          <a:endParaRPr lang="en-US" sz="1400">
            <a:solidFill>
              <a:srgbClr val="FF8B00"/>
            </a:solidFill>
          </a:endParaRPr>
        </a:p>
      </dgm:t>
    </dgm:pt>
    <dgm:pt modelId="{BFCF38F4-0D0E-4D69-AACC-1A86E1C3DEFF}" type="sibTrans" cxnId="{3EB05BBC-4A58-4398-9BA4-C09DED9E643D}">
      <dgm:prSet/>
      <dgm:spPr/>
      <dgm:t>
        <a:bodyPr/>
        <a:lstStyle/>
        <a:p>
          <a:endParaRPr lang="en-US" sz="1400">
            <a:solidFill>
              <a:srgbClr val="FF8B00"/>
            </a:solidFill>
          </a:endParaRPr>
        </a:p>
      </dgm:t>
    </dgm:pt>
    <dgm:pt modelId="{7FF17EC4-1A58-4A1C-9F11-D808D3255F97}">
      <dgm:prSet custT="1"/>
      <dgm:spPr/>
      <dgm:t>
        <a:bodyPr/>
        <a:lstStyle/>
        <a:p>
          <a:r>
            <a:rPr lang="en-US" sz="2800" b="1" dirty="0">
              <a:solidFill>
                <a:srgbClr val="FF8B00"/>
              </a:solidFill>
            </a:rPr>
            <a:t>Story </a:t>
          </a:r>
          <a:r>
            <a:rPr lang="en-US" sz="2800" b="1" dirty="0" err="1">
              <a:solidFill>
                <a:srgbClr val="FF8B00"/>
              </a:solidFill>
            </a:rPr>
            <a:t>Promosi</a:t>
          </a:r>
          <a:endParaRPr lang="en-US" sz="2800" dirty="0">
            <a:solidFill>
              <a:srgbClr val="FF8B00"/>
            </a:solidFill>
          </a:endParaRPr>
        </a:p>
      </dgm:t>
    </dgm:pt>
    <dgm:pt modelId="{158DDCD1-2098-4E99-A0E8-A7F5890AF7D1}" type="parTrans" cxnId="{B73B5638-0DBE-4AB2-A1C1-C0F1CFFFD8FB}">
      <dgm:prSet/>
      <dgm:spPr/>
      <dgm:t>
        <a:bodyPr/>
        <a:lstStyle/>
        <a:p>
          <a:endParaRPr lang="en-US" sz="1400">
            <a:solidFill>
              <a:srgbClr val="FF8B00"/>
            </a:solidFill>
          </a:endParaRPr>
        </a:p>
      </dgm:t>
    </dgm:pt>
    <dgm:pt modelId="{55B7D442-3AEE-4107-AE3C-88320E22064E}" type="sibTrans" cxnId="{B73B5638-0DBE-4AB2-A1C1-C0F1CFFFD8FB}">
      <dgm:prSet/>
      <dgm:spPr/>
      <dgm:t>
        <a:bodyPr/>
        <a:lstStyle/>
        <a:p>
          <a:endParaRPr lang="en-US" sz="1400">
            <a:solidFill>
              <a:srgbClr val="FF8B00"/>
            </a:solidFill>
          </a:endParaRPr>
        </a:p>
      </dgm:t>
    </dgm:pt>
    <dgm:pt modelId="{CE88B2EC-FF07-4FDE-88C8-1E681CF5FC73}" type="pres">
      <dgm:prSet presAssocID="{249389B0-BE25-40AE-A8C4-9EB9DDE22AD1}" presName="vert0" presStyleCnt="0">
        <dgm:presLayoutVars>
          <dgm:dir/>
          <dgm:animOne val="branch"/>
          <dgm:animLvl val="lvl"/>
        </dgm:presLayoutVars>
      </dgm:prSet>
      <dgm:spPr/>
      <dgm:t>
        <a:bodyPr/>
        <a:lstStyle/>
        <a:p>
          <a:endParaRPr lang="en-US"/>
        </a:p>
      </dgm:t>
    </dgm:pt>
    <dgm:pt modelId="{B480F4CC-5743-4BC2-BDBA-ACD0F18342F0}" type="pres">
      <dgm:prSet presAssocID="{DB42BD3D-558A-4513-B90A-F5196BD382B9}" presName="thickLine" presStyleLbl="alignNode1" presStyleIdx="0" presStyleCnt="1"/>
      <dgm:spPr/>
    </dgm:pt>
    <dgm:pt modelId="{9680F8D4-0FF6-4C08-A167-B36A43ED2800}" type="pres">
      <dgm:prSet presAssocID="{DB42BD3D-558A-4513-B90A-F5196BD382B9}" presName="horz1" presStyleCnt="0"/>
      <dgm:spPr/>
    </dgm:pt>
    <dgm:pt modelId="{EBB34DD1-A662-4857-9CAB-8572F371BE02}" type="pres">
      <dgm:prSet presAssocID="{DB42BD3D-558A-4513-B90A-F5196BD382B9}" presName="tx1" presStyleLbl="revTx" presStyleIdx="0" presStyleCnt="4" custScaleX="178151"/>
      <dgm:spPr/>
      <dgm:t>
        <a:bodyPr/>
        <a:lstStyle/>
        <a:p>
          <a:endParaRPr lang="en-US"/>
        </a:p>
      </dgm:t>
    </dgm:pt>
    <dgm:pt modelId="{3BC367CD-B505-43FB-965B-AEBB10CC7069}" type="pres">
      <dgm:prSet presAssocID="{DB42BD3D-558A-4513-B90A-F5196BD382B9}" presName="vert1" presStyleCnt="0"/>
      <dgm:spPr/>
    </dgm:pt>
    <dgm:pt modelId="{3FD0588B-628E-4573-900A-B20B6ECD27E3}" type="pres">
      <dgm:prSet presAssocID="{D66E1C1C-2DB8-43F1-9592-E71FAF29B20C}" presName="vertSpace2a" presStyleCnt="0"/>
      <dgm:spPr/>
    </dgm:pt>
    <dgm:pt modelId="{0D44F977-3B82-48EA-B627-0AB0F6B7F059}" type="pres">
      <dgm:prSet presAssocID="{D66E1C1C-2DB8-43F1-9592-E71FAF29B20C}" presName="horz2" presStyleCnt="0"/>
      <dgm:spPr/>
    </dgm:pt>
    <dgm:pt modelId="{5B6C6BF2-DA4D-4D2F-9A04-D9F46C750878}" type="pres">
      <dgm:prSet presAssocID="{D66E1C1C-2DB8-43F1-9592-E71FAF29B20C}" presName="horzSpace2" presStyleCnt="0"/>
      <dgm:spPr/>
    </dgm:pt>
    <dgm:pt modelId="{2B0490EB-38EF-49B3-BE75-A31769330D1C}" type="pres">
      <dgm:prSet presAssocID="{D66E1C1C-2DB8-43F1-9592-E71FAF29B20C}" presName="tx2" presStyleLbl="revTx" presStyleIdx="1" presStyleCnt="4"/>
      <dgm:spPr/>
      <dgm:t>
        <a:bodyPr/>
        <a:lstStyle/>
        <a:p>
          <a:endParaRPr lang="en-US"/>
        </a:p>
      </dgm:t>
    </dgm:pt>
    <dgm:pt modelId="{6ABBB927-BB66-469C-B741-9B3692E1E654}" type="pres">
      <dgm:prSet presAssocID="{D66E1C1C-2DB8-43F1-9592-E71FAF29B20C}" presName="vert2" presStyleCnt="0"/>
      <dgm:spPr/>
    </dgm:pt>
    <dgm:pt modelId="{E4ACC74E-D5EA-47B3-8067-921C3CF466C3}" type="pres">
      <dgm:prSet presAssocID="{D66E1C1C-2DB8-43F1-9592-E71FAF29B20C}" presName="thinLine2b" presStyleLbl="callout" presStyleIdx="0" presStyleCnt="3"/>
      <dgm:spPr/>
    </dgm:pt>
    <dgm:pt modelId="{29463A34-311F-4638-BF4E-438E8C3324D6}" type="pres">
      <dgm:prSet presAssocID="{D66E1C1C-2DB8-43F1-9592-E71FAF29B20C}" presName="vertSpace2b" presStyleCnt="0"/>
      <dgm:spPr/>
    </dgm:pt>
    <dgm:pt modelId="{ABF34267-1D04-4A66-80EF-5E9DB166C8B2}" type="pres">
      <dgm:prSet presAssocID="{22D0CAAB-AE2D-49F4-B40F-4B0F6D36C7AF}" presName="horz2" presStyleCnt="0"/>
      <dgm:spPr/>
    </dgm:pt>
    <dgm:pt modelId="{B069DB4A-53B2-4559-82B0-B2CF369CC457}" type="pres">
      <dgm:prSet presAssocID="{22D0CAAB-AE2D-49F4-B40F-4B0F6D36C7AF}" presName="horzSpace2" presStyleCnt="0"/>
      <dgm:spPr/>
    </dgm:pt>
    <dgm:pt modelId="{CD2DD264-154B-4755-8FC8-A994586626C4}" type="pres">
      <dgm:prSet presAssocID="{22D0CAAB-AE2D-49F4-B40F-4B0F6D36C7AF}" presName="tx2" presStyleLbl="revTx" presStyleIdx="2" presStyleCnt="4"/>
      <dgm:spPr/>
      <dgm:t>
        <a:bodyPr/>
        <a:lstStyle/>
        <a:p>
          <a:endParaRPr lang="en-US"/>
        </a:p>
      </dgm:t>
    </dgm:pt>
    <dgm:pt modelId="{64D30597-4B13-4A3E-9B4F-2662A76D39E5}" type="pres">
      <dgm:prSet presAssocID="{22D0CAAB-AE2D-49F4-B40F-4B0F6D36C7AF}" presName="vert2" presStyleCnt="0"/>
      <dgm:spPr/>
    </dgm:pt>
    <dgm:pt modelId="{35D88D5C-7F14-4E10-A4F6-304FE4DF6FD9}" type="pres">
      <dgm:prSet presAssocID="{22D0CAAB-AE2D-49F4-B40F-4B0F6D36C7AF}" presName="thinLine2b" presStyleLbl="callout" presStyleIdx="1" presStyleCnt="3"/>
      <dgm:spPr/>
    </dgm:pt>
    <dgm:pt modelId="{ABA5418B-C397-40A7-AF42-B41FC8CAFF65}" type="pres">
      <dgm:prSet presAssocID="{22D0CAAB-AE2D-49F4-B40F-4B0F6D36C7AF}" presName="vertSpace2b" presStyleCnt="0"/>
      <dgm:spPr/>
    </dgm:pt>
    <dgm:pt modelId="{EB68ABD2-CF69-41A8-BF6E-0FFC439DB0E8}" type="pres">
      <dgm:prSet presAssocID="{7FF17EC4-1A58-4A1C-9F11-D808D3255F97}" presName="horz2" presStyleCnt="0"/>
      <dgm:spPr/>
    </dgm:pt>
    <dgm:pt modelId="{C7298A0D-4DAD-4A4E-A4B0-8C1553B03088}" type="pres">
      <dgm:prSet presAssocID="{7FF17EC4-1A58-4A1C-9F11-D808D3255F97}" presName="horzSpace2" presStyleCnt="0"/>
      <dgm:spPr/>
    </dgm:pt>
    <dgm:pt modelId="{1F3928F3-24DB-4A88-A4A3-D3396574768C}" type="pres">
      <dgm:prSet presAssocID="{7FF17EC4-1A58-4A1C-9F11-D808D3255F97}" presName="tx2" presStyleLbl="revTx" presStyleIdx="3" presStyleCnt="4"/>
      <dgm:spPr/>
      <dgm:t>
        <a:bodyPr/>
        <a:lstStyle/>
        <a:p>
          <a:endParaRPr lang="en-US"/>
        </a:p>
      </dgm:t>
    </dgm:pt>
    <dgm:pt modelId="{772A61F7-91D3-4395-B623-A7BBF945E66A}" type="pres">
      <dgm:prSet presAssocID="{7FF17EC4-1A58-4A1C-9F11-D808D3255F97}" presName="vert2" presStyleCnt="0"/>
      <dgm:spPr/>
    </dgm:pt>
    <dgm:pt modelId="{BF601CC8-709C-4267-901E-1D28A998B61F}" type="pres">
      <dgm:prSet presAssocID="{7FF17EC4-1A58-4A1C-9F11-D808D3255F97}" presName="thinLine2b" presStyleLbl="callout" presStyleIdx="2" presStyleCnt="3"/>
      <dgm:spPr/>
    </dgm:pt>
    <dgm:pt modelId="{78F83E37-F886-41CC-9A00-97C53447F819}" type="pres">
      <dgm:prSet presAssocID="{7FF17EC4-1A58-4A1C-9F11-D808D3255F97}" presName="vertSpace2b" presStyleCnt="0"/>
      <dgm:spPr/>
    </dgm:pt>
  </dgm:ptLst>
  <dgm:cxnLst>
    <dgm:cxn modelId="{D7F1798D-AC90-4F1B-9E2B-14FCAB5CA91D}" type="presOf" srcId="{DB42BD3D-558A-4513-B90A-F5196BD382B9}" destId="{EBB34DD1-A662-4857-9CAB-8572F371BE02}" srcOrd="0" destOrd="0" presId="urn:microsoft.com/office/officeart/2008/layout/LinedList"/>
    <dgm:cxn modelId="{3F7B6C93-F38F-436D-86A5-C08C26136A59}" type="presOf" srcId="{7FF17EC4-1A58-4A1C-9F11-D808D3255F97}" destId="{1F3928F3-24DB-4A88-A4A3-D3396574768C}" srcOrd="0" destOrd="0" presId="urn:microsoft.com/office/officeart/2008/layout/LinedList"/>
    <dgm:cxn modelId="{1AF44A1F-0094-4088-9764-5C764E90D0C9}" type="presOf" srcId="{D66E1C1C-2DB8-43F1-9592-E71FAF29B20C}" destId="{2B0490EB-38EF-49B3-BE75-A31769330D1C}" srcOrd="0" destOrd="0" presId="urn:microsoft.com/office/officeart/2008/layout/LinedList"/>
    <dgm:cxn modelId="{DF10365D-3D67-4801-9015-F9811FBDAF0A}" type="presOf" srcId="{22D0CAAB-AE2D-49F4-B40F-4B0F6D36C7AF}" destId="{CD2DD264-154B-4755-8FC8-A994586626C4}" srcOrd="0" destOrd="0" presId="urn:microsoft.com/office/officeart/2008/layout/LinedList"/>
    <dgm:cxn modelId="{B73B5638-0DBE-4AB2-A1C1-C0F1CFFFD8FB}" srcId="{DB42BD3D-558A-4513-B90A-F5196BD382B9}" destId="{7FF17EC4-1A58-4A1C-9F11-D808D3255F97}" srcOrd="2" destOrd="0" parTransId="{158DDCD1-2098-4E99-A0E8-A7F5890AF7D1}" sibTransId="{55B7D442-3AEE-4107-AE3C-88320E22064E}"/>
    <dgm:cxn modelId="{FD9DC53B-CA15-4194-BC83-FEB9D5F96A3B}" srcId="{249389B0-BE25-40AE-A8C4-9EB9DDE22AD1}" destId="{DB42BD3D-558A-4513-B90A-F5196BD382B9}" srcOrd="0" destOrd="0" parTransId="{B53D06C9-DA60-4C87-82B6-D583C5021E92}" sibTransId="{3C907F12-04FB-40C7-8582-9F8C3C97B5D9}"/>
    <dgm:cxn modelId="{9A1E3407-E409-4558-85D9-F224FC9E21A0}" type="presOf" srcId="{249389B0-BE25-40AE-A8C4-9EB9DDE22AD1}" destId="{CE88B2EC-FF07-4FDE-88C8-1E681CF5FC73}" srcOrd="0" destOrd="0" presId="urn:microsoft.com/office/officeart/2008/layout/LinedList"/>
    <dgm:cxn modelId="{B74A8EF6-C696-467C-871D-2EBECAD0EA6D}" srcId="{DB42BD3D-558A-4513-B90A-F5196BD382B9}" destId="{D66E1C1C-2DB8-43F1-9592-E71FAF29B20C}" srcOrd="0" destOrd="0" parTransId="{2EFB8775-DA49-414C-B825-C058B36E7556}" sibTransId="{648FDFB8-CDFA-4AF9-B104-4173EA98E393}"/>
    <dgm:cxn modelId="{3EB05BBC-4A58-4398-9BA4-C09DED9E643D}" srcId="{DB42BD3D-558A-4513-B90A-F5196BD382B9}" destId="{22D0CAAB-AE2D-49F4-B40F-4B0F6D36C7AF}" srcOrd="1" destOrd="0" parTransId="{386FF0AA-5BF3-4A61-9E39-43F0C6CADD35}" sibTransId="{BFCF38F4-0D0E-4D69-AACC-1A86E1C3DEFF}"/>
    <dgm:cxn modelId="{71364651-9FCF-402C-9216-8CA3B458F92C}" type="presParOf" srcId="{CE88B2EC-FF07-4FDE-88C8-1E681CF5FC73}" destId="{B480F4CC-5743-4BC2-BDBA-ACD0F18342F0}" srcOrd="0" destOrd="0" presId="urn:microsoft.com/office/officeart/2008/layout/LinedList"/>
    <dgm:cxn modelId="{362067D9-C4CA-41D5-B17B-F3D4D1262A5D}" type="presParOf" srcId="{CE88B2EC-FF07-4FDE-88C8-1E681CF5FC73}" destId="{9680F8D4-0FF6-4C08-A167-B36A43ED2800}" srcOrd="1" destOrd="0" presId="urn:microsoft.com/office/officeart/2008/layout/LinedList"/>
    <dgm:cxn modelId="{7BAABE61-C0F7-44DD-83B9-6EDAD64478CE}" type="presParOf" srcId="{9680F8D4-0FF6-4C08-A167-B36A43ED2800}" destId="{EBB34DD1-A662-4857-9CAB-8572F371BE02}" srcOrd="0" destOrd="0" presId="urn:microsoft.com/office/officeart/2008/layout/LinedList"/>
    <dgm:cxn modelId="{206C9C4F-FBCE-430C-B690-218B8514F35F}" type="presParOf" srcId="{9680F8D4-0FF6-4C08-A167-B36A43ED2800}" destId="{3BC367CD-B505-43FB-965B-AEBB10CC7069}" srcOrd="1" destOrd="0" presId="urn:microsoft.com/office/officeart/2008/layout/LinedList"/>
    <dgm:cxn modelId="{CD11EA91-98DA-4DB5-A692-6F2291FDEB25}" type="presParOf" srcId="{3BC367CD-B505-43FB-965B-AEBB10CC7069}" destId="{3FD0588B-628E-4573-900A-B20B6ECD27E3}" srcOrd="0" destOrd="0" presId="urn:microsoft.com/office/officeart/2008/layout/LinedList"/>
    <dgm:cxn modelId="{5A5779B7-84CD-4BD1-B92D-9D1142628379}" type="presParOf" srcId="{3BC367CD-B505-43FB-965B-AEBB10CC7069}" destId="{0D44F977-3B82-48EA-B627-0AB0F6B7F059}" srcOrd="1" destOrd="0" presId="urn:microsoft.com/office/officeart/2008/layout/LinedList"/>
    <dgm:cxn modelId="{D2249C4A-054A-466E-B941-F98F0F704678}" type="presParOf" srcId="{0D44F977-3B82-48EA-B627-0AB0F6B7F059}" destId="{5B6C6BF2-DA4D-4D2F-9A04-D9F46C750878}" srcOrd="0" destOrd="0" presId="urn:microsoft.com/office/officeart/2008/layout/LinedList"/>
    <dgm:cxn modelId="{EA43F0C8-E003-4D61-901F-E57CB1D797BB}" type="presParOf" srcId="{0D44F977-3B82-48EA-B627-0AB0F6B7F059}" destId="{2B0490EB-38EF-49B3-BE75-A31769330D1C}" srcOrd="1" destOrd="0" presId="urn:microsoft.com/office/officeart/2008/layout/LinedList"/>
    <dgm:cxn modelId="{607D76A3-0003-4CD3-B10E-60E92C777185}" type="presParOf" srcId="{0D44F977-3B82-48EA-B627-0AB0F6B7F059}" destId="{6ABBB927-BB66-469C-B741-9B3692E1E654}" srcOrd="2" destOrd="0" presId="urn:microsoft.com/office/officeart/2008/layout/LinedList"/>
    <dgm:cxn modelId="{4CFE5FE4-864A-437C-B6CE-057A462E784C}" type="presParOf" srcId="{3BC367CD-B505-43FB-965B-AEBB10CC7069}" destId="{E4ACC74E-D5EA-47B3-8067-921C3CF466C3}" srcOrd="2" destOrd="0" presId="urn:microsoft.com/office/officeart/2008/layout/LinedList"/>
    <dgm:cxn modelId="{6C10E810-375A-44E6-AB0F-F20A288CFDA3}" type="presParOf" srcId="{3BC367CD-B505-43FB-965B-AEBB10CC7069}" destId="{29463A34-311F-4638-BF4E-438E8C3324D6}" srcOrd="3" destOrd="0" presId="urn:microsoft.com/office/officeart/2008/layout/LinedList"/>
    <dgm:cxn modelId="{14D0F30B-3A8F-47CE-ABAA-98B76117CE74}" type="presParOf" srcId="{3BC367CD-B505-43FB-965B-AEBB10CC7069}" destId="{ABF34267-1D04-4A66-80EF-5E9DB166C8B2}" srcOrd="4" destOrd="0" presId="urn:microsoft.com/office/officeart/2008/layout/LinedList"/>
    <dgm:cxn modelId="{FE428B6F-3C2D-4427-B15D-F03BB19EC5C0}" type="presParOf" srcId="{ABF34267-1D04-4A66-80EF-5E9DB166C8B2}" destId="{B069DB4A-53B2-4559-82B0-B2CF369CC457}" srcOrd="0" destOrd="0" presId="urn:microsoft.com/office/officeart/2008/layout/LinedList"/>
    <dgm:cxn modelId="{7C3FB5EA-7C73-4433-B915-3F6BC3D20B84}" type="presParOf" srcId="{ABF34267-1D04-4A66-80EF-5E9DB166C8B2}" destId="{CD2DD264-154B-4755-8FC8-A994586626C4}" srcOrd="1" destOrd="0" presId="urn:microsoft.com/office/officeart/2008/layout/LinedList"/>
    <dgm:cxn modelId="{2A2D6BB9-8F79-4C82-8B60-82E9F03BC1F0}" type="presParOf" srcId="{ABF34267-1D04-4A66-80EF-5E9DB166C8B2}" destId="{64D30597-4B13-4A3E-9B4F-2662A76D39E5}" srcOrd="2" destOrd="0" presId="urn:microsoft.com/office/officeart/2008/layout/LinedList"/>
    <dgm:cxn modelId="{B954F5BE-D07C-468C-A7E9-27C271D9F662}" type="presParOf" srcId="{3BC367CD-B505-43FB-965B-AEBB10CC7069}" destId="{35D88D5C-7F14-4E10-A4F6-304FE4DF6FD9}" srcOrd="5" destOrd="0" presId="urn:microsoft.com/office/officeart/2008/layout/LinedList"/>
    <dgm:cxn modelId="{2B7EF2BF-4768-4150-8C2A-F790CF9A6104}" type="presParOf" srcId="{3BC367CD-B505-43FB-965B-AEBB10CC7069}" destId="{ABA5418B-C397-40A7-AF42-B41FC8CAFF65}" srcOrd="6" destOrd="0" presId="urn:microsoft.com/office/officeart/2008/layout/LinedList"/>
    <dgm:cxn modelId="{9CF239CB-958F-4CD3-B8D1-E8E341B5674E}" type="presParOf" srcId="{3BC367CD-B505-43FB-965B-AEBB10CC7069}" destId="{EB68ABD2-CF69-41A8-BF6E-0FFC439DB0E8}" srcOrd="7" destOrd="0" presId="urn:microsoft.com/office/officeart/2008/layout/LinedList"/>
    <dgm:cxn modelId="{5B444ACD-B742-475F-8293-01AB7C5580ED}" type="presParOf" srcId="{EB68ABD2-CF69-41A8-BF6E-0FFC439DB0E8}" destId="{C7298A0D-4DAD-4A4E-A4B0-8C1553B03088}" srcOrd="0" destOrd="0" presId="urn:microsoft.com/office/officeart/2008/layout/LinedList"/>
    <dgm:cxn modelId="{E8E59BD0-D6CD-463F-B871-77BC76FB4F9D}" type="presParOf" srcId="{EB68ABD2-CF69-41A8-BF6E-0FFC439DB0E8}" destId="{1F3928F3-24DB-4A88-A4A3-D3396574768C}" srcOrd="1" destOrd="0" presId="urn:microsoft.com/office/officeart/2008/layout/LinedList"/>
    <dgm:cxn modelId="{1973F415-694C-4163-92EB-65FB21FD1868}" type="presParOf" srcId="{EB68ABD2-CF69-41A8-BF6E-0FFC439DB0E8}" destId="{772A61F7-91D3-4395-B623-A7BBF945E66A}" srcOrd="2" destOrd="0" presId="urn:microsoft.com/office/officeart/2008/layout/LinedList"/>
    <dgm:cxn modelId="{5E11F103-536E-4C2C-9415-D53D56EDC841}" type="presParOf" srcId="{3BC367CD-B505-43FB-965B-AEBB10CC7069}" destId="{BF601CC8-709C-4267-901E-1D28A998B61F}" srcOrd="8" destOrd="0" presId="urn:microsoft.com/office/officeart/2008/layout/LinedList"/>
    <dgm:cxn modelId="{AF9385A6-4AD6-42F8-AE49-59BDB97B0E58}" type="presParOf" srcId="{3BC367CD-B505-43FB-965B-AEBB10CC7069}" destId="{78F83E37-F886-41CC-9A00-97C53447F819}" srcOrd="9"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80F4CC-5743-4BC2-BDBA-ACD0F18342F0}">
      <dsp:nvSpPr>
        <dsp:cNvPr id="0" name=""/>
        <dsp:cNvSpPr/>
      </dsp:nvSpPr>
      <dsp:spPr>
        <a:xfrm>
          <a:off x="0" y="2124"/>
          <a:ext cx="57551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B34DD1-A662-4857-9CAB-8572F371BE02}">
      <dsp:nvSpPr>
        <dsp:cNvPr id="0" name=""/>
        <dsp:cNvSpPr/>
      </dsp:nvSpPr>
      <dsp:spPr>
        <a:xfrm>
          <a:off x="0" y="2124"/>
          <a:ext cx="1381785" cy="434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kern="1200" dirty="0">
              <a:solidFill>
                <a:srgbClr val="FF8B00"/>
              </a:solidFill>
            </a:rPr>
            <a:t>FEEDS</a:t>
          </a:r>
        </a:p>
      </dsp:txBody>
      <dsp:txXfrm>
        <a:off x="0" y="2124"/>
        <a:ext cx="1381785" cy="4347088"/>
      </dsp:txXfrm>
    </dsp:sp>
    <dsp:sp modelId="{2B0490EB-38EF-49B3-BE75-A31769330D1C}">
      <dsp:nvSpPr>
        <dsp:cNvPr id="0" name=""/>
        <dsp:cNvSpPr/>
      </dsp:nvSpPr>
      <dsp:spPr>
        <a:xfrm>
          <a:off x="1463728" y="36351"/>
          <a:ext cx="4288340" cy="684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kern="1200" dirty="0">
              <a:solidFill>
                <a:srgbClr val="FF8B00"/>
              </a:solidFill>
            </a:rPr>
            <a:t>Fun from home</a:t>
          </a:r>
          <a:endParaRPr lang="en-US" sz="2400" kern="1200" dirty="0">
            <a:solidFill>
              <a:srgbClr val="FF8B00"/>
            </a:solidFill>
          </a:endParaRPr>
        </a:p>
      </dsp:txBody>
      <dsp:txXfrm>
        <a:off x="1463728" y="36351"/>
        <a:ext cx="4288340" cy="684539"/>
      </dsp:txXfrm>
    </dsp:sp>
    <dsp:sp modelId="{E4ACC74E-D5EA-47B3-8067-921C3CF466C3}">
      <dsp:nvSpPr>
        <dsp:cNvPr id="0" name=""/>
        <dsp:cNvSpPr/>
      </dsp:nvSpPr>
      <dsp:spPr>
        <a:xfrm>
          <a:off x="1381785" y="720890"/>
          <a:ext cx="437028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2DD264-154B-4755-8FC8-A994586626C4}">
      <dsp:nvSpPr>
        <dsp:cNvPr id="0" name=""/>
        <dsp:cNvSpPr/>
      </dsp:nvSpPr>
      <dsp:spPr>
        <a:xfrm>
          <a:off x="1463728" y="755117"/>
          <a:ext cx="4288340" cy="684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kern="1200" dirty="0">
              <a:solidFill>
                <a:srgbClr val="FF8B00"/>
              </a:solidFill>
            </a:rPr>
            <a:t>About </a:t>
          </a:r>
          <a:r>
            <a:rPr lang="en-US" sz="2400" b="1" kern="1200" dirty="0" err="1">
              <a:solidFill>
                <a:srgbClr val="FF8B00"/>
              </a:solidFill>
            </a:rPr>
            <a:t>covid</a:t>
          </a:r>
          <a:r>
            <a:rPr lang="en-US" sz="2400" b="1" kern="1200" dirty="0">
              <a:solidFill>
                <a:srgbClr val="FF8B00"/>
              </a:solidFill>
            </a:rPr>
            <a:t> 19</a:t>
          </a:r>
          <a:endParaRPr lang="en-US" sz="2400" kern="1200" dirty="0">
            <a:solidFill>
              <a:srgbClr val="FF8B00"/>
            </a:solidFill>
          </a:endParaRPr>
        </a:p>
      </dsp:txBody>
      <dsp:txXfrm>
        <a:off x="1463728" y="755117"/>
        <a:ext cx="4288340" cy="684539"/>
      </dsp:txXfrm>
    </dsp:sp>
    <dsp:sp modelId="{35D88D5C-7F14-4E10-A4F6-304FE4DF6FD9}">
      <dsp:nvSpPr>
        <dsp:cNvPr id="0" name=""/>
        <dsp:cNvSpPr/>
      </dsp:nvSpPr>
      <dsp:spPr>
        <a:xfrm>
          <a:off x="1381785" y="1439656"/>
          <a:ext cx="437028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3928F3-24DB-4A88-A4A3-D3396574768C}">
      <dsp:nvSpPr>
        <dsp:cNvPr id="0" name=""/>
        <dsp:cNvSpPr/>
      </dsp:nvSpPr>
      <dsp:spPr>
        <a:xfrm>
          <a:off x="1463728" y="1473883"/>
          <a:ext cx="4288340" cy="684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kern="1200">
              <a:solidFill>
                <a:srgbClr val="FF8B00"/>
              </a:solidFill>
            </a:rPr>
            <a:t>Good vibes</a:t>
          </a:r>
          <a:endParaRPr lang="en-US" sz="2400" kern="1200" dirty="0">
            <a:solidFill>
              <a:srgbClr val="FF8B00"/>
            </a:solidFill>
          </a:endParaRPr>
        </a:p>
      </dsp:txBody>
      <dsp:txXfrm>
        <a:off x="1463728" y="1473883"/>
        <a:ext cx="4288340" cy="684539"/>
      </dsp:txXfrm>
    </dsp:sp>
    <dsp:sp modelId="{BF601CC8-709C-4267-901E-1D28A998B61F}">
      <dsp:nvSpPr>
        <dsp:cNvPr id="0" name=""/>
        <dsp:cNvSpPr/>
      </dsp:nvSpPr>
      <dsp:spPr>
        <a:xfrm>
          <a:off x="1381785" y="2158422"/>
          <a:ext cx="437028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3EF67-C2CD-47ED-99E7-C7363F0873CF}">
      <dsp:nvSpPr>
        <dsp:cNvPr id="0" name=""/>
        <dsp:cNvSpPr/>
      </dsp:nvSpPr>
      <dsp:spPr>
        <a:xfrm>
          <a:off x="1463728" y="2192649"/>
          <a:ext cx="4288340" cy="684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kern="1200">
              <a:solidFill>
                <a:srgbClr val="FF8B00"/>
              </a:solidFill>
            </a:rPr>
            <a:t>Waktu donasi</a:t>
          </a:r>
          <a:endParaRPr lang="en-US" sz="2400" kern="1200" dirty="0">
            <a:solidFill>
              <a:srgbClr val="FF8B00"/>
            </a:solidFill>
          </a:endParaRPr>
        </a:p>
      </dsp:txBody>
      <dsp:txXfrm>
        <a:off x="1463728" y="2192649"/>
        <a:ext cx="4288340" cy="684539"/>
      </dsp:txXfrm>
    </dsp:sp>
    <dsp:sp modelId="{AB96822D-97EE-473F-9E7F-B47D31064403}">
      <dsp:nvSpPr>
        <dsp:cNvPr id="0" name=""/>
        <dsp:cNvSpPr/>
      </dsp:nvSpPr>
      <dsp:spPr>
        <a:xfrm>
          <a:off x="1381785" y="2877188"/>
          <a:ext cx="437028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750AF9-BDD8-423C-878F-738EA294B300}">
      <dsp:nvSpPr>
        <dsp:cNvPr id="0" name=""/>
        <dsp:cNvSpPr/>
      </dsp:nvSpPr>
      <dsp:spPr>
        <a:xfrm>
          <a:off x="1463728" y="2911415"/>
          <a:ext cx="4288340" cy="684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kern="1200" dirty="0" err="1">
              <a:solidFill>
                <a:srgbClr val="FF8B00"/>
              </a:solidFill>
            </a:rPr>
            <a:t>Softselling</a:t>
          </a:r>
          <a:endParaRPr lang="en-US" sz="2400" b="1" kern="1200" dirty="0">
            <a:solidFill>
              <a:srgbClr val="FF8B00"/>
            </a:solidFill>
          </a:endParaRPr>
        </a:p>
        <a:p>
          <a:pPr lvl="0" algn="l" defTabSz="1066800">
            <a:lnSpc>
              <a:spcPct val="90000"/>
            </a:lnSpc>
            <a:spcBef>
              <a:spcPct val="0"/>
            </a:spcBef>
            <a:spcAft>
              <a:spcPct val="35000"/>
            </a:spcAft>
          </a:pPr>
          <a:endParaRPr lang="en-US" sz="2400" kern="1200" dirty="0">
            <a:solidFill>
              <a:srgbClr val="FF8B00"/>
            </a:solidFill>
          </a:endParaRPr>
        </a:p>
      </dsp:txBody>
      <dsp:txXfrm>
        <a:off x="1463728" y="2911415"/>
        <a:ext cx="4288340" cy="684539"/>
      </dsp:txXfrm>
    </dsp:sp>
    <dsp:sp modelId="{5AEC8FF2-AD26-452D-ABB5-9831C86E1E07}">
      <dsp:nvSpPr>
        <dsp:cNvPr id="0" name=""/>
        <dsp:cNvSpPr/>
      </dsp:nvSpPr>
      <dsp:spPr>
        <a:xfrm>
          <a:off x="1381785" y="3595954"/>
          <a:ext cx="437028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8D9B93-C039-1E4E-8ABE-FCED33B94AE7}">
      <dsp:nvSpPr>
        <dsp:cNvPr id="0" name=""/>
        <dsp:cNvSpPr/>
      </dsp:nvSpPr>
      <dsp:spPr>
        <a:xfrm>
          <a:off x="1463728" y="3630181"/>
          <a:ext cx="4288340" cy="684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kern="1200" dirty="0" err="1">
              <a:solidFill>
                <a:srgbClr val="FF8B00"/>
              </a:solidFill>
            </a:rPr>
            <a:t>Promosi</a:t>
          </a:r>
          <a:r>
            <a:rPr lang="en-US" sz="2400" b="1" kern="1200" dirty="0">
              <a:solidFill>
                <a:srgbClr val="FF8B00"/>
              </a:solidFill>
            </a:rPr>
            <a:t> (</a:t>
          </a:r>
          <a:r>
            <a:rPr lang="en-US" sz="2400" b="1" kern="1200" dirty="0" err="1">
              <a:solidFill>
                <a:srgbClr val="FF8B00"/>
              </a:solidFill>
            </a:rPr>
            <a:t>TikTok,PUBG,Webinar</a:t>
          </a:r>
          <a:r>
            <a:rPr lang="en-US" sz="2400" b="1" kern="1200" dirty="0">
              <a:solidFill>
                <a:srgbClr val="FF8B00"/>
              </a:solidFill>
            </a:rPr>
            <a:t>)</a:t>
          </a:r>
        </a:p>
      </dsp:txBody>
      <dsp:txXfrm>
        <a:off x="1463728" y="3630181"/>
        <a:ext cx="4288340" cy="684539"/>
      </dsp:txXfrm>
    </dsp:sp>
    <dsp:sp modelId="{49AAC97E-C395-684F-8973-A09ABB1375E7}">
      <dsp:nvSpPr>
        <dsp:cNvPr id="0" name=""/>
        <dsp:cNvSpPr/>
      </dsp:nvSpPr>
      <dsp:spPr>
        <a:xfrm>
          <a:off x="1381785" y="4314721"/>
          <a:ext cx="437028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80F4CC-5743-4BC2-BDBA-ACD0F18342F0}">
      <dsp:nvSpPr>
        <dsp:cNvPr id="0" name=""/>
        <dsp:cNvSpPr/>
      </dsp:nvSpPr>
      <dsp:spPr>
        <a:xfrm>
          <a:off x="0" y="0"/>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B34DD1-A662-4857-9CAB-8572F371BE02}">
      <dsp:nvSpPr>
        <dsp:cNvPr id="0" name=""/>
        <dsp:cNvSpPr/>
      </dsp:nvSpPr>
      <dsp:spPr>
        <a:xfrm>
          <a:off x="0" y="0"/>
          <a:ext cx="1595605" cy="4351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kern="1200" dirty="0">
              <a:solidFill>
                <a:srgbClr val="FF8B00"/>
              </a:solidFill>
            </a:rPr>
            <a:t>STORY</a:t>
          </a:r>
        </a:p>
      </dsp:txBody>
      <dsp:txXfrm>
        <a:off x="0" y="0"/>
        <a:ext cx="1595605" cy="4351338"/>
      </dsp:txXfrm>
    </dsp:sp>
    <dsp:sp modelId="{2B0490EB-38EF-49B3-BE75-A31769330D1C}">
      <dsp:nvSpPr>
        <dsp:cNvPr id="0" name=""/>
        <dsp:cNvSpPr/>
      </dsp:nvSpPr>
      <dsp:spPr>
        <a:xfrm>
          <a:off x="1662778" y="67989"/>
          <a:ext cx="3515417" cy="13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a:solidFill>
                <a:srgbClr val="FF8B00"/>
              </a:solidFill>
            </a:rPr>
            <a:t>Games</a:t>
          </a:r>
          <a:endParaRPr lang="en-US" sz="2800" kern="1200" dirty="0">
            <a:solidFill>
              <a:srgbClr val="FF8B00"/>
            </a:solidFill>
          </a:endParaRPr>
        </a:p>
      </dsp:txBody>
      <dsp:txXfrm>
        <a:off x="1662778" y="67989"/>
        <a:ext cx="3515417" cy="1359793"/>
      </dsp:txXfrm>
    </dsp:sp>
    <dsp:sp modelId="{E4ACC74E-D5EA-47B3-8067-921C3CF466C3}">
      <dsp:nvSpPr>
        <dsp:cNvPr id="0" name=""/>
        <dsp:cNvSpPr/>
      </dsp:nvSpPr>
      <dsp:spPr>
        <a:xfrm>
          <a:off x="1595605" y="1427782"/>
          <a:ext cx="35825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2DD264-154B-4755-8FC8-A994586626C4}">
      <dsp:nvSpPr>
        <dsp:cNvPr id="0" name=""/>
        <dsp:cNvSpPr/>
      </dsp:nvSpPr>
      <dsp:spPr>
        <a:xfrm>
          <a:off x="1662778" y="1495772"/>
          <a:ext cx="3515417" cy="13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a:solidFill>
                <a:srgbClr val="FF8B00"/>
              </a:solidFill>
            </a:rPr>
            <a:t>Covid19</a:t>
          </a:r>
          <a:endParaRPr lang="en-US" sz="2800" kern="1200" dirty="0">
            <a:solidFill>
              <a:srgbClr val="FF8B00"/>
            </a:solidFill>
          </a:endParaRPr>
        </a:p>
      </dsp:txBody>
      <dsp:txXfrm>
        <a:off x="1662778" y="1495772"/>
        <a:ext cx="3515417" cy="1359793"/>
      </dsp:txXfrm>
    </dsp:sp>
    <dsp:sp modelId="{35D88D5C-7F14-4E10-A4F6-304FE4DF6FD9}">
      <dsp:nvSpPr>
        <dsp:cNvPr id="0" name=""/>
        <dsp:cNvSpPr/>
      </dsp:nvSpPr>
      <dsp:spPr>
        <a:xfrm>
          <a:off x="1595605" y="2855565"/>
          <a:ext cx="35825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3928F3-24DB-4A88-A4A3-D3396574768C}">
      <dsp:nvSpPr>
        <dsp:cNvPr id="0" name=""/>
        <dsp:cNvSpPr/>
      </dsp:nvSpPr>
      <dsp:spPr>
        <a:xfrm>
          <a:off x="1662778" y="2923555"/>
          <a:ext cx="3515417" cy="1359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b="1" kern="1200" dirty="0">
              <a:solidFill>
                <a:srgbClr val="FF8B00"/>
              </a:solidFill>
            </a:rPr>
            <a:t>Story </a:t>
          </a:r>
          <a:r>
            <a:rPr lang="en-US" sz="2800" b="1" kern="1200" dirty="0" err="1">
              <a:solidFill>
                <a:srgbClr val="FF8B00"/>
              </a:solidFill>
            </a:rPr>
            <a:t>Promosi</a:t>
          </a:r>
          <a:endParaRPr lang="en-US" sz="2800" kern="1200" dirty="0">
            <a:solidFill>
              <a:srgbClr val="FF8B00"/>
            </a:solidFill>
          </a:endParaRPr>
        </a:p>
      </dsp:txBody>
      <dsp:txXfrm>
        <a:off x="1662778" y="2923555"/>
        <a:ext cx="3515417" cy="1359793"/>
      </dsp:txXfrm>
    </dsp:sp>
    <dsp:sp modelId="{BF601CC8-709C-4267-901E-1D28A998B61F}">
      <dsp:nvSpPr>
        <dsp:cNvPr id="0" name=""/>
        <dsp:cNvSpPr/>
      </dsp:nvSpPr>
      <dsp:spPr>
        <a:xfrm>
          <a:off x="1595605" y="4283348"/>
          <a:ext cx="358259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2DD901-86C6-45D0-A855-700E85D92B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63EE3F6-C23B-4B41-8750-DB2EE63426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90B9B33-1AD6-43E5-8087-66FCFC24A2E7}"/>
              </a:ext>
            </a:extLst>
          </p:cNvPr>
          <p:cNvSpPr>
            <a:spLocks noGrp="1"/>
          </p:cNvSpPr>
          <p:nvPr>
            <p:ph type="dt" sz="half" idx="10"/>
          </p:nvPr>
        </p:nvSpPr>
        <p:spPr/>
        <p:txBody>
          <a:bodyPr/>
          <a:lstStyle/>
          <a:p>
            <a:fld id="{FEF61CBE-7A71-4A12-9CF7-8748941CB67C}" type="datetimeFigureOut">
              <a:rPr lang="en-US" smtClean="0"/>
              <a:t>6/3/2020</a:t>
            </a:fld>
            <a:endParaRPr lang="en-US"/>
          </a:p>
        </p:txBody>
      </p:sp>
      <p:sp>
        <p:nvSpPr>
          <p:cNvPr id="5" name="Footer Placeholder 4">
            <a:extLst>
              <a:ext uri="{FF2B5EF4-FFF2-40B4-BE49-F238E27FC236}">
                <a16:creationId xmlns="" xmlns:a16="http://schemas.microsoft.com/office/drawing/2014/main" id="{CCE29885-CA8E-40B0-8AE9-6793FE606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8A90E54-ACC7-4D36-909D-AF626EB8BECB}"/>
              </a:ext>
            </a:extLst>
          </p:cNvPr>
          <p:cNvSpPr>
            <a:spLocks noGrp="1"/>
          </p:cNvSpPr>
          <p:nvPr>
            <p:ph type="sldNum" sz="quarter" idx="12"/>
          </p:nvPr>
        </p:nvSpPr>
        <p:spPr/>
        <p:txBody>
          <a:bodyPr/>
          <a:lstStyle/>
          <a:p>
            <a:fld id="{A2679100-C8CA-4D89-A050-918CA87D13D0}" type="slidenum">
              <a:rPr lang="en-US" smtClean="0"/>
              <a:t>‹#›</a:t>
            </a:fld>
            <a:endParaRPr lang="en-US"/>
          </a:p>
        </p:txBody>
      </p:sp>
    </p:spTree>
    <p:extLst>
      <p:ext uri="{BB962C8B-B14F-4D97-AF65-F5344CB8AC3E}">
        <p14:creationId xmlns:p14="http://schemas.microsoft.com/office/powerpoint/2010/main" val="2431985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2CA8A2-ED45-4C82-B412-54B2ED822E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2AB7418-4AEA-4DA3-8E86-C1A7891B6E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1E5D5AD-F1E2-4B44-9DA7-0B255B94FCDC}"/>
              </a:ext>
            </a:extLst>
          </p:cNvPr>
          <p:cNvSpPr>
            <a:spLocks noGrp="1"/>
          </p:cNvSpPr>
          <p:nvPr>
            <p:ph type="dt" sz="half" idx="10"/>
          </p:nvPr>
        </p:nvSpPr>
        <p:spPr/>
        <p:txBody>
          <a:bodyPr/>
          <a:lstStyle/>
          <a:p>
            <a:fld id="{FEF61CBE-7A71-4A12-9CF7-8748941CB67C}" type="datetimeFigureOut">
              <a:rPr lang="en-US" smtClean="0"/>
              <a:t>6/3/2020</a:t>
            </a:fld>
            <a:endParaRPr lang="en-US"/>
          </a:p>
        </p:txBody>
      </p:sp>
      <p:sp>
        <p:nvSpPr>
          <p:cNvPr id="5" name="Footer Placeholder 4">
            <a:extLst>
              <a:ext uri="{FF2B5EF4-FFF2-40B4-BE49-F238E27FC236}">
                <a16:creationId xmlns="" xmlns:a16="http://schemas.microsoft.com/office/drawing/2014/main" id="{D96B11FD-0C98-44EF-A6AB-7E8EF6C117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A2544E4-6122-49A3-8588-328A2D1AEEED}"/>
              </a:ext>
            </a:extLst>
          </p:cNvPr>
          <p:cNvSpPr>
            <a:spLocks noGrp="1"/>
          </p:cNvSpPr>
          <p:nvPr>
            <p:ph type="sldNum" sz="quarter" idx="12"/>
          </p:nvPr>
        </p:nvSpPr>
        <p:spPr/>
        <p:txBody>
          <a:bodyPr/>
          <a:lstStyle/>
          <a:p>
            <a:fld id="{A2679100-C8CA-4D89-A050-918CA87D13D0}" type="slidenum">
              <a:rPr lang="en-US" smtClean="0"/>
              <a:t>‹#›</a:t>
            </a:fld>
            <a:endParaRPr lang="en-US"/>
          </a:p>
        </p:txBody>
      </p:sp>
    </p:spTree>
    <p:extLst>
      <p:ext uri="{BB962C8B-B14F-4D97-AF65-F5344CB8AC3E}">
        <p14:creationId xmlns:p14="http://schemas.microsoft.com/office/powerpoint/2010/main" val="3052101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C0D5F3E-08D1-44C0-AC01-061C6B3E0F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1C6D1DB-0D79-492E-B544-A1A7C617D1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FEA0EC-45EE-4E60-B244-DA67F24EEDC7}"/>
              </a:ext>
            </a:extLst>
          </p:cNvPr>
          <p:cNvSpPr>
            <a:spLocks noGrp="1"/>
          </p:cNvSpPr>
          <p:nvPr>
            <p:ph type="dt" sz="half" idx="10"/>
          </p:nvPr>
        </p:nvSpPr>
        <p:spPr/>
        <p:txBody>
          <a:bodyPr/>
          <a:lstStyle/>
          <a:p>
            <a:fld id="{FEF61CBE-7A71-4A12-9CF7-8748941CB67C}" type="datetimeFigureOut">
              <a:rPr lang="en-US" smtClean="0"/>
              <a:t>6/3/2020</a:t>
            </a:fld>
            <a:endParaRPr lang="en-US"/>
          </a:p>
        </p:txBody>
      </p:sp>
      <p:sp>
        <p:nvSpPr>
          <p:cNvPr id="5" name="Footer Placeholder 4">
            <a:extLst>
              <a:ext uri="{FF2B5EF4-FFF2-40B4-BE49-F238E27FC236}">
                <a16:creationId xmlns="" xmlns:a16="http://schemas.microsoft.com/office/drawing/2014/main" id="{580D3150-1CFD-4511-B03E-1A17C93596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3DA3F9D-404C-45FA-A64A-740E4977D5E1}"/>
              </a:ext>
            </a:extLst>
          </p:cNvPr>
          <p:cNvSpPr>
            <a:spLocks noGrp="1"/>
          </p:cNvSpPr>
          <p:nvPr>
            <p:ph type="sldNum" sz="quarter" idx="12"/>
          </p:nvPr>
        </p:nvSpPr>
        <p:spPr/>
        <p:txBody>
          <a:bodyPr/>
          <a:lstStyle/>
          <a:p>
            <a:fld id="{A2679100-C8CA-4D89-A050-918CA87D13D0}" type="slidenum">
              <a:rPr lang="en-US" smtClean="0"/>
              <a:t>‹#›</a:t>
            </a:fld>
            <a:endParaRPr lang="en-US"/>
          </a:p>
        </p:txBody>
      </p:sp>
    </p:spTree>
    <p:extLst>
      <p:ext uri="{BB962C8B-B14F-4D97-AF65-F5344CB8AC3E}">
        <p14:creationId xmlns:p14="http://schemas.microsoft.com/office/powerpoint/2010/main" val="4274539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35763F-9962-4978-B914-F420829CD6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8F7F355-BEAC-47CA-9CDE-CD6F093838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E6EBF0F-AB15-4F4A-A0F0-DC81502C28BC}"/>
              </a:ext>
            </a:extLst>
          </p:cNvPr>
          <p:cNvSpPr>
            <a:spLocks noGrp="1"/>
          </p:cNvSpPr>
          <p:nvPr>
            <p:ph type="dt" sz="half" idx="10"/>
          </p:nvPr>
        </p:nvSpPr>
        <p:spPr/>
        <p:txBody>
          <a:bodyPr/>
          <a:lstStyle/>
          <a:p>
            <a:fld id="{FEF61CBE-7A71-4A12-9CF7-8748941CB67C}" type="datetimeFigureOut">
              <a:rPr lang="en-US" smtClean="0"/>
              <a:t>6/3/2020</a:t>
            </a:fld>
            <a:endParaRPr lang="en-US"/>
          </a:p>
        </p:txBody>
      </p:sp>
      <p:sp>
        <p:nvSpPr>
          <p:cNvPr id="5" name="Footer Placeholder 4">
            <a:extLst>
              <a:ext uri="{FF2B5EF4-FFF2-40B4-BE49-F238E27FC236}">
                <a16:creationId xmlns="" xmlns:a16="http://schemas.microsoft.com/office/drawing/2014/main" id="{91AAE641-F427-4DD7-99AF-DB7FEBAAA8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2656056-B09F-4D1F-BC97-8CE72E5387A2}"/>
              </a:ext>
            </a:extLst>
          </p:cNvPr>
          <p:cNvSpPr>
            <a:spLocks noGrp="1"/>
          </p:cNvSpPr>
          <p:nvPr>
            <p:ph type="sldNum" sz="quarter" idx="12"/>
          </p:nvPr>
        </p:nvSpPr>
        <p:spPr/>
        <p:txBody>
          <a:bodyPr/>
          <a:lstStyle/>
          <a:p>
            <a:fld id="{A2679100-C8CA-4D89-A050-918CA87D13D0}" type="slidenum">
              <a:rPr lang="en-US" smtClean="0"/>
              <a:t>‹#›</a:t>
            </a:fld>
            <a:endParaRPr lang="en-US"/>
          </a:p>
        </p:txBody>
      </p:sp>
    </p:spTree>
    <p:extLst>
      <p:ext uri="{BB962C8B-B14F-4D97-AF65-F5344CB8AC3E}">
        <p14:creationId xmlns:p14="http://schemas.microsoft.com/office/powerpoint/2010/main" val="2619960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FCF125-545C-4FB8-801F-471CD10E8E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E0672DD-0B25-49D5-9319-91BB07409D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0DE1C1-99A0-4834-B60B-85AC29CDF3F3}"/>
              </a:ext>
            </a:extLst>
          </p:cNvPr>
          <p:cNvSpPr>
            <a:spLocks noGrp="1"/>
          </p:cNvSpPr>
          <p:nvPr>
            <p:ph type="dt" sz="half" idx="10"/>
          </p:nvPr>
        </p:nvSpPr>
        <p:spPr/>
        <p:txBody>
          <a:bodyPr/>
          <a:lstStyle/>
          <a:p>
            <a:fld id="{FEF61CBE-7A71-4A12-9CF7-8748941CB67C}" type="datetimeFigureOut">
              <a:rPr lang="en-US" smtClean="0"/>
              <a:t>6/3/2020</a:t>
            </a:fld>
            <a:endParaRPr lang="en-US"/>
          </a:p>
        </p:txBody>
      </p:sp>
      <p:sp>
        <p:nvSpPr>
          <p:cNvPr id="5" name="Footer Placeholder 4">
            <a:extLst>
              <a:ext uri="{FF2B5EF4-FFF2-40B4-BE49-F238E27FC236}">
                <a16:creationId xmlns="" xmlns:a16="http://schemas.microsoft.com/office/drawing/2014/main" id="{91B32034-2E38-4E75-AAA5-FC1325E1B0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8A630FB-9AC8-4F51-92E4-93F8C9A149D4}"/>
              </a:ext>
            </a:extLst>
          </p:cNvPr>
          <p:cNvSpPr>
            <a:spLocks noGrp="1"/>
          </p:cNvSpPr>
          <p:nvPr>
            <p:ph type="sldNum" sz="quarter" idx="12"/>
          </p:nvPr>
        </p:nvSpPr>
        <p:spPr/>
        <p:txBody>
          <a:bodyPr/>
          <a:lstStyle/>
          <a:p>
            <a:fld id="{A2679100-C8CA-4D89-A050-918CA87D13D0}" type="slidenum">
              <a:rPr lang="en-US" smtClean="0"/>
              <a:t>‹#›</a:t>
            </a:fld>
            <a:endParaRPr lang="en-US"/>
          </a:p>
        </p:txBody>
      </p:sp>
    </p:spTree>
    <p:extLst>
      <p:ext uri="{BB962C8B-B14F-4D97-AF65-F5344CB8AC3E}">
        <p14:creationId xmlns:p14="http://schemas.microsoft.com/office/powerpoint/2010/main" val="3759069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35975F-FB82-48FE-973E-E1078AA00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9F8C142-BD12-4A79-93F5-AB083D7AA7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C757C68-5564-4C97-BD61-81F322D04C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4B32E6E-456A-4A80-B998-6C6BF003CB01}"/>
              </a:ext>
            </a:extLst>
          </p:cNvPr>
          <p:cNvSpPr>
            <a:spLocks noGrp="1"/>
          </p:cNvSpPr>
          <p:nvPr>
            <p:ph type="dt" sz="half" idx="10"/>
          </p:nvPr>
        </p:nvSpPr>
        <p:spPr/>
        <p:txBody>
          <a:bodyPr/>
          <a:lstStyle/>
          <a:p>
            <a:fld id="{FEF61CBE-7A71-4A12-9CF7-8748941CB67C}" type="datetimeFigureOut">
              <a:rPr lang="en-US" smtClean="0"/>
              <a:t>6/3/2020</a:t>
            </a:fld>
            <a:endParaRPr lang="en-US"/>
          </a:p>
        </p:txBody>
      </p:sp>
      <p:sp>
        <p:nvSpPr>
          <p:cNvPr id="6" name="Footer Placeholder 5">
            <a:extLst>
              <a:ext uri="{FF2B5EF4-FFF2-40B4-BE49-F238E27FC236}">
                <a16:creationId xmlns="" xmlns:a16="http://schemas.microsoft.com/office/drawing/2014/main" id="{39E34E5C-6A5A-45B3-A396-083F0D73CC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EE935FA-6001-4755-9BF9-348DF52F12AA}"/>
              </a:ext>
            </a:extLst>
          </p:cNvPr>
          <p:cNvSpPr>
            <a:spLocks noGrp="1"/>
          </p:cNvSpPr>
          <p:nvPr>
            <p:ph type="sldNum" sz="quarter" idx="12"/>
          </p:nvPr>
        </p:nvSpPr>
        <p:spPr/>
        <p:txBody>
          <a:bodyPr/>
          <a:lstStyle/>
          <a:p>
            <a:fld id="{A2679100-C8CA-4D89-A050-918CA87D13D0}" type="slidenum">
              <a:rPr lang="en-US" smtClean="0"/>
              <a:t>‹#›</a:t>
            </a:fld>
            <a:endParaRPr lang="en-US"/>
          </a:p>
        </p:txBody>
      </p:sp>
    </p:spTree>
    <p:extLst>
      <p:ext uri="{BB962C8B-B14F-4D97-AF65-F5344CB8AC3E}">
        <p14:creationId xmlns:p14="http://schemas.microsoft.com/office/powerpoint/2010/main" val="812965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C18946-B540-4E72-9A2E-99EBC5852E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0524DF0-C48F-42D5-A138-B89794483A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03A6B4F-BD5E-4311-85EF-400B56A240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38C4F69-1B7B-4431-925A-E13FB2A564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4ED650A-EBFB-4E66-9E63-B80E5B0B32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4E60381-7DA9-4A0C-9523-CC8E38B8CC50}"/>
              </a:ext>
            </a:extLst>
          </p:cNvPr>
          <p:cNvSpPr>
            <a:spLocks noGrp="1"/>
          </p:cNvSpPr>
          <p:nvPr>
            <p:ph type="dt" sz="half" idx="10"/>
          </p:nvPr>
        </p:nvSpPr>
        <p:spPr/>
        <p:txBody>
          <a:bodyPr/>
          <a:lstStyle/>
          <a:p>
            <a:fld id="{FEF61CBE-7A71-4A12-9CF7-8748941CB67C}" type="datetimeFigureOut">
              <a:rPr lang="en-US" smtClean="0"/>
              <a:t>6/3/2020</a:t>
            </a:fld>
            <a:endParaRPr lang="en-US"/>
          </a:p>
        </p:txBody>
      </p:sp>
      <p:sp>
        <p:nvSpPr>
          <p:cNvPr id="8" name="Footer Placeholder 7">
            <a:extLst>
              <a:ext uri="{FF2B5EF4-FFF2-40B4-BE49-F238E27FC236}">
                <a16:creationId xmlns="" xmlns:a16="http://schemas.microsoft.com/office/drawing/2014/main" id="{8ECB6065-0ADB-4E99-BD90-0CEA62C3BC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67ADAA0-C743-42E4-8656-889CDD34153B}"/>
              </a:ext>
            </a:extLst>
          </p:cNvPr>
          <p:cNvSpPr>
            <a:spLocks noGrp="1"/>
          </p:cNvSpPr>
          <p:nvPr>
            <p:ph type="sldNum" sz="quarter" idx="12"/>
          </p:nvPr>
        </p:nvSpPr>
        <p:spPr/>
        <p:txBody>
          <a:bodyPr/>
          <a:lstStyle/>
          <a:p>
            <a:fld id="{A2679100-C8CA-4D89-A050-918CA87D13D0}" type="slidenum">
              <a:rPr lang="en-US" smtClean="0"/>
              <a:t>‹#›</a:t>
            </a:fld>
            <a:endParaRPr lang="en-US"/>
          </a:p>
        </p:txBody>
      </p:sp>
    </p:spTree>
    <p:extLst>
      <p:ext uri="{BB962C8B-B14F-4D97-AF65-F5344CB8AC3E}">
        <p14:creationId xmlns:p14="http://schemas.microsoft.com/office/powerpoint/2010/main" val="480216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6607A5-2E3D-48F3-9840-39BA868825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21D35D5-FD4D-415F-8E33-39218EE56798}"/>
              </a:ext>
            </a:extLst>
          </p:cNvPr>
          <p:cNvSpPr>
            <a:spLocks noGrp="1"/>
          </p:cNvSpPr>
          <p:nvPr>
            <p:ph type="dt" sz="half" idx="10"/>
          </p:nvPr>
        </p:nvSpPr>
        <p:spPr/>
        <p:txBody>
          <a:bodyPr/>
          <a:lstStyle/>
          <a:p>
            <a:fld id="{FEF61CBE-7A71-4A12-9CF7-8748941CB67C}" type="datetimeFigureOut">
              <a:rPr lang="en-US" smtClean="0"/>
              <a:t>6/3/2020</a:t>
            </a:fld>
            <a:endParaRPr lang="en-US"/>
          </a:p>
        </p:txBody>
      </p:sp>
      <p:sp>
        <p:nvSpPr>
          <p:cNvPr id="4" name="Footer Placeholder 3">
            <a:extLst>
              <a:ext uri="{FF2B5EF4-FFF2-40B4-BE49-F238E27FC236}">
                <a16:creationId xmlns="" xmlns:a16="http://schemas.microsoft.com/office/drawing/2014/main" id="{BE437C5A-A173-457C-9583-E7BA76DAA5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CAA7B264-62A7-4EA9-BB75-2DC559DCEDB0}"/>
              </a:ext>
            </a:extLst>
          </p:cNvPr>
          <p:cNvSpPr>
            <a:spLocks noGrp="1"/>
          </p:cNvSpPr>
          <p:nvPr>
            <p:ph type="sldNum" sz="quarter" idx="12"/>
          </p:nvPr>
        </p:nvSpPr>
        <p:spPr/>
        <p:txBody>
          <a:bodyPr/>
          <a:lstStyle/>
          <a:p>
            <a:fld id="{A2679100-C8CA-4D89-A050-918CA87D13D0}" type="slidenum">
              <a:rPr lang="en-US" smtClean="0"/>
              <a:t>‹#›</a:t>
            </a:fld>
            <a:endParaRPr lang="en-US"/>
          </a:p>
        </p:txBody>
      </p:sp>
    </p:spTree>
    <p:extLst>
      <p:ext uri="{BB962C8B-B14F-4D97-AF65-F5344CB8AC3E}">
        <p14:creationId xmlns:p14="http://schemas.microsoft.com/office/powerpoint/2010/main" val="2076863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94461D5-58A7-4020-855B-BB827B227C89}"/>
              </a:ext>
            </a:extLst>
          </p:cNvPr>
          <p:cNvSpPr>
            <a:spLocks noGrp="1"/>
          </p:cNvSpPr>
          <p:nvPr>
            <p:ph type="dt" sz="half" idx="10"/>
          </p:nvPr>
        </p:nvSpPr>
        <p:spPr/>
        <p:txBody>
          <a:bodyPr/>
          <a:lstStyle/>
          <a:p>
            <a:fld id="{FEF61CBE-7A71-4A12-9CF7-8748941CB67C}" type="datetimeFigureOut">
              <a:rPr lang="en-US" smtClean="0"/>
              <a:t>6/3/2020</a:t>
            </a:fld>
            <a:endParaRPr lang="en-US"/>
          </a:p>
        </p:txBody>
      </p:sp>
      <p:sp>
        <p:nvSpPr>
          <p:cNvPr id="3" name="Footer Placeholder 2">
            <a:extLst>
              <a:ext uri="{FF2B5EF4-FFF2-40B4-BE49-F238E27FC236}">
                <a16:creationId xmlns="" xmlns:a16="http://schemas.microsoft.com/office/drawing/2014/main" id="{43BE00A3-8BA6-45F2-AACA-D5B2B22D8F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E505222-5E28-4592-8828-BF29ED0FF821}"/>
              </a:ext>
            </a:extLst>
          </p:cNvPr>
          <p:cNvSpPr>
            <a:spLocks noGrp="1"/>
          </p:cNvSpPr>
          <p:nvPr>
            <p:ph type="sldNum" sz="quarter" idx="12"/>
          </p:nvPr>
        </p:nvSpPr>
        <p:spPr/>
        <p:txBody>
          <a:bodyPr/>
          <a:lstStyle/>
          <a:p>
            <a:fld id="{A2679100-C8CA-4D89-A050-918CA87D13D0}" type="slidenum">
              <a:rPr lang="en-US" smtClean="0"/>
              <a:t>‹#›</a:t>
            </a:fld>
            <a:endParaRPr lang="en-US"/>
          </a:p>
        </p:txBody>
      </p:sp>
    </p:spTree>
    <p:extLst>
      <p:ext uri="{BB962C8B-B14F-4D97-AF65-F5344CB8AC3E}">
        <p14:creationId xmlns:p14="http://schemas.microsoft.com/office/powerpoint/2010/main" val="270738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ED9EEC-3625-43AD-8316-3F644832F3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24DAF0A-9875-4F78-B1AF-1CD7B3F109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9B79568-9483-43ED-ADEE-2CF0D48EE3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E09DD5A-624A-42DC-AB1B-5D4F546A1A0D}"/>
              </a:ext>
            </a:extLst>
          </p:cNvPr>
          <p:cNvSpPr>
            <a:spLocks noGrp="1"/>
          </p:cNvSpPr>
          <p:nvPr>
            <p:ph type="dt" sz="half" idx="10"/>
          </p:nvPr>
        </p:nvSpPr>
        <p:spPr/>
        <p:txBody>
          <a:bodyPr/>
          <a:lstStyle/>
          <a:p>
            <a:fld id="{FEF61CBE-7A71-4A12-9CF7-8748941CB67C}" type="datetimeFigureOut">
              <a:rPr lang="en-US" smtClean="0"/>
              <a:t>6/3/2020</a:t>
            </a:fld>
            <a:endParaRPr lang="en-US"/>
          </a:p>
        </p:txBody>
      </p:sp>
      <p:sp>
        <p:nvSpPr>
          <p:cNvPr id="6" name="Footer Placeholder 5">
            <a:extLst>
              <a:ext uri="{FF2B5EF4-FFF2-40B4-BE49-F238E27FC236}">
                <a16:creationId xmlns="" xmlns:a16="http://schemas.microsoft.com/office/drawing/2014/main" id="{EBC3F2AB-E3E8-4C58-BA5A-8D752E2442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37F72CA-C5A7-41FE-B145-C158DE801DA4}"/>
              </a:ext>
            </a:extLst>
          </p:cNvPr>
          <p:cNvSpPr>
            <a:spLocks noGrp="1"/>
          </p:cNvSpPr>
          <p:nvPr>
            <p:ph type="sldNum" sz="quarter" idx="12"/>
          </p:nvPr>
        </p:nvSpPr>
        <p:spPr/>
        <p:txBody>
          <a:bodyPr/>
          <a:lstStyle/>
          <a:p>
            <a:fld id="{A2679100-C8CA-4D89-A050-918CA87D13D0}" type="slidenum">
              <a:rPr lang="en-US" smtClean="0"/>
              <a:t>‹#›</a:t>
            </a:fld>
            <a:endParaRPr lang="en-US"/>
          </a:p>
        </p:txBody>
      </p:sp>
    </p:spTree>
    <p:extLst>
      <p:ext uri="{BB962C8B-B14F-4D97-AF65-F5344CB8AC3E}">
        <p14:creationId xmlns:p14="http://schemas.microsoft.com/office/powerpoint/2010/main" val="4172984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579664-8AFD-46F0-B1AA-BD9A93AADE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73A3A78-66EE-4395-99B4-88D972A3E9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85156FE-3362-46C1-9010-3BC7CEE44C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1EC6629-2D6E-4300-A596-F602D0428DB0}"/>
              </a:ext>
            </a:extLst>
          </p:cNvPr>
          <p:cNvSpPr>
            <a:spLocks noGrp="1"/>
          </p:cNvSpPr>
          <p:nvPr>
            <p:ph type="dt" sz="half" idx="10"/>
          </p:nvPr>
        </p:nvSpPr>
        <p:spPr/>
        <p:txBody>
          <a:bodyPr/>
          <a:lstStyle/>
          <a:p>
            <a:fld id="{FEF61CBE-7A71-4A12-9CF7-8748941CB67C}" type="datetimeFigureOut">
              <a:rPr lang="en-US" smtClean="0"/>
              <a:t>6/3/2020</a:t>
            </a:fld>
            <a:endParaRPr lang="en-US"/>
          </a:p>
        </p:txBody>
      </p:sp>
      <p:sp>
        <p:nvSpPr>
          <p:cNvPr id="6" name="Footer Placeholder 5">
            <a:extLst>
              <a:ext uri="{FF2B5EF4-FFF2-40B4-BE49-F238E27FC236}">
                <a16:creationId xmlns="" xmlns:a16="http://schemas.microsoft.com/office/drawing/2014/main" id="{BE17E3F7-3ADE-48D4-8615-E982B86B54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2C59151-01E3-46C5-8EE1-EEE26322E48D}"/>
              </a:ext>
            </a:extLst>
          </p:cNvPr>
          <p:cNvSpPr>
            <a:spLocks noGrp="1"/>
          </p:cNvSpPr>
          <p:nvPr>
            <p:ph type="sldNum" sz="quarter" idx="12"/>
          </p:nvPr>
        </p:nvSpPr>
        <p:spPr/>
        <p:txBody>
          <a:bodyPr/>
          <a:lstStyle/>
          <a:p>
            <a:fld id="{A2679100-C8CA-4D89-A050-918CA87D13D0}" type="slidenum">
              <a:rPr lang="en-US" smtClean="0"/>
              <a:t>‹#›</a:t>
            </a:fld>
            <a:endParaRPr lang="en-US"/>
          </a:p>
        </p:txBody>
      </p:sp>
    </p:spTree>
    <p:extLst>
      <p:ext uri="{BB962C8B-B14F-4D97-AF65-F5344CB8AC3E}">
        <p14:creationId xmlns:p14="http://schemas.microsoft.com/office/powerpoint/2010/main" val="498214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7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92AA4A7-9C49-487A-A694-3A082EC828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0A905D3-A651-409A-BA18-2FA9890AAB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3619EA9-87C4-4D7B-A27E-D2F0E74358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F61CBE-7A71-4A12-9CF7-8748941CB67C}" type="datetimeFigureOut">
              <a:rPr lang="en-US" smtClean="0"/>
              <a:t>6/3/2020</a:t>
            </a:fld>
            <a:endParaRPr lang="en-US"/>
          </a:p>
        </p:txBody>
      </p:sp>
      <p:sp>
        <p:nvSpPr>
          <p:cNvPr id="5" name="Footer Placeholder 4">
            <a:extLst>
              <a:ext uri="{FF2B5EF4-FFF2-40B4-BE49-F238E27FC236}">
                <a16:creationId xmlns="" xmlns:a16="http://schemas.microsoft.com/office/drawing/2014/main" id="{C0C267A3-021C-464A-B771-10C00E12C8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C55AEC5-3C19-43CB-9946-E70820A6C2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79100-C8CA-4D89-A050-918CA87D13D0}" type="slidenum">
              <a:rPr lang="en-US" smtClean="0"/>
              <a:t>‹#›</a:t>
            </a:fld>
            <a:endParaRPr lang="en-US"/>
          </a:p>
        </p:txBody>
      </p:sp>
    </p:spTree>
    <p:extLst>
      <p:ext uri="{BB962C8B-B14F-4D97-AF65-F5344CB8AC3E}">
        <p14:creationId xmlns:p14="http://schemas.microsoft.com/office/powerpoint/2010/main" val="3558173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8.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22.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26.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8.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2.png"/><Relationship Id="rId7" Type="http://schemas.openxmlformats.org/officeDocument/2006/relationships/image" Target="../media/image62.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5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2.png"/><Relationship Id="rId7" Type="http://schemas.openxmlformats.org/officeDocument/2006/relationships/image" Target="../media/image68.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jpeg"/><Relationship Id="rId3" Type="http://schemas.openxmlformats.org/officeDocument/2006/relationships/image" Target="../media/image52.png"/><Relationship Id="rId7" Type="http://schemas.openxmlformats.org/officeDocument/2006/relationships/image" Target="../media/image74.jpeg"/><Relationship Id="rId12" Type="http://schemas.openxmlformats.org/officeDocument/2006/relationships/image" Target="../media/image79.jpe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82.jpeg"/><Relationship Id="rId4" Type="http://schemas.openxmlformats.org/officeDocument/2006/relationships/image" Target="../media/image81.jpeg"/></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84.jpeg"/><Relationship Id="rId4" Type="http://schemas.openxmlformats.org/officeDocument/2006/relationships/image" Target="../media/image83.jpeg"/></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52.png"/><Relationship Id="rId7" Type="http://schemas.openxmlformats.org/officeDocument/2006/relationships/image" Target="../media/image88.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6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11.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12.jpe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7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xml"/><Relationship Id="rId5" Type="http://schemas.openxmlformats.org/officeDocument/2006/relationships/image" Target="../media/image93.jpeg"/><Relationship Id="rId4" Type="http://schemas.openxmlformats.org/officeDocument/2006/relationships/image" Target="../media/image92.jpe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1111" t="17071" r="7273" b="7172"/>
          <a:stretch/>
        </p:blipFill>
        <p:spPr>
          <a:xfrm>
            <a:off x="10946464" y="127238"/>
            <a:ext cx="1077895" cy="1000522"/>
          </a:xfrm>
          <a:prstGeom prst="rect">
            <a:avLst/>
          </a:prstGeom>
        </p:spPr>
      </p:pic>
      <p:pic>
        <p:nvPicPr>
          <p:cNvPr id="3" name="Picture 2">
            <a:extLst>
              <a:ext uri="{FF2B5EF4-FFF2-40B4-BE49-F238E27FC236}">
                <a16:creationId xmlns="" xmlns:a16="http://schemas.microsoft.com/office/drawing/2014/main" id="{1165CC5D-AED8-4997-B165-928EEF596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1" y="185808"/>
            <a:ext cx="1016644" cy="941952"/>
          </a:xfrm>
          <a:prstGeom prst="rect">
            <a:avLst/>
          </a:prstGeom>
        </p:spPr>
      </p:pic>
      <p:pic>
        <p:nvPicPr>
          <p:cNvPr id="4" name="Picture 3">
            <a:extLst>
              <a:ext uri="{FF2B5EF4-FFF2-40B4-BE49-F238E27FC236}">
                <a16:creationId xmlns="" xmlns:a16="http://schemas.microsoft.com/office/drawing/2014/main" id="{DF6A2347-1EE8-43DB-BE43-D9BAEF4803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15" b="81019" l="7500" r="90000"/>
                    </a14:imgEffect>
                  </a14:imgLayer>
                </a14:imgProps>
              </a:ext>
              <a:ext uri="{28A0092B-C50C-407E-A947-70E740481C1C}">
                <a14:useLocalDpi xmlns:a14="http://schemas.microsoft.com/office/drawing/2010/main" val="0"/>
              </a:ext>
            </a:extLst>
          </a:blip>
          <a:srcRect l="20803" t="37949" r="16632" b="20205"/>
          <a:stretch/>
        </p:blipFill>
        <p:spPr>
          <a:xfrm>
            <a:off x="4093698" y="2996418"/>
            <a:ext cx="4290647" cy="2869808"/>
          </a:xfrm>
          <a:prstGeom prst="rect">
            <a:avLst/>
          </a:prstGeom>
        </p:spPr>
      </p:pic>
      <p:sp>
        <p:nvSpPr>
          <p:cNvPr id="2" name="Rectangle 1">
            <a:extLst>
              <a:ext uri="{FF2B5EF4-FFF2-40B4-BE49-F238E27FC236}">
                <a16:creationId xmlns="" xmlns:a16="http://schemas.microsoft.com/office/drawing/2014/main" id="{72F9CA32-C844-4705-91AF-65F09BD29361}"/>
              </a:ext>
            </a:extLst>
          </p:cNvPr>
          <p:cNvSpPr/>
          <p:nvPr/>
        </p:nvSpPr>
        <p:spPr>
          <a:xfrm>
            <a:off x="3332532" y="1127760"/>
            <a:ext cx="5526935" cy="1576529"/>
          </a:xfrm>
          <a:prstGeom prst="rect">
            <a:avLst/>
          </a:prstGeom>
          <a:noFill/>
        </p:spPr>
        <p:txBody>
          <a:bodyPr wrap="none" lIns="91440" tIns="45720" rIns="91440" bIns="45720">
            <a:prstTxWarp prst="textWave1">
              <a:avLst/>
            </a:prstTxWarp>
            <a:spAutoFit/>
          </a:bodyPr>
          <a:lstStyle/>
          <a:p>
            <a:pPr algn="ctr"/>
            <a:r>
              <a:rPr lang="en-US" sz="5400" b="1" dirty="0">
                <a:ln w="57150">
                  <a:solidFill>
                    <a:srgbClr val="EC3395"/>
                  </a:solidFill>
                  <a:prstDash val="solid"/>
                </a:ln>
                <a:solidFill>
                  <a:srgbClr val="FF8B01"/>
                </a:solidFill>
              </a:rPr>
              <a:t>WEBINAR </a:t>
            </a:r>
          </a:p>
        </p:txBody>
      </p:sp>
    </p:spTree>
    <p:extLst>
      <p:ext uri="{BB962C8B-B14F-4D97-AF65-F5344CB8AC3E}">
        <p14:creationId xmlns:p14="http://schemas.microsoft.com/office/powerpoint/2010/main" val="245891899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878FF4E-4412-426D-8045-D70B3194B316}"/>
              </a:ext>
            </a:extLst>
          </p:cNvPr>
          <p:cNvSpPr/>
          <p:nvPr/>
        </p:nvSpPr>
        <p:spPr>
          <a:xfrm>
            <a:off x="1619435" y="2065782"/>
            <a:ext cx="1981893" cy="646331"/>
          </a:xfrm>
          <a:prstGeom prst="rect">
            <a:avLst/>
          </a:prstGeom>
        </p:spPr>
        <p:txBody>
          <a:bodyPr wrap="square">
            <a:spAutoFit/>
          </a:bodyPr>
          <a:lstStyle/>
          <a:p>
            <a:r>
              <a:rPr lang="en-US" sz="3600" b="0" i="0" dirty="0">
                <a:solidFill>
                  <a:srgbClr val="FF8B01"/>
                </a:solidFill>
                <a:effectLst/>
                <a:latin typeface="Adobe Gothic Std B" panose="020B0800000000000000" pitchFamily="34" charset="-128"/>
                <a:ea typeface="Adobe Gothic Std B" panose="020B0800000000000000" pitchFamily="34" charset="-128"/>
              </a:rPr>
              <a:t>DONASI  </a:t>
            </a:r>
            <a:endParaRPr lang="en-US" sz="3600" dirty="0"/>
          </a:p>
        </p:txBody>
      </p:sp>
      <p:sp>
        <p:nvSpPr>
          <p:cNvPr id="5" name="Rectangle 4">
            <a:extLst>
              <a:ext uri="{FF2B5EF4-FFF2-40B4-BE49-F238E27FC236}">
                <a16:creationId xmlns="" xmlns:a16="http://schemas.microsoft.com/office/drawing/2014/main" id="{D92457A0-A83D-4212-850B-FBE726A34CFA}"/>
              </a:ext>
            </a:extLst>
          </p:cNvPr>
          <p:cNvSpPr/>
          <p:nvPr/>
        </p:nvSpPr>
        <p:spPr>
          <a:xfrm>
            <a:off x="7820942" y="2065782"/>
            <a:ext cx="2096781" cy="646331"/>
          </a:xfrm>
          <a:prstGeom prst="rect">
            <a:avLst/>
          </a:prstGeom>
        </p:spPr>
        <p:txBody>
          <a:bodyPr wrap="square">
            <a:spAutoFit/>
          </a:bodyPr>
          <a:lstStyle/>
          <a:p>
            <a:r>
              <a:rPr lang="en-US" sz="3600" b="0" i="0" dirty="0">
                <a:solidFill>
                  <a:srgbClr val="FF8B01"/>
                </a:solidFill>
                <a:effectLst/>
                <a:latin typeface="Adobe Gothic Std B" panose="020B0800000000000000" pitchFamily="34" charset="-128"/>
                <a:ea typeface="Adobe Gothic Std B" panose="020B0800000000000000" pitchFamily="34" charset="-128"/>
              </a:rPr>
              <a:t>PESERTA  </a:t>
            </a:r>
            <a:endParaRPr lang="en-US" sz="3600" dirty="0"/>
          </a:p>
        </p:txBody>
      </p:sp>
      <p:pic>
        <p:nvPicPr>
          <p:cNvPr id="6" name="Picture 5">
            <a:extLst>
              <a:ext uri="{FF2B5EF4-FFF2-40B4-BE49-F238E27FC236}">
                <a16:creationId xmlns="" xmlns:a16="http://schemas.microsoft.com/office/drawing/2014/main" id="{CA6F435D-90A8-46E1-92A8-CB70E22F1547}"/>
              </a:ext>
            </a:extLst>
          </p:cNvPr>
          <p:cNvPicPr>
            <a:picLocks noChangeAspect="1"/>
          </p:cNvPicPr>
          <p:nvPr/>
        </p:nvPicPr>
        <p:blipFill rotWithShape="1">
          <a:blip r:embed="rId2"/>
          <a:srcRect l="11111" t="17071" r="7273" b="7172"/>
          <a:stretch/>
        </p:blipFill>
        <p:spPr>
          <a:xfrm>
            <a:off x="10946464" y="127238"/>
            <a:ext cx="1077895" cy="1000522"/>
          </a:xfrm>
          <a:prstGeom prst="rect">
            <a:avLst/>
          </a:prstGeom>
        </p:spPr>
      </p:pic>
      <p:pic>
        <p:nvPicPr>
          <p:cNvPr id="7" name="Picture 6">
            <a:extLst>
              <a:ext uri="{FF2B5EF4-FFF2-40B4-BE49-F238E27FC236}">
                <a16:creationId xmlns="" xmlns:a16="http://schemas.microsoft.com/office/drawing/2014/main" id="{CDBA7D6D-6262-41C0-A75B-034489C944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1" y="185808"/>
            <a:ext cx="1016644" cy="941952"/>
          </a:xfrm>
          <a:prstGeom prst="rect">
            <a:avLst/>
          </a:prstGeom>
        </p:spPr>
      </p:pic>
      <p:sp>
        <p:nvSpPr>
          <p:cNvPr id="8" name="Rectangle 7">
            <a:extLst>
              <a:ext uri="{FF2B5EF4-FFF2-40B4-BE49-F238E27FC236}">
                <a16:creationId xmlns="" xmlns:a16="http://schemas.microsoft.com/office/drawing/2014/main" id="{76B5E8E8-7E7C-4D40-8B20-547C3524C494}"/>
              </a:ext>
            </a:extLst>
          </p:cNvPr>
          <p:cNvSpPr/>
          <p:nvPr/>
        </p:nvSpPr>
        <p:spPr>
          <a:xfrm>
            <a:off x="1099878" y="2963008"/>
            <a:ext cx="2713414" cy="400110"/>
          </a:xfrm>
          <a:prstGeom prst="rect">
            <a:avLst/>
          </a:prstGeom>
        </p:spPr>
        <p:txBody>
          <a:bodyPr wrap="square">
            <a:spAutoFit/>
          </a:bodyPr>
          <a:lstStyle/>
          <a:p>
            <a:r>
              <a:rPr lang="en-US" sz="2000" b="0" i="0" dirty="0">
                <a:solidFill>
                  <a:srgbClr val="FF8B01"/>
                </a:solidFill>
                <a:effectLst/>
                <a:latin typeface="Adobe Gothic Std B" panose="020B0800000000000000" pitchFamily="34" charset="-128"/>
                <a:ea typeface="Adobe Gothic Std B" panose="020B0800000000000000" pitchFamily="34" charset="-128"/>
              </a:rPr>
              <a:t>Target : Rp 2.500.000 </a:t>
            </a:r>
            <a:endParaRPr lang="en-US" sz="2000" dirty="0"/>
          </a:p>
        </p:txBody>
      </p:sp>
      <p:sp>
        <p:nvSpPr>
          <p:cNvPr id="9" name="Rectangle 8">
            <a:extLst>
              <a:ext uri="{FF2B5EF4-FFF2-40B4-BE49-F238E27FC236}">
                <a16:creationId xmlns="" xmlns:a16="http://schemas.microsoft.com/office/drawing/2014/main" id="{C5A9E2EE-CEAA-4EAD-8A5D-24B4AA89B2A6}"/>
              </a:ext>
            </a:extLst>
          </p:cNvPr>
          <p:cNvSpPr/>
          <p:nvPr/>
        </p:nvSpPr>
        <p:spPr>
          <a:xfrm>
            <a:off x="7512626" y="2963008"/>
            <a:ext cx="3263226" cy="400110"/>
          </a:xfrm>
          <a:prstGeom prst="rect">
            <a:avLst/>
          </a:prstGeom>
        </p:spPr>
        <p:txBody>
          <a:bodyPr wrap="square">
            <a:spAutoFit/>
          </a:bodyPr>
          <a:lstStyle/>
          <a:p>
            <a:r>
              <a:rPr lang="en-US" sz="2000" b="0" i="0" dirty="0">
                <a:solidFill>
                  <a:srgbClr val="FF8B01"/>
                </a:solidFill>
                <a:effectLst/>
                <a:latin typeface="Adobe Gothic Std B" panose="020B0800000000000000" pitchFamily="34" charset="-128"/>
                <a:ea typeface="Adobe Gothic Std B" panose="020B0800000000000000" pitchFamily="34" charset="-128"/>
              </a:rPr>
              <a:t>Target : 100 </a:t>
            </a:r>
            <a:r>
              <a:rPr lang="en-US" sz="2000" b="0" i="0" dirty="0" err="1">
                <a:solidFill>
                  <a:srgbClr val="FF8B01"/>
                </a:solidFill>
                <a:effectLst/>
                <a:latin typeface="Adobe Gothic Std B" panose="020B0800000000000000" pitchFamily="34" charset="-128"/>
                <a:ea typeface="Adobe Gothic Std B" panose="020B0800000000000000" pitchFamily="34" charset="-128"/>
              </a:rPr>
              <a:t>Partisipants</a:t>
            </a:r>
            <a:endParaRPr lang="en-US" sz="2000" dirty="0"/>
          </a:p>
        </p:txBody>
      </p:sp>
      <p:sp>
        <p:nvSpPr>
          <p:cNvPr id="10" name="Rectangle 9">
            <a:extLst>
              <a:ext uri="{FF2B5EF4-FFF2-40B4-BE49-F238E27FC236}">
                <a16:creationId xmlns="" xmlns:a16="http://schemas.microsoft.com/office/drawing/2014/main" id="{B2D8D232-6CFF-4C3C-9D54-69FF26D0C545}"/>
              </a:ext>
            </a:extLst>
          </p:cNvPr>
          <p:cNvSpPr/>
          <p:nvPr/>
        </p:nvSpPr>
        <p:spPr>
          <a:xfrm>
            <a:off x="167641" y="4451593"/>
            <a:ext cx="4580428" cy="52322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sz="2800" b="0" i="0" dirty="0" err="1">
                <a:solidFill>
                  <a:srgbClr val="FF8B01"/>
                </a:solidFill>
                <a:effectLst/>
                <a:latin typeface="Adobe Gothic Std B" panose="020B0800000000000000" pitchFamily="34" charset="-128"/>
                <a:ea typeface="Adobe Gothic Std B" panose="020B0800000000000000" pitchFamily="34" charset="-128"/>
              </a:rPr>
              <a:t>Terkumpul</a:t>
            </a:r>
            <a:r>
              <a:rPr lang="en-US" sz="2800" b="0" i="0" dirty="0">
                <a:solidFill>
                  <a:srgbClr val="FF8B01"/>
                </a:solidFill>
                <a:effectLst/>
                <a:latin typeface="Adobe Gothic Std B" panose="020B0800000000000000" pitchFamily="34" charset="-128"/>
                <a:ea typeface="Adobe Gothic Std B" panose="020B0800000000000000" pitchFamily="34" charset="-128"/>
              </a:rPr>
              <a:t>  : Rp 3.375.000</a:t>
            </a:r>
            <a:endParaRPr lang="en-US" sz="2800" dirty="0"/>
          </a:p>
        </p:txBody>
      </p:sp>
      <p:sp>
        <p:nvSpPr>
          <p:cNvPr id="11" name="Rectangle 10">
            <a:extLst>
              <a:ext uri="{FF2B5EF4-FFF2-40B4-BE49-F238E27FC236}">
                <a16:creationId xmlns="" xmlns:a16="http://schemas.microsoft.com/office/drawing/2014/main" id="{7CD0B804-237E-4867-98C9-0D062F9406AF}"/>
              </a:ext>
            </a:extLst>
          </p:cNvPr>
          <p:cNvSpPr/>
          <p:nvPr/>
        </p:nvSpPr>
        <p:spPr>
          <a:xfrm>
            <a:off x="6570466" y="4451593"/>
            <a:ext cx="4768094" cy="52322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sz="2800" dirty="0" err="1">
                <a:solidFill>
                  <a:srgbClr val="FF8B01"/>
                </a:solidFill>
                <a:latin typeface="Adobe Gothic Std B" panose="020B0800000000000000" pitchFamily="34" charset="-128"/>
                <a:ea typeface="Adobe Gothic Std B" panose="020B0800000000000000" pitchFamily="34" charset="-128"/>
              </a:rPr>
              <a:t>Terdaftar</a:t>
            </a:r>
            <a:r>
              <a:rPr lang="en-US" sz="2800" dirty="0">
                <a:solidFill>
                  <a:srgbClr val="FF8B01"/>
                </a:solidFill>
                <a:latin typeface="Adobe Gothic Std B" panose="020B0800000000000000" pitchFamily="34" charset="-128"/>
                <a:ea typeface="Adobe Gothic Std B" panose="020B0800000000000000" pitchFamily="34" charset="-128"/>
              </a:rPr>
              <a:t>  </a:t>
            </a:r>
            <a:r>
              <a:rPr lang="en-US" sz="2800" b="0" i="0" dirty="0">
                <a:solidFill>
                  <a:srgbClr val="FF8B01"/>
                </a:solidFill>
                <a:effectLst/>
                <a:latin typeface="Adobe Gothic Std B" panose="020B0800000000000000" pitchFamily="34" charset="-128"/>
                <a:ea typeface="Adobe Gothic Std B" panose="020B0800000000000000" pitchFamily="34" charset="-128"/>
              </a:rPr>
              <a:t> : 159 </a:t>
            </a:r>
            <a:r>
              <a:rPr lang="en-US" sz="2800" b="0" i="0" dirty="0" err="1">
                <a:solidFill>
                  <a:srgbClr val="FF8B01"/>
                </a:solidFill>
                <a:effectLst/>
                <a:latin typeface="Adobe Gothic Std B" panose="020B0800000000000000" pitchFamily="34" charset="-128"/>
                <a:ea typeface="Adobe Gothic Std B" panose="020B0800000000000000" pitchFamily="34" charset="-128"/>
              </a:rPr>
              <a:t>Partisipants</a:t>
            </a:r>
            <a:endParaRPr lang="en-US" sz="2800" dirty="0"/>
          </a:p>
        </p:txBody>
      </p:sp>
      <p:sp>
        <p:nvSpPr>
          <p:cNvPr id="12" name="Arrow: Down 11">
            <a:extLst>
              <a:ext uri="{FF2B5EF4-FFF2-40B4-BE49-F238E27FC236}">
                <a16:creationId xmlns="" xmlns:a16="http://schemas.microsoft.com/office/drawing/2014/main" id="{E5905E11-29D5-4686-AE1B-C486360F1286}"/>
              </a:ext>
            </a:extLst>
          </p:cNvPr>
          <p:cNvSpPr/>
          <p:nvPr/>
        </p:nvSpPr>
        <p:spPr>
          <a:xfrm>
            <a:off x="2136545" y="3468810"/>
            <a:ext cx="640080" cy="87709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 xmlns:a16="http://schemas.microsoft.com/office/drawing/2014/main" id="{E7AC3580-1251-4A4F-9DBF-1C722451D3EE}"/>
              </a:ext>
            </a:extLst>
          </p:cNvPr>
          <p:cNvSpPr/>
          <p:nvPr/>
        </p:nvSpPr>
        <p:spPr>
          <a:xfrm>
            <a:off x="8549292" y="3468810"/>
            <a:ext cx="640080" cy="87709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F796F198-DD13-4C24-83A5-39EEDBD6B6DE}"/>
              </a:ext>
            </a:extLst>
          </p:cNvPr>
          <p:cNvSpPr/>
          <p:nvPr/>
        </p:nvSpPr>
        <p:spPr>
          <a:xfrm>
            <a:off x="3141202" y="656784"/>
            <a:ext cx="5909595" cy="941952"/>
          </a:xfrm>
          <a:prstGeom prst="rect">
            <a:avLst/>
          </a:prstGeom>
          <a:noFill/>
        </p:spPr>
        <p:txBody>
          <a:bodyPr wrap="none" lIns="91440" tIns="45720" rIns="91440" bIns="45720">
            <a:prstTxWarp prst="textWave1">
              <a:avLst/>
            </a:prstTxWarp>
            <a:spAutoFit/>
          </a:bodyPr>
          <a:lstStyle/>
          <a:p>
            <a:pPr algn="ctr"/>
            <a:r>
              <a:rPr lang="en-US" sz="5400" b="1" dirty="0">
                <a:ln w="57150">
                  <a:solidFill>
                    <a:srgbClr val="EC3395"/>
                  </a:solidFill>
                  <a:prstDash val="solid"/>
                </a:ln>
                <a:solidFill>
                  <a:srgbClr val="FF8B01"/>
                </a:solidFill>
              </a:rPr>
              <a:t>WEBINAR </a:t>
            </a:r>
          </a:p>
        </p:txBody>
      </p:sp>
      <p:sp>
        <p:nvSpPr>
          <p:cNvPr id="16" name="Rectangle 15">
            <a:extLst>
              <a:ext uri="{FF2B5EF4-FFF2-40B4-BE49-F238E27FC236}">
                <a16:creationId xmlns="" xmlns:a16="http://schemas.microsoft.com/office/drawing/2014/main" id="{D12E2EB3-68E7-4D56-BD51-61C7F0E18EB1}"/>
              </a:ext>
            </a:extLst>
          </p:cNvPr>
          <p:cNvSpPr/>
          <p:nvPr/>
        </p:nvSpPr>
        <p:spPr>
          <a:xfrm>
            <a:off x="7573928" y="5085369"/>
            <a:ext cx="2540743" cy="707886"/>
          </a:xfrm>
          <a:prstGeom prst="rect">
            <a:avLst/>
          </a:prstGeom>
        </p:spPr>
        <p:txBody>
          <a:bodyPr wrap="square">
            <a:spAutoFit/>
          </a:bodyPr>
          <a:lstStyle/>
          <a:p>
            <a:r>
              <a:rPr lang="en-US" sz="2000" b="0" i="0" dirty="0">
                <a:solidFill>
                  <a:srgbClr val="FF8B01"/>
                </a:solidFill>
                <a:effectLst/>
                <a:latin typeface="Adobe Gothic Std B" panose="020B0800000000000000" pitchFamily="34" charset="-128"/>
                <a:ea typeface="Adobe Gothic Std B" panose="020B0800000000000000" pitchFamily="34" charset="-128"/>
              </a:rPr>
              <a:t>Music Industry : 80 </a:t>
            </a:r>
          </a:p>
          <a:p>
            <a:r>
              <a:rPr lang="en-US" sz="2000" dirty="0">
                <a:solidFill>
                  <a:srgbClr val="FF8B01"/>
                </a:solidFill>
                <a:latin typeface="Adobe Gothic Std B" panose="020B0800000000000000" pitchFamily="34" charset="-128"/>
                <a:ea typeface="Adobe Gothic Std B" panose="020B0800000000000000" pitchFamily="34" charset="-128"/>
              </a:rPr>
              <a:t>Preventive	: 79</a:t>
            </a:r>
            <a:endParaRPr lang="en-US" sz="2000" dirty="0"/>
          </a:p>
        </p:txBody>
      </p:sp>
      <p:sp>
        <p:nvSpPr>
          <p:cNvPr id="17" name="Rectangle 16">
            <a:extLst>
              <a:ext uri="{FF2B5EF4-FFF2-40B4-BE49-F238E27FC236}">
                <a16:creationId xmlns="" xmlns:a16="http://schemas.microsoft.com/office/drawing/2014/main" id="{B33B70C9-F1E6-4D42-ADDF-E899891B09D1}"/>
              </a:ext>
            </a:extLst>
          </p:cNvPr>
          <p:cNvSpPr/>
          <p:nvPr/>
        </p:nvSpPr>
        <p:spPr>
          <a:xfrm>
            <a:off x="6282405" y="5972931"/>
            <a:ext cx="5056155" cy="400110"/>
          </a:xfrm>
          <a:prstGeom prst="rect">
            <a:avLst/>
          </a:prstGeom>
        </p:spPr>
        <p:txBody>
          <a:bodyPr wrap="square">
            <a:spAutoFit/>
          </a:bodyPr>
          <a:lstStyle/>
          <a:p>
            <a:r>
              <a:rPr lang="en-US" sz="2000" b="0" i="0" dirty="0">
                <a:solidFill>
                  <a:srgbClr val="FF8B01"/>
                </a:solidFill>
                <a:effectLst/>
                <a:latin typeface="Adobe Gothic Std B" panose="020B0800000000000000" pitchFamily="34" charset="-128"/>
                <a:ea typeface="Adobe Gothic Std B" panose="020B0800000000000000" pitchFamily="34" charset="-128"/>
              </a:rPr>
              <a:t>*</a:t>
            </a:r>
            <a:r>
              <a:rPr lang="en-US" sz="2000" b="0" i="0" dirty="0" err="1">
                <a:solidFill>
                  <a:srgbClr val="FF8B01"/>
                </a:solidFill>
                <a:effectLst/>
                <a:latin typeface="Adobe Gothic Std B" panose="020B0800000000000000" pitchFamily="34" charset="-128"/>
                <a:ea typeface="Adobe Gothic Std B" panose="020B0800000000000000" pitchFamily="34" charset="-128"/>
              </a:rPr>
              <a:t>Dosen</a:t>
            </a:r>
            <a:r>
              <a:rPr lang="en-US" sz="2000" b="0" i="0" dirty="0">
                <a:solidFill>
                  <a:srgbClr val="FF8B01"/>
                </a:solidFill>
                <a:effectLst/>
                <a:latin typeface="Adobe Gothic Std B" panose="020B0800000000000000" pitchFamily="34" charset="-128"/>
                <a:ea typeface="Adobe Gothic Std B" panose="020B0800000000000000" pitchFamily="34" charset="-128"/>
              </a:rPr>
              <a:t> </a:t>
            </a:r>
            <a:r>
              <a:rPr lang="en-US" sz="2000" b="0" i="0" dirty="0" err="1">
                <a:solidFill>
                  <a:srgbClr val="FF8B01"/>
                </a:solidFill>
                <a:effectLst/>
                <a:latin typeface="Adobe Gothic Std B" panose="020B0800000000000000" pitchFamily="34" charset="-128"/>
                <a:ea typeface="Adobe Gothic Std B" panose="020B0800000000000000" pitchFamily="34" charset="-128"/>
              </a:rPr>
              <a:t>luar</a:t>
            </a:r>
            <a:r>
              <a:rPr lang="en-US" sz="2000" b="0" i="0" dirty="0">
                <a:solidFill>
                  <a:srgbClr val="FF8B01"/>
                </a:solidFill>
                <a:effectLst/>
                <a:latin typeface="Adobe Gothic Std B" panose="020B0800000000000000" pitchFamily="34" charset="-128"/>
                <a:ea typeface="Adobe Gothic Std B" panose="020B0800000000000000" pitchFamily="34" charset="-128"/>
              </a:rPr>
              <a:t> </a:t>
            </a:r>
            <a:r>
              <a:rPr lang="en-US" sz="2000" b="0" i="0" dirty="0" err="1">
                <a:solidFill>
                  <a:srgbClr val="FF8B01"/>
                </a:solidFill>
                <a:effectLst/>
                <a:latin typeface="Adobe Gothic Std B" panose="020B0800000000000000" pitchFamily="34" charset="-128"/>
                <a:ea typeface="Adobe Gothic Std B" panose="020B0800000000000000" pitchFamily="34" charset="-128"/>
              </a:rPr>
              <a:t>kom</a:t>
            </a:r>
            <a:r>
              <a:rPr lang="en-US" sz="2000" b="0" i="0" dirty="0">
                <a:solidFill>
                  <a:srgbClr val="FF8B01"/>
                </a:solidFill>
                <a:effectLst/>
                <a:latin typeface="Adobe Gothic Std B" panose="020B0800000000000000" pitchFamily="34" charset="-128"/>
                <a:ea typeface="Adobe Gothic Std B" panose="020B0800000000000000" pitchFamily="34" charset="-128"/>
              </a:rPr>
              <a:t> : Pak </a:t>
            </a:r>
            <a:r>
              <a:rPr lang="en-US" sz="2000" b="0" i="0" dirty="0" err="1">
                <a:solidFill>
                  <a:srgbClr val="FF8B01"/>
                </a:solidFill>
                <a:effectLst/>
                <a:latin typeface="Adobe Gothic Std B" panose="020B0800000000000000" pitchFamily="34" charset="-128"/>
                <a:ea typeface="Adobe Gothic Std B" panose="020B0800000000000000" pitchFamily="34" charset="-128"/>
              </a:rPr>
              <a:t>Prio</a:t>
            </a:r>
            <a:r>
              <a:rPr lang="en-US" sz="2000" dirty="0">
                <a:solidFill>
                  <a:srgbClr val="FF8B01"/>
                </a:solidFill>
                <a:latin typeface="Adobe Gothic Std B" panose="020B0800000000000000" pitchFamily="34" charset="-128"/>
                <a:ea typeface="Adobe Gothic Std B" panose="020B0800000000000000" pitchFamily="34" charset="-128"/>
              </a:rPr>
              <a:t> &amp; </a:t>
            </a:r>
            <a:r>
              <a:rPr lang="en-US" sz="2000" dirty="0" err="1">
                <a:solidFill>
                  <a:srgbClr val="FF8B01"/>
                </a:solidFill>
                <a:latin typeface="Adobe Gothic Std B" panose="020B0800000000000000" pitchFamily="34" charset="-128"/>
                <a:ea typeface="Adobe Gothic Std B" panose="020B0800000000000000" pitchFamily="34" charset="-128"/>
              </a:rPr>
              <a:t>mba</a:t>
            </a:r>
            <a:r>
              <a:rPr lang="en-US" sz="2000" dirty="0">
                <a:solidFill>
                  <a:srgbClr val="FF8B01"/>
                </a:solidFill>
                <a:latin typeface="Adobe Gothic Std B" panose="020B0800000000000000" pitchFamily="34" charset="-128"/>
                <a:ea typeface="Adobe Gothic Std B" panose="020B0800000000000000" pitchFamily="34" charset="-128"/>
              </a:rPr>
              <a:t> </a:t>
            </a:r>
            <a:r>
              <a:rPr lang="en-US" sz="2000" dirty="0" err="1">
                <a:solidFill>
                  <a:srgbClr val="FF8B01"/>
                </a:solidFill>
                <a:latin typeface="Adobe Gothic Std B" panose="020B0800000000000000" pitchFamily="34" charset="-128"/>
                <a:ea typeface="Adobe Gothic Std B" panose="020B0800000000000000" pitchFamily="34" charset="-128"/>
              </a:rPr>
              <a:t>Githa</a:t>
            </a:r>
            <a:endParaRPr lang="en-US" sz="2000" dirty="0"/>
          </a:p>
        </p:txBody>
      </p:sp>
      <p:pic>
        <p:nvPicPr>
          <p:cNvPr id="20" name="Picture 19">
            <a:extLst>
              <a:ext uri="{FF2B5EF4-FFF2-40B4-BE49-F238E27FC236}">
                <a16:creationId xmlns="" xmlns:a16="http://schemas.microsoft.com/office/drawing/2014/main" id="{598312A0-1751-45A7-BAE4-A7F01EA77400}"/>
              </a:ext>
            </a:extLst>
          </p:cNvPr>
          <p:cNvPicPr>
            <a:picLocks noChangeAspect="1"/>
          </p:cNvPicPr>
          <p:nvPr/>
        </p:nvPicPr>
        <p:blipFill>
          <a:blip r:embed="rId4"/>
          <a:stretch>
            <a:fillRect/>
          </a:stretch>
        </p:blipFill>
        <p:spPr>
          <a:xfrm>
            <a:off x="286600" y="5080506"/>
            <a:ext cx="4331473" cy="1591686"/>
          </a:xfrm>
          <a:prstGeom prst="rect">
            <a:avLst/>
          </a:prstGeom>
        </p:spPr>
      </p:pic>
    </p:spTree>
    <p:extLst>
      <p:ext uri="{BB962C8B-B14F-4D97-AF65-F5344CB8AC3E}">
        <p14:creationId xmlns:p14="http://schemas.microsoft.com/office/powerpoint/2010/main" val="1141606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7" name="Picture 6"/>
          <p:cNvPicPr>
            <a:picLocks noChangeAspect="1"/>
          </p:cNvPicPr>
          <p:nvPr/>
        </p:nvPicPr>
        <p:blipFill>
          <a:blip r:embed="rId3"/>
          <a:stretch>
            <a:fillRect/>
          </a:stretch>
        </p:blipFill>
        <p:spPr>
          <a:xfrm>
            <a:off x="3100957" y="1194689"/>
            <a:ext cx="5398755" cy="539875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6375" y="-134937"/>
            <a:ext cx="1825625" cy="1825625"/>
          </a:xfrm>
          <a:prstGeom prst="rect">
            <a:avLst/>
          </a:prstGeom>
        </p:spPr>
      </p:pic>
      <p:sp>
        <p:nvSpPr>
          <p:cNvPr id="6" name="Rectangle 5">
            <a:extLst>
              <a:ext uri="{FF2B5EF4-FFF2-40B4-BE49-F238E27FC236}">
                <a16:creationId xmlns="" xmlns:a16="http://schemas.microsoft.com/office/drawing/2014/main" id="{C4E4F8D1-CD8E-42BF-87B8-35FF86F0FD23}"/>
              </a:ext>
            </a:extLst>
          </p:cNvPr>
          <p:cNvSpPr/>
          <p:nvPr/>
        </p:nvSpPr>
        <p:spPr>
          <a:xfrm rot="5400000">
            <a:off x="5192499" y="-1986106"/>
            <a:ext cx="1215672" cy="614333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 xmlns:a16="http://schemas.microsoft.com/office/drawing/2014/main" id="{F372CB67-A103-486A-A450-D81974562AA3}"/>
              </a:ext>
            </a:extLst>
          </p:cNvPr>
          <p:cNvSpPr/>
          <p:nvPr/>
        </p:nvSpPr>
        <p:spPr>
          <a:xfrm rot="5400000">
            <a:off x="5328019" y="-1876978"/>
            <a:ext cx="1215672" cy="614333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p:cNvSpPr txBox="1">
            <a:spLocks/>
          </p:cNvSpPr>
          <p:nvPr/>
        </p:nvSpPr>
        <p:spPr>
          <a:xfrm>
            <a:off x="542535" y="177024"/>
            <a:ext cx="105156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FD8D00"/>
                </a:solidFill>
                <a:latin typeface="Adobe Gothic Std B" panose="020B0800000000000000" pitchFamily="34" charset="-128"/>
                <a:ea typeface="Adobe Gothic Std B" panose="020B0800000000000000" pitchFamily="34" charset="-128"/>
              </a:rPr>
              <a:t>TIKTOK CHALLENGE</a:t>
            </a:r>
          </a:p>
        </p:txBody>
      </p:sp>
    </p:spTree>
    <p:extLst>
      <p:ext uri="{BB962C8B-B14F-4D97-AF65-F5344CB8AC3E}">
        <p14:creationId xmlns:p14="http://schemas.microsoft.com/office/powerpoint/2010/main" val="218943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6248" y="51593"/>
            <a:ext cx="105156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smtClean="0">
                <a:solidFill>
                  <a:srgbClr val="FD8D00"/>
                </a:solidFill>
                <a:latin typeface="Adobe Gothic Std B" panose="020B0800000000000000" pitchFamily="34" charset="-128"/>
                <a:ea typeface="Adobe Gothic Std B" panose="020B0800000000000000" pitchFamily="34" charset="-128"/>
              </a:rPr>
              <a:t>EVALUASI TIKTOK CHALLENGE</a:t>
            </a:r>
            <a:endParaRPr lang="en-US" sz="4400" dirty="0">
              <a:solidFill>
                <a:srgbClr val="FD8D00"/>
              </a:solidFill>
              <a:latin typeface="Adobe Gothic Std B" panose="020B0800000000000000" pitchFamily="34" charset="-128"/>
              <a:ea typeface="Adobe Gothic Std B" panose="020B0800000000000000" pitchFamily="34"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34937"/>
            <a:ext cx="1825625" cy="1825625"/>
          </a:xfrm>
          <a:prstGeom prst="rect">
            <a:avLst/>
          </a:prstGeom>
        </p:spPr>
      </p:pic>
      <p:sp>
        <p:nvSpPr>
          <p:cNvPr id="7" name="Rectangle 6">
            <a:extLst>
              <a:ext uri="{FF2B5EF4-FFF2-40B4-BE49-F238E27FC236}">
                <a16:creationId xmlns="" xmlns:a16="http://schemas.microsoft.com/office/drawing/2014/main" id="{12131A88-EE36-46E4-890F-2122D2A2A114}"/>
              </a:ext>
            </a:extLst>
          </p:cNvPr>
          <p:cNvSpPr/>
          <p:nvPr/>
        </p:nvSpPr>
        <p:spPr>
          <a:xfrm rot="5400000">
            <a:off x="6338975" y="2063189"/>
            <a:ext cx="4824437" cy="410836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 xmlns:a16="http://schemas.microsoft.com/office/drawing/2014/main" id="{D850D502-76B4-4D40-9C6D-36B8E4AF9D1B}"/>
              </a:ext>
            </a:extLst>
          </p:cNvPr>
          <p:cNvSpPr>
            <a:spLocks noGrp="1"/>
          </p:cNvSpPr>
          <p:nvPr>
            <p:ph idx="1"/>
          </p:nvPr>
        </p:nvSpPr>
        <p:spPr>
          <a:xfrm>
            <a:off x="6851561" y="1824362"/>
            <a:ext cx="3812147" cy="1902517"/>
          </a:xfrm>
        </p:spPr>
        <p:txBody>
          <a:bodyPr>
            <a:noAutofit/>
          </a:bodyPr>
          <a:lstStyle/>
          <a:p>
            <a:pPr algn="just">
              <a:lnSpc>
                <a:spcPct val="150000"/>
              </a:lnSpc>
            </a:pPr>
            <a:r>
              <a:rPr lang="en-US" sz="1800" b="1" dirty="0" err="1" smtClean="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Hasil</a:t>
            </a:r>
            <a:r>
              <a:rPr lang="en-US" sz="1800" b="1" dirty="0" smtClean="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18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peserta</a:t>
            </a:r>
            <a:r>
              <a:rPr lang="en-US" sz="18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yang </a:t>
            </a:r>
            <a:r>
              <a:rPr lang="en-US" sz="18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mengikuti</a:t>
            </a:r>
            <a:r>
              <a:rPr lang="en-US" sz="18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18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TikTok</a:t>
            </a:r>
            <a:r>
              <a:rPr lang="en-US" sz="18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Challenge </a:t>
            </a:r>
            <a:r>
              <a:rPr lang="en-US" sz="18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berjumlah</a:t>
            </a:r>
            <a:r>
              <a:rPr lang="en-US" sz="18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18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sebanyak</a:t>
            </a:r>
            <a:r>
              <a:rPr lang="en-US" sz="18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117 </a:t>
            </a:r>
            <a:r>
              <a:rPr lang="en-US" sz="18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peserta</a:t>
            </a:r>
            <a:r>
              <a:rPr lang="en-US" sz="18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yang </a:t>
            </a:r>
            <a:r>
              <a:rPr lang="en-US" sz="18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mana</a:t>
            </a:r>
            <a:r>
              <a:rPr lang="en-US" sz="18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18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angka</a:t>
            </a:r>
            <a:r>
              <a:rPr lang="en-US" sz="18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18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tersebut</a:t>
            </a:r>
            <a:r>
              <a:rPr lang="en-US" sz="18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18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sudah</a:t>
            </a:r>
            <a:r>
              <a:rPr lang="en-US" sz="18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18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melewati</a:t>
            </a:r>
            <a:r>
              <a:rPr lang="en-US" sz="18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18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batas</a:t>
            </a:r>
            <a:r>
              <a:rPr lang="en-US" sz="18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target </a:t>
            </a:r>
            <a:r>
              <a:rPr lang="en-US" sz="18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peserta</a:t>
            </a:r>
            <a:r>
              <a:rPr lang="en-US" sz="18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18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pada</a:t>
            </a:r>
            <a:r>
              <a:rPr lang="en-US" sz="18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18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tanggal</a:t>
            </a:r>
            <a:r>
              <a:rPr lang="en-US" sz="18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6 Mei 2020. </a:t>
            </a:r>
            <a:endParaRPr lang="en-US" sz="1800" b="1" dirty="0" smtClean="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endParaRPr>
          </a:p>
          <a:p>
            <a:pPr algn="just">
              <a:lnSpc>
                <a:spcPct val="150000"/>
              </a:lnSpc>
            </a:pPr>
            <a:r>
              <a:rPr lang="en-US" sz="1800" b="1" dirty="0" err="1" smtClean="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Pemenang</a:t>
            </a:r>
            <a:r>
              <a:rPr lang="en-US" sz="1800" b="1" dirty="0" smtClean="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18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TikTok</a:t>
            </a:r>
            <a:r>
              <a:rPr lang="en-US" sz="18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Challenge </a:t>
            </a:r>
            <a:r>
              <a:rPr lang="en-US" sz="18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adalah</a:t>
            </a:r>
            <a:r>
              <a:rPr lang="en-US" sz="18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18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akun</a:t>
            </a:r>
            <a:r>
              <a:rPr lang="en-US" sz="18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yang </a:t>
            </a:r>
            <a:r>
              <a:rPr lang="en-US" sz="18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bernama</a:t>
            </a:r>
            <a:r>
              <a:rPr lang="en-US" sz="18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18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umarpad</a:t>
            </a:r>
            <a:r>
              <a:rPr lang="en-US" sz="18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_ </a:t>
            </a:r>
            <a:r>
              <a:rPr lang="en-US" sz="18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dengan</a:t>
            </a:r>
            <a:r>
              <a:rPr lang="en-US" sz="18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18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perolehan</a:t>
            </a:r>
            <a:r>
              <a:rPr lang="en-US" sz="18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likes </a:t>
            </a:r>
            <a:r>
              <a:rPr lang="en-US" sz="18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sebesar</a:t>
            </a:r>
            <a:r>
              <a:rPr lang="en-US" sz="18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19.251 </a:t>
            </a:r>
            <a:r>
              <a:rPr lang="en-US" sz="18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pada</a:t>
            </a:r>
            <a:r>
              <a:rPr lang="en-US" sz="18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18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tanggal</a:t>
            </a:r>
            <a:r>
              <a:rPr lang="en-US" sz="18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7 Mei 2020 </a:t>
            </a:r>
            <a:r>
              <a:rPr lang="en-US" sz="18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Pukul</a:t>
            </a:r>
            <a:r>
              <a:rPr lang="en-US" sz="18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00:00.</a:t>
            </a:r>
          </a:p>
        </p:txBody>
      </p:sp>
      <p:sp>
        <p:nvSpPr>
          <p:cNvPr id="3" name="Rectangle 2"/>
          <p:cNvSpPr/>
          <p:nvPr/>
        </p:nvSpPr>
        <p:spPr>
          <a:xfrm>
            <a:off x="1772992" y="1824362"/>
            <a:ext cx="3636135" cy="4662815"/>
          </a:xfrm>
          <a:prstGeom prst="rect">
            <a:avLst/>
          </a:prstGeom>
        </p:spPr>
        <p:txBody>
          <a:bodyPr wrap="square">
            <a:spAutoFit/>
          </a:bodyPr>
          <a:lstStyle/>
          <a:p>
            <a:pPr algn="just">
              <a:lnSpc>
                <a:spcPct val="150000"/>
              </a:lnSpc>
            </a:pP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Target </a:t>
            </a:r>
            <a:r>
              <a:rPr lang="en-US"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peserta</a:t>
            </a: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untuk</a:t>
            </a: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mengikuti</a:t>
            </a: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TikTok</a:t>
            </a: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Challenge </a:t>
            </a:r>
            <a:r>
              <a:rPr lang="en-US"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adalah</a:t>
            </a: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100 </a:t>
            </a:r>
            <a:r>
              <a:rPr lang="en-US"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peserta</a:t>
            </a: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dari</a:t>
            </a: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periode</a:t>
            </a: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yang </a:t>
            </a:r>
            <a:r>
              <a:rPr lang="en-US"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sudah</a:t>
            </a: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ditentukan</a:t>
            </a: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yaitu</a:t>
            </a: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dari</a:t>
            </a: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tanggal</a:t>
            </a: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13 April – 6 Mei 2020. </a:t>
            </a:r>
          </a:p>
          <a:p>
            <a:pPr algn="just">
              <a:lnSpc>
                <a:spcPct val="150000"/>
              </a:lnSpc>
            </a:pP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Kami </a:t>
            </a:r>
            <a:r>
              <a:rPr lang="en-US"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melewati</a:t>
            </a: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dari</a:t>
            </a: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target </a:t>
            </a:r>
            <a:r>
              <a:rPr lang="en-US"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peserta</a:t>
            </a: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yang </a:t>
            </a:r>
            <a:r>
              <a:rPr lang="en-US"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sudah</a:t>
            </a: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ditentukan</a:t>
            </a: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Masing-masing</a:t>
            </a: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dari</a:t>
            </a: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panitia</a:t>
            </a: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TikTok</a:t>
            </a: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mencari</a:t>
            </a: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minimal 5 </a:t>
            </a:r>
            <a:r>
              <a:rPr lang="en-US"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peserta</a:t>
            </a: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untuk</a:t>
            </a: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mengikuti</a:t>
            </a: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TikTok</a:t>
            </a:r>
            <a:r>
              <a:rPr lang="en-US"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Challenge. </a:t>
            </a:r>
          </a:p>
        </p:txBody>
      </p:sp>
      <p:sp>
        <p:nvSpPr>
          <p:cNvPr id="9" name="Rectangle 8">
            <a:extLst>
              <a:ext uri="{FF2B5EF4-FFF2-40B4-BE49-F238E27FC236}">
                <a16:creationId xmlns="" xmlns:a16="http://schemas.microsoft.com/office/drawing/2014/main" id="{12131A88-EE36-46E4-890F-2122D2A2A114}"/>
              </a:ext>
            </a:extLst>
          </p:cNvPr>
          <p:cNvSpPr/>
          <p:nvPr/>
        </p:nvSpPr>
        <p:spPr>
          <a:xfrm rot="5400000">
            <a:off x="1178840" y="2048726"/>
            <a:ext cx="4824437" cy="410836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7734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6248" y="51593"/>
            <a:ext cx="105156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smtClean="0">
                <a:solidFill>
                  <a:srgbClr val="FD8D00"/>
                </a:solidFill>
                <a:latin typeface="Adobe Gothic Std B" panose="020B0800000000000000" pitchFamily="34" charset="-128"/>
                <a:ea typeface="Adobe Gothic Std B" panose="020B0800000000000000" pitchFamily="34" charset="-128"/>
              </a:rPr>
              <a:t>PEMENANG TIKTOK CHALLENGE</a:t>
            </a:r>
            <a:endParaRPr lang="en-US" sz="4400" dirty="0">
              <a:solidFill>
                <a:srgbClr val="FD8D00"/>
              </a:solidFill>
              <a:latin typeface="Adobe Gothic Std B" panose="020B0800000000000000" pitchFamily="34" charset="-128"/>
              <a:ea typeface="Adobe Gothic Std B" panose="020B0800000000000000" pitchFamily="34"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34937"/>
            <a:ext cx="1825625" cy="1825625"/>
          </a:xfrm>
          <a:prstGeom prst="rect">
            <a:avLst/>
          </a:prstGeom>
        </p:spPr>
      </p:pic>
      <p:pic>
        <p:nvPicPr>
          <p:cNvPr id="9" name="Picture 8"/>
          <p:cNvPicPr/>
          <p:nvPr/>
        </p:nvPicPr>
        <p:blipFill rotWithShape="1">
          <a:blip r:embed="rId4" cstate="print">
            <a:extLst>
              <a:ext uri="{28A0092B-C50C-407E-A947-70E740481C1C}">
                <a14:useLocalDpi xmlns:a14="http://schemas.microsoft.com/office/drawing/2010/main" val="0"/>
              </a:ext>
            </a:extLst>
          </a:blip>
          <a:srcRect t="2911" b="6299"/>
          <a:stretch/>
        </p:blipFill>
        <p:spPr bwMode="auto">
          <a:xfrm>
            <a:off x="5888148" y="1987549"/>
            <a:ext cx="2495998" cy="4464765"/>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5" cstate="print">
            <a:extLst>
              <a:ext uri="{28A0092B-C50C-407E-A947-70E740481C1C}">
                <a14:useLocalDpi xmlns:a14="http://schemas.microsoft.com/office/drawing/2010/main" val="0"/>
              </a:ext>
            </a:extLst>
          </a:blip>
          <a:srcRect t="2381" b="6573"/>
          <a:stretch/>
        </p:blipFill>
        <p:spPr bwMode="auto">
          <a:xfrm>
            <a:off x="2600549" y="1987549"/>
            <a:ext cx="2576758" cy="44647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573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6248" y="51593"/>
            <a:ext cx="105156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smtClean="0">
                <a:solidFill>
                  <a:srgbClr val="FD8D00"/>
                </a:solidFill>
                <a:latin typeface="Adobe Gothic Std B" panose="020B0800000000000000" pitchFamily="34" charset="-128"/>
                <a:ea typeface="Adobe Gothic Std B" panose="020B0800000000000000" pitchFamily="34" charset="-128"/>
              </a:rPr>
              <a:t>JOB DESCRIPTION &amp; REALISASI</a:t>
            </a:r>
            <a:endParaRPr lang="en-US" sz="4400" dirty="0">
              <a:solidFill>
                <a:srgbClr val="FD8D00"/>
              </a:solidFill>
              <a:latin typeface="Adobe Gothic Std B" panose="020B0800000000000000" pitchFamily="34" charset="-128"/>
              <a:ea typeface="Adobe Gothic Std B" panose="020B0800000000000000" pitchFamily="34"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34937"/>
            <a:ext cx="1825625" cy="1825625"/>
          </a:xfrm>
          <a:prstGeom prst="rect">
            <a:avLst/>
          </a:prstGeom>
        </p:spPr>
      </p:pic>
      <p:graphicFrame>
        <p:nvGraphicFramePr>
          <p:cNvPr id="2" name="Table 1"/>
          <p:cNvGraphicFramePr>
            <a:graphicFrameLocks noGrp="1"/>
          </p:cNvGraphicFramePr>
          <p:nvPr>
            <p:extLst/>
          </p:nvPr>
        </p:nvGraphicFramePr>
        <p:xfrm>
          <a:off x="1041950" y="1574779"/>
          <a:ext cx="10099898" cy="5166360"/>
        </p:xfrm>
        <a:graphic>
          <a:graphicData uri="http://schemas.openxmlformats.org/drawingml/2006/table">
            <a:tbl>
              <a:tblPr firstRow="1" bandRow="1">
                <a:tableStyleId>{18603FDC-E32A-4AB5-989C-0864C3EAD2B8}</a:tableStyleId>
              </a:tblPr>
              <a:tblGrid>
                <a:gridCol w="503515"/>
                <a:gridCol w="3296991"/>
                <a:gridCol w="6299392"/>
              </a:tblGrid>
              <a:tr h="370840">
                <a:tc>
                  <a:txBody>
                    <a:bodyPr/>
                    <a:lstStyle/>
                    <a:p>
                      <a:pPr algn="just">
                        <a:lnSpc>
                          <a:spcPct val="150000"/>
                        </a:lnSpc>
                      </a:pPr>
                      <a:r>
                        <a:rPr lang="en-US" sz="1400" dirty="0" smtClean="0">
                          <a:latin typeface="Adobe Gothic Std B" panose="020B0800000000000000" pitchFamily="34" charset="-128"/>
                          <a:ea typeface="Adobe Gothic Std B" panose="020B0800000000000000" pitchFamily="34" charset="-128"/>
                        </a:rPr>
                        <a:t>NO</a:t>
                      </a:r>
                      <a:endParaRPr lang="en-US" sz="1400" dirty="0">
                        <a:latin typeface="Adobe Gothic Std B" panose="020B0800000000000000" pitchFamily="34" charset="-128"/>
                        <a:ea typeface="Adobe Gothic Std B" panose="020B0800000000000000" pitchFamily="34" charset="-128"/>
                      </a:endParaRPr>
                    </a:p>
                  </a:txBody>
                  <a:tcPr/>
                </a:tc>
                <a:tc>
                  <a:txBody>
                    <a:bodyPr/>
                    <a:lstStyle/>
                    <a:p>
                      <a:pPr algn="just">
                        <a:lnSpc>
                          <a:spcPct val="150000"/>
                        </a:lnSpc>
                      </a:pPr>
                      <a:r>
                        <a:rPr lang="en-US" sz="1400" dirty="0" smtClean="0">
                          <a:latin typeface="Adobe Gothic Std B" panose="020B0800000000000000" pitchFamily="34" charset="-128"/>
                          <a:ea typeface="Adobe Gothic Std B" panose="020B0800000000000000" pitchFamily="34" charset="-128"/>
                        </a:rPr>
                        <a:t>JOB</a:t>
                      </a:r>
                      <a:r>
                        <a:rPr lang="en-US" sz="1400" baseline="0" dirty="0" smtClean="0">
                          <a:latin typeface="Adobe Gothic Std B" panose="020B0800000000000000" pitchFamily="34" charset="-128"/>
                          <a:ea typeface="Adobe Gothic Std B" panose="020B0800000000000000" pitchFamily="34" charset="-128"/>
                        </a:rPr>
                        <a:t> DESCRIPTION</a:t>
                      </a:r>
                      <a:endParaRPr lang="en-US" sz="1400" dirty="0">
                        <a:latin typeface="Adobe Gothic Std B" panose="020B0800000000000000" pitchFamily="34" charset="-128"/>
                        <a:ea typeface="Adobe Gothic Std B" panose="020B0800000000000000" pitchFamily="34" charset="-128"/>
                      </a:endParaRPr>
                    </a:p>
                  </a:txBody>
                  <a:tcPr/>
                </a:tc>
                <a:tc>
                  <a:txBody>
                    <a:bodyPr/>
                    <a:lstStyle/>
                    <a:p>
                      <a:pPr algn="just">
                        <a:lnSpc>
                          <a:spcPct val="150000"/>
                        </a:lnSpc>
                      </a:pPr>
                      <a:r>
                        <a:rPr lang="en-US" sz="1400" dirty="0" smtClean="0">
                          <a:latin typeface="Adobe Gothic Std B" panose="020B0800000000000000" pitchFamily="34" charset="-128"/>
                          <a:ea typeface="Adobe Gothic Std B" panose="020B0800000000000000" pitchFamily="34" charset="-128"/>
                        </a:rPr>
                        <a:t>REALISASI</a:t>
                      </a:r>
                      <a:endParaRPr lang="en-US" sz="1400" dirty="0">
                        <a:latin typeface="Adobe Gothic Std B" panose="020B0800000000000000" pitchFamily="34" charset="-128"/>
                        <a:ea typeface="Adobe Gothic Std B" panose="020B0800000000000000" pitchFamily="34" charset="-128"/>
                      </a:endParaRPr>
                    </a:p>
                  </a:txBody>
                  <a:tcPr/>
                </a:tc>
              </a:tr>
              <a:tr h="370840">
                <a:tc>
                  <a:txBody>
                    <a:bodyPr/>
                    <a:lstStyle/>
                    <a:p>
                      <a:pPr algn="just">
                        <a:lnSpc>
                          <a:spcPct val="150000"/>
                        </a:lnSpc>
                      </a:pPr>
                      <a:r>
                        <a:rPr lang="en-US" sz="1400" dirty="0" smtClean="0">
                          <a:latin typeface="Adobe Gothic Std B" panose="020B0800000000000000" pitchFamily="34" charset="-128"/>
                          <a:ea typeface="Adobe Gothic Std B" panose="020B0800000000000000" pitchFamily="34" charset="-128"/>
                        </a:rPr>
                        <a:t>1</a:t>
                      </a:r>
                      <a:endParaRPr lang="en-US" sz="1400" dirty="0">
                        <a:latin typeface="Adobe Gothic Std B" panose="020B0800000000000000" pitchFamily="34" charset="-128"/>
                        <a:ea typeface="Adobe Gothic Std B" panose="020B0800000000000000" pitchFamily="34" charset="-128"/>
                      </a:endParaRPr>
                    </a:p>
                  </a:txBody>
                  <a:tcPr/>
                </a:tc>
                <a:tc>
                  <a:txBody>
                    <a:bodyPr/>
                    <a:lstStyle/>
                    <a:p>
                      <a:pPr algn="just">
                        <a:lnSpc>
                          <a:spcPct val="150000"/>
                        </a:lnSpc>
                      </a:pPr>
                      <a:r>
                        <a:rPr lang="id-ID" sz="1400" kern="1200" dirty="0" smtClean="0">
                          <a:solidFill>
                            <a:schemeClr val="lt1"/>
                          </a:solidFill>
                          <a:effectLst/>
                          <a:latin typeface="Adobe Gothic Std B" panose="020B0800000000000000" pitchFamily="34" charset="-128"/>
                          <a:ea typeface="Adobe Gothic Std B" panose="020B0800000000000000" pitchFamily="34" charset="-128"/>
                          <a:cs typeface="+mn-cs"/>
                        </a:rPr>
                        <a:t>Membuat </a:t>
                      </a:r>
                      <a:r>
                        <a:rPr lang="en-US" sz="1400" kern="1200" dirty="0" smtClean="0">
                          <a:solidFill>
                            <a:schemeClr val="lt1"/>
                          </a:solidFill>
                          <a:effectLst/>
                          <a:latin typeface="Adobe Gothic Std B" panose="020B0800000000000000" pitchFamily="34" charset="-128"/>
                          <a:ea typeface="Adobe Gothic Std B" panose="020B0800000000000000" pitchFamily="34" charset="-128"/>
                          <a:cs typeface="+mn-cs"/>
                        </a:rPr>
                        <a:t>detail </a:t>
                      </a:r>
                      <a:r>
                        <a:rPr lang="en-US"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konten</a:t>
                      </a:r>
                      <a:r>
                        <a:rPr lang="en-US"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US"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promosi</a:t>
                      </a:r>
                      <a:r>
                        <a:rPr lang="en-US"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US"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Instagram</a:t>
                      </a:r>
                      <a:r>
                        <a:rPr lang="en-US" sz="1400" kern="1200" dirty="0" smtClean="0">
                          <a:solidFill>
                            <a:schemeClr val="lt1"/>
                          </a:solidFill>
                          <a:effectLst/>
                          <a:latin typeface="Adobe Gothic Std B" panose="020B0800000000000000" pitchFamily="34" charset="-128"/>
                          <a:ea typeface="Adobe Gothic Std B" panose="020B0800000000000000" pitchFamily="34" charset="-128"/>
                          <a:cs typeface="+mn-cs"/>
                        </a:rPr>
                        <a:t>).</a:t>
                      </a:r>
                      <a:endParaRPr lang="en-US" sz="1400" dirty="0">
                        <a:latin typeface="Adobe Gothic Std B" panose="020B0800000000000000" pitchFamily="34" charset="-128"/>
                        <a:ea typeface="Adobe Gothic Std B" panose="020B0800000000000000" pitchFamily="34" charset="-128"/>
                      </a:endParaRPr>
                    </a:p>
                  </a:txBody>
                  <a:tcPr/>
                </a:tc>
                <a:tc>
                  <a:txBody>
                    <a:bodyPr/>
                    <a:lstStyle/>
                    <a:p>
                      <a:pPr algn="just">
                        <a:lnSpc>
                          <a:spcPct val="150000"/>
                        </a:lnSpc>
                      </a:pP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Masing-masing</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dari</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anggota</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divisi</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Tiktok</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bagian</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konten</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promosi</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Instagram</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akan</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membuat</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konten</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untuk</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i="1" kern="1200" dirty="0" smtClean="0">
                          <a:solidFill>
                            <a:schemeClr val="lt1"/>
                          </a:solidFill>
                          <a:effectLst/>
                          <a:latin typeface="Adobe Gothic Std B" panose="020B0800000000000000" pitchFamily="34" charset="-128"/>
                          <a:ea typeface="Adobe Gothic Std B" panose="020B0800000000000000" pitchFamily="34" charset="-128"/>
                          <a:cs typeface="+mn-cs"/>
                        </a:rPr>
                        <a:t>feeds</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dan</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instastory</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Instagram</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beserta</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i="1" kern="1200" dirty="0" smtClean="0">
                          <a:solidFill>
                            <a:schemeClr val="lt1"/>
                          </a:solidFill>
                          <a:effectLst/>
                          <a:latin typeface="Adobe Gothic Std B" panose="020B0800000000000000" pitchFamily="34" charset="-128"/>
                          <a:ea typeface="Adobe Gothic Std B" panose="020B0800000000000000" pitchFamily="34" charset="-128"/>
                          <a:cs typeface="+mn-cs"/>
                        </a:rPr>
                        <a:t>caption</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dan</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i="1" kern="1200" dirty="0" err="1" smtClean="0">
                          <a:solidFill>
                            <a:schemeClr val="lt1"/>
                          </a:solidFill>
                          <a:effectLst/>
                          <a:latin typeface="Adobe Gothic Std B" panose="020B0800000000000000" pitchFamily="34" charset="-128"/>
                          <a:ea typeface="Adobe Gothic Std B" panose="020B0800000000000000" pitchFamily="34" charset="-128"/>
                          <a:cs typeface="+mn-cs"/>
                        </a:rPr>
                        <a:t>hastag</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yang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digunakan</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untuk</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promosi</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TikTokFFH</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di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Instagram</a:t>
                      </a:r>
                      <a:endParaRPr lang="en-US" sz="1400" dirty="0">
                        <a:latin typeface="Adobe Gothic Std B" panose="020B0800000000000000" pitchFamily="34" charset="-128"/>
                        <a:ea typeface="Adobe Gothic Std B" panose="020B0800000000000000" pitchFamily="34" charset="-128"/>
                      </a:endParaRPr>
                    </a:p>
                  </a:txBody>
                  <a:tcPr/>
                </a:tc>
              </a:tr>
              <a:tr h="370840">
                <a:tc>
                  <a:txBody>
                    <a:bodyPr/>
                    <a:lstStyle/>
                    <a:p>
                      <a:pPr algn="just">
                        <a:lnSpc>
                          <a:spcPct val="150000"/>
                        </a:lnSpc>
                      </a:pPr>
                      <a:r>
                        <a:rPr lang="en-US" sz="1400" dirty="0" smtClean="0">
                          <a:latin typeface="Adobe Gothic Std B" panose="020B0800000000000000" pitchFamily="34" charset="-128"/>
                          <a:ea typeface="Adobe Gothic Std B" panose="020B0800000000000000" pitchFamily="34" charset="-128"/>
                        </a:rPr>
                        <a:t>2</a:t>
                      </a:r>
                      <a:endParaRPr lang="en-US" sz="1400" dirty="0">
                        <a:latin typeface="Adobe Gothic Std B" panose="020B0800000000000000" pitchFamily="34" charset="-128"/>
                        <a:ea typeface="Adobe Gothic Std B" panose="020B0800000000000000" pitchFamily="34" charset="-128"/>
                      </a:endParaRPr>
                    </a:p>
                  </a:txBody>
                  <a:tcPr/>
                </a:tc>
                <a:tc>
                  <a:txBody>
                    <a:bodyPr/>
                    <a:lstStyle/>
                    <a:p>
                      <a:pPr algn="just">
                        <a:lnSpc>
                          <a:spcPct val="150000"/>
                        </a:lnSpc>
                      </a:pPr>
                      <a:r>
                        <a:rPr lang="id-ID" sz="1400" kern="1200" dirty="0" smtClean="0">
                          <a:solidFill>
                            <a:schemeClr val="lt1"/>
                          </a:solidFill>
                          <a:effectLst/>
                          <a:latin typeface="Adobe Gothic Std B" panose="020B0800000000000000" pitchFamily="34" charset="-128"/>
                          <a:ea typeface="Adobe Gothic Std B" panose="020B0800000000000000" pitchFamily="34" charset="-128"/>
                          <a:cs typeface="+mn-cs"/>
                        </a:rPr>
                        <a:t>Membuat </a:t>
                      </a:r>
                      <a:r>
                        <a:rPr lang="en-US" sz="1400" kern="1200" dirty="0" smtClean="0">
                          <a:solidFill>
                            <a:schemeClr val="lt1"/>
                          </a:solidFill>
                          <a:effectLst/>
                          <a:latin typeface="Adobe Gothic Std B" panose="020B0800000000000000" pitchFamily="34" charset="-128"/>
                          <a:ea typeface="Adobe Gothic Std B" panose="020B0800000000000000" pitchFamily="34" charset="-128"/>
                          <a:cs typeface="+mn-cs"/>
                        </a:rPr>
                        <a:t>detail </a:t>
                      </a:r>
                      <a:r>
                        <a:rPr lang="en-US"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konten</a:t>
                      </a:r>
                      <a:r>
                        <a:rPr lang="en-US"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US"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promosi</a:t>
                      </a:r>
                      <a:r>
                        <a:rPr lang="en-US"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US"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TikTok</a:t>
                      </a:r>
                      <a:r>
                        <a:rPr lang="en-US" sz="1400" kern="1200" dirty="0" smtClean="0">
                          <a:solidFill>
                            <a:schemeClr val="lt1"/>
                          </a:solidFill>
                          <a:effectLst/>
                          <a:latin typeface="Adobe Gothic Std B" panose="020B0800000000000000" pitchFamily="34" charset="-128"/>
                          <a:ea typeface="Adobe Gothic Std B" panose="020B0800000000000000" pitchFamily="34" charset="-128"/>
                          <a:cs typeface="+mn-cs"/>
                        </a:rPr>
                        <a:t>).</a:t>
                      </a:r>
                      <a:endParaRPr lang="en-US" sz="1400" dirty="0">
                        <a:latin typeface="Adobe Gothic Std B" panose="020B0800000000000000" pitchFamily="34" charset="-128"/>
                        <a:ea typeface="Adobe Gothic Std B" panose="020B0800000000000000" pitchFamily="34" charset="-128"/>
                      </a:endParaRPr>
                    </a:p>
                  </a:txBody>
                  <a:tcPr/>
                </a:tc>
                <a:tc>
                  <a:txBody>
                    <a:bodyPr/>
                    <a:lstStyle/>
                    <a:p>
                      <a:pPr algn="just">
                        <a:lnSpc>
                          <a:spcPct val="150000"/>
                        </a:lnSpc>
                      </a:pP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Masing-masing</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dari</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anggota</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divisi</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Tiktok</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bagian</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konten</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tiktok</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akan</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membuat</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satu</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konten</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mengenai</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tema</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TikTokFFH</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beserta</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i="1" kern="1200" dirty="0" smtClean="0">
                          <a:solidFill>
                            <a:schemeClr val="lt1"/>
                          </a:solidFill>
                          <a:effectLst/>
                          <a:latin typeface="Adobe Gothic Std B" panose="020B0800000000000000" pitchFamily="34" charset="-128"/>
                          <a:ea typeface="Adobe Gothic Std B" panose="020B0800000000000000" pitchFamily="34" charset="-128"/>
                          <a:cs typeface="+mn-cs"/>
                        </a:rPr>
                        <a:t>caption</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dan</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i="1" kern="1200" dirty="0" err="1" smtClean="0">
                          <a:solidFill>
                            <a:schemeClr val="lt1"/>
                          </a:solidFill>
                          <a:effectLst/>
                          <a:latin typeface="Adobe Gothic Std B" panose="020B0800000000000000" pitchFamily="34" charset="-128"/>
                          <a:ea typeface="Adobe Gothic Std B" panose="020B0800000000000000" pitchFamily="34" charset="-128"/>
                          <a:cs typeface="+mn-cs"/>
                        </a:rPr>
                        <a:t>hastag</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yang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nantinya</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akan</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diupload</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di </a:t>
                      </a:r>
                      <a:r>
                        <a:rPr lang="en-GB" sz="1400" i="1" kern="1200" dirty="0" smtClean="0">
                          <a:solidFill>
                            <a:schemeClr val="lt1"/>
                          </a:solidFill>
                          <a:effectLst/>
                          <a:latin typeface="Adobe Gothic Std B" panose="020B0800000000000000" pitchFamily="34" charset="-128"/>
                          <a:ea typeface="Adobe Gothic Std B" panose="020B0800000000000000" pitchFamily="34" charset="-128"/>
                          <a:cs typeface="+mn-cs"/>
                        </a:rPr>
                        <a:t>official</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akun</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TikTok</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Fun Charity Festival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sebagai</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konten</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promosi</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sekaligus</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video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rujukan</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untuk</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peserta</a:t>
                      </a:r>
                      <a:r>
                        <a:rPr lang="en-GB" sz="14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GB" sz="1400" kern="1200" dirty="0" err="1" smtClean="0">
                          <a:solidFill>
                            <a:schemeClr val="lt1"/>
                          </a:solidFill>
                          <a:effectLst/>
                          <a:latin typeface="Adobe Gothic Std B" panose="020B0800000000000000" pitchFamily="34" charset="-128"/>
                          <a:ea typeface="Adobe Gothic Std B" panose="020B0800000000000000" pitchFamily="34" charset="-128"/>
                          <a:cs typeface="+mn-cs"/>
                        </a:rPr>
                        <a:t>TikTokFFH</a:t>
                      </a:r>
                      <a:endParaRPr lang="en-US" sz="1400" dirty="0">
                        <a:latin typeface="Adobe Gothic Std B" panose="020B0800000000000000" pitchFamily="34" charset="-128"/>
                        <a:ea typeface="Adobe Gothic Std B" panose="020B0800000000000000" pitchFamily="34" charset="-128"/>
                      </a:endParaRPr>
                    </a:p>
                  </a:txBody>
                  <a:tcPr/>
                </a:tc>
              </a:tr>
              <a:tr h="370840">
                <a:tc>
                  <a:txBody>
                    <a:bodyPr/>
                    <a:lstStyle/>
                    <a:p>
                      <a:pPr algn="just">
                        <a:lnSpc>
                          <a:spcPct val="150000"/>
                        </a:lnSpc>
                      </a:pPr>
                      <a:r>
                        <a:rPr lang="en-US" sz="1400" dirty="0" smtClean="0">
                          <a:latin typeface="Adobe Gothic Std B" panose="020B0800000000000000" pitchFamily="34" charset="-128"/>
                          <a:ea typeface="Adobe Gothic Std B" panose="020B0800000000000000" pitchFamily="34" charset="-128"/>
                        </a:rPr>
                        <a:t>3</a:t>
                      </a:r>
                      <a:endParaRPr lang="en-US" sz="1400" dirty="0">
                        <a:latin typeface="Adobe Gothic Std B" panose="020B0800000000000000" pitchFamily="34" charset="-128"/>
                        <a:ea typeface="Adobe Gothic Std B" panose="020B0800000000000000" pitchFamily="34" charset="-128"/>
                      </a:endParaRPr>
                    </a:p>
                  </a:txBody>
                  <a:tcPr/>
                </a:tc>
                <a:tc>
                  <a:txBody>
                    <a:bodyPr/>
                    <a:lstStyle/>
                    <a:p>
                      <a:pPr algn="just">
                        <a:lnSpc>
                          <a:spcPct val="150000"/>
                        </a:lnSpc>
                      </a:pPr>
                      <a:r>
                        <a:rPr lang="en-US" sz="1400" dirty="0" err="1" smtClean="0">
                          <a:latin typeface="Adobe Gothic Std B" panose="020B0800000000000000" pitchFamily="34" charset="-128"/>
                          <a:ea typeface="Adobe Gothic Std B" panose="020B0800000000000000" pitchFamily="34" charset="-128"/>
                        </a:rPr>
                        <a:t>Membuat</a:t>
                      </a:r>
                      <a:r>
                        <a:rPr lang="en-US" sz="1400" dirty="0" smtClean="0">
                          <a:latin typeface="Adobe Gothic Std B" panose="020B0800000000000000" pitchFamily="34" charset="-128"/>
                          <a:ea typeface="Adobe Gothic Std B" panose="020B0800000000000000" pitchFamily="34" charset="-128"/>
                        </a:rPr>
                        <a:t> </a:t>
                      </a:r>
                      <a:r>
                        <a:rPr lang="en-US" sz="1400" dirty="0" err="1" smtClean="0">
                          <a:latin typeface="Adobe Gothic Std B" panose="020B0800000000000000" pitchFamily="34" charset="-128"/>
                          <a:ea typeface="Adobe Gothic Std B" panose="020B0800000000000000" pitchFamily="34" charset="-128"/>
                        </a:rPr>
                        <a:t>timeplan</a:t>
                      </a:r>
                      <a:r>
                        <a:rPr lang="en-US" sz="1400" dirty="0" smtClean="0">
                          <a:latin typeface="Adobe Gothic Std B" panose="020B0800000000000000" pitchFamily="34" charset="-128"/>
                          <a:ea typeface="Adobe Gothic Std B" panose="020B0800000000000000" pitchFamily="34" charset="-128"/>
                        </a:rPr>
                        <a:t> </a:t>
                      </a:r>
                      <a:r>
                        <a:rPr lang="en-US" sz="1400" dirty="0" err="1" smtClean="0">
                          <a:latin typeface="Adobe Gothic Std B" panose="020B0800000000000000" pitchFamily="34" charset="-128"/>
                          <a:ea typeface="Adobe Gothic Std B" panose="020B0800000000000000" pitchFamily="34" charset="-128"/>
                        </a:rPr>
                        <a:t>acara</a:t>
                      </a:r>
                      <a:r>
                        <a:rPr lang="en-US" sz="1400" dirty="0" smtClean="0">
                          <a:latin typeface="Adobe Gothic Std B" panose="020B0800000000000000" pitchFamily="34" charset="-128"/>
                          <a:ea typeface="Adobe Gothic Std B" panose="020B0800000000000000" pitchFamily="34" charset="-128"/>
                        </a:rPr>
                        <a:t> </a:t>
                      </a:r>
                      <a:r>
                        <a:rPr lang="en-US" sz="1400" dirty="0" err="1" smtClean="0">
                          <a:latin typeface="Adobe Gothic Std B" panose="020B0800000000000000" pitchFamily="34" charset="-128"/>
                          <a:ea typeface="Adobe Gothic Std B" panose="020B0800000000000000" pitchFamily="34" charset="-128"/>
                        </a:rPr>
                        <a:t>TikTok</a:t>
                      </a:r>
                      <a:r>
                        <a:rPr lang="en-US" sz="1400" dirty="0" smtClean="0">
                          <a:latin typeface="Adobe Gothic Std B" panose="020B0800000000000000" pitchFamily="34" charset="-128"/>
                          <a:ea typeface="Adobe Gothic Std B" panose="020B0800000000000000" pitchFamily="34" charset="-128"/>
                        </a:rPr>
                        <a:t> Challenge.</a:t>
                      </a:r>
                      <a:endParaRPr lang="en-US" sz="1400" dirty="0">
                        <a:latin typeface="Adobe Gothic Std B" panose="020B0800000000000000" pitchFamily="34" charset="-128"/>
                        <a:ea typeface="Adobe Gothic Std B" panose="020B0800000000000000" pitchFamily="34" charset="-128"/>
                      </a:endParaRPr>
                    </a:p>
                  </a:txBody>
                  <a:tcPr/>
                </a:tc>
                <a:tc>
                  <a:txBody>
                    <a:bodyPr/>
                    <a:lstStyle/>
                    <a:p>
                      <a:pPr algn="just">
                        <a:lnSpc>
                          <a:spcPct val="150000"/>
                        </a:lnSpc>
                      </a:pPr>
                      <a:r>
                        <a:rPr lang="en-US" sz="1400" dirty="0" smtClean="0">
                          <a:latin typeface="Adobe Gothic Std B" panose="020B0800000000000000" pitchFamily="34" charset="-128"/>
                          <a:ea typeface="Adobe Gothic Std B" panose="020B0800000000000000" pitchFamily="34" charset="-128"/>
                        </a:rPr>
                        <a:t>Kami </a:t>
                      </a:r>
                      <a:r>
                        <a:rPr lang="en-US" sz="1400" dirty="0" err="1" smtClean="0">
                          <a:latin typeface="Adobe Gothic Std B" panose="020B0800000000000000" pitchFamily="34" charset="-128"/>
                          <a:ea typeface="Adobe Gothic Std B" panose="020B0800000000000000" pitchFamily="34" charset="-128"/>
                        </a:rPr>
                        <a:t>membuat</a:t>
                      </a:r>
                      <a:r>
                        <a:rPr lang="en-US" sz="1400" dirty="0" smtClean="0">
                          <a:latin typeface="Adobe Gothic Std B" panose="020B0800000000000000" pitchFamily="34" charset="-128"/>
                          <a:ea typeface="Adobe Gothic Std B" panose="020B0800000000000000" pitchFamily="34" charset="-128"/>
                        </a:rPr>
                        <a:t> </a:t>
                      </a:r>
                      <a:r>
                        <a:rPr lang="en-US" sz="1400" dirty="0" err="1" smtClean="0">
                          <a:latin typeface="Adobe Gothic Std B" panose="020B0800000000000000" pitchFamily="34" charset="-128"/>
                          <a:ea typeface="Adobe Gothic Std B" panose="020B0800000000000000" pitchFamily="34" charset="-128"/>
                        </a:rPr>
                        <a:t>timeplan</a:t>
                      </a:r>
                      <a:r>
                        <a:rPr lang="en-US" sz="1400" dirty="0" smtClean="0">
                          <a:latin typeface="Adobe Gothic Std B" panose="020B0800000000000000" pitchFamily="34" charset="-128"/>
                          <a:ea typeface="Adobe Gothic Std B" panose="020B0800000000000000" pitchFamily="34" charset="-128"/>
                        </a:rPr>
                        <a:t> </a:t>
                      </a:r>
                      <a:r>
                        <a:rPr lang="en-US" sz="1400" dirty="0" err="1" smtClean="0">
                          <a:latin typeface="Adobe Gothic Std B" panose="020B0800000000000000" pitchFamily="34" charset="-128"/>
                          <a:ea typeface="Adobe Gothic Std B" panose="020B0800000000000000" pitchFamily="34" charset="-128"/>
                        </a:rPr>
                        <a:t>untuk</a:t>
                      </a:r>
                      <a:r>
                        <a:rPr lang="en-US" sz="1400" dirty="0" smtClean="0">
                          <a:latin typeface="Adobe Gothic Std B" panose="020B0800000000000000" pitchFamily="34" charset="-128"/>
                          <a:ea typeface="Adobe Gothic Std B" panose="020B0800000000000000" pitchFamily="34" charset="-128"/>
                        </a:rPr>
                        <a:t> upload </a:t>
                      </a:r>
                      <a:r>
                        <a:rPr lang="en-US" sz="1400" dirty="0" err="1" smtClean="0">
                          <a:latin typeface="Adobe Gothic Std B" panose="020B0800000000000000" pitchFamily="34" charset="-128"/>
                          <a:ea typeface="Adobe Gothic Std B" panose="020B0800000000000000" pitchFamily="34" charset="-128"/>
                        </a:rPr>
                        <a:t>konten</a:t>
                      </a:r>
                      <a:r>
                        <a:rPr lang="en-US" sz="1400" dirty="0" smtClean="0">
                          <a:latin typeface="Adobe Gothic Std B" panose="020B0800000000000000" pitchFamily="34" charset="-128"/>
                          <a:ea typeface="Adobe Gothic Std B" panose="020B0800000000000000" pitchFamily="34" charset="-128"/>
                        </a:rPr>
                        <a:t> </a:t>
                      </a:r>
                      <a:r>
                        <a:rPr lang="en-US" sz="1400" dirty="0" err="1" smtClean="0">
                          <a:latin typeface="Adobe Gothic Std B" panose="020B0800000000000000" pitchFamily="34" charset="-128"/>
                          <a:ea typeface="Adobe Gothic Std B" panose="020B0800000000000000" pitchFamily="34" charset="-128"/>
                        </a:rPr>
                        <a:t>promosi</a:t>
                      </a:r>
                      <a:r>
                        <a:rPr lang="en-US" sz="1400" dirty="0" smtClean="0">
                          <a:latin typeface="Adobe Gothic Std B" panose="020B0800000000000000" pitchFamily="34" charset="-128"/>
                          <a:ea typeface="Adobe Gothic Std B" panose="020B0800000000000000" pitchFamily="34" charset="-128"/>
                        </a:rPr>
                        <a:t> di </a:t>
                      </a:r>
                      <a:r>
                        <a:rPr lang="en-US" sz="1400" dirty="0" err="1" smtClean="0">
                          <a:latin typeface="Adobe Gothic Std B" panose="020B0800000000000000" pitchFamily="34" charset="-128"/>
                          <a:ea typeface="Adobe Gothic Std B" panose="020B0800000000000000" pitchFamily="34" charset="-128"/>
                        </a:rPr>
                        <a:t>Instagram</a:t>
                      </a:r>
                      <a:r>
                        <a:rPr lang="en-US" sz="1400" dirty="0" smtClean="0">
                          <a:latin typeface="Adobe Gothic Std B" panose="020B0800000000000000" pitchFamily="34" charset="-128"/>
                          <a:ea typeface="Adobe Gothic Std B" panose="020B0800000000000000" pitchFamily="34" charset="-128"/>
                        </a:rPr>
                        <a:t> </a:t>
                      </a:r>
                      <a:r>
                        <a:rPr lang="en-US" sz="1400" dirty="0" err="1" smtClean="0">
                          <a:latin typeface="Adobe Gothic Std B" panose="020B0800000000000000" pitchFamily="34" charset="-128"/>
                          <a:ea typeface="Adobe Gothic Std B" panose="020B0800000000000000" pitchFamily="34" charset="-128"/>
                        </a:rPr>
                        <a:t>secara</a:t>
                      </a:r>
                      <a:r>
                        <a:rPr lang="en-US" sz="1400" dirty="0" smtClean="0">
                          <a:latin typeface="Adobe Gothic Std B" panose="020B0800000000000000" pitchFamily="34" charset="-128"/>
                          <a:ea typeface="Adobe Gothic Std B" panose="020B0800000000000000" pitchFamily="34" charset="-128"/>
                        </a:rPr>
                        <a:t> </a:t>
                      </a:r>
                      <a:r>
                        <a:rPr lang="en-US" sz="1400" dirty="0" err="1" smtClean="0">
                          <a:latin typeface="Adobe Gothic Std B" panose="020B0800000000000000" pitchFamily="34" charset="-128"/>
                          <a:ea typeface="Adobe Gothic Std B" panose="020B0800000000000000" pitchFamily="34" charset="-128"/>
                        </a:rPr>
                        <a:t>rutin</a:t>
                      </a:r>
                      <a:r>
                        <a:rPr lang="en-US" sz="1400" dirty="0" smtClean="0">
                          <a:latin typeface="Adobe Gothic Std B" panose="020B0800000000000000" pitchFamily="34" charset="-128"/>
                          <a:ea typeface="Adobe Gothic Std B" panose="020B0800000000000000" pitchFamily="34" charset="-128"/>
                        </a:rPr>
                        <a:t> </a:t>
                      </a:r>
                      <a:r>
                        <a:rPr lang="en-US" sz="1400" dirty="0" err="1" smtClean="0">
                          <a:latin typeface="Adobe Gothic Std B" panose="020B0800000000000000" pitchFamily="34" charset="-128"/>
                          <a:ea typeface="Adobe Gothic Std B" panose="020B0800000000000000" pitchFamily="34" charset="-128"/>
                        </a:rPr>
                        <a:t>dengan</a:t>
                      </a:r>
                      <a:r>
                        <a:rPr lang="en-US" sz="1400" dirty="0" smtClean="0">
                          <a:latin typeface="Adobe Gothic Std B" panose="020B0800000000000000" pitchFamily="34" charset="-128"/>
                          <a:ea typeface="Adobe Gothic Std B" panose="020B0800000000000000" pitchFamily="34" charset="-128"/>
                        </a:rPr>
                        <a:t> </a:t>
                      </a:r>
                      <a:r>
                        <a:rPr lang="en-US" sz="1400" dirty="0" err="1" smtClean="0">
                          <a:latin typeface="Adobe Gothic Std B" panose="020B0800000000000000" pitchFamily="34" charset="-128"/>
                          <a:ea typeface="Adobe Gothic Std B" panose="020B0800000000000000" pitchFamily="34" charset="-128"/>
                        </a:rPr>
                        <a:t>membuat</a:t>
                      </a:r>
                      <a:r>
                        <a:rPr lang="en-US" sz="1400" dirty="0" smtClean="0">
                          <a:latin typeface="Adobe Gothic Std B" panose="020B0800000000000000" pitchFamily="34" charset="-128"/>
                          <a:ea typeface="Adobe Gothic Std B" panose="020B0800000000000000" pitchFamily="34" charset="-128"/>
                        </a:rPr>
                        <a:t> </a:t>
                      </a:r>
                      <a:r>
                        <a:rPr lang="en-US" sz="1400" dirty="0" err="1" smtClean="0">
                          <a:latin typeface="Adobe Gothic Std B" panose="020B0800000000000000" pitchFamily="34" charset="-128"/>
                          <a:ea typeface="Adobe Gothic Std B" panose="020B0800000000000000" pitchFamily="34" charset="-128"/>
                        </a:rPr>
                        <a:t>konten</a:t>
                      </a:r>
                      <a:r>
                        <a:rPr lang="en-US" sz="1400" dirty="0" smtClean="0">
                          <a:latin typeface="Adobe Gothic Std B" panose="020B0800000000000000" pitchFamily="34" charset="-128"/>
                          <a:ea typeface="Adobe Gothic Std B" panose="020B0800000000000000" pitchFamily="34" charset="-128"/>
                        </a:rPr>
                        <a:t> </a:t>
                      </a:r>
                      <a:r>
                        <a:rPr lang="en-US" sz="1400" dirty="0" err="1" smtClean="0">
                          <a:latin typeface="Adobe Gothic Std B" panose="020B0800000000000000" pitchFamily="34" charset="-128"/>
                          <a:ea typeface="Adobe Gothic Std B" panose="020B0800000000000000" pitchFamily="34" charset="-128"/>
                        </a:rPr>
                        <a:t>setiap</a:t>
                      </a:r>
                      <a:r>
                        <a:rPr lang="en-US" sz="1400" dirty="0" smtClean="0">
                          <a:latin typeface="Adobe Gothic Std B" panose="020B0800000000000000" pitchFamily="34" charset="-128"/>
                          <a:ea typeface="Adobe Gothic Std B" panose="020B0800000000000000" pitchFamily="34" charset="-128"/>
                        </a:rPr>
                        <a:t> </a:t>
                      </a:r>
                      <a:r>
                        <a:rPr lang="en-US" sz="1400" dirty="0" err="1" smtClean="0">
                          <a:latin typeface="Adobe Gothic Std B" panose="020B0800000000000000" pitchFamily="34" charset="-128"/>
                          <a:ea typeface="Adobe Gothic Std B" panose="020B0800000000000000" pitchFamily="34" charset="-128"/>
                        </a:rPr>
                        <a:t>ada</a:t>
                      </a:r>
                      <a:r>
                        <a:rPr lang="en-US" sz="1400" dirty="0" smtClean="0">
                          <a:latin typeface="Adobe Gothic Std B" panose="020B0800000000000000" pitchFamily="34" charset="-128"/>
                          <a:ea typeface="Adobe Gothic Std B" panose="020B0800000000000000" pitchFamily="34" charset="-128"/>
                        </a:rPr>
                        <a:t> </a:t>
                      </a:r>
                      <a:r>
                        <a:rPr lang="en-US" sz="1400" dirty="0" err="1" smtClean="0">
                          <a:latin typeface="Adobe Gothic Std B" panose="020B0800000000000000" pitchFamily="34" charset="-128"/>
                          <a:ea typeface="Adobe Gothic Std B" panose="020B0800000000000000" pitchFamily="34" charset="-128"/>
                        </a:rPr>
                        <a:t>kegiatan</a:t>
                      </a:r>
                      <a:r>
                        <a:rPr lang="en-US" sz="1400" dirty="0" smtClean="0">
                          <a:latin typeface="Adobe Gothic Std B" panose="020B0800000000000000" pitchFamily="34" charset="-128"/>
                          <a:ea typeface="Adobe Gothic Std B" panose="020B0800000000000000" pitchFamily="34" charset="-128"/>
                        </a:rPr>
                        <a:t> yang </a:t>
                      </a:r>
                      <a:r>
                        <a:rPr lang="en-US" sz="1400" dirty="0" err="1" smtClean="0">
                          <a:latin typeface="Adobe Gothic Std B" panose="020B0800000000000000" pitchFamily="34" charset="-128"/>
                          <a:ea typeface="Adobe Gothic Std B" panose="020B0800000000000000" pitchFamily="34" charset="-128"/>
                        </a:rPr>
                        <a:t>berkaitan</a:t>
                      </a:r>
                      <a:r>
                        <a:rPr lang="en-US" sz="1400" dirty="0" smtClean="0">
                          <a:latin typeface="Adobe Gothic Std B" panose="020B0800000000000000" pitchFamily="34" charset="-128"/>
                          <a:ea typeface="Adobe Gothic Std B" panose="020B0800000000000000" pitchFamily="34" charset="-128"/>
                        </a:rPr>
                        <a:t> </a:t>
                      </a:r>
                      <a:r>
                        <a:rPr lang="en-US" sz="1400" dirty="0" err="1" smtClean="0">
                          <a:latin typeface="Adobe Gothic Std B" panose="020B0800000000000000" pitchFamily="34" charset="-128"/>
                          <a:ea typeface="Adobe Gothic Std B" panose="020B0800000000000000" pitchFamily="34" charset="-128"/>
                        </a:rPr>
                        <a:t>dengan</a:t>
                      </a:r>
                      <a:r>
                        <a:rPr lang="en-US" sz="1400" dirty="0" smtClean="0">
                          <a:latin typeface="Adobe Gothic Std B" panose="020B0800000000000000" pitchFamily="34" charset="-128"/>
                          <a:ea typeface="Adobe Gothic Std B" panose="020B0800000000000000" pitchFamily="34" charset="-128"/>
                        </a:rPr>
                        <a:t> #</a:t>
                      </a:r>
                      <a:r>
                        <a:rPr lang="en-US" sz="1400" dirty="0" err="1" smtClean="0">
                          <a:latin typeface="Adobe Gothic Std B" panose="020B0800000000000000" pitchFamily="34" charset="-128"/>
                          <a:ea typeface="Adobe Gothic Std B" panose="020B0800000000000000" pitchFamily="34" charset="-128"/>
                        </a:rPr>
                        <a:t>TikTokFFH</a:t>
                      </a:r>
                      <a:r>
                        <a:rPr lang="en-US" sz="1400" dirty="0" smtClean="0">
                          <a:latin typeface="Adobe Gothic Std B" panose="020B0800000000000000" pitchFamily="34" charset="-128"/>
                          <a:ea typeface="Adobe Gothic Std B" panose="020B0800000000000000" pitchFamily="34" charset="-128"/>
                        </a:rPr>
                        <a:t> </a:t>
                      </a:r>
                      <a:r>
                        <a:rPr lang="en-US" sz="1400" dirty="0" err="1" smtClean="0">
                          <a:latin typeface="Adobe Gothic Std B" panose="020B0800000000000000" pitchFamily="34" charset="-128"/>
                          <a:ea typeface="Adobe Gothic Std B" panose="020B0800000000000000" pitchFamily="34" charset="-128"/>
                        </a:rPr>
                        <a:t>seperti</a:t>
                      </a:r>
                      <a:r>
                        <a:rPr lang="en-US" sz="1400" dirty="0" smtClean="0">
                          <a:latin typeface="Adobe Gothic Std B" panose="020B0800000000000000" pitchFamily="34" charset="-128"/>
                          <a:ea typeface="Adobe Gothic Std B" panose="020B0800000000000000" pitchFamily="34" charset="-128"/>
                        </a:rPr>
                        <a:t> </a:t>
                      </a:r>
                      <a:r>
                        <a:rPr lang="en-US" sz="1400" dirty="0" err="1" smtClean="0">
                          <a:latin typeface="Adobe Gothic Std B" panose="020B0800000000000000" pitchFamily="34" charset="-128"/>
                          <a:ea typeface="Adobe Gothic Std B" panose="020B0800000000000000" pitchFamily="34" charset="-128"/>
                        </a:rPr>
                        <a:t>informasi</a:t>
                      </a:r>
                      <a:r>
                        <a:rPr lang="en-US" sz="1400" dirty="0" smtClean="0">
                          <a:latin typeface="Adobe Gothic Std B" panose="020B0800000000000000" pitchFamily="34" charset="-128"/>
                          <a:ea typeface="Adobe Gothic Std B" panose="020B0800000000000000" pitchFamily="34" charset="-128"/>
                        </a:rPr>
                        <a:t> open </a:t>
                      </a:r>
                      <a:r>
                        <a:rPr lang="en-US" sz="1400" dirty="0" err="1" smtClean="0">
                          <a:latin typeface="Adobe Gothic Std B" panose="020B0800000000000000" pitchFamily="34" charset="-128"/>
                          <a:ea typeface="Adobe Gothic Std B" panose="020B0800000000000000" pitchFamily="34" charset="-128"/>
                        </a:rPr>
                        <a:t>registasi</a:t>
                      </a:r>
                      <a:r>
                        <a:rPr lang="en-US" sz="1400" dirty="0" smtClean="0">
                          <a:latin typeface="Adobe Gothic Std B" panose="020B0800000000000000" pitchFamily="34" charset="-128"/>
                          <a:ea typeface="Adobe Gothic Std B" panose="020B0800000000000000" pitchFamily="34" charset="-128"/>
                        </a:rPr>
                        <a:t>, </a:t>
                      </a:r>
                      <a:r>
                        <a:rPr lang="en-US" sz="1400" dirty="0" err="1" smtClean="0">
                          <a:latin typeface="Adobe Gothic Std B" panose="020B0800000000000000" pitchFamily="34" charset="-128"/>
                          <a:ea typeface="Adobe Gothic Std B" panose="020B0800000000000000" pitchFamily="34" charset="-128"/>
                        </a:rPr>
                        <a:t>syarat</a:t>
                      </a:r>
                      <a:r>
                        <a:rPr lang="en-US" sz="1400" dirty="0" smtClean="0">
                          <a:latin typeface="Adobe Gothic Std B" panose="020B0800000000000000" pitchFamily="34" charset="-128"/>
                          <a:ea typeface="Adobe Gothic Std B" panose="020B0800000000000000" pitchFamily="34" charset="-128"/>
                        </a:rPr>
                        <a:t> </a:t>
                      </a:r>
                      <a:r>
                        <a:rPr lang="en-US" sz="1400" dirty="0" err="1" smtClean="0">
                          <a:latin typeface="Adobe Gothic Std B" panose="020B0800000000000000" pitchFamily="34" charset="-128"/>
                          <a:ea typeface="Adobe Gothic Std B" panose="020B0800000000000000" pitchFamily="34" charset="-128"/>
                        </a:rPr>
                        <a:t>dan</a:t>
                      </a:r>
                      <a:r>
                        <a:rPr lang="en-US" sz="1400" dirty="0" smtClean="0">
                          <a:latin typeface="Adobe Gothic Std B" panose="020B0800000000000000" pitchFamily="34" charset="-128"/>
                          <a:ea typeface="Adobe Gothic Std B" panose="020B0800000000000000" pitchFamily="34" charset="-128"/>
                        </a:rPr>
                        <a:t> </a:t>
                      </a:r>
                      <a:r>
                        <a:rPr lang="en-US" sz="1400" dirty="0" err="1" smtClean="0">
                          <a:latin typeface="Adobe Gothic Std B" panose="020B0800000000000000" pitchFamily="34" charset="-128"/>
                          <a:ea typeface="Adobe Gothic Std B" panose="020B0800000000000000" pitchFamily="34" charset="-128"/>
                        </a:rPr>
                        <a:t>ketentuan</a:t>
                      </a:r>
                      <a:r>
                        <a:rPr lang="en-US" sz="1400" dirty="0" smtClean="0">
                          <a:latin typeface="Adobe Gothic Std B" panose="020B0800000000000000" pitchFamily="34" charset="-128"/>
                          <a:ea typeface="Adobe Gothic Std B" panose="020B0800000000000000" pitchFamily="34" charset="-128"/>
                        </a:rPr>
                        <a:t> challenge, </a:t>
                      </a:r>
                      <a:r>
                        <a:rPr lang="en-US" sz="1400" dirty="0" err="1" smtClean="0">
                          <a:latin typeface="Adobe Gothic Std B" panose="020B0800000000000000" pitchFamily="34" charset="-128"/>
                          <a:ea typeface="Adobe Gothic Std B" panose="020B0800000000000000" pitchFamily="34" charset="-128"/>
                        </a:rPr>
                        <a:t>referensi</a:t>
                      </a:r>
                      <a:r>
                        <a:rPr lang="en-US" sz="1400" dirty="0" smtClean="0">
                          <a:latin typeface="Adobe Gothic Std B" panose="020B0800000000000000" pitchFamily="34" charset="-128"/>
                          <a:ea typeface="Adobe Gothic Std B" panose="020B0800000000000000" pitchFamily="34" charset="-128"/>
                        </a:rPr>
                        <a:t> </a:t>
                      </a:r>
                      <a:r>
                        <a:rPr lang="en-US" sz="1400" dirty="0" err="1" smtClean="0">
                          <a:latin typeface="Adobe Gothic Std B" panose="020B0800000000000000" pitchFamily="34" charset="-128"/>
                          <a:ea typeface="Adobe Gothic Std B" panose="020B0800000000000000" pitchFamily="34" charset="-128"/>
                        </a:rPr>
                        <a:t>konten</a:t>
                      </a:r>
                      <a:r>
                        <a:rPr lang="en-US" sz="1400" dirty="0" smtClean="0">
                          <a:latin typeface="Adobe Gothic Std B" panose="020B0800000000000000" pitchFamily="34" charset="-128"/>
                          <a:ea typeface="Adobe Gothic Std B" panose="020B0800000000000000" pitchFamily="34" charset="-128"/>
                        </a:rPr>
                        <a:t> video </a:t>
                      </a:r>
                      <a:r>
                        <a:rPr lang="en-US" sz="1400" dirty="0" err="1" smtClean="0">
                          <a:latin typeface="Adobe Gothic Std B" panose="020B0800000000000000" pitchFamily="34" charset="-128"/>
                          <a:ea typeface="Adobe Gothic Std B" panose="020B0800000000000000" pitchFamily="34" charset="-128"/>
                        </a:rPr>
                        <a:t>peserta</a:t>
                      </a:r>
                      <a:r>
                        <a:rPr lang="en-US" sz="1400" dirty="0" smtClean="0">
                          <a:latin typeface="Adobe Gothic Std B" panose="020B0800000000000000" pitchFamily="34" charset="-128"/>
                          <a:ea typeface="Adobe Gothic Std B" panose="020B0800000000000000" pitchFamily="34" charset="-128"/>
                        </a:rPr>
                        <a:t>, </a:t>
                      </a:r>
                      <a:r>
                        <a:rPr lang="en-US" sz="1400" dirty="0" err="1" smtClean="0">
                          <a:latin typeface="Adobe Gothic Std B" panose="020B0800000000000000" pitchFamily="34" charset="-128"/>
                          <a:ea typeface="Adobe Gothic Std B" panose="020B0800000000000000" pitchFamily="34" charset="-128"/>
                        </a:rPr>
                        <a:t>funfact</a:t>
                      </a:r>
                      <a:r>
                        <a:rPr lang="en-US" sz="1400" dirty="0" smtClean="0">
                          <a:latin typeface="Adobe Gothic Std B" panose="020B0800000000000000" pitchFamily="34" charset="-128"/>
                          <a:ea typeface="Adobe Gothic Std B" panose="020B0800000000000000" pitchFamily="34" charset="-128"/>
                        </a:rPr>
                        <a:t> </a:t>
                      </a:r>
                      <a:r>
                        <a:rPr lang="en-US" sz="1400" dirty="0" err="1" smtClean="0">
                          <a:latin typeface="Adobe Gothic Std B" panose="020B0800000000000000" pitchFamily="34" charset="-128"/>
                          <a:ea typeface="Adobe Gothic Std B" panose="020B0800000000000000" pitchFamily="34" charset="-128"/>
                        </a:rPr>
                        <a:t>mengenai</a:t>
                      </a:r>
                      <a:r>
                        <a:rPr lang="en-US" sz="1400" dirty="0" smtClean="0">
                          <a:latin typeface="Adobe Gothic Std B" panose="020B0800000000000000" pitchFamily="34" charset="-128"/>
                          <a:ea typeface="Adobe Gothic Std B" panose="020B0800000000000000" pitchFamily="34" charset="-128"/>
                        </a:rPr>
                        <a:t> </a:t>
                      </a:r>
                      <a:r>
                        <a:rPr lang="en-US" sz="1400" dirty="0" err="1" smtClean="0">
                          <a:latin typeface="Adobe Gothic Std B" panose="020B0800000000000000" pitchFamily="34" charset="-128"/>
                          <a:ea typeface="Adobe Gothic Std B" panose="020B0800000000000000" pitchFamily="34" charset="-128"/>
                        </a:rPr>
                        <a:t>TikTok</a:t>
                      </a:r>
                      <a:r>
                        <a:rPr lang="en-US" sz="1400" dirty="0" smtClean="0">
                          <a:latin typeface="Adobe Gothic Std B" panose="020B0800000000000000" pitchFamily="34" charset="-128"/>
                          <a:ea typeface="Adobe Gothic Std B" panose="020B0800000000000000" pitchFamily="34" charset="-128"/>
                        </a:rPr>
                        <a:t>, </a:t>
                      </a:r>
                      <a:r>
                        <a:rPr lang="en-US" sz="1400" dirty="0" err="1" smtClean="0">
                          <a:latin typeface="Adobe Gothic Std B" panose="020B0800000000000000" pitchFamily="34" charset="-128"/>
                          <a:ea typeface="Adobe Gothic Std B" panose="020B0800000000000000" pitchFamily="34" charset="-128"/>
                        </a:rPr>
                        <a:t>dan</a:t>
                      </a:r>
                      <a:r>
                        <a:rPr lang="en-US" sz="1400" dirty="0" smtClean="0">
                          <a:latin typeface="Adobe Gothic Std B" panose="020B0800000000000000" pitchFamily="34" charset="-128"/>
                          <a:ea typeface="Adobe Gothic Std B" panose="020B0800000000000000" pitchFamily="34" charset="-128"/>
                        </a:rPr>
                        <a:t> video </a:t>
                      </a:r>
                      <a:r>
                        <a:rPr lang="en-US" sz="1400" dirty="0" err="1" smtClean="0">
                          <a:latin typeface="Adobe Gothic Std B" panose="020B0800000000000000" pitchFamily="34" charset="-128"/>
                          <a:ea typeface="Adobe Gothic Std B" panose="020B0800000000000000" pitchFamily="34" charset="-128"/>
                        </a:rPr>
                        <a:t>pemenang</a:t>
                      </a:r>
                      <a:endParaRPr lang="en-US" sz="1400" dirty="0">
                        <a:latin typeface="Adobe Gothic Std B" panose="020B0800000000000000" pitchFamily="34" charset="-128"/>
                        <a:ea typeface="Adobe Gothic Std B" panose="020B0800000000000000" pitchFamily="34" charset="-128"/>
                      </a:endParaRPr>
                    </a:p>
                  </a:txBody>
                  <a:tcPr/>
                </a:tc>
              </a:tr>
            </a:tbl>
          </a:graphicData>
        </a:graphic>
      </p:graphicFrame>
    </p:spTree>
    <p:extLst>
      <p:ext uri="{BB962C8B-B14F-4D97-AF65-F5344CB8AC3E}">
        <p14:creationId xmlns:p14="http://schemas.microsoft.com/office/powerpoint/2010/main" val="1000879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6248" y="51593"/>
            <a:ext cx="105156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smtClean="0">
                <a:solidFill>
                  <a:srgbClr val="FD8D00"/>
                </a:solidFill>
                <a:latin typeface="Adobe Gothic Std B" panose="020B0800000000000000" pitchFamily="34" charset="-128"/>
                <a:ea typeface="Adobe Gothic Std B" panose="020B0800000000000000" pitchFamily="34" charset="-128"/>
              </a:rPr>
              <a:t>JOB DESCRIPTION &amp; REALISASI</a:t>
            </a:r>
            <a:endParaRPr lang="en-US" sz="4400" dirty="0">
              <a:solidFill>
                <a:srgbClr val="FD8D00"/>
              </a:solidFill>
              <a:latin typeface="Adobe Gothic Std B" panose="020B0800000000000000" pitchFamily="34" charset="-128"/>
              <a:ea typeface="Adobe Gothic Std B" panose="020B0800000000000000" pitchFamily="34"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34937"/>
            <a:ext cx="1825625" cy="1825625"/>
          </a:xfrm>
          <a:prstGeom prst="rect">
            <a:avLst/>
          </a:prstGeom>
        </p:spPr>
      </p:pic>
      <p:graphicFrame>
        <p:nvGraphicFramePr>
          <p:cNvPr id="2" name="Table 1"/>
          <p:cNvGraphicFramePr>
            <a:graphicFrameLocks noGrp="1"/>
          </p:cNvGraphicFramePr>
          <p:nvPr>
            <p:extLst/>
          </p:nvPr>
        </p:nvGraphicFramePr>
        <p:xfrm>
          <a:off x="1041950" y="1780841"/>
          <a:ext cx="10099898" cy="4668520"/>
        </p:xfrm>
        <a:graphic>
          <a:graphicData uri="http://schemas.openxmlformats.org/drawingml/2006/table">
            <a:tbl>
              <a:tblPr firstRow="1" bandRow="1">
                <a:tableStyleId>{18603FDC-E32A-4AB5-989C-0864C3EAD2B8}</a:tableStyleId>
              </a:tblPr>
              <a:tblGrid>
                <a:gridCol w="503515"/>
                <a:gridCol w="3296991"/>
                <a:gridCol w="6299392"/>
              </a:tblGrid>
              <a:tr h="370840">
                <a:tc>
                  <a:txBody>
                    <a:bodyPr/>
                    <a:lstStyle/>
                    <a:p>
                      <a:pPr algn="just">
                        <a:lnSpc>
                          <a:spcPct val="150000"/>
                        </a:lnSpc>
                      </a:pPr>
                      <a:r>
                        <a:rPr lang="en-US" sz="1200" dirty="0" smtClean="0">
                          <a:latin typeface="Adobe Gothic Std B" panose="020B0800000000000000" pitchFamily="34" charset="-128"/>
                          <a:ea typeface="Adobe Gothic Std B" panose="020B0800000000000000" pitchFamily="34" charset="-128"/>
                        </a:rPr>
                        <a:t>NO</a:t>
                      </a:r>
                      <a:endParaRPr lang="en-US" sz="1200" dirty="0">
                        <a:latin typeface="Adobe Gothic Std B" panose="020B0800000000000000" pitchFamily="34" charset="-128"/>
                        <a:ea typeface="Adobe Gothic Std B" panose="020B0800000000000000" pitchFamily="34" charset="-128"/>
                      </a:endParaRPr>
                    </a:p>
                  </a:txBody>
                  <a:tcPr/>
                </a:tc>
                <a:tc>
                  <a:txBody>
                    <a:bodyPr/>
                    <a:lstStyle/>
                    <a:p>
                      <a:pPr algn="just">
                        <a:lnSpc>
                          <a:spcPct val="150000"/>
                        </a:lnSpc>
                      </a:pPr>
                      <a:r>
                        <a:rPr lang="en-US" sz="1200" dirty="0" smtClean="0">
                          <a:latin typeface="Adobe Gothic Std B" panose="020B0800000000000000" pitchFamily="34" charset="-128"/>
                          <a:ea typeface="Adobe Gothic Std B" panose="020B0800000000000000" pitchFamily="34" charset="-128"/>
                        </a:rPr>
                        <a:t>JOB</a:t>
                      </a:r>
                      <a:r>
                        <a:rPr lang="en-US" sz="1200" baseline="0" dirty="0" smtClean="0">
                          <a:latin typeface="Adobe Gothic Std B" panose="020B0800000000000000" pitchFamily="34" charset="-128"/>
                          <a:ea typeface="Adobe Gothic Std B" panose="020B0800000000000000" pitchFamily="34" charset="-128"/>
                        </a:rPr>
                        <a:t> DESCRIPTION</a:t>
                      </a:r>
                      <a:endParaRPr lang="en-US" sz="1200" dirty="0">
                        <a:latin typeface="Adobe Gothic Std B" panose="020B0800000000000000" pitchFamily="34" charset="-128"/>
                        <a:ea typeface="Adobe Gothic Std B" panose="020B0800000000000000" pitchFamily="34" charset="-128"/>
                      </a:endParaRPr>
                    </a:p>
                  </a:txBody>
                  <a:tcPr/>
                </a:tc>
                <a:tc>
                  <a:txBody>
                    <a:bodyPr/>
                    <a:lstStyle/>
                    <a:p>
                      <a:pPr algn="just">
                        <a:lnSpc>
                          <a:spcPct val="150000"/>
                        </a:lnSpc>
                      </a:pPr>
                      <a:r>
                        <a:rPr lang="en-US" sz="1200" dirty="0" smtClean="0">
                          <a:latin typeface="Adobe Gothic Std B" panose="020B0800000000000000" pitchFamily="34" charset="-128"/>
                          <a:ea typeface="Adobe Gothic Std B" panose="020B0800000000000000" pitchFamily="34" charset="-128"/>
                        </a:rPr>
                        <a:t>REALISASI</a:t>
                      </a:r>
                      <a:endParaRPr lang="en-US" sz="1200" dirty="0">
                        <a:latin typeface="Adobe Gothic Std B" panose="020B0800000000000000" pitchFamily="34" charset="-128"/>
                        <a:ea typeface="Adobe Gothic Std B" panose="020B0800000000000000" pitchFamily="34" charset="-128"/>
                      </a:endParaRPr>
                    </a:p>
                  </a:txBody>
                  <a:tcPr/>
                </a:tc>
              </a:tr>
              <a:tr h="370840">
                <a:tc>
                  <a:txBody>
                    <a:bodyPr/>
                    <a:lstStyle/>
                    <a:p>
                      <a:pPr algn="just">
                        <a:lnSpc>
                          <a:spcPct val="150000"/>
                        </a:lnSpc>
                      </a:pPr>
                      <a:r>
                        <a:rPr lang="en-US" sz="1200" dirty="0" smtClean="0">
                          <a:latin typeface="Adobe Gothic Std B" panose="020B0800000000000000" pitchFamily="34" charset="-128"/>
                          <a:ea typeface="Adobe Gothic Std B" panose="020B0800000000000000" pitchFamily="34" charset="-128"/>
                        </a:rPr>
                        <a:t>4</a:t>
                      </a:r>
                      <a:endParaRPr lang="en-US" sz="1200" dirty="0">
                        <a:latin typeface="Adobe Gothic Std B" panose="020B0800000000000000" pitchFamily="34" charset="-128"/>
                        <a:ea typeface="Adobe Gothic Std B" panose="020B0800000000000000" pitchFamily="34" charset="-128"/>
                      </a:endParaRPr>
                    </a:p>
                  </a:txBody>
                  <a:tcPr/>
                </a:tc>
                <a:tc>
                  <a:txBody>
                    <a:bodyPr/>
                    <a:lstStyle/>
                    <a:p>
                      <a:pPr algn="just">
                        <a:lnSpc>
                          <a:spcPct val="150000"/>
                        </a:lnSpc>
                      </a:pPr>
                      <a:r>
                        <a:rPr lang="id-ID" sz="1200" kern="1200" dirty="0" smtClean="0">
                          <a:solidFill>
                            <a:schemeClr val="lt1"/>
                          </a:solidFill>
                          <a:effectLst/>
                          <a:latin typeface="Adobe Gothic Std B" panose="020B0800000000000000" pitchFamily="34" charset="-128"/>
                          <a:ea typeface="Adobe Gothic Std B" panose="020B0800000000000000" pitchFamily="34" charset="-128"/>
                          <a:cs typeface="+mn-cs"/>
                        </a:rPr>
                        <a:t>Membuat Budgeting acara TikTok Challenge.</a:t>
                      </a:r>
                      <a:endParaRPr lang="en-US" sz="1200" dirty="0">
                        <a:latin typeface="Adobe Gothic Std B" panose="020B0800000000000000" pitchFamily="34" charset="-128"/>
                        <a:ea typeface="Adobe Gothic Std B" panose="020B0800000000000000" pitchFamily="34" charset="-128"/>
                      </a:endParaRPr>
                    </a:p>
                  </a:txBody>
                  <a:tcPr/>
                </a:tc>
                <a:tc>
                  <a:txBody>
                    <a:bodyPr/>
                    <a:lstStyle/>
                    <a:p>
                      <a:pPr algn="just">
                        <a:lnSpc>
                          <a:spcPct val="150000"/>
                        </a:lnSpc>
                      </a:pPr>
                      <a:r>
                        <a:rPr lang="en-US" sz="1200" dirty="0" smtClean="0">
                          <a:latin typeface="Adobe Gothic Std B" panose="020B0800000000000000" pitchFamily="34" charset="-128"/>
                          <a:ea typeface="Adobe Gothic Std B" panose="020B0800000000000000" pitchFamily="34" charset="-128"/>
                        </a:rPr>
                        <a:t>Kami </a:t>
                      </a:r>
                      <a:r>
                        <a:rPr lang="en-US" sz="1200" dirty="0" err="1" smtClean="0">
                          <a:latin typeface="Adobe Gothic Std B" panose="020B0800000000000000" pitchFamily="34" charset="-128"/>
                          <a:ea typeface="Adobe Gothic Std B" panose="020B0800000000000000" pitchFamily="34" charset="-128"/>
                        </a:rPr>
                        <a:t>menargetkan</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awalnya</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kriteria</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penilaian</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berdasarkan</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konten</a:t>
                      </a:r>
                      <a:r>
                        <a:rPr lang="en-US" sz="1200" dirty="0" smtClean="0">
                          <a:latin typeface="Adobe Gothic Std B" panose="020B0800000000000000" pitchFamily="34" charset="-128"/>
                          <a:ea typeface="Adobe Gothic Std B" panose="020B0800000000000000" pitchFamily="34" charset="-128"/>
                        </a:rPr>
                        <a:t> ide paling </a:t>
                      </a:r>
                      <a:r>
                        <a:rPr lang="en-US" sz="1200" dirty="0" err="1" smtClean="0">
                          <a:latin typeface="Adobe Gothic Std B" panose="020B0800000000000000" pitchFamily="34" charset="-128"/>
                          <a:ea typeface="Adobe Gothic Std B" panose="020B0800000000000000" pitchFamily="34" charset="-128"/>
                        </a:rPr>
                        <a:t>menarik</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dan</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kreatif</a:t>
                      </a:r>
                      <a:r>
                        <a:rPr lang="en-US" sz="1200" dirty="0" smtClean="0">
                          <a:latin typeface="Adobe Gothic Std B" panose="020B0800000000000000" pitchFamily="34" charset="-128"/>
                          <a:ea typeface="Adobe Gothic Std B" panose="020B0800000000000000" pitchFamily="34" charset="-128"/>
                        </a:rPr>
                        <a:t> yang </a:t>
                      </a:r>
                      <a:r>
                        <a:rPr lang="en-US" sz="1200" dirty="0" err="1" smtClean="0">
                          <a:latin typeface="Adobe Gothic Std B" panose="020B0800000000000000" pitchFamily="34" charset="-128"/>
                          <a:ea typeface="Adobe Gothic Std B" panose="020B0800000000000000" pitchFamily="34" charset="-128"/>
                        </a:rPr>
                        <a:t>dibagi</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menjadi</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juara</a:t>
                      </a:r>
                      <a:r>
                        <a:rPr lang="en-US" sz="1200" dirty="0" smtClean="0">
                          <a:latin typeface="Adobe Gothic Std B" panose="020B0800000000000000" pitchFamily="34" charset="-128"/>
                          <a:ea typeface="Adobe Gothic Std B" panose="020B0800000000000000" pitchFamily="34" charset="-128"/>
                        </a:rPr>
                        <a:t> 1, 2, 3 </a:t>
                      </a:r>
                      <a:r>
                        <a:rPr lang="en-US" sz="1200" dirty="0" err="1" smtClean="0">
                          <a:latin typeface="Adobe Gothic Std B" panose="020B0800000000000000" pitchFamily="34" charset="-128"/>
                          <a:ea typeface="Adobe Gothic Std B" panose="020B0800000000000000" pitchFamily="34" charset="-128"/>
                        </a:rPr>
                        <a:t>dan</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jumlah</a:t>
                      </a:r>
                      <a:r>
                        <a:rPr lang="en-US" sz="1200" dirty="0" smtClean="0">
                          <a:latin typeface="Adobe Gothic Std B" panose="020B0800000000000000" pitchFamily="34" charset="-128"/>
                          <a:ea typeface="Adobe Gothic Std B" panose="020B0800000000000000" pitchFamily="34" charset="-128"/>
                        </a:rPr>
                        <a:t> likes </a:t>
                      </a:r>
                      <a:r>
                        <a:rPr lang="en-US" sz="1200" dirty="0" err="1" smtClean="0">
                          <a:latin typeface="Adobe Gothic Std B" panose="020B0800000000000000" pitchFamily="34" charset="-128"/>
                          <a:ea typeface="Adobe Gothic Std B" panose="020B0800000000000000" pitchFamily="34" charset="-128"/>
                        </a:rPr>
                        <a:t>terbanyak</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Dengan</a:t>
                      </a:r>
                      <a:r>
                        <a:rPr lang="en-US" sz="1200" dirty="0" smtClean="0">
                          <a:latin typeface="Adobe Gothic Std B" panose="020B0800000000000000" pitchFamily="34" charset="-128"/>
                          <a:ea typeface="Adobe Gothic Std B" panose="020B0800000000000000" pitchFamily="34" charset="-128"/>
                        </a:rPr>
                        <a:t> budget </a:t>
                      </a:r>
                      <a:r>
                        <a:rPr lang="en-US" sz="1200" dirty="0" err="1" smtClean="0">
                          <a:latin typeface="Adobe Gothic Std B" panose="020B0800000000000000" pitchFamily="34" charset="-128"/>
                          <a:ea typeface="Adobe Gothic Std B" panose="020B0800000000000000" pitchFamily="34" charset="-128"/>
                        </a:rPr>
                        <a:t>untuk</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Juara</a:t>
                      </a:r>
                      <a:r>
                        <a:rPr lang="en-US" sz="1200" dirty="0" smtClean="0">
                          <a:latin typeface="Adobe Gothic Std B" panose="020B0800000000000000" pitchFamily="34" charset="-128"/>
                          <a:ea typeface="Adobe Gothic Std B" panose="020B0800000000000000" pitchFamily="34" charset="-128"/>
                        </a:rPr>
                        <a:t> 1 </a:t>
                      </a:r>
                      <a:r>
                        <a:rPr lang="en-US" sz="1200" dirty="0" err="1" smtClean="0">
                          <a:latin typeface="Adobe Gothic Std B" panose="020B0800000000000000" pitchFamily="34" charset="-128"/>
                          <a:ea typeface="Adobe Gothic Std B" panose="020B0800000000000000" pitchFamily="34" charset="-128"/>
                        </a:rPr>
                        <a:t>sebesar</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Rp</a:t>
                      </a:r>
                      <a:r>
                        <a:rPr lang="en-US" sz="1200" dirty="0" smtClean="0">
                          <a:latin typeface="Adobe Gothic Std B" panose="020B0800000000000000" pitchFamily="34" charset="-128"/>
                          <a:ea typeface="Adobe Gothic Std B" panose="020B0800000000000000" pitchFamily="34" charset="-128"/>
                        </a:rPr>
                        <a:t>. 300.000, </a:t>
                      </a:r>
                      <a:r>
                        <a:rPr lang="en-US" sz="1200" dirty="0" err="1" smtClean="0">
                          <a:latin typeface="Adobe Gothic Std B" panose="020B0800000000000000" pitchFamily="34" charset="-128"/>
                          <a:ea typeface="Adobe Gothic Std B" panose="020B0800000000000000" pitchFamily="34" charset="-128"/>
                        </a:rPr>
                        <a:t>Juara</a:t>
                      </a:r>
                      <a:r>
                        <a:rPr lang="en-US" sz="1200" dirty="0" smtClean="0">
                          <a:latin typeface="Adobe Gothic Std B" panose="020B0800000000000000" pitchFamily="34" charset="-128"/>
                          <a:ea typeface="Adobe Gothic Std B" panose="020B0800000000000000" pitchFamily="34" charset="-128"/>
                        </a:rPr>
                        <a:t> 2 </a:t>
                      </a:r>
                      <a:r>
                        <a:rPr lang="en-US" sz="1200" dirty="0" err="1" smtClean="0">
                          <a:latin typeface="Adobe Gothic Std B" panose="020B0800000000000000" pitchFamily="34" charset="-128"/>
                          <a:ea typeface="Adobe Gothic Std B" panose="020B0800000000000000" pitchFamily="34" charset="-128"/>
                        </a:rPr>
                        <a:t>sebesar</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Rp</a:t>
                      </a:r>
                      <a:r>
                        <a:rPr lang="en-US" sz="1200" dirty="0" smtClean="0">
                          <a:latin typeface="Adobe Gothic Std B" panose="020B0800000000000000" pitchFamily="34" charset="-128"/>
                          <a:ea typeface="Adobe Gothic Std B" panose="020B0800000000000000" pitchFamily="34" charset="-128"/>
                        </a:rPr>
                        <a:t>. 250.000, </a:t>
                      </a:r>
                      <a:r>
                        <a:rPr lang="en-US" sz="1200" dirty="0" err="1" smtClean="0">
                          <a:latin typeface="Adobe Gothic Std B" panose="020B0800000000000000" pitchFamily="34" charset="-128"/>
                          <a:ea typeface="Adobe Gothic Std B" panose="020B0800000000000000" pitchFamily="34" charset="-128"/>
                        </a:rPr>
                        <a:t>Juara</a:t>
                      </a:r>
                      <a:r>
                        <a:rPr lang="en-US" sz="1200" dirty="0" smtClean="0">
                          <a:latin typeface="Adobe Gothic Std B" panose="020B0800000000000000" pitchFamily="34" charset="-128"/>
                          <a:ea typeface="Adobe Gothic Std B" panose="020B0800000000000000" pitchFamily="34" charset="-128"/>
                        </a:rPr>
                        <a:t> 3 </a:t>
                      </a:r>
                      <a:r>
                        <a:rPr lang="en-US" sz="1200" dirty="0" err="1" smtClean="0">
                          <a:latin typeface="Adobe Gothic Std B" panose="020B0800000000000000" pitchFamily="34" charset="-128"/>
                          <a:ea typeface="Adobe Gothic Std B" panose="020B0800000000000000" pitchFamily="34" charset="-128"/>
                        </a:rPr>
                        <a:t>Rp</a:t>
                      </a:r>
                      <a:r>
                        <a:rPr lang="en-US" sz="1200" dirty="0" smtClean="0">
                          <a:latin typeface="Adobe Gothic Std B" panose="020B0800000000000000" pitchFamily="34" charset="-128"/>
                          <a:ea typeface="Adobe Gothic Std B" panose="020B0800000000000000" pitchFamily="34" charset="-128"/>
                        </a:rPr>
                        <a:t>. 150.000, </a:t>
                      </a:r>
                      <a:r>
                        <a:rPr lang="en-US" sz="1200" dirty="0" err="1" smtClean="0">
                          <a:latin typeface="Adobe Gothic Std B" panose="020B0800000000000000" pitchFamily="34" charset="-128"/>
                          <a:ea typeface="Adobe Gothic Std B" panose="020B0800000000000000" pitchFamily="34" charset="-128"/>
                        </a:rPr>
                        <a:t>dan</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jumlah</a:t>
                      </a:r>
                      <a:r>
                        <a:rPr lang="en-US" sz="1200" dirty="0" smtClean="0">
                          <a:latin typeface="Adobe Gothic Std B" panose="020B0800000000000000" pitchFamily="34" charset="-128"/>
                          <a:ea typeface="Adobe Gothic Std B" panose="020B0800000000000000" pitchFamily="34" charset="-128"/>
                        </a:rPr>
                        <a:t> likes </a:t>
                      </a:r>
                      <a:r>
                        <a:rPr lang="en-US" sz="1200" dirty="0" err="1" smtClean="0">
                          <a:latin typeface="Adobe Gothic Std B" panose="020B0800000000000000" pitchFamily="34" charset="-128"/>
                          <a:ea typeface="Adobe Gothic Std B" panose="020B0800000000000000" pitchFamily="34" charset="-128"/>
                        </a:rPr>
                        <a:t>terbanyak</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sebesar</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Rp</a:t>
                      </a:r>
                      <a:r>
                        <a:rPr lang="en-US" sz="1200" dirty="0" smtClean="0">
                          <a:latin typeface="Adobe Gothic Std B" panose="020B0800000000000000" pitchFamily="34" charset="-128"/>
                          <a:ea typeface="Adobe Gothic Std B" panose="020B0800000000000000" pitchFamily="34" charset="-128"/>
                        </a:rPr>
                        <a:t>. 300.000. </a:t>
                      </a:r>
                      <a:r>
                        <a:rPr lang="en-US" sz="1200" dirty="0" err="1" smtClean="0">
                          <a:latin typeface="Adobe Gothic Std B" panose="020B0800000000000000" pitchFamily="34" charset="-128"/>
                          <a:ea typeface="Adobe Gothic Std B" panose="020B0800000000000000" pitchFamily="34" charset="-128"/>
                        </a:rPr>
                        <a:t>Kemudian</a:t>
                      </a:r>
                      <a:r>
                        <a:rPr lang="en-US" sz="1200" dirty="0" smtClean="0">
                          <a:latin typeface="Adobe Gothic Std B" panose="020B0800000000000000" pitchFamily="34" charset="-128"/>
                          <a:ea typeface="Adobe Gothic Std B" panose="020B0800000000000000" pitchFamily="34" charset="-128"/>
                        </a:rPr>
                        <a:t>, budget yang </a:t>
                      </a:r>
                      <a:r>
                        <a:rPr lang="en-US" sz="1200" dirty="0" err="1" smtClean="0">
                          <a:latin typeface="Adobe Gothic Std B" panose="020B0800000000000000" pitchFamily="34" charset="-128"/>
                          <a:ea typeface="Adobe Gothic Std B" panose="020B0800000000000000" pitchFamily="34" charset="-128"/>
                        </a:rPr>
                        <a:t>terlaksana</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untuk</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TikTok</a:t>
                      </a:r>
                      <a:r>
                        <a:rPr lang="en-US" sz="1200" dirty="0" smtClean="0">
                          <a:latin typeface="Adobe Gothic Std B" panose="020B0800000000000000" pitchFamily="34" charset="-128"/>
                          <a:ea typeface="Adobe Gothic Std B" panose="020B0800000000000000" pitchFamily="34" charset="-128"/>
                        </a:rPr>
                        <a:t> Challenge </a:t>
                      </a:r>
                      <a:r>
                        <a:rPr lang="en-US" sz="1200" dirty="0" err="1" smtClean="0">
                          <a:latin typeface="Adobe Gothic Std B" panose="020B0800000000000000" pitchFamily="34" charset="-128"/>
                          <a:ea typeface="Adobe Gothic Std B" panose="020B0800000000000000" pitchFamily="34" charset="-128"/>
                        </a:rPr>
                        <a:t>adalah</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sebesar</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Rp</a:t>
                      </a:r>
                      <a:r>
                        <a:rPr lang="en-US" sz="1200" dirty="0" smtClean="0">
                          <a:latin typeface="Adobe Gothic Std B" panose="020B0800000000000000" pitchFamily="34" charset="-128"/>
                          <a:ea typeface="Adobe Gothic Std B" panose="020B0800000000000000" pitchFamily="34" charset="-128"/>
                        </a:rPr>
                        <a:t>. 500.000 </a:t>
                      </a:r>
                      <a:r>
                        <a:rPr lang="en-US" sz="1200" dirty="0" err="1" smtClean="0">
                          <a:latin typeface="Adobe Gothic Std B" panose="020B0800000000000000" pitchFamily="34" charset="-128"/>
                          <a:ea typeface="Adobe Gothic Std B" panose="020B0800000000000000" pitchFamily="34" charset="-128"/>
                        </a:rPr>
                        <a:t>dengan</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pemenang</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tunggal</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berdasarkan</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jumlah</a:t>
                      </a:r>
                      <a:r>
                        <a:rPr lang="en-US" sz="1200" dirty="0" smtClean="0">
                          <a:latin typeface="Adobe Gothic Std B" panose="020B0800000000000000" pitchFamily="34" charset="-128"/>
                          <a:ea typeface="Adobe Gothic Std B" panose="020B0800000000000000" pitchFamily="34" charset="-128"/>
                        </a:rPr>
                        <a:t> likes </a:t>
                      </a:r>
                      <a:r>
                        <a:rPr lang="en-US" sz="1200" dirty="0" err="1" smtClean="0">
                          <a:latin typeface="Adobe Gothic Std B" panose="020B0800000000000000" pitchFamily="34" charset="-128"/>
                          <a:ea typeface="Adobe Gothic Std B" panose="020B0800000000000000" pitchFamily="34" charset="-128"/>
                        </a:rPr>
                        <a:t>terbanyak</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Hadiah</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secara</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penuh</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didonasikan</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ke</a:t>
                      </a:r>
                      <a:r>
                        <a:rPr lang="en-US" sz="1200" dirty="0" smtClean="0">
                          <a:latin typeface="Adobe Gothic Std B" panose="020B0800000000000000" pitchFamily="34" charset="-128"/>
                          <a:ea typeface="Adobe Gothic Std B" panose="020B0800000000000000" pitchFamily="34" charset="-128"/>
                        </a:rPr>
                        <a:t> kitabisa.com </a:t>
                      </a:r>
                      <a:r>
                        <a:rPr lang="en-US" sz="1200" dirty="0" err="1" smtClean="0">
                          <a:latin typeface="Adobe Gothic Std B" panose="020B0800000000000000" pitchFamily="34" charset="-128"/>
                          <a:ea typeface="Adobe Gothic Std B" panose="020B0800000000000000" pitchFamily="34" charset="-128"/>
                        </a:rPr>
                        <a:t>funcharityfestival</a:t>
                      </a:r>
                      <a:r>
                        <a:rPr lang="en-US" sz="1200" dirty="0" smtClean="0">
                          <a:latin typeface="Adobe Gothic Std B" panose="020B0800000000000000" pitchFamily="34" charset="-128"/>
                          <a:ea typeface="Adobe Gothic Std B" panose="020B0800000000000000" pitchFamily="34" charset="-128"/>
                        </a:rPr>
                        <a:t>.</a:t>
                      </a:r>
                      <a:endParaRPr lang="en-US" sz="1200" dirty="0">
                        <a:latin typeface="Adobe Gothic Std B" panose="020B0800000000000000" pitchFamily="34" charset="-128"/>
                        <a:ea typeface="Adobe Gothic Std B" panose="020B0800000000000000" pitchFamily="34" charset="-128"/>
                      </a:endParaRPr>
                    </a:p>
                  </a:txBody>
                  <a:tcPr/>
                </a:tc>
              </a:tr>
              <a:tr h="370840">
                <a:tc>
                  <a:txBody>
                    <a:bodyPr/>
                    <a:lstStyle/>
                    <a:p>
                      <a:pPr algn="just">
                        <a:lnSpc>
                          <a:spcPct val="150000"/>
                        </a:lnSpc>
                      </a:pPr>
                      <a:r>
                        <a:rPr lang="en-US" sz="1200" dirty="0" smtClean="0">
                          <a:latin typeface="Adobe Gothic Std B" panose="020B0800000000000000" pitchFamily="34" charset="-128"/>
                          <a:ea typeface="Adobe Gothic Std B" panose="020B0800000000000000" pitchFamily="34" charset="-128"/>
                        </a:rPr>
                        <a:t>5</a:t>
                      </a:r>
                      <a:endParaRPr lang="en-US" sz="1200" dirty="0">
                        <a:latin typeface="Adobe Gothic Std B" panose="020B0800000000000000" pitchFamily="34" charset="-128"/>
                        <a:ea typeface="Adobe Gothic Std B" panose="020B0800000000000000" pitchFamily="34" charset="-128"/>
                      </a:endParaRPr>
                    </a:p>
                  </a:txBody>
                  <a:tcPr/>
                </a:tc>
                <a:tc>
                  <a:txBody>
                    <a:bodyPr/>
                    <a:lstStyle/>
                    <a:p>
                      <a:pPr algn="just">
                        <a:lnSpc>
                          <a:spcPct val="150000"/>
                        </a:lnSpc>
                      </a:pPr>
                      <a:r>
                        <a:rPr lang="en-US" sz="1200" kern="1200" dirty="0" err="1" smtClean="0">
                          <a:solidFill>
                            <a:schemeClr val="lt1"/>
                          </a:solidFill>
                          <a:effectLst/>
                          <a:latin typeface="Adobe Gothic Std B" panose="020B0800000000000000" pitchFamily="34" charset="-128"/>
                          <a:ea typeface="Adobe Gothic Std B" panose="020B0800000000000000" pitchFamily="34" charset="-128"/>
                          <a:cs typeface="+mn-cs"/>
                        </a:rPr>
                        <a:t>Membuat</a:t>
                      </a:r>
                      <a:r>
                        <a:rPr lang="en-US" sz="1200" kern="1200" dirty="0" smtClean="0">
                          <a:solidFill>
                            <a:schemeClr val="lt1"/>
                          </a:solidFill>
                          <a:effectLst/>
                          <a:latin typeface="Adobe Gothic Std B" panose="020B0800000000000000" pitchFamily="34" charset="-128"/>
                          <a:ea typeface="Adobe Gothic Std B" panose="020B0800000000000000" pitchFamily="34" charset="-128"/>
                          <a:cs typeface="+mn-cs"/>
                        </a:rPr>
                        <a:t> Content Plan </a:t>
                      </a:r>
                      <a:r>
                        <a:rPr lang="en-US" sz="1200" kern="1200" dirty="0" err="1" smtClean="0">
                          <a:solidFill>
                            <a:schemeClr val="lt1"/>
                          </a:solidFill>
                          <a:effectLst/>
                          <a:latin typeface="Adobe Gothic Std B" panose="020B0800000000000000" pitchFamily="34" charset="-128"/>
                          <a:ea typeface="Adobe Gothic Std B" panose="020B0800000000000000" pitchFamily="34" charset="-128"/>
                          <a:cs typeface="+mn-cs"/>
                        </a:rPr>
                        <a:t>acara</a:t>
                      </a:r>
                      <a:r>
                        <a:rPr lang="en-US" sz="1200" kern="1200" dirty="0" smtClean="0">
                          <a:solidFill>
                            <a:schemeClr val="lt1"/>
                          </a:solidFill>
                          <a:effectLst/>
                          <a:latin typeface="Adobe Gothic Std B" panose="020B0800000000000000" pitchFamily="34" charset="-128"/>
                          <a:ea typeface="Adobe Gothic Std B" panose="020B0800000000000000" pitchFamily="34" charset="-128"/>
                          <a:cs typeface="+mn-cs"/>
                        </a:rPr>
                        <a:t> </a:t>
                      </a:r>
                      <a:r>
                        <a:rPr lang="en-US" sz="1200" kern="1200" dirty="0" err="1" smtClean="0">
                          <a:solidFill>
                            <a:schemeClr val="lt1"/>
                          </a:solidFill>
                          <a:effectLst/>
                          <a:latin typeface="Adobe Gothic Std B" panose="020B0800000000000000" pitchFamily="34" charset="-128"/>
                          <a:ea typeface="Adobe Gothic Std B" panose="020B0800000000000000" pitchFamily="34" charset="-128"/>
                          <a:cs typeface="+mn-cs"/>
                        </a:rPr>
                        <a:t>TikTok</a:t>
                      </a:r>
                      <a:r>
                        <a:rPr lang="en-US" sz="1200" kern="1200" dirty="0" smtClean="0">
                          <a:solidFill>
                            <a:schemeClr val="lt1"/>
                          </a:solidFill>
                          <a:effectLst/>
                          <a:latin typeface="Adobe Gothic Std B" panose="020B0800000000000000" pitchFamily="34" charset="-128"/>
                          <a:ea typeface="Adobe Gothic Std B" panose="020B0800000000000000" pitchFamily="34" charset="-128"/>
                          <a:cs typeface="+mn-cs"/>
                        </a:rPr>
                        <a:t> Challenge.</a:t>
                      </a:r>
                      <a:endParaRPr lang="en-US" sz="1200" dirty="0">
                        <a:latin typeface="Adobe Gothic Std B" panose="020B0800000000000000" pitchFamily="34" charset="-128"/>
                        <a:ea typeface="Adobe Gothic Std B" panose="020B0800000000000000" pitchFamily="34" charset="-128"/>
                      </a:endParaRPr>
                    </a:p>
                  </a:txBody>
                  <a:tcPr/>
                </a:tc>
                <a:tc>
                  <a:txBody>
                    <a:bodyPr/>
                    <a:lstStyle/>
                    <a:p>
                      <a:pPr algn="just">
                        <a:lnSpc>
                          <a:spcPct val="150000"/>
                        </a:lnSpc>
                      </a:pPr>
                      <a:r>
                        <a:rPr lang="en-US" sz="1200" dirty="0" err="1" smtClean="0">
                          <a:latin typeface="Adobe Gothic Std B" panose="020B0800000000000000" pitchFamily="34" charset="-128"/>
                          <a:ea typeface="Adobe Gothic Std B" panose="020B0800000000000000" pitchFamily="34" charset="-128"/>
                        </a:rPr>
                        <a:t>Masing-masing</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anggota</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dari</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divisi</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TikTok</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mencari</a:t>
                      </a:r>
                      <a:r>
                        <a:rPr lang="en-US" sz="1200" dirty="0" smtClean="0">
                          <a:latin typeface="Adobe Gothic Std B" panose="020B0800000000000000" pitchFamily="34" charset="-128"/>
                          <a:ea typeface="Adobe Gothic Std B" panose="020B0800000000000000" pitchFamily="34" charset="-128"/>
                        </a:rPr>
                        <a:t> 1 </a:t>
                      </a:r>
                      <a:r>
                        <a:rPr lang="en-US" sz="1200" dirty="0" err="1" smtClean="0">
                          <a:latin typeface="Adobe Gothic Std B" panose="020B0800000000000000" pitchFamily="34" charset="-128"/>
                          <a:ea typeface="Adobe Gothic Std B" panose="020B0800000000000000" pitchFamily="34" charset="-128"/>
                        </a:rPr>
                        <a:t>macam</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konten</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dengan</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tema</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mengenai</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kegiatan</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apa</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saja</a:t>
                      </a:r>
                      <a:r>
                        <a:rPr lang="en-US" sz="1200" dirty="0" smtClean="0">
                          <a:latin typeface="Adobe Gothic Std B" panose="020B0800000000000000" pitchFamily="34" charset="-128"/>
                          <a:ea typeface="Adobe Gothic Std B" panose="020B0800000000000000" pitchFamily="34" charset="-128"/>
                        </a:rPr>
                        <a:t> yang </a:t>
                      </a:r>
                      <a:r>
                        <a:rPr lang="en-US" sz="1200" dirty="0" err="1" smtClean="0">
                          <a:latin typeface="Adobe Gothic Std B" panose="020B0800000000000000" pitchFamily="34" charset="-128"/>
                          <a:ea typeface="Adobe Gothic Std B" panose="020B0800000000000000" pitchFamily="34" charset="-128"/>
                        </a:rPr>
                        <a:t>bisa</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dilakukan</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selama</a:t>
                      </a:r>
                      <a:r>
                        <a:rPr lang="en-US" sz="1200" dirty="0" smtClean="0">
                          <a:latin typeface="Adobe Gothic Std B" panose="020B0800000000000000" pitchFamily="34" charset="-128"/>
                          <a:ea typeface="Adobe Gothic Std B" panose="020B0800000000000000" pitchFamily="34" charset="-128"/>
                        </a:rPr>
                        <a:t> di </a:t>
                      </a:r>
                      <a:r>
                        <a:rPr lang="en-US" sz="1200" dirty="0" err="1" smtClean="0">
                          <a:latin typeface="Adobe Gothic Std B" panose="020B0800000000000000" pitchFamily="34" charset="-128"/>
                          <a:ea typeface="Adobe Gothic Std B" panose="020B0800000000000000" pitchFamily="34" charset="-128"/>
                        </a:rPr>
                        <a:t>rumah</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saja</a:t>
                      </a:r>
                      <a:r>
                        <a:rPr lang="en-US" sz="1200" dirty="0" smtClean="0">
                          <a:latin typeface="Adobe Gothic Std B" panose="020B0800000000000000" pitchFamily="34" charset="-128"/>
                          <a:ea typeface="Adobe Gothic Std B" panose="020B0800000000000000" pitchFamily="34" charset="-128"/>
                        </a:rPr>
                        <a:t>. Dari </a:t>
                      </a:r>
                      <a:r>
                        <a:rPr lang="en-US" sz="1200" dirty="0" err="1" smtClean="0">
                          <a:latin typeface="Adobe Gothic Std B" panose="020B0800000000000000" pitchFamily="34" charset="-128"/>
                          <a:ea typeface="Adobe Gothic Std B" panose="020B0800000000000000" pitchFamily="34" charset="-128"/>
                        </a:rPr>
                        <a:t>konten-konten</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tersebut</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nantinya</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akan</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disortir</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kembali</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sesuai</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dengan</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jenis</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kegiatan</a:t>
                      </a:r>
                      <a:r>
                        <a:rPr lang="en-US" sz="1200" dirty="0" smtClean="0">
                          <a:latin typeface="Adobe Gothic Std B" panose="020B0800000000000000" pitchFamily="34" charset="-128"/>
                          <a:ea typeface="Adobe Gothic Std B" panose="020B0800000000000000" pitchFamily="34" charset="-128"/>
                        </a:rPr>
                        <a:t> yang </a:t>
                      </a:r>
                      <a:r>
                        <a:rPr lang="en-US" sz="1200" dirty="0" err="1" smtClean="0">
                          <a:latin typeface="Adobe Gothic Std B" panose="020B0800000000000000" pitchFamily="34" charset="-128"/>
                          <a:ea typeface="Adobe Gothic Std B" panose="020B0800000000000000" pitchFamily="34" charset="-128"/>
                        </a:rPr>
                        <a:t>selanjutnya</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akan</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digunakan</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untuk</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konten</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promosi</a:t>
                      </a:r>
                      <a:r>
                        <a:rPr lang="en-US" sz="1200" dirty="0" smtClean="0">
                          <a:latin typeface="Adobe Gothic Std B" panose="020B0800000000000000" pitchFamily="34" charset="-128"/>
                          <a:ea typeface="Adobe Gothic Std B" panose="020B0800000000000000" pitchFamily="34" charset="-128"/>
                        </a:rPr>
                        <a:t> di </a:t>
                      </a:r>
                      <a:r>
                        <a:rPr lang="en-US" sz="1200" dirty="0" err="1" smtClean="0">
                          <a:latin typeface="Adobe Gothic Std B" panose="020B0800000000000000" pitchFamily="34" charset="-128"/>
                          <a:ea typeface="Adobe Gothic Std B" panose="020B0800000000000000" pitchFamily="34" charset="-128"/>
                        </a:rPr>
                        <a:t>TikTok</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Sedangkan</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untuk</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promosi</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Instagram</a:t>
                      </a:r>
                      <a:r>
                        <a:rPr lang="en-US" sz="1200" dirty="0" smtClean="0">
                          <a:latin typeface="Adobe Gothic Std B" panose="020B0800000000000000" pitchFamily="34" charset="-128"/>
                          <a:ea typeface="Adobe Gothic Std B" panose="020B0800000000000000" pitchFamily="34" charset="-128"/>
                        </a:rPr>
                        <a:t> kami </a:t>
                      </a:r>
                      <a:r>
                        <a:rPr lang="en-US" sz="1200" dirty="0" err="1" smtClean="0">
                          <a:latin typeface="Adobe Gothic Std B" panose="020B0800000000000000" pitchFamily="34" charset="-128"/>
                          <a:ea typeface="Adobe Gothic Std B" panose="020B0800000000000000" pitchFamily="34" charset="-128"/>
                        </a:rPr>
                        <a:t>membuat</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beberapa</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segmentasi</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seperti</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informasi</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mengenai</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kegiatan</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TikTokFFH</a:t>
                      </a:r>
                      <a:r>
                        <a:rPr lang="en-US" sz="1200" dirty="0" smtClean="0">
                          <a:latin typeface="Adobe Gothic Std B" panose="020B0800000000000000" pitchFamily="34" charset="-128"/>
                          <a:ea typeface="Adobe Gothic Std B" panose="020B0800000000000000" pitchFamily="34" charset="-128"/>
                        </a:rPr>
                        <a:t> (open </a:t>
                      </a:r>
                      <a:r>
                        <a:rPr lang="en-US" sz="1200" dirty="0" err="1" smtClean="0">
                          <a:latin typeface="Adobe Gothic Std B" panose="020B0800000000000000" pitchFamily="34" charset="-128"/>
                          <a:ea typeface="Adobe Gothic Std B" panose="020B0800000000000000" pitchFamily="34" charset="-128"/>
                        </a:rPr>
                        <a:t>regist</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dan</a:t>
                      </a:r>
                      <a:r>
                        <a:rPr lang="en-US" sz="1200" dirty="0" smtClean="0">
                          <a:latin typeface="Adobe Gothic Std B" panose="020B0800000000000000" pitchFamily="34" charset="-128"/>
                          <a:ea typeface="Adobe Gothic Std B" panose="020B0800000000000000" pitchFamily="34" charset="-128"/>
                        </a:rPr>
                        <a:t> close </a:t>
                      </a:r>
                      <a:r>
                        <a:rPr lang="en-US" sz="1200" dirty="0" err="1" smtClean="0">
                          <a:latin typeface="Adobe Gothic Std B" panose="020B0800000000000000" pitchFamily="34" charset="-128"/>
                          <a:ea typeface="Adobe Gothic Std B" panose="020B0800000000000000" pitchFamily="34" charset="-128"/>
                        </a:rPr>
                        <a:t>regist</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ketentuan</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dari</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TikTokFFH</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pengumuman</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peserta</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funfact</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mengenai</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aplikasi</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TikTok</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serta</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memberikan</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konten</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rujukan</a:t>
                      </a:r>
                      <a:r>
                        <a:rPr lang="en-US" sz="1200" dirty="0" smtClean="0">
                          <a:latin typeface="Adobe Gothic Std B" panose="020B0800000000000000" pitchFamily="34" charset="-128"/>
                          <a:ea typeface="Adobe Gothic Std B" panose="020B0800000000000000" pitchFamily="34" charset="-128"/>
                        </a:rPr>
                        <a:t> </a:t>
                      </a:r>
                      <a:r>
                        <a:rPr lang="en-US" sz="1200" dirty="0" err="1" smtClean="0">
                          <a:latin typeface="Adobe Gothic Std B" panose="020B0800000000000000" pitchFamily="34" charset="-128"/>
                          <a:ea typeface="Adobe Gothic Std B" panose="020B0800000000000000" pitchFamily="34" charset="-128"/>
                        </a:rPr>
                        <a:t>untuk</a:t>
                      </a:r>
                      <a:r>
                        <a:rPr lang="en-US" sz="1200" dirty="0" smtClean="0">
                          <a:latin typeface="Adobe Gothic Std B" panose="020B0800000000000000" pitchFamily="34" charset="-128"/>
                          <a:ea typeface="Adobe Gothic Std B" panose="020B0800000000000000" pitchFamily="34" charset="-128"/>
                        </a:rPr>
                        <a:t> video </a:t>
                      </a:r>
                      <a:r>
                        <a:rPr lang="en-US" sz="1200" dirty="0" err="1" smtClean="0">
                          <a:latin typeface="Adobe Gothic Std B" panose="020B0800000000000000" pitchFamily="34" charset="-128"/>
                          <a:ea typeface="Adobe Gothic Std B" panose="020B0800000000000000" pitchFamily="34" charset="-128"/>
                        </a:rPr>
                        <a:t>peserta</a:t>
                      </a:r>
                      <a:endParaRPr lang="en-US" sz="1200" dirty="0">
                        <a:latin typeface="Adobe Gothic Std B" panose="020B0800000000000000" pitchFamily="34" charset="-128"/>
                        <a:ea typeface="Adobe Gothic Std B" panose="020B0800000000000000" pitchFamily="34" charset="-128"/>
                      </a:endParaRPr>
                    </a:p>
                  </a:txBody>
                  <a:tcPr/>
                </a:tc>
              </a:tr>
            </a:tbl>
          </a:graphicData>
        </a:graphic>
      </p:graphicFrame>
    </p:spTree>
    <p:extLst>
      <p:ext uri="{BB962C8B-B14F-4D97-AF65-F5344CB8AC3E}">
        <p14:creationId xmlns:p14="http://schemas.microsoft.com/office/powerpoint/2010/main" val="4034906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6248" y="51593"/>
            <a:ext cx="105156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smtClean="0">
                <a:solidFill>
                  <a:srgbClr val="FD8D00"/>
                </a:solidFill>
                <a:latin typeface="Adobe Gothic Std B" panose="020B0800000000000000" pitchFamily="34" charset="-128"/>
                <a:ea typeface="Adobe Gothic Std B" panose="020B0800000000000000" pitchFamily="34" charset="-128"/>
              </a:rPr>
              <a:t>JOB DESCRIPTION &amp; REALISASI</a:t>
            </a:r>
            <a:endParaRPr lang="en-US" sz="4400" dirty="0">
              <a:solidFill>
                <a:srgbClr val="FD8D00"/>
              </a:solidFill>
              <a:latin typeface="Adobe Gothic Std B" panose="020B0800000000000000" pitchFamily="34" charset="-128"/>
              <a:ea typeface="Adobe Gothic Std B" panose="020B0800000000000000" pitchFamily="34"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34937"/>
            <a:ext cx="1825625" cy="1825625"/>
          </a:xfrm>
          <a:prstGeom prst="rect">
            <a:avLst/>
          </a:prstGeom>
        </p:spPr>
      </p:pic>
      <p:graphicFrame>
        <p:nvGraphicFramePr>
          <p:cNvPr id="2" name="Table 1"/>
          <p:cNvGraphicFramePr>
            <a:graphicFrameLocks noGrp="1"/>
          </p:cNvGraphicFramePr>
          <p:nvPr>
            <p:extLst/>
          </p:nvPr>
        </p:nvGraphicFramePr>
        <p:xfrm>
          <a:off x="1041950" y="1780840"/>
          <a:ext cx="10099898" cy="4152478"/>
        </p:xfrm>
        <a:graphic>
          <a:graphicData uri="http://schemas.openxmlformats.org/drawingml/2006/table">
            <a:tbl>
              <a:tblPr firstRow="1" bandRow="1">
                <a:tableStyleId>{18603FDC-E32A-4AB5-989C-0864C3EAD2B8}</a:tableStyleId>
              </a:tblPr>
              <a:tblGrid>
                <a:gridCol w="503515"/>
                <a:gridCol w="3296991"/>
                <a:gridCol w="6299392"/>
              </a:tblGrid>
              <a:tr h="460084">
                <a:tc>
                  <a:txBody>
                    <a:bodyPr/>
                    <a:lstStyle/>
                    <a:p>
                      <a:pPr algn="just">
                        <a:lnSpc>
                          <a:spcPct val="150000"/>
                        </a:lnSpc>
                      </a:pPr>
                      <a:r>
                        <a:rPr lang="en-US" sz="1300" dirty="0" smtClean="0">
                          <a:latin typeface="Adobe Gothic Std B" panose="020B0800000000000000" pitchFamily="34" charset="-128"/>
                          <a:ea typeface="Adobe Gothic Std B" panose="020B0800000000000000" pitchFamily="34" charset="-128"/>
                        </a:rPr>
                        <a:t>AD</a:t>
                      </a:r>
                    </a:p>
                    <a:p>
                      <a:pPr algn="just">
                        <a:lnSpc>
                          <a:spcPct val="150000"/>
                        </a:lnSpc>
                      </a:pPr>
                      <a:endParaRPr lang="en-US" sz="1300" dirty="0">
                        <a:latin typeface="Adobe Gothic Std B" panose="020B0800000000000000" pitchFamily="34" charset="-128"/>
                        <a:ea typeface="Adobe Gothic Std B" panose="020B0800000000000000" pitchFamily="34" charset="-128"/>
                      </a:endParaRPr>
                    </a:p>
                  </a:txBody>
                  <a:tcPr/>
                </a:tc>
                <a:tc>
                  <a:txBody>
                    <a:bodyPr/>
                    <a:lstStyle/>
                    <a:p>
                      <a:pPr algn="just">
                        <a:lnSpc>
                          <a:spcPct val="150000"/>
                        </a:lnSpc>
                      </a:pPr>
                      <a:r>
                        <a:rPr lang="en-US" sz="1300" dirty="0" smtClean="0">
                          <a:latin typeface="Adobe Gothic Std B" panose="020B0800000000000000" pitchFamily="34" charset="-128"/>
                          <a:ea typeface="Adobe Gothic Std B" panose="020B0800000000000000" pitchFamily="34" charset="-128"/>
                        </a:rPr>
                        <a:t>JOB</a:t>
                      </a:r>
                      <a:r>
                        <a:rPr lang="en-US" sz="1300" baseline="0" dirty="0" smtClean="0">
                          <a:latin typeface="Adobe Gothic Std B" panose="020B0800000000000000" pitchFamily="34" charset="-128"/>
                          <a:ea typeface="Adobe Gothic Std B" panose="020B0800000000000000" pitchFamily="34" charset="-128"/>
                        </a:rPr>
                        <a:t> DESCRIPTION</a:t>
                      </a:r>
                      <a:endParaRPr lang="en-US" sz="1300" dirty="0">
                        <a:latin typeface="Adobe Gothic Std B" panose="020B0800000000000000" pitchFamily="34" charset="-128"/>
                        <a:ea typeface="Adobe Gothic Std B" panose="020B0800000000000000" pitchFamily="34" charset="-128"/>
                      </a:endParaRPr>
                    </a:p>
                  </a:txBody>
                  <a:tcPr/>
                </a:tc>
                <a:tc>
                  <a:txBody>
                    <a:bodyPr/>
                    <a:lstStyle/>
                    <a:p>
                      <a:pPr algn="just">
                        <a:lnSpc>
                          <a:spcPct val="150000"/>
                        </a:lnSpc>
                      </a:pPr>
                      <a:r>
                        <a:rPr lang="en-US" sz="1300" dirty="0" smtClean="0">
                          <a:latin typeface="Adobe Gothic Std B" panose="020B0800000000000000" pitchFamily="34" charset="-128"/>
                          <a:ea typeface="Adobe Gothic Std B" panose="020B0800000000000000" pitchFamily="34" charset="-128"/>
                        </a:rPr>
                        <a:t>REALISASI</a:t>
                      </a:r>
                      <a:endParaRPr lang="en-US" sz="1300" dirty="0">
                        <a:latin typeface="Adobe Gothic Std B" panose="020B0800000000000000" pitchFamily="34" charset="-128"/>
                        <a:ea typeface="Adobe Gothic Std B" panose="020B0800000000000000" pitchFamily="34" charset="-128"/>
                      </a:endParaRPr>
                    </a:p>
                  </a:txBody>
                  <a:tcPr/>
                </a:tc>
              </a:tr>
              <a:tr h="939632">
                <a:tc>
                  <a:txBody>
                    <a:bodyPr/>
                    <a:lstStyle/>
                    <a:p>
                      <a:pPr algn="just">
                        <a:lnSpc>
                          <a:spcPct val="150000"/>
                        </a:lnSpc>
                      </a:pPr>
                      <a:r>
                        <a:rPr lang="en-US" sz="1300" dirty="0" smtClean="0">
                          <a:latin typeface="Adobe Gothic Std B" panose="020B0800000000000000" pitchFamily="34" charset="-128"/>
                          <a:ea typeface="Adobe Gothic Std B" panose="020B0800000000000000" pitchFamily="34" charset="-128"/>
                        </a:rPr>
                        <a:t>6</a:t>
                      </a:r>
                      <a:endParaRPr lang="en-US" sz="1300" dirty="0">
                        <a:latin typeface="Adobe Gothic Std B" panose="020B0800000000000000" pitchFamily="34" charset="-128"/>
                        <a:ea typeface="Adobe Gothic Std B" panose="020B0800000000000000" pitchFamily="34" charset="-128"/>
                      </a:endParaRPr>
                    </a:p>
                  </a:txBody>
                  <a:tcPr/>
                </a:tc>
                <a:tc>
                  <a:txBody>
                    <a:bodyPr/>
                    <a:lstStyle/>
                    <a:p>
                      <a:pPr algn="just">
                        <a:lnSpc>
                          <a:spcPct val="150000"/>
                        </a:lnSpc>
                        <a:spcAft>
                          <a:spcPts val="0"/>
                        </a:spcAft>
                      </a:pPr>
                      <a:r>
                        <a:rPr lang="id-ID" sz="1300">
                          <a:effectLst/>
                          <a:latin typeface="Adobe Gothic Std B" panose="020B0800000000000000" pitchFamily="34" charset="-128"/>
                          <a:ea typeface="Adobe Gothic Std B" panose="020B0800000000000000" pitchFamily="34" charset="-128"/>
                          <a:cs typeface="Times New Roman" panose="02020603050405020304" pitchFamily="18" charset="0"/>
                        </a:rPr>
                        <a:t>Bertanggung jawab atas pembuatan dan pengelolaan Google Form</a:t>
                      </a:r>
                      <a:r>
                        <a:rPr lang="en-US" sz="1300">
                          <a:effectLst/>
                          <a:latin typeface="Adobe Gothic Std B" panose="020B0800000000000000" pitchFamily="34" charset="-128"/>
                          <a:ea typeface="Adobe Gothic Std B" panose="020B0800000000000000" pitchFamily="34" charset="-128"/>
                          <a:cs typeface="Times New Roman" panose="02020603050405020304" pitchFamily="18" charset="0"/>
                        </a:rPr>
                        <a:t>.</a:t>
                      </a:r>
                    </a:p>
                  </a:txBody>
                  <a:tcPr marL="68580" marR="68580" marT="0" marB="0"/>
                </a:tc>
                <a:tc>
                  <a:txBody>
                    <a:bodyPr/>
                    <a:lstStyle/>
                    <a:p>
                      <a:pPr algn="just">
                        <a:lnSpc>
                          <a:spcPct val="150000"/>
                        </a:lnSpc>
                        <a:spcAft>
                          <a:spcPts val="0"/>
                        </a:spcAft>
                      </a:pPr>
                      <a:r>
                        <a:rPr lang="en-GB" sz="1300">
                          <a:effectLst/>
                          <a:latin typeface="Adobe Gothic Std B" panose="020B0800000000000000" pitchFamily="34" charset="-128"/>
                          <a:ea typeface="Adobe Gothic Std B" panose="020B0800000000000000" pitchFamily="34" charset="-128"/>
                          <a:cs typeface="Times New Roman" panose="02020603050405020304" pitchFamily="18" charset="0"/>
                        </a:rPr>
                        <a:t>Google form dibuat pada awal sebelum pendaftaran Tiktok dimulai, yaitu pada tanggal 11 April 2020, selanjutnya kami melakukan pemantauan terkait berapa banyak peserta yang mendaftar setiap harinya</a:t>
                      </a:r>
                      <a:endParaRPr lang="en-US" sz="13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r>
              <a:tr h="1263523">
                <a:tc>
                  <a:txBody>
                    <a:bodyPr/>
                    <a:lstStyle/>
                    <a:p>
                      <a:pPr algn="just">
                        <a:lnSpc>
                          <a:spcPct val="150000"/>
                        </a:lnSpc>
                      </a:pPr>
                      <a:r>
                        <a:rPr lang="en-US" sz="1300" dirty="0" smtClean="0">
                          <a:latin typeface="Adobe Gothic Std B" panose="020B0800000000000000" pitchFamily="34" charset="-128"/>
                          <a:ea typeface="Adobe Gothic Std B" panose="020B0800000000000000" pitchFamily="34" charset="-128"/>
                        </a:rPr>
                        <a:t>7</a:t>
                      </a:r>
                      <a:endParaRPr lang="en-US" sz="1300" dirty="0">
                        <a:latin typeface="Adobe Gothic Std B" panose="020B0800000000000000" pitchFamily="34" charset="-128"/>
                        <a:ea typeface="Adobe Gothic Std B" panose="020B0800000000000000" pitchFamily="34" charset="-128"/>
                      </a:endParaRPr>
                    </a:p>
                  </a:txBody>
                  <a:tcPr/>
                </a:tc>
                <a:tc>
                  <a:txBody>
                    <a:bodyPr/>
                    <a:lstStyle/>
                    <a:p>
                      <a:pPr algn="just">
                        <a:lnSpc>
                          <a:spcPct val="150000"/>
                        </a:lnSpc>
                        <a:spcAft>
                          <a:spcPts val="0"/>
                        </a:spcAft>
                      </a:pPr>
                      <a:r>
                        <a:rPr lang="id-ID"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Bertanggung jawab untuk mengunggah konten </a:t>
                      </a:r>
                      <a:r>
                        <a:rPr lang="en-US"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promosi</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di </a:t>
                      </a:r>
                      <a:r>
                        <a:rPr lang="id-ID"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TikTok.</a:t>
                      </a:r>
                      <a:endPar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algn="just">
                        <a:lnSpc>
                          <a:spcPct val="150000"/>
                        </a:lnSpc>
                        <a:spcAft>
                          <a:spcPts val="0"/>
                        </a:spcAft>
                      </a:pP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Kami </a:t>
                      </a:r>
                      <a:r>
                        <a:rPr lang="en-US"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setiap</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harinya</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mengunggah</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konten</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promosi</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di </a:t>
                      </a:r>
                      <a:r>
                        <a:rPr lang="en-US"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TikTok</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sebagai</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bahan</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referensi</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peserta</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terhadap</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tema</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dari</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TikTok</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Challenge , </a:t>
                      </a:r>
                      <a:r>
                        <a:rPr lang="en-US"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yaitu</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300" i="1" dirty="0">
                          <a:effectLst/>
                          <a:latin typeface="Adobe Gothic Std B" panose="020B0800000000000000" pitchFamily="34" charset="-128"/>
                          <a:ea typeface="Adobe Gothic Std B" panose="020B0800000000000000" pitchFamily="34" charset="-128"/>
                          <a:cs typeface="Times New Roman" panose="02020603050405020304" pitchFamily="18" charset="0"/>
                        </a:rPr>
                        <a:t>Do Fun From Home During Quarantine</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mengikuti</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kompetisi</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Mengunggah</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satu</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konten</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satu</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hari</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mulai</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pertanggal</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24 April – 6 Mei 2020.</a:t>
                      </a:r>
                    </a:p>
                  </a:txBody>
                  <a:tcPr marL="68580" marR="68580" marT="0" marB="0"/>
                </a:tc>
              </a:tr>
              <a:tr h="1263523">
                <a:tc>
                  <a:txBody>
                    <a:bodyPr/>
                    <a:lstStyle/>
                    <a:p>
                      <a:pPr algn="just">
                        <a:lnSpc>
                          <a:spcPct val="150000"/>
                        </a:lnSpc>
                      </a:pPr>
                      <a:r>
                        <a:rPr lang="en-US" sz="1300" dirty="0" smtClean="0">
                          <a:latin typeface="Adobe Gothic Std B" panose="020B0800000000000000" pitchFamily="34" charset="-128"/>
                          <a:ea typeface="Adobe Gothic Std B" panose="020B0800000000000000" pitchFamily="34" charset="-128"/>
                        </a:rPr>
                        <a:t>8</a:t>
                      </a:r>
                      <a:endParaRPr lang="en-US" sz="1300" dirty="0">
                        <a:latin typeface="Adobe Gothic Std B" panose="020B0800000000000000" pitchFamily="34" charset="-128"/>
                        <a:ea typeface="Adobe Gothic Std B" panose="020B0800000000000000" pitchFamily="34" charset="-128"/>
                      </a:endParaRPr>
                    </a:p>
                  </a:txBody>
                  <a:tcPr/>
                </a:tc>
                <a:tc>
                  <a:txBody>
                    <a:bodyPr/>
                    <a:lstStyle/>
                    <a:p>
                      <a:pPr algn="just">
                        <a:lnSpc>
                          <a:spcPct val="150000"/>
                        </a:lnSpc>
                        <a:spcAft>
                          <a:spcPts val="0"/>
                        </a:spcAft>
                      </a:pPr>
                      <a:r>
                        <a:rPr lang="id-ID"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Bertanggung jawab atas pendaftaran dan pencarian peserta</a:t>
                      </a:r>
                      <a:r>
                        <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a:t>
                      </a:r>
                    </a:p>
                  </a:txBody>
                  <a:tcPr marL="68580" marR="68580" marT="0" marB="0"/>
                </a:tc>
                <a:tc>
                  <a:txBody>
                    <a:bodyPr/>
                    <a:lstStyle/>
                    <a:p>
                      <a:pPr algn="just">
                        <a:lnSpc>
                          <a:spcPct val="150000"/>
                        </a:lnSpc>
                        <a:spcAft>
                          <a:spcPts val="0"/>
                        </a:spcAft>
                      </a:pP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Masing-masing</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anggota</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dari</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divisi</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TikTok</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wajib</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membawa</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minimal 5 orang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sebagai</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peserta</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dari</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TikTokFFH</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dan</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mereka</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pula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bertanggung</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jawab</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mengingatkan</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calon</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peserta</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mengisi</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form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terlebih</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dahulu</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melalui</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link yang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tersedia</a:t>
                      </a:r>
                      <a:endPar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184593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6248" y="51593"/>
            <a:ext cx="105156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smtClean="0">
                <a:solidFill>
                  <a:srgbClr val="FD8D00"/>
                </a:solidFill>
                <a:latin typeface="Adobe Gothic Std B" panose="020B0800000000000000" pitchFamily="34" charset="-128"/>
                <a:ea typeface="Adobe Gothic Std B" panose="020B0800000000000000" pitchFamily="34" charset="-128"/>
              </a:rPr>
              <a:t>JOB DESCRIPTION &amp; REALISASI</a:t>
            </a:r>
            <a:endParaRPr lang="en-US" sz="4400" dirty="0">
              <a:solidFill>
                <a:srgbClr val="FD8D00"/>
              </a:solidFill>
              <a:latin typeface="Adobe Gothic Std B" panose="020B0800000000000000" pitchFamily="34" charset="-128"/>
              <a:ea typeface="Adobe Gothic Std B" panose="020B0800000000000000" pitchFamily="34"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34937"/>
            <a:ext cx="1825625" cy="1825625"/>
          </a:xfrm>
          <a:prstGeom prst="rect">
            <a:avLst/>
          </a:prstGeom>
        </p:spPr>
      </p:pic>
      <p:graphicFrame>
        <p:nvGraphicFramePr>
          <p:cNvPr id="2" name="Table 1"/>
          <p:cNvGraphicFramePr>
            <a:graphicFrameLocks noGrp="1"/>
          </p:cNvGraphicFramePr>
          <p:nvPr>
            <p:extLst/>
          </p:nvPr>
        </p:nvGraphicFramePr>
        <p:xfrm>
          <a:off x="1041950" y="1780841"/>
          <a:ext cx="10099898" cy="4130562"/>
        </p:xfrm>
        <a:graphic>
          <a:graphicData uri="http://schemas.openxmlformats.org/drawingml/2006/table">
            <a:tbl>
              <a:tblPr firstRow="1" bandRow="1">
                <a:tableStyleId>{18603FDC-E32A-4AB5-989C-0864C3EAD2B8}</a:tableStyleId>
              </a:tblPr>
              <a:tblGrid>
                <a:gridCol w="503515"/>
                <a:gridCol w="3296991"/>
                <a:gridCol w="6299392"/>
              </a:tblGrid>
              <a:tr h="394506">
                <a:tc>
                  <a:txBody>
                    <a:bodyPr/>
                    <a:lstStyle/>
                    <a:p>
                      <a:pPr algn="just">
                        <a:lnSpc>
                          <a:spcPct val="150000"/>
                        </a:lnSpc>
                      </a:pPr>
                      <a:r>
                        <a:rPr lang="en-US" sz="1200" dirty="0" smtClean="0">
                          <a:latin typeface="Adobe Gothic Std B" panose="020B0800000000000000" pitchFamily="34" charset="-128"/>
                          <a:ea typeface="Adobe Gothic Std B" panose="020B0800000000000000" pitchFamily="34" charset="-128"/>
                        </a:rPr>
                        <a:t>NO</a:t>
                      </a:r>
                      <a:endParaRPr lang="en-US" sz="1200" dirty="0">
                        <a:latin typeface="Adobe Gothic Std B" panose="020B0800000000000000" pitchFamily="34" charset="-128"/>
                        <a:ea typeface="Adobe Gothic Std B" panose="020B0800000000000000" pitchFamily="34" charset="-128"/>
                      </a:endParaRPr>
                    </a:p>
                  </a:txBody>
                  <a:tcPr/>
                </a:tc>
                <a:tc>
                  <a:txBody>
                    <a:bodyPr/>
                    <a:lstStyle/>
                    <a:p>
                      <a:pPr algn="just">
                        <a:lnSpc>
                          <a:spcPct val="150000"/>
                        </a:lnSpc>
                      </a:pPr>
                      <a:r>
                        <a:rPr lang="en-US" sz="1200" dirty="0" smtClean="0">
                          <a:latin typeface="Adobe Gothic Std B" panose="020B0800000000000000" pitchFamily="34" charset="-128"/>
                          <a:ea typeface="Adobe Gothic Std B" panose="020B0800000000000000" pitchFamily="34" charset="-128"/>
                        </a:rPr>
                        <a:t>JOB</a:t>
                      </a:r>
                      <a:r>
                        <a:rPr lang="en-US" sz="1200" baseline="0" dirty="0" smtClean="0">
                          <a:latin typeface="Adobe Gothic Std B" panose="020B0800000000000000" pitchFamily="34" charset="-128"/>
                          <a:ea typeface="Adobe Gothic Std B" panose="020B0800000000000000" pitchFamily="34" charset="-128"/>
                        </a:rPr>
                        <a:t> DESCRIPTION</a:t>
                      </a:r>
                      <a:endParaRPr lang="en-US" sz="1200" dirty="0">
                        <a:latin typeface="Adobe Gothic Std B" panose="020B0800000000000000" pitchFamily="34" charset="-128"/>
                        <a:ea typeface="Adobe Gothic Std B" panose="020B0800000000000000" pitchFamily="34" charset="-128"/>
                      </a:endParaRPr>
                    </a:p>
                  </a:txBody>
                  <a:tcPr/>
                </a:tc>
                <a:tc>
                  <a:txBody>
                    <a:bodyPr/>
                    <a:lstStyle/>
                    <a:p>
                      <a:pPr algn="just">
                        <a:lnSpc>
                          <a:spcPct val="150000"/>
                        </a:lnSpc>
                      </a:pPr>
                      <a:r>
                        <a:rPr lang="en-US" sz="1200" dirty="0" smtClean="0">
                          <a:latin typeface="Adobe Gothic Std B" panose="020B0800000000000000" pitchFamily="34" charset="-128"/>
                          <a:ea typeface="Adobe Gothic Std B" panose="020B0800000000000000" pitchFamily="34" charset="-128"/>
                        </a:rPr>
                        <a:t>REALISASI</a:t>
                      </a:r>
                      <a:endParaRPr lang="en-US" sz="1200" dirty="0">
                        <a:latin typeface="Adobe Gothic Std B" panose="020B0800000000000000" pitchFamily="34" charset="-128"/>
                        <a:ea typeface="Adobe Gothic Std B" panose="020B0800000000000000" pitchFamily="34" charset="-128"/>
                      </a:endParaRPr>
                    </a:p>
                  </a:txBody>
                  <a:tcPr/>
                </a:tc>
              </a:tr>
              <a:tr h="1430288">
                <a:tc>
                  <a:txBody>
                    <a:bodyPr/>
                    <a:lstStyle/>
                    <a:p>
                      <a:pPr algn="just">
                        <a:lnSpc>
                          <a:spcPct val="150000"/>
                        </a:lnSpc>
                      </a:pPr>
                      <a:r>
                        <a:rPr lang="en-US" sz="1200" dirty="0" smtClean="0">
                          <a:latin typeface="Adobe Gothic Std B" panose="020B0800000000000000" pitchFamily="34" charset="-128"/>
                          <a:ea typeface="Adobe Gothic Std B" panose="020B0800000000000000" pitchFamily="34" charset="-128"/>
                        </a:rPr>
                        <a:t>9</a:t>
                      </a:r>
                      <a:endParaRPr lang="en-US" sz="1200" dirty="0">
                        <a:latin typeface="Adobe Gothic Std B" panose="020B0800000000000000" pitchFamily="34" charset="-128"/>
                        <a:ea typeface="Adobe Gothic Std B" panose="020B0800000000000000" pitchFamily="34" charset="-128"/>
                      </a:endParaRPr>
                    </a:p>
                  </a:txBody>
                  <a:tcPr/>
                </a:tc>
                <a:tc>
                  <a:txBody>
                    <a:bodyPr/>
                    <a:lstStyle/>
                    <a:p>
                      <a:pPr algn="just">
                        <a:lnSpc>
                          <a:spcPct val="150000"/>
                        </a:lnSpc>
                        <a:spcAft>
                          <a:spcPts val="0"/>
                        </a:spcAft>
                      </a:pPr>
                      <a:r>
                        <a:rPr lang="id-ID" sz="1200">
                          <a:effectLst/>
                          <a:latin typeface="Adobe Gothic Std B" panose="020B0800000000000000" pitchFamily="34" charset="-128"/>
                          <a:ea typeface="Adobe Gothic Std B" panose="020B0800000000000000" pitchFamily="34" charset="-128"/>
                          <a:cs typeface="Times New Roman" panose="02020603050405020304" pitchFamily="18" charset="0"/>
                        </a:rPr>
                        <a:t>Memantau peserta yang sudah berpartisipasi dalam TikTok Challenge.</a:t>
                      </a:r>
                      <a:endParaRPr lang="en-US" sz="12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algn="just">
                        <a:lnSpc>
                          <a:spcPct val="150000"/>
                        </a:lnSpc>
                        <a:spcAft>
                          <a:spcPts val="0"/>
                        </a:spcAft>
                      </a:pPr>
                      <a:r>
                        <a:rPr lang="en-US" sz="1200">
                          <a:effectLst/>
                          <a:latin typeface="Adobe Gothic Std B" panose="020B0800000000000000" pitchFamily="34" charset="-128"/>
                          <a:ea typeface="Adobe Gothic Std B" panose="020B0800000000000000" pitchFamily="34" charset="-128"/>
                          <a:cs typeface="Times New Roman" panose="02020603050405020304" pitchFamily="18" charset="0"/>
                        </a:rPr>
                        <a:t>Kami setiap harinya memantau jumlah peserta yang dilihat berdasarkan </a:t>
                      </a:r>
                      <a:r>
                        <a:rPr lang="en-US" sz="1200" i="1">
                          <a:effectLst/>
                          <a:latin typeface="Adobe Gothic Std B" panose="020B0800000000000000" pitchFamily="34" charset="-128"/>
                          <a:ea typeface="Adobe Gothic Std B" panose="020B0800000000000000" pitchFamily="34" charset="-128"/>
                          <a:cs typeface="Times New Roman" panose="02020603050405020304" pitchFamily="18" charset="0"/>
                        </a:rPr>
                        <a:t>google form </a:t>
                      </a:r>
                      <a:r>
                        <a:rPr lang="en-US" sz="1200">
                          <a:effectLst/>
                          <a:latin typeface="Adobe Gothic Std B" panose="020B0800000000000000" pitchFamily="34" charset="-128"/>
                          <a:ea typeface="Adobe Gothic Std B" panose="020B0800000000000000" pitchFamily="34" charset="-128"/>
                          <a:cs typeface="Times New Roman" panose="02020603050405020304" pitchFamily="18" charset="0"/>
                        </a:rPr>
                        <a:t>dan </a:t>
                      </a:r>
                      <a:r>
                        <a:rPr lang="en-US" sz="1200" i="1">
                          <a:effectLst/>
                          <a:latin typeface="Adobe Gothic Std B" panose="020B0800000000000000" pitchFamily="34" charset="-128"/>
                          <a:ea typeface="Adobe Gothic Std B" panose="020B0800000000000000" pitchFamily="34" charset="-128"/>
                          <a:cs typeface="Times New Roman" panose="02020603050405020304" pitchFamily="18" charset="0"/>
                        </a:rPr>
                        <a:t>tracking </a:t>
                      </a:r>
                      <a:r>
                        <a:rPr lang="en-US" sz="1200">
                          <a:effectLst/>
                          <a:latin typeface="Adobe Gothic Std B" panose="020B0800000000000000" pitchFamily="34" charset="-128"/>
                          <a:ea typeface="Adobe Gothic Std B" panose="020B0800000000000000" pitchFamily="34" charset="-128"/>
                          <a:cs typeface="Times New Roman" panose="02020603050405020304" pitchFamily="18" charset="0"/>
                        </a:rPr>
                        <a:t>menggunakan tagar #TikTokFFH. Kami berhasil melampau target peserta TikTok </a:t>
                      </a:r>
                      <a:r>
                        <a:rPr lang="en-US" sz="1200" i="1">
                          <a:effectLst/>
                          <a:latin typeface="Adobe Gothic Std B" panose="020B0800000000000000" pitchFamily="34" charset="-128"/>
                          <a:ea typeface="Adobe Gothic Std B" panose="020B0800000000000000" pitchFamily="34" charset="-128"/>
                          <a:cs typeface="Times New Roman" panose="02020603050405020304" pitchFamily="18" charset="0"/>
                        </a:rPr>
                        <a:t>Challenge </a:t>
                      </a:r>
                      <a:r>
                        <a:rPr lang="en-US" sz="1200">
                          <a:effectLst/>
                          <a:latin typeface="Adobe Gothic Std B" panose="020B0800000000000000" pitchFamily="34" charset="-128"/>
                          <a:ea typeface="Adobe Gothic Std B" panose="020B0800000000000000" pitchFamily="34" charset="-128"/>
                          <a:cs typeface="Times New Roman" panose="02020603050405020304" pitchFamily="18" charset="0"/>
                        </a:rPr>
                        <a:t>yang menargetkan sebanyak 100 peserta. Sampai periode berakhir, jumlah peserta yang mengikuti kompetisi sebanyak 117 orang yang mengunggah konten videonya dengan menautkan #TikTokFFH.</a:t>
                      </a:r>
                    </a:p>
                  </a:txBody>
                  <a:tcPr marL="68580" marR="68580" marT="0" marB="0"/>
                </a:tc>
              </a:tr>
              <a:tr h="2305768">
                <a:tc>
                  <a:txBody>
                    <a:bodyPr/>
                    <a:lstStyle/>
                    <a:p>
                      <a:pPr algn="just">
                        <a:lnSpc>
                          <a:spcPct val="150000"/>
                        </a:lnSpc>
                      </a:pPr>
                      <a:r>
                        <a:rPr lang="en-US" sz="1200" dirty="0" smtClean="0">
                          <a:latin typeface="Adobe Gothic Std B" panose="020B0800000000000000" pitchFamily="34" charset="-128"/>
                          <a:ea typeface="Adobe Gothic Std B" panose="020B0800000000000000" pitchFamily="34" charset="-128"/>
                        </a:rPr>
                        <a:t>10</a:t>
                      </a:r>
                      <a:endParaRPr lang="en-US" sz="1200" dirty="0">
                        <a:latin typeface="Adobe Gothic Std B" panose="020B0800000000000000" pitchFamily="34" charset="-128"/>
                        <a:ea typeface="Adobe Gothic Std B" panose="020B0800000000000000" pitchFamily="34" charset="-128"/>
                      </a:endParaRPr>
                    </a:p>
                  </a:txBody>
                  <a:tcPr/>
                </a:tc>
                <a:tc>
                  <a:txBody>
                    <a:bodyPr/>
                    <a:lstStyle/>
                    <a:p>
                      <a:pPr algn="just">
                        <a:lnSpc>
                          <a:spcPct val="150000"/>
                        </a:lnSpc>
                        <a:spcAft>
                          <a:spcPts val="0"/>
                        </a:spcAft>
                      </a:pPr>
                      <a:r>
                        <a:rPr lang="id-ID" sz="1200">
                          <a:effectLst/>
                          <a:latin typeface="Adobe Gothic Std B" panose="020B0800000000000000" pitchFamily="34" charset="-128"/>
                          <a:ea typeface="Adobe Gothic Std B" panose="020B0800000000000000" pitchFamily="34" charset="-128"/>
                          <a:cs typeface="Times New Roman" panose="02020603050405020304" pitchFamily="18" charset="0"/>
                        </a:rPr>
                        <a:t>Menentukan penilaian untuk pemenang </a:t>
                      </a:r>
                      <a:endParaRPr lang="en-US" sz="12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algn="just">
                        <a:lnSpc>
                          <a:spcPct val="150000"/>
                        </a:lnSpc>
                        <a:spcAft>
                          <a:spcPts val="0"/>
                        </a:spcAft>
                      </a:pP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Kami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menentukan</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penilaian</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pemenang</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TikTok</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i="1" dirty="0">
                          <a:effectLst/>
                          <a:latin typeface="Adobe Gothic Std B" panose="020B0800000000000000" pitchFamily="34" charset="-128"/>
                          <a:ea typeface="Adobe Gothic Std B" panose="020B0800000000000000" pitchFamily="34" charset="-128"/>
                          <a:cs typeface="Times New Roman" panose="02020603050405020304" pitchFamily="18" charset="0"/>
                        </a:rPr>
                        <a:t>Challenge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pada</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tanggal</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6 Mei 23:59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seluruh</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konten</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video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peserta</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masuk</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dan</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jumlah</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i="1" dirty="0">
                          <a:effectLst/>
                          <a:latin typeface="Adobe Gothic Std B" panose="020B0800000000000000" pitchFamily="34" charset="-128"/>
                          <a:ea typeface="Adobe Gothic Std B" panose="020B0800000000000000" pitchFamily="34" charset="-128"/>
                          <a:cs typeface="Times New Roman" panose="02020603050405020304" pitchFamily="18" charset="0"/>
                        </a:rPr>
                        <a:t>likes </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yang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sudah</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dimiliki</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oleh</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masing-masing</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peserta</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Kami men-</a:t>
                      </a:r>
                      <a:r>
                        <a:rPr lang="en-US" sz="1200" i="1" dirty="0">
                          <a:effectLst/>
                          <a:latin typeface="Adobe Gothic Std B" panose="020B0800000000000000" pitchFamily="34" charset="-128"/>
                          <a:ea typeface="Adobe Gothic Std B" panose="020B0800000000000000" pitchFamily="34" charset="-128"/>
                          <a:cs typeface="Times New Roman" panose="02020603050405020304" pitchFamily="18" charset="0"/>
                        </a:rPr>
                        <a:t>tracking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jumlah</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peserta</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sudah</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berpartisipasi</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mengikuti</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acara</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TikTok</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i="1" dirty="0">
                          <a:effectLst/>
                          <a:latin typeface="Adobe Gothic Std B" panose="020B0800000000000000" pitchFamily="34" charset="-128"/>
                          <a:ea typeface="Adobe Gothic Std B" panose="020B0800000000000000" pitchFamily="34" charset="-128"/>
                          <a:cs typeface="Times New Roman" panose="02020603050405020304" pitchFamily="18" charset="0"/>
                        </a:rPr>
                        <a:t>Challenge</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tagar</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sudah</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ditentukan</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yaitu</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TikTokFFH</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Kriteria</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penilaian</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dilihat</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berdasarkan</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dari</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jumlah</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i="1" dirty="0">
                          <a:effectLst/>
                          <a:latin typeface="Adobe Gothic Std B" panose="020B0800000000000000" pitchFamily="34" charset="-128"/>
                          <a:ea typeface="Adobe Gothic Std B" panose="020B0800000000000000" pitchFamily="34" charset="-128"/>
                          <a:cs typeface="Times New Roman" panose="02020603050405020304" pitchFamily="18" charset="0"/>
                        </a:rPr>
                        <a:t>likes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terbanyak</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dari</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seluruh</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peserta</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mengikuti</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kompetisi</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Menentukan</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pemenang</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jumlah</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i="1" dirty="0">
                          <a:effectLst/>
                          <a:latin typeface="Adobe Gothic Std B" panose="020B0800000000000000" pitchFamily="34" charset="-128"/>
                          <a:ea typeface="Adobe Gothic Std B" panose="020B0800000000000000" pitchFamily="34" charset="-128"/>
                          <a:cs typeface="Times New Roman" panose="02020603050405020304" pitchFamily="18" charset="0"/>
                        </a:rPr>
                        <a:t>likes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terbanyak</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diperoleh</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oleh</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umarpad</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_.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perolehan</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i="1" dirty="0">
                          <a:effectLst/>
                          <a:latin typeface="Adobe Gothic Std B" panose="020B0800000000000000" pitchFamily="34" charset="-128"/>
                          <a:ea typeface="Adobe Gothic Std B" panose="020B0800000000000000" pitchFamily="34" charset="-128"/>
                          <a:cs typeface="Times New Roman" panose="02020603050405020304" pitchFamily="18" charset="0"/>
                        </a:rPr>
                        <a:t>likes</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sebesar</a:t>
                      </a:r>
                      <a:r>
                        <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rPr>
                        <a:t> 19.251 </a:t>
                      </a:r>
                      <a:r>
                        <a:rPr lang="en-US" sz="1200" i="1" dirty="0">
                          <a:effectLst/>
                          <a:latin typeface="Adobe Gothic Std B" panose="020B0800000000000000" pitchFamily="34" charset="-128"/>
                          <a:ea typeface="Adobe Gothic Std B" panose="020B0800000000000000" pitchFamily="34" charset="-128"/>
                          <a:cs typeface="Times New Roman" panose="02020603050405020304" pitchFamily="18" charset="0"/>
                        </a:rPr>
                        <a:t>likes.</a:t>
                      </a:r>
                      <a:endPar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84669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6248" y="51593"/>
            <a:ext cx="105156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smtClean="0">
                <a:solidFill>
                  <a:srgbClr val="FD8D00"/>
                </a:solidFill>
                <a:latin typeface="Adobe Gothic Std B" panose="020B0800000000000000" pitchFamily="34" charset="-128"/>
                <a:ea typeface="Adobe Gothic Std B" panose="020B0800000000000000" pitchFamily="34" charset="-128"/>
              </a:rPr>
              <a:t>HAMBATAN &amp; SOLUSI</a:t>
            </a:r>
            <a:endParaRPr lang="en-US" sz="4400" dirty="0">
              <a:solidFill>
                <a:srgbClr val="FD8D00"/>
              </a:solidFill>
              <a:latin typeface="Adobe Gothic Std B" panose="020B0800000000000000" pitchFamily="34" charset="-128"/>
              <a:ea typeface="Adobe Gothic Std B" panose="020B0800000000000000" pitchFamily="34"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34937"/>
            <a:ext cx="1825625" cy="1825625"/>
          </a:xfrm>
          <a:prstGeom prst="rect">
            <a:avLst/>
          </a:prstGeom>
        </p:spPr>
      </p:pic>
      <p:graphicFrame>
        <p:nvGraphicFramePr>
          <p:cNvPr id="3" name="Table 2"/>
          <p:cNvGraphicFramePr>
            <a:graphicFrameLocks noGrp="1"/>
          </p:cNvGraphicFramePr>
          <p:nvPr>
            <p:extLst/>
          </p:nvPr>
        </p:nvGraphicFramePr>
        <p:xfrm>
          <a:off x="950172" y="1690687"/>
          <a:ext cx="10473388" cy="4726721"/>
        </p:xfrm>
        <a:graphic>
          <a:graphicData uri="http://schemas.openxmlformats.org/drawingml/2006/table">
            <a:tbl>
              <a:tblPr firstRow="1" bandRow="1">
                <a:tableStyleId>{18603FDC-E32A-4AB5-989C-0864C3EAD2B8}</a:tableStyleId>
              </a:tblPr>
              <a:tblGrid>
                <a:gridCol w="618137"/>
                <a:gridCol w="2166564"/>
                <a:gridCol w="4095482"/>
                <a:gridCol w="3593205"/>
              </a:tblGrid>
              <a:tr h="434327">
                <a:tc>
                  <a:txBody>
                    <a:bodyPr/>
                    <a:lstStyle/>
                    <a:p>
                      <a:r>
                        <a:rPr lang="en-US" sz="1300" dirty="0" smtClean="0">
                          <a:latin typeface="Adobe Gothic Std B" panose="020B0800000000000000" pitchFamily="34" charset="-128"/>
                          <a:ea typeface="Adobe Gothic Std B" panose="020B0800000000000000" pitchFamily="34" charset="-128"/>
                        </a:rPr>
                        <a:t>NO</a:t>
                      </a:r>
                      <a:endParaRPr lang="en-US" sz="1300" dirty="0">
                        <a:latin typeface="Adobe Gothic Std B" panose="020B0800000000000000" pitchFamily="34" charset="-128"/>
                        <a:ea typeface="Adobe Gothic Std B" panose="020B0800000000000000" pitchFamily="34" charset="-128"/>
                      </a:endParaRPr>
                    </a:p>
                  </a:txBody>
                  <a:tcPr/>
                </a:tc>
                <a:tc>
                  <a:txBody>
                    <a:bodyPr/>
                    <a:lstStyle/>
                    <a:p>
                      <a:r>
                        <a:rPr lang="en-US" sz="1300" dirty="0" smtClean="0">
                          <a:latin typeface="Adobe Gothic Std B" panose="020B0800000000000000" pitchFamily="34" charset="-128"/>
                          <a:ea typeface="Adobe Gothic Std B" panose="020B0800000000000000" pitchFamily="34" charset="-128"/>
                        </a:rPr>
                        <a:t>KEGIATAN</a:t>
                      </a:r>
                      <a:endParaRPr lang="en-US" sz="1300" dirty="0">
                        <a:latin typeface="Adobe Gothic Std B" panose="020B0800000000000000" pitchFamily="34" charset="-128"/>
                        <a:ea typeface="Adobe Gothic Std B" panose="020B0800000000000000" pitchFamily="34" charset="-128"/>
                      </a:endParaRPr>
                    </a:p>
                  </a:txBody>
                  <a:tcPr/>
                </a:tc>
                <a:tc>
                  <a:txBody>
                    <a:bodyPr/>
                    <a:lstStyle/>
                    <a:p>
                      <a:r>
                        <a:rPr lang="en-US" sz="1300" dirty="0" smtClean="0">
                          <a:latin typeface="Adobe Gothic Std B" panose="020B0800000000000000" pitchFamily="34" charset="-128"/>
                          <a:ea typeface="Adobe Gothic Std B" panose="020B0800000000000000" pitchFamily="34" charset="-128"/>
                        </a:rPr>
                        <a:t>HAMBATAN</a:t>
                      </a:r>
                      <a:endParaRPr lang="en-US" sz="1300" dirty="0">
                        <a:latin typeface="Adobe Gothic Std B" panose="020B0800000000000000" pitchFamily="34" charset="-128"/>
                        <a:ea typeface="Adobe Gothic Std B" panose="020B0800000000000000" pitchFamily="34" charset="-128"/>
                      </a:endParaRPr>
                    </a:p>
                  </a:txBody>
                  <a:tcPr/>
                </a:tc>
                <a:tc>
                  <a:txBody>
                    <a:bodyPr/>
                    <a:lstStyle/>
                    <a:p>
                      <a:r>
                        <a:rPr lang="en-US" sz="1300" dirty="0" smtClean="0">
                          <a:latin typeface="Adobe Gothic Std B" panose="020B0800000000000000" pitchFamily="34" charset="-128"/>
                          <a:ea typeface="Adobe Gothic Std B" panose="020B0800000000000000" pitchFamily="34" charset="-128"/>
                        </a:rPr>
                        <a:t>SOLUSI</a:t>
                      </a:r>
                      <a:endParaRPr lang="en-US" sz="1300" dirty="0">
                        <a:latin typeface="Adobe Gothic Std B" panose="020B0800000000000000" pitchFamily="34" charset="-128"/>
                        <a:ea typeface="Adobe Gothic Std B" panose="020B0800000000000000" pitchFamily="34" charset="-128"/>
                      </a:endParaRPr>
                    </a:p>
                  </a:txBody>
                  <a:tcPr/>
                </a:tc>
              </a:tr>
              <a:tr h="957477">
                <a:tc>
                  <a:txBody>
                    <a:bodyPr/>
                    <a:lstStyle/>
                    <a:p>
                      <a:r>
                        <a:rPr lang="en-US" sz="1300" dirty="0" smtClean="0">
                          <a:latin typeface="Adobe Gothic Std B" panose="020B0800000000000000" pitchFamily="34" charset="-128"/>
                          <a:ea typeface="Adobe Gothic Std B" panose="020B0800000000000000" pitchFamily="34" charset="-128"/>
                        </a:rPr>
                        <a:t>1</a:t>
                      </a:r>
                      <a:endParaRPr lang="en-US" sz="1300" dirty="0">
                        <a:latin typeface="Adobe Gothic Std B" panose="020B0800000000000000" pitchFamily="34" charset="-128"/>
                        <a:ea typeface="Adobe Gothic Std B" panose="020B0800000000000000" pitchFamily="34" charset="-128"/>
                      </a:endParaRPr>
                    </a:p>
                  </a:txBody>
                  <a:tcPr/>
                </a:tc>
                <a:tc>
                  <a:txBody>
                    <a:bodyPr/>
                    <a:lstStyle/>
                    <a:p>
                      <a:pPr algn="just">
                        <a:lnSpc>
                          <a:spcPct val="150000"/>
                        </a:lnSpc>
                        <a:spcAft>
                          <a:spcPts val="0"/>
                        </a:spcAft>
                      </a:pP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Form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Pendaftaran</a:t>
                      </a:r>
                      <a:endPar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algn="just">
                        <a:lnSpc>
                          <a:spcPct val="150000"/>
                        </a:lnSpc>
                        <a:spcAft>
                          <a:spcPts val="0"/>
                        </a:spcAft>
                      </a:pP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Terdapat</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beberapa</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peserta</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mengisi</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form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lebih</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dari</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1x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sehingga</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adanya</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ketidakakuratan</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jumlah</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peserta</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TikTok</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sebenarnya</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a:t>
                      </a:r>
                      <a:endPar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algn="just">
                        <a:lnSpc>
                          <a:spcPct val="150000"/>
                        </a:lnSpc>
                        <a:spcAft>
                          <a:spcPts val="0"/>
                        </a:spcAft>
                      </a:pPr>
                      <a:r>
                        <a:rPr lang="en-GB" sz="1300">
                          <a:effectLst/>
                          <a:latin typeface="Adobe Gothic Std B" panose="020B0800000000000000" pitchFamily="34" charset="-128"/>
                          <a:ea typeface="Adobe Gothic Std B" panose="020B0800000000000000" pitchFamily="34" charset="-128"/>
                          <a:cs typeface="Times New Roman" panose="02020603050405020304" pitchFamily="18" charset="0"/>
                        </a:rPr>
                        <a:t>Melakukan pemantauan peserta yang mengikuti Tiktok di WAG dengan masing-masing anggota divisi Tiktok menuliskan nama peserta bawaan.</a:t>
                      </a:r>
                      <a:endParaRPr lang="en-US" sz="13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r>
              <a:tr h="957477">
                <a:tc>
                  <a:txBody>
                    <a:bodyPr/>
                    <a:lstStyle/>
                    <a:p>
                      <a:r>
                        <a:rPr lang="en-US" sz="1300" dirty="0" smtClean="0">
                          <a:latin typeface="Adobe Gothic Std B" panose="020B0800000000000000" pitchFamily="34" charset="-128"/>
                          <a:ea typeface="Adobe Gothic Std B" panose="020B0800000000000000" pitchFamily="34" charset="-128"/>
                        </a:rPr>
                        <a:t>2</a:t>
                      </a:r>
                      <a:endParaRPr lang="en-US" sz="1300" dirty="0">
                        <a:latin typeface="Adobe Gothic Std B" panose="020B0800000000000000" pitchFamily="34" charset="-128"/>
                        <a:ea typeface="Adobe Gothic Std B" panose="020B0800000000000000" pitchFamily="34" charset="-128"/>
                      </a:endParaRPr>
                    </a:p>
                  </a:txBody>
                  <a:tcPr/>
                </a:tc>
                <a:tc>
                  <a:txBody>
                    <a:bodyPr/>
                    <a:lstStyle/>
                    <a:p>
                      <a:pPr algn="just">
                        <a:lnSpc>
                          <a:spcPct val="150000"/>
                        </a:lnSpc>
                        <a:spcAft>
                          <a:spcPts val="0"/>
                        </a:spcAft>
                      </a:pPr>
                      <a:r>
                        <a:rPr lang="en-GB" sz="1300">
                          <a:effectLst/>
                          <a:latin typeface="Adobe Gothic Std B" panose="020B0800000000000000" pitchFamily="34" charset="-128"/>
                          <a:ea typeface="Adobe Gothic Std B" panose="020B0800000000000000" pitchFamily="34" charset="-128"/>
                          <a:cs typeface="Times New Roman" panose="02020603050405020304" pitchFamily="18" charset="0"/>
                        </a:rPr>
                        <a:t>Peserta TikTok </a:t>
                      </a:r>
                      <a:r>
                        <a:rPr lang="en-GB" sz="1300" i="1">
                          <a:effectLst/>
                          <a:latin typeface="Adobe Gothic Std B" panose="020B0800000000000000" pitchFamily="34" charset="-128"/>
                          <a:ea typeface="Adobe Gothic Std B" panose="020B0800000000000000" pitchFamily="34" charset="-128"/>
                          <a:cs typeface="Times New Roman" panose="02020603050405020304" pitchFamily="18" charset="0"/>
                        </a:rPr>
                        <a:t>Challenge</a:t>
                      </a:r>
                      <a:endParaRPr lang="en-US" sz="13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algn="just">
                        <a:lnSpc>
                          <a:spcPct val="150000"/>
                        </a:lnSpc>
                        <a:spcAft>
                          <a:spcPts val="0"/>
                        </a:spcAft>
                      </a:pPr>
                      <a:r>
                        <a:rPr lang="en-GB" sz="1300">
                          <a:effectLst/>
                          <a:latin typeface="Adobe Gothic Std B" panose="020B0800000000000000" pitchFamily="34" charset="-128"/>
                          <a:ea typeface="Adobe Gothic Std B" panose="020B0800000000000000" pitchFamily="34" charset="-128"/>
                          <a:cs typeface="Times New Roman" panose="02020603050405020304" pitchFamily="18" charset="0"/>
                        </a:rPr>
                        <a:t>Beberapa anggota divisi tiktok kesulitan mencari peserta.</a:t>
                      </a:r>
                      <a:endParaRPr lang="en-US" sz="13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algn="just">
                        <a:lnSpc>
                          <a:spcPct val="150000"/>
                        </a:lnSpc>
                        <a:spcAft>
                          <a:spcPts val="0"/>
                        </a:spcAft>
                      </a:pPr>
                      <a:r>
                        <a:rPr lang="en-GB" sz="1300">
                          <a:effectLst/>
                          <a:latin typeface="Adobe Gothic Std B" panose="020B0800000000000000" pitchFamily="34" charset="-128"/>
                          <a:ea typeface="Adobe Gothic Std B" panose="020B0800000000000000" pitchFamily="34" charset="-128"/>
                          <a:cs typeface="Times New Roman" panose="02020603050405020304" pitchFamily="18" charset="0"/>
                        </a:rPr>
                        <a:t>Menghubungi secara personal akun-akun yang suka main tiktok dan mengajaknya untuk ikut.</a:t>
                      </a:r>
                      <a:endParaRPr lang="en-US" sz="13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r>
              <a:tr h="957477">
                <a:tc>
                  <a:txBody>
                    <a:bodyPr/>
                    <a:lstStyle/>
                    <a:p>
                      <a:r>
                        <a:rPr lang="en-US" sz="1300" dirty="0" smtClean="0">
                          <a:latin typeface="Adobe Gothic Std B" panose="020B0800000000000000" pitchFamily="34" charset="-128"/>
                          <a:ea typeface="Adobe Gothic Std B" panose="020B0800000000000000" pitchFamily="34" charset="-128"/>
                        </a:rPr>
                        <a:t>3</a:t>
                      </a:r>
                      <a:endParaRPr lang="en-US" sz="1300" dirty="0">
                        <a:latin typeface="Adobe Gothic Std B" panose="020B0800000000000000" pitchFamily="34" charset="-128"/>
                        <a:ea typeface="Adobe Gothic Std B" panose="020B0800000000000000" pitchFamily="34" charset="-128"/>
                      </a:endParaRPr>
                    </a:p>
                  </a:txBody>
                  <a:tcPr/>
                </a:tc>
                <a:tc>
                  <a:txBody>
                    <a:bodyPr/>
                    <a:lstStyle/>
                    <a:p>
                      <a:pPr algn="just">
                        <a:lnSpc>
                          <a:spcPct val="150000"/>
                        </a:lnSpc>
                        <a:spcAft>
                          <a:spcPts val="0"/>
                        </a:spcAft>
                      </a:pPr>
                      <a:r>
                        <a:rPr lang="en-GB" sz="1300">
                          <a:effectLst/>
                          <a:latin typeface="Adobe Gothic Std B" panose="020B0800000000000000" pitchFamily="34" charset="-128"/>
                          <a:ea typeface="Adobe Gothic Std B" panose="020B0800000000000000" pitchFamily="34" charset="-128"/>
                          <a:cs typeface="Times New Roman" panose="02020603050405020304" pitchFamily="18" charset="0"/>
                        </a:rPr>
                        <a:t>Form Pendaftaran</a:t>
                      </a:r>
                      <a:endParaRPr lang="en-US" sz="13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algn="just">
                        <a:lnSpc>
                          <a:spcPct val="150000"/>
                        </a:lnSpc>
                        <a:spcAft>
                          <a:spcPts val="0"/>
                        </a:spcAft>
                      </a:pPr>
                      <a:r>
                        <a:rPr lang="en-GB" sz="1300">
                          <a:effectLst/>
                          <a:latin typeface="Adobe Gothic Std B" panose="020B0800000000000000" pitchFamily="34" charset="-128"/>
                          <a:ea typeface="Adobe Gothic Std B" panose="020B0800000000000000" pitchFamily="34" charset="-128"/>
                          <a:cs typeface="Times New Roman" panose="02020603050405020304" pitchFamily="18" charset="0"/>
                        </a:rPr>
                        <a:t>Terdapat beberapa peserta yang mengisi form lebih dari 1x sehingga adanya ketidakakuratan jumlah peserta TikTok yang sebenarnya.</a:t>
                      </a:r>
                      <a:endParaRPr lang="en-US" sz="13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algn="just">
                        <a:lnSpc>
                          <a:spcPct val="150000"/>
                        </a:lnSpc>
                        <a:spcAft>
                          <a:spcPts val="0"/>
                        </a:spcAft>
                      </a:pPr>
                      <a:r>
                        <a:rPr lang="en-GB" sz="1300">
                          <a:effectLst/>
                          <a:latin typeface="Adobe Gothic Std B" panose="020B0800000000000000" pitchFamily="34" charset="-128"/>
                          <a:ea typeface="Adobe Gothic Std B" panose="020B0800000000000000" pitchFamily="34" charset="-128"/>
                          <a:cs typeface="Times New Roman" panose="02020603050405020304" pitchFamily="18" charset="0"/>
                        </a:rPr>
                        <a:t>Melakukan pemantauan peserta yang mengikuti Tiktok di WAG dengan masing-masing anggota divisi Tiktok menuliskan nama peserta bawaan.</a:t>
                      </a:r>
                      <a:endParaRPr lang="en-US" sz="13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r>
              <a:tr h="957477">
                <a:tc>
                  <a:txBody>
                    <a:bodyPr/>
                    <a:lstStyle/>
                    <a:p>
                      <a:r>
                        <a:rPr lang="en-US" sz="1300" dirty="0" smtClean="0">
                          <a:latin typeface="Adobe Gothic Std B" panose="020B0800000000000000" pitchFamily="34" charset="-128"/>
                          <a:ea typeface="Adobe Gothic Std B" panose="020B0800000000000000" pitchFamily="34" charset="-128"/>
                        </a:rPr>
                        <a:t>4</a:t>
                      </a:r>
                      <a:endParaRPr lang="en-US" sz="1300" dirty="0">
                        <a:latin typeface="Adobe Gothic Std B" panose="020B0800000000000000" pitchFamily="34" charset="-128"/>
                        <a:ea typeface="Adobe Gothic Std B" panose="020B0800000000000000" pitchFamily="34" charset="-128"/>
                      </a:endParaRPr>
                    </a:p>
                  </a:txBody>
                  <a:tcPr/>
                </a:tc>
                <a:tc>
                  <a:txBody>
                    <a:bodyPr/>
                    <a:lstStyle/>
                    <a:p>
                      <a:pPr algn="just">
                        <a:lnSpc>
                          <a:spcPct val="150000"/>
                        </a:lnSpc>
                        <a:spcAft>
                          <a:spcPts val="0"/>
                        </a:spcAft>
                      </a:pPr>
                      <a:r>
                        <a:rPr lang="en-GB" sz="1300">
                          <a:effectLst/>
                          <a:latin typeface="Adobe Gothic Std B" panose="020B0800000000000000" pitchFamily="34" charset="-128"/>
                          <a:ea typeface="Adobe Gothic Std B" panose="020B0800000000000000" pitchFamily="34" charset="-128"/>
                          <a:cs typeface="Times New Roman" panose="02020603050405020304" pitchFamily="18" charset="0"/>
                        </a:rPr>
                        <a:t>Peserta TikTok </a:t>
                      </a:r>
                      <a:r>
                        <a:rPr lang="en-GB" sz="1300" i="1">
                          <a:effectLst/>
                          <a:latin typeface="Adobe Gothic Std B" panose="020B0800000000000000" pitchFamily="34" charset="-128"/>
                          <a:ea typeface="Adobe Gothic Std B" panose="020B0800000000000000" pitchFamily="34" charset="-128"/>
                          <a:cs typeface="Times New Roman" panose="02020603050405020304" pitchFamily="18" charset="0"/>
                        </a:rPr>
                        <a:t>Challenge</a:t>
                      </a:r>
                      <a:endParaRPr lang="en-US" sz="13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algn="just">
                        <a:lnSpc>
                          <a:spcPct val="150000"/>
                        </a:lnSpc>
                        <a:spcAft>
                          <a:spcPts val="0"/>
                        </a:spcAft>
                      </a:pPr>
                      <a:r>
                        <a:rPr lang="en-GB" sz="1300">
                          <a:effectLst/>
                          <a:latin typeface="Adobe Gothic Std B" panose="020B0800000000000000" pitchFamily="34" charset="-128"/>
                          <a:ea typeface="Adobe Gothic Std B" panose="020B0800000000000000" pitchFamily="34" charset="-128"/>
                          <a:cs typeface="Times New Roman" panose="02020603050405020304" pitchFamily="18" charset="0"/>
                        </a:rPr>
                        <a:t>Beberapa anggota divisi tiktok kesulitan mencari peserta.</a:t>
                      </a:r>
                      <a:endParaRPr lang="en-US" sz="13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algn="just">
                        <a:lnSpc>
                          <a:spcPct val="150000"/>
                        </a:lnSpc>
                        <a:spcAft>
                          <a:spcPts val="0"/>
                        </a:spcAft>
                      </a:pP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Menghubungi</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secara</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personal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akun-akun</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suka</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main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tiktok</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dan</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mengajaknya</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GB" sz="13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ikut</a:t>
                      </a:r>
                      <a:r>
                        <a:rPr lang="en-GB" sz="1300" dirty="0">
                          <a:effectLst/>
                          <a:latin typeface="Adobe Gothic Std B" panose="020B0800000000000000" pitchFamily="34" charset="-128"/>
                          <a:ea typeface="Adobe Gothic Std B" panose="020B0800000000000000" pitchFamily="34" charset="-128"/>
                          <a:cs typeface="Times New Roman" panose="02020603050405020304" pitchFamily="18" charset="0"/>
                        </a:rPr>
                        <a:t>.</a:t>
                      </a:r>
                      <a:endParaRPr lang="en-US" sz="13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922364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6248" y="51593"/>
            <a:ext cx="105156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smtClean="0">
                <a:solidFill>
                  <a:srgbClr val="FD8D00"/>
                </a:solidFill>
                <a:latin typeface="Adobe Gothic Std B" panose="020B0800000000000000" pitchFamily="34" charset="-128"/>
                <a:ea typeface="Adobe Gothic Std B" panose="020B0800000000000000" pitchFamily="34" charset="-128"/>
              </a:rPr>
              <a:t>PENCAPAIAN</a:t>
            </a:r>
            <a:endParaRPr lang="en-US" sz="4400" dirty="0">
              <a:solidFill>
                <a:srgbClr val="FD8D00"/>
              </a:solidFill>
              <a:latin typeface="Adobe Gothic Std B" panose="020B0800000000000000" pitchFamily="34" charset="-128"/>
              <a:ea typeface="Adobe Gothic Std B" panose="020B0800000000000000" pitchFamily="34"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34937"/>
            <a:ext cx="1825625" cy="1825625"/>
          </a:xfrm>
          <a:prstGeom prst="rect">
            <a:avLst/>
          </a:prstGeom>
        </p:spPr>
      </p:pic>
      <p:graphicFrame>
        <p:nvGraphicFramePr>
          <p:cNvPr id="2" name="Table 1"/>
          <p:cNvGraphicFramePr>
            <a:graphicFrameLocks noGrp="1"/>
          </p:cNvGraphicFramePr>
          <p:nvPr>
            <p:extLst/>
          </p:nvPr>
        </p:nvGraphicFramePr>
        <p:xfrm>
          <a:off x="1800181" y="2071947"/>
          <a:ext cx="8128000" cy="3311422"/>
        </p:xfrm>
        <a:graphic>
          <a:graphicData uri="http://schemas.openxmlformats.org/drawingml/2006/table">
            <a:tbl>
              <a:tblPr firstRow="1" bandRow="1">
                <a:tableStyleId>{18603FDC-E32A-4AB5-989C-0864C3EAD2B8}</a:tableStyleId>
              </a:tblPr>
              <a:tblGrid>
                <a:gridCol w="556653"/>
                <a:gridCol w="7571347"/>
              </a:tblGrid>
              <a:tr h="524457">
                <a:tc>
                  <a:txBody>
                    <a:bodyPr/>
                    <a:lstStyle/>
                    <a:p>
                      <a:pPr>
                        <a:lnSpc>
                          <a:spcPct val="200000"/>
                        </a:lnSpc>
                      </a:pPr>
                      <a:r>
                        <a:rPr lang="en-US" sz="1400" dirty="0" smtClean="0">
                          <a:latin typeface="Adobe Gothic Std B" panose="020B0800000000000000" pitchFamily="34" charset="-128"/>
                          <a:ea typeface="Adobe Gothic Std B" panose="020B0800000000000000" pitchFamily="34" charset="-128"/>
                        </a:rPr>
                        <a:t>NO</a:t>
                      </a:r>
                      <a:endParaRPr lang="en-US" sz="1400" dirty="0">
                        <a:latin typeface="Adobe Gothic Std B" panose="020B0800000000000000" pitchFamily="34" charset="-128"/>
                        <a:ea typeface="Adobe Gothic Std B" panose="020B0800000000000000" pitchFamily="34" charset="-128"/>
                      </a:endParaRPr>
                    </a:p>
                  </a:txBody>
                  <a:tcPr/>
                </a:tc>
                <a:tc>
                  <a:txBody>
                    <a:bodyPr/>
                    <a:lstStyle/>
                    <a:p>
                      <a:pPr>
                        <a:lnSpc>
                          <a:spcPct val="200000"/>
                        </a:lnSpc>
                      </a:pPr>
                      <a:r>
                        <a:rPr lang="en-US" sz="1400" dirty="0" smtClean="0">
                          <a:latin typeface="Adobe Gothic Std B" panose="020B0800000000000000" pitchFamily="34" charset="-128"/>
                          <a:ea typeface="Adobe Gothic Std B" panose="020B0800000000000000" pitchFamily="34" charset="-128"/>
                        </a:rPr>
                        <a:t>PENCAPAIAN</a:t>
                      </a:r>
                      <a:endParaRPr lang="en-US" sz="1400" dirty="0">
                        <a:latin typeface="Adobe Gothic Std B" panose="020B0800000000000000" pitchFamily="34" charset="-128"/>
                        <a:ea typeface="Adobe Gothic Std B" panose="020B0800000000000000" pitchFamily="34" charset="-128"/>
                      </a:endParaRPr>
                    </a:p>
                  </a:txBody>
                  <a:tcPr/>
                </a:tc>
              </a:tr>
              <a:tr h="1880137">
                <a:tc>
                  <a:txBody>
                    <a:bodyPr/>
                    <a:lstStyle/>
                    <a:p>
                      <a:pPr algn="ctr">
                        <a:lnSpc>
                          <a:spcPct val="200000"/>
                        </a:lnSpc>
                        <a:spcAft>
                          <a:spcPts val="0"/>
                        </a:spcAft>
                      </a:pPr>
                      <a:r>
                        <a:rPr lang="id-ID" sz="1400">
                          <a:effectLst/>
                          <a:latin typeface="Adobe Gothic Std B" panose="020B0800000000000000" pitchFamily="34" charset="-128"/>
                          <a:ea typeface="Adobe Gothic Std B" panose="020B0800000000000000" pitchFamily="34" charset="-128"/>
                          <a:cs typeface="Times New Roman" panose="02020603050405020304" pitchFamily="18" charset="0"/>
                        </a:rPr>
                        <a:t>1</a:t>
                      </a:r>
                      <a:endParaRPr lang="en-US" sz="14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algn="just">
                        <a:lnSpc>
                          <a:spcPct val="200000"/>
                        </a:lnSpc>
                        <a:spcAft>
                          <a:spcPts val="0"/>
                        </a:spcAft>
                      </a:pPr>
                      <a:r>
                        <a:rPr lang="id-ID" sz="1400">
                          <a:effectLst/>
                          <a:latin typeface="Adobe Gothic Std B" panose="020B0800000000000000" pitchFamily="34" charset="-128"/>
                          <a:ea typeface="Adobe Gothic Std B" panose="020B0800000000000000" pitchFamily="34" charset="-128"/>
                          <a:cs typeface="Times New Roman" panose="02020603050405020304" pitchFamily="18" charset="0"/>
                        </a:rPr>
                        <a:t>Berhasil meningkatkan jumlah followers TikTok </a:t>
                      </a:r>
                      <a:r>
                        <a:rPr lang="en-US" sz="1400">
                          <a:effectLst/>
                          <a:latin typeface="Adobe Gothic Std B" panose="020B0800000000000000" pitchFamily="34" charset="-128"/>
                          <a:ea typeface="Adobe Gothic Std B" panose="020B0800000000000000" pitchFamily="34" charset="-128"/>
                          <a:cs typeface="Times New Roman" panose="02020603050405020304" pitchFamily="18" charset="0"/>
                        </a:rPr>
                        <a:t>Fun Charity Festival</a:t>
                      </a:r>
                      <a:r>
                        <a:rPr lang="id-ID" sz="1400">
                          <a:effectLst/>
                          <a:latin typeface="Adobe Gothic Std B" panose="020B0800000000000000" pitchFamily="34" charset="-128"/>
                          <a:ea typeface="Adobe Gothic Std B" panose="020B0800000000000000" pitchFamily="34" charset="-128"/>
                          <a:cs typeface="Times New Roman" panose="02020603050405020304" pitchFamily="18" charset="0"/>
                        </a:rPr>
                        <a:t>, karena akun TikTok baru dibuat pada saat sebelum periode </a:t>
                      </a:r>
                      <a:r>
                        <a:rPr lang="id-ID" sz="1400" i="1">
                          <a:effectLst/>
                          <a:latin typeface="Adobe Gothic Std B" panose="020B0800000000000000" pitchFamily="34" charset="-128"/>
                          <a:ea typeface="Adobe Gothic Std B" panose="020B0800000000000000" pitchFamily="34" charset="-128"/>
                          <a:cs typeface="Times New Roman" panose="02020603050405020304" pitchFamily="18" charset="0"/>
                        </a:rPr>
                        <a:t>challnge</a:t>
                      </a:r>
                      <a:r>
                        <a:rPr lang="id-ID" sz="1400">
                          <a:effectLst/>
                          <a:latin typeface="Adobe Gothic Std B" panose="020B0800000000000000" pitchFamily="34" charset="-128"/>
                          <a:ea typeface="Adobe Gothic Std B" panose="020B0800000000000000" pitchFamily="34" charset="-128"/>
                          <a:cs typeface="Times New Roman" panose="02020603050405020304" pitchFamily="18" charset="0"/>
                        </a:rPr>
                        <a:t> berlangsung, awalnya </a:t>
                      </a:r>
                      <a:r>
                        <a:rPr lang="en-US" sz="1400">
                          <a:effectLst/>
                          <a:latin typeface="Adobe Gothic Std B" panose="020B0800000000000000" pitchFamily="34" charset="-128"/>
                          <a:ea typeface="Adobe Gothic Std B" panose="020B0800000000000000" pitchFamily="34" charset="-128"/>
                          <a:cs typeface="Times New Roman" panose="02020603050405020304" pitchFamily="18" charset="0"/>
                        </a:rPr>
                        <a:t>0 followers pada akun TikTok Fun Charity Festival. Meningkat </a:t>
                      </a:r>
                      <a:r>
                        <a:rPr lang="id-ID" sz="1400">
                          <a:effectLst/>
                          <a:latin typeface="Adobe Gothic Std B" panose="020B0800000000000000" pitchFamily="34" charset="-128"/>
                          <a:ea typeface="Adobe Gothic Std B" panose="020B0800000000000000" pitchFamily="34" charset="-128"/>
                          <a:cs typeface="Times New Roman" panose="02020603050405020304" pitchFamily="18" charset="0"/>
                        </a:rPr>
                        <a:t>sebanyak 124 </a:t>
                      </a:r>
                      <a:r>
                        <a:rPr lang="en-US" sz="1400" i="1">
                          <a:effectLst/>
                          <a:latin typeface="Adobe Gothic Std B" panose="020B0800000000000000" pitchFamily="34" charset="-128"/>
                          <a:ea typeface="Adobe Gothic Std B" panose="020B0800000000000000" pitchFamily="34" charset="-128"/>
                          <a:cs typeface="Times New Roman" panose="02020603050405020304" pitchFamily="18" charset="0"/>
                        </a:rPr>
                        <a:t>followers</a:t>
                      </a:r>
                      <a:r>
                        <a:rPr lang="id-ID" sz="1400">
                          <a:effectLst/>
                          <a:latin typeface="Adobe Gothic Std B" panose="020B0800000000000000" pitchFamily="34" charset="-128"/>
                          <a:ea typeface="Adobe Gothic Std B" panose="020B0800000000000000" pitchFamily="34" charset="-128"/>
                          <a:cs typeface="Times New Roman" panose="02020603050405020304" pitchFamily="18" charset="0"/>
                        </a:rPr>
                        <a:t>, setelah dikelola oleh Tim </a:t>
                      </a:r>
                      <a:r>
                        <a:rPr lang="en-US" sz="1400">
                          <a:effectLst/>
                          <a:latin typeface="Adobe Gothic Std B" panose="020B0800000000000000" pitchFamily="34" charset="-128"/>
                          <a:ea typeface="Adobe Gothic Std B" panose="020B0800000000000000" pitchFamily="34" charset="-128"/>
                          <a:cs typeface="Times New Roman" panose="02020603050405020304" pitchFamily="18" charset="0"/>
                        </a:rPr>
                        <a:t>TikTok. Serta, meningkatkan 112 </a:t>
                      </a:r>
                      <a:r>
                        <a:rPr lang="en-US" sz="1400" i="1">
                          <a:effectLst/>
                          <a:latin typeface="Adobe Gothic Std B" panose="020B0800000000000000" pitchFamily="34" charset="-128"/>
                          <a:ea typeface="Adobe Gothic Std B" panose="020B0800000000000000" pitchFamily="34" charset="-128"/>
                          <a:cs typeface="Times New Roman" panose="02020603050405020304" pitchFamily="18" charset="0"/>
                        </a:rPr>
                        <a:t>likes </a:t>
                      </a:r>
                      <a:r>
                        <a:rPr lang="en-US" sz="1400">
                          <a:effectLst/>
                          <a:latin typeface="Adobe Gothic Std B" panose="020B0800000000000000" pitchFamily="34" charset="-128"/>
                          <a:ea typeface="Adobe Gothic Std B" panose="020B0800000000000000" pitchFamily="34" charset="-128"/>
                          <a:cs typeface="Times New Roman" panose="02020603050405020304" pitchFamily="18" charset="0"/>
                        </a:rPr>
                        <a:t>total </a:t>
                      </a:r>
                      <a:r>
                        <a:rPr lang="en-US" sz="1400" i="1">
                          <a:effectLst/>
                          <a:latin typeface="Adobe Gothic Std B" panose="020B0800000000000000" pitchFamily="34" charset="-128"/>
                          <a:ea typeface="Adobe Gothic Std B" panose="020B0800000000000000" pitchFamily="34" charset="-128"/>
                          <a:cs typeface="Times New Roman" panose="02020603050405020304" pitchFamily="18" charset="0"/>
                        </a:rPr>
                        <a:t>page.</a:t>
                      </a:r>
                      <a:endParaRPr lang="en-US" sz="14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r>
              <a:tr h="906828">
                <a:tc>
                  <a:txBody>
                    <a:bodyPr/>
                    <a:lstStyle/>
                    <a:p>
                      <a:pPr algn="ctr">
                        <a:lnSpc>
                          <a:spcPct val="200000"/>
                        </a:lnSpc>
                        <a:spcAft>
                          <a:spcPts val="0"/>
                        </a:spcAft>
                      </a:pPr>
                      <a:r>
                        <a:rPr lang="id-ID" sz="1400">
                          <a:effectLst/>
                          <a:latin typeface="Adobe Gothic Std B" panose="020B0800000000000000" pitchFamily="34" charset="-128"/>
                          <a:ea typeface="Adobe Gothic Std B" panose="020B0800000000000000" pitchFamily="34" charset="-128"/>
                          <a:cs typeface="Times New Roman" panose="02020603050405020304" pitchFamily="18" charset="0"/>
                        </a:rPr>
                        <a:t>2</a:t>
                      </a:r>
                      <a:endParaRPr lang="en-US" sz="140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c>
                  <a:txBody>
                    <a:bodyPr/>
                    <a:lstStyle/>
                    <a:p>
                      <a:pPr algn="just">
                        <a:lnSpc>
                          <a:spcPct val="200000"/>
                        </a:lnSpc>
                        <a:spcAft>
                          <a:spcPts val="0"/>
                        </a:spcAft>
                      </a:pPr>
                      <a:r>
                        <a:rPr lang="en-US" sz="14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Berhasil</a:t>
                      </a:r>
                      <a:r>
                        <a:rPr lang="en-US" sz="14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melewati</a:t>
                      </a:r>
                      <a:r>
                        <a:rPr lang="en-US" sz="1400" dirty="0">
                          <a:effectLst/>
                          <a:latin typeface="Adobe Gothic Std B" panose="020B0800000000000000" pitchFamily="34" charset="-128"/>
                          <a:ea typeface="Adobe Gothic Std B" panose="020B0800000000000000" pitchFamily="34" charset="-128"/>
                          <a:cs typeface="Times New Roman" panose="02020603050405020304" pitchFamily="18" charset="0"/>
                        </a:rPr>
                        <a:t> target </a:t>
                      </a:r>
                      <a:r>
                        <a:rPr lang="en-US" sz="14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peserta</a:t>
                      </a:r>
                      <a:r>
                        <a:rPr lang="en-US" sz="14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TikTok</a:t>
                      </a:r>
                      <a:r>
                        <a:rPr lang="en-US" sz="1400" dirty="0">
                          <a:effectLst/>
                          <a:latin typeface="Adobe Gothic Std B" panose="020B0800000000000000" pitchFamily="34" charset="-128"/>
                          <a:ea typeface="Adobe Gothic Std B" panose="020B0800000000000000" pitchFamily="34" charset="-128"/>
                          <a:cs typeface="Times New Roman" panose="02020603050405020304" pitchFamily="18" charset="0"/>
                        </a:rPr>
                        <a:t> Challenge, </a:t>
                      </a:r>
                      <a:r>
                        <a:rPr lang="en-US" sz="14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dari</a:t>
                      </a:r>
                      <a:r>
                        <a:rPr lang="en-US" sz="1400" dirty="0">
                          <a:effectLst/>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sz="14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hanya</a:t>
                      </a:r>
                      <a:r>
                        <a:rPr lang="en-US" sz="14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ditargetkan</a:t>
                      </a:r>
                      <a:r>
                        <a:rPr lang="en-US" sz="1400" dirty="0">
                          <a:effectLst/>
                          <a:latin typeface="Adobe Gothic Std B" panose="020B0800000000000000" pitchFamily="34" charset="-128"/>
                          <a:ea typeface="Adobe Gothic Std B" panose="020B0800000000000000" pitchFamily="34" charset="-128"/>
                          <a:cs typeface="Times New Roman" panose="02020603050405020304" pitchFamily="18" charset="0"/>
                        </a:rPr>
                        <a:t> 100 </a:t>
                      </a:r>
                      <a:r>
                        <a:rPr lang="en-US" sz="14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peserta</a:t>
                      </a:r>
                      <a:r>
                        <a:rPr lang="en-US" sz="14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melewati</a:t>
                      </a:r>
                      <a:r>
                        <a:rPr lang="en-US" sz="14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menjadi</a:t>
                      </a:r>
                      <a:r>
                        <a:rPr lang="en-US" sz="1400" dirty="0">
                          <a:effectLst/>
                          <a:latin typeface="Adobe Gothic Std B" panose="020B0800000000000000" pitchFamily="34" charset="-128"/>
                          <a:ea typeface="Adobe Gothic Std B" panose="020B0800000000000000" pitchFamily="34" charset="-128"/>
                          <a:cs typeface="Times New Roman" panose="02020603050405020304" pitchFamily="18" charset="0"/>
                        </a:rPr>
                        <a:t> 117 </a:t>
                      </a:r>
                      <a:r>
                        <a:rPr lang="en-US" sz="14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peserta</a:t>
                      </a:r>
                      <a:r>
                        <a:rPr lang="en-US" sz="1400" dirty="0">
                          <a:effectLst/>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sz="14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mengikuti</a:t>
                      </a:r>
                      <a:r>
                        <a:rPr lang="en-US" sz="14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effectLst/>
                          <a:latin typeface="Adobe Gothic Std B" panose="020B0800000000000000" pitchFamily="34" charset="-128"/>
                          <a:ea typeface="Adobe Gothic Std B" panose="020B0800000000000000" pitchFamily="34" charset="-128"/>
                          <a:cs typeface="Times New Roman" panose="02020603050405020304" pitchFamily="18" charset="0"/>
                        </a:rPr>
                        <a:t>TikTok</a:t>
                      </a:r>
                      <a:r>
                        <a:rPr lang="en-US" sz="1400" dirty="0">
                          <a:effectLst/>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i="1" dirty="0">
                          <a:effectLst/>
                          <a:latin typeface="Adobe Gothic Std B" panose="020B0800000000000000" pitchFamily="34" charset="-128"/>
                          <a:ea typeface="Adobe Gothic Std B" panose="020B0800000000000000" pitchFamily="34" charset="-128"/>
                          <a:cs typeface="Times New Roman" panose="02020603050405020304" pitchFamily="18" charset="0"/>
                        </a:rPr>
                        <a:t>Challenge.</a:t>
                      </a:r>
                      <a:endParaRPr lang="en-US" sz="14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577948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1111" t="17071" r="7273" b="7172"/>
          <a:stretch/>
        </p:blipFill>
        <p:spPr>
          <a:xfrm>
            <a:off x="10946464" y="127238"/>
            <a:ext cx="1077895" cy="1000522"/>
          </a:xfrm>
          <a:prstGeom prst="rect">
            <a:avLst/>
          </a:prstGeom>
        </p:spPr>
      </p:pic>
      <p:pic>
        <p:nvPicPr>
          <p:cNvPr id="3" name="Picture 2">
            <a:extLst>
              <a:ext uri="{FF2B5EF4-FFF2-40B4-BE49-F238E27FC236}">
                <a16:creationId xmlns="" xmlns:a16="http://schemas.microsoft.com/office/drawing/2014/main" id="{1165CC5D-AED8-4997-B165-928EEF596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1" y="185808"/>
            <a:ext cx="1016644" cy="941952"/>
          </a:xfrm>
          <a:prstGeom prst="rect">
            <a:avLst/>
          </a:prstGeom>
        </p:spPr>
      </p:pic>
      <p:sp>
        <p:nvSpPr>
          <p:cNvPr id="15" name="Rectangle 14">
            <a:extLst>
              <a:ext uri="{FF2B5EF4-FFF2-40B4-BE49-F238E27FC236}">
                <a16:creationId xmlns="" xmlns:a16="http://schemas.microsoft.com/office/drawing/2014/main" id="{EFC04646-6885-4200-9873-6747ECD74D9E}"/>
              </a:ext>
            </a:extLst>
          </p:cNvPr>
          <p:cNvSpPr/>
          <p:nvPr/>
        </p:nvSpPr>
        <p:spPr>
          <a:xfrm>
            <a:off x="1760954" y="708037"/>
            <a:ext cx="8608841" cy="523220"/>
          </a:xfrm>
          <a:prstGeom prst="rect">
            <a:avLst/>
          </a:prstGeom>
        </p:spPr>
        <p:txBody>
          <a:bodyPr wrap="square">
            <a:prstTxWarp prst="textDoubleWave1">
              <a:avLst/>
            </a:prstTxWarp>
            <a:spAutoFit/>
          </a:bodyPr>
          <a:lstStyle/>
          <a:p>
            <a:pPr algn="ctr"/>
            <a:r>
              <a:rPr lang="en-US" sz="2800" dirty="0">
                <a:solidFill>
                  <a:srgbClr val="FF8B01"/>
                </a:solidFill>
                <a:latin typeface="Adobe Gothic Std B" panose="020B0800000000000000" pitchFamily="34" charset="-128"/>
                <a:ea typeface="Adobe Gothic Std B" panose="020B0800000000000000" pitchFamily="34" charset="-128"/>
              </a:rPr>
              <a:t>PREVENTIVE ACTION AGAINTS COVID-19</a:t>
            </a:r>
          </a:p>
        </p:txBody>
      </p:sp>
      <p:sp>
        <p:nvSpPr>
          <p:cNvPr id="19" name="Rectangle 18">
            <a:extLst>
              <a:ext uri="{FF2B5EF4-FFF2-40B4-BE49-F238E27FC236}">
                <a16:creationId xmlns="" xmlns:a16="http://schemas.microsoft.com/office/drawing/2014/main" id="{ED27E07D-A76E-4B89-ADF1-48DDA332CF24}"/>
              </a:ext>
            </a:extLst>
          </p:cNvPr>
          <p:cNvSpPr/>
          <p:nvPr/>
        </p:nvSpPr>
        <p:spPr>
          <a:xfrm>
            <a:off x="4704036" y="1546037"/>
            <a:ext cx="4316197" cy="400110"/>
          </a:xfrm>
          <a:prstGeom prst="rect">
            <a:avLst/>
          </a:prstGeom>
        </p:spPr>
        <p:txBody>
          <a:bodyPr wrap="square">
            <a:spAutoFit/>
          </a:bodyPr>
          <a:lstStyle/>
          <a:p>
            <a:r>
              <a:rPr lang="en-US" sz="2000" b="0" i="0" dirty="0">
                <a:solidFill>
                  <a:srgbClr val="FF8B01"/>
                </a:solidFill>
                <a:effectLst/>
                <a:latin typeface="Adobe Gothic Std B" panose="020B0800000000000000" pitchFamily="34" charset="-128"/>
                <a:ea typeface="Adobe Gothic Std B" panose="020B0800000000000000" pitchFamily="34" charset="-128"/>
              </a:rPr>
              <a:t>⏰ 10.00 - 12.00 WIB</a:t>
            </a:r>
            <a:endParaRPr lang="en-US" sz="2000" dirty="0"/>
          </a:p>
        </p:txBody>
      </p:sp>
      <p:pic>
        <p:nvPicPr>
          <p:cNvPr id="9" name="Picture 8">
            <a:extLst>
              <a:ext uri="{FF2B5EF4-FFF2-40B4-BE49-F238E27FC236}">
                <a16:creationId xmlns="" xmlns:a16="http://schemas.microsoft.com/office/drawing/2014/main" id="{FFF98A79-BF02-4540-8885-108269B286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04" t="14708" r="72799" b="37619"/>
          <a:stretch/>
        </p:blipFill>
        <p:spPr>
          <a:xfrm>
            <a:off x="1485420" y="2914467"/>
            <a:ext cx="1852070" cy="1978892"/>
          </a:xfrm>
          <a:prstGeom prst="ellipse">
            <a:avLst/>
          </a:prstGeom>
        </p:spPr>
      </p:pic>
      <p:pic>
        <p:nvPicPr>
          <p:cNvPr id="23" name="Picture 22">
            <a:extLst>
              <a:ext uri="{FF2B5EF4-FFF2-40B4-BE49-F238E27FC236}">
                <a16:creationId xmlns="" xmlns:a16="http://schemas.microsoft.com/office/drawing/2014/main" id="{05B2AEB1-DBAF-473C-A9DA-0BBA332E6B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900" t="15851" r="44568" b="39751"/>
          <a:stretch/>
        </p:blipFill>
        <p:spPr>
          <a:xfrm>
            <a:off x="4231378" y="2904416"/>
            <a:ext cx="1982333" cy="1938997"/>
          </a:xfrm>
          <a:prstGeom prst="ellipse">
            <a:avLst/>
          </a:prstGeom>
        </p:spPr>
      </p:pic>
      <p:pic>
        <p:nvPicPr>
          <p:cNvPr id="24" name="Picture 23">
            <a:extLst>
              <a:ext uri="{FF2B5EF4-FFF2-40B4-BE49-F238E27FC236}">
                <a16:creationId xmlns="" xmlns:a16="http://schemas.microsoft.com/office/drawing/2014/main" id="{F8FC5335-F867-444E-874A-44A4FDAF99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272" t="15411" r="7196" b="37098"/>
          <a:stretch/>
        </p:blipFill>
        <p:spPr>
          <a:xfrm>
            <a:off x="8547575" y="2846912"/>
            <a:ext cx="1982333" cy="2074106"/>
          </a:xfrm>
          <a:prstGeom prst="ellipse">
            <a:avLst/>
          </a:prstGeom>
        </p:spPr>
      </p:pic>
      <p:sp>
        <p:nvSpPr>
          <p:cNvPr id="25" name="Rectangle 24">
            <a:extLst>
              <a:ext uri="{FF2B5EF4-FFF2-40B4-BE49-F238E27FC236}">
                <a16:creationId xmlns="" xmlns:a16="http://schemas.microsoft.com/office/drawing/2014/main" id="{7611CF1C-4091-4855-AEA3-25FDE8458885}"/>
              </a:ext>
            </a:extLst>
          </p:cNvPr>
          <p:cNvSpPr/>
          <p:nvPr/>
        </p:nvSpPr>
        <p:spPr>
          <a:xfrm>
            <a:off x="3057277" y="2504306"/>
            <a:ext cx="1454315" cy="400110"/>
          </a:xfrm>
          <a:prstGeom prst="rect">
            <a:avLst/>
          </a:prstGeom>
        </p:spPr>
        <p:txBody>
          <a:bodyPr wrap="square">
            <a:spAutoFit/>
          </a:bodyPr>
          <a:lstStyle/>
          <a:p>
            <a:r>
              <a:rPr lang="en-US" sz="2000" b="0" i="0" dirty="0">
                <a:solidFill>
                  <a:srgbClr val="FF8B01"/>
                </a:solidFill>
                <a:effectLst/>
                <a:latin typeface="Adobe Gothic Std B" panose="020B0800000000000000" pitchFamily="34" charset="-128"/>
                <a:ea typeface="Adobe Gothic Std B" panose="020B0800000000000000" pitchFamily="34" charset="-128"/>
              </a:rPr>
              <a:t>SPEAKERS </a:t>
            </a:r>
            <a:endParaRPr lang="en-US" sz="2000" dirty="0"/>
          </a:p>
        </p:txBody>
      </p:sp>
      <p:sp>
        <p:nvSpPr>
          <p:cNvPr id="26" name="Rectangle 25">
            <a:extLst>
              <a:ext uri="{FF2B5EF4-FFF2-40B4-BE49-F238E27FC236}">
                <a16:creationId xmlns="" xmlns:a16="http://schemas.microsoft.com/office/drawing/2014/main" id="{AB0C9EA1-1541-408D-88AD-BB0951E02240}"/>
              </a:ext>
            </a:extLst>
          </p:cNvPr>
          <p:cNvSpPr/>
          <p:nvPr/>
        </p:nvSpPr>
        <p:spPr>
          <a:xfrm>
            <a:off x="8672249" y="2501455"/>
            <a:ext cx="1857659" cy="400110"/>
          </a:xfrm>
          <a:prstGeom prst="rect">
            <a:avLst/>
          </a:prstGeom>
        </p:spPr>
        <p:txBody>
          <a:bodyPr wrap="square">
            <a:spAutoFit/>
          </a:bodyPr>
          <a:lstStyle/>
          <a:p>
            <a:r>
              <a:rPr lang="en-US" sz="2000" b="0" i="0" dirty="0">
                <a:solidFill>
                  <a:srgbClr val="FF8B01"/>
                </a:solidFill>
                <a:effectLst/>
                <a:latin typeface="Adobe Gothic Std B" panose="020B0800000000000000" pitchFamily="34" charset="-128"/>
                <a:ea typeface="Adobe Gothic Std B" panose="020B0800000000000000" pitchFamily="34" charset="-128"/>
              </a:rPr>
              <a:t>MODERATOR </a:t>
            </a:r>
            <a:endParaRPr lang="en-US" sz="2000" dirty="0"/>
          </a:p>
        </p:txBody>
      </p:sp>
      <p:sp>
        <p:nvSpPr>
          <p:cNvPr id="27" name="Rectangle 26">
            <a:extLst>
              <a:ext uri="{FF2B5EF4-FFF2-40B4-BE49-F238E27FC236}">
                <a16:creationId xmlns="" xmlns:a16="http://schemas.microsoft.com/office/drawing/2014/main" id="{4C5D2117-AE6D-4C51-818C-691FCE081927}"/>
              </a:ext>
            </a:extLst>
          </p:cNvPr>
          <p:cNvSpPr/>
          <p:nvPr/>
        </p:nvSpPr>
        <p:spPr>
          <a:xfrm>
            <a:off x="7965660" y="4893359"/>
            <a:ext cx="3519751" cy="400110"/>
          </a:xfrm>
          <a:prstGeom prst="rect">
            <a:avLst/>
          </a:prstGeom>
        </p:spPr>
        <p:txBody>
          <a:bodyPr wrap="square">
            <a:spAutoFit/>
          </a:bodyPr>
          <a:lstStyle/>
          <a:p>
            <a:r>
              <a:rPr lang="en-US" sz="2000" dirty="0">
                <a:solidFill>
                  <a:srgbClr val="FF8B01"/>
                </a:solidFill>
                <a:latin typeface="Adobe Gothic Std B" panose="020B0800000000000000" pitchFamily="34" charset="-128"/>
                <a:ea typeface="Adobe Gothic Std B" panose="020B0800000000000000" pitchFamily="34" charset="-128"/>
              </a:rPr>
              <a:t>Dr. </a:t>
            </a:r>
            <a:r>
              <a:rPr lang="en-US" sz="2000" dirty="0" err="1">
                <a:solidFill>
                  <a:srgbClr val="FF8B01"/>
                </a:solidFill>
                <a:latin typeface="Adobe Gothic Std B" panose="020B0800000000000000" pitchFamily="34" charset="-128"/>
                <a:ea typeface="Adobe Gothic Std B" panose="020B0800000000000000" pitchFamily="34" charset="-128"/>
              </a:rPr>
              <a:t>Shafira</a:t>
            </a:r>
            <a:r>
              <a:rPr lang="en-US" sz="2000" dirty="0">
                <a:solidFill>
                  <a:srgbClr val="FF8B01"/>
                </a:solidFill>
                <a:latin typeface="Adobe Gothic Std B" panose="020B0800000000000000" pitchFamily="34" charset="-128"/>
                <a:ea typeface="Adobe Gothic Std B" panose="020B0800000000000000" pitchFamily="34" charset="-128"/>
              </a:rPr>
              <a:t> </a:t>
            </a:r>
            <a:r>
              <a:rPr lang="en-US" sz="2000" dirty="0" err="1">
                <a:solidFill>
                  <a:srgbClr val="FF8B01"/>
                </a:solidFill>
                <a:latin typeface="Adobe Gothic Std B" panose="020B0800000000000000" pitchFamily="34" charset="-128"/>
                <a:ea typeface="Adobe Gothic Std B" panose="020B0800000000000000" pitchFamily="34" charset="-128"/>
              </a:rPr>
              <a:t>Ninditya</a:t>
            </a:r>
            <a:r>
              <a:rPr lang="en-US" sz="2000" dirty="0">
                <a:solidFill>
                  <a:srgbClr val="FF8B01"/>
                </a:solidFill>
                <a:latin typeface="Adobe Gothic Std B" panose="020B0800000000000000" pitchFamily="34" charset="-128"/>
                <a:ea typeface="Adobe Gothic Std B" panose="020B0800000000000000" pitchFamily="34" charset="-128"/>
              </a:rPr>
              <a:t> </a:t>
            </a:r>
            <a:r>
              <a:rPr lang="en-US" sz="2000" dirty="0" err="1">
                <a:solidFill>
                  <a:srgbClr val="FF8B01"/>
                </a:solidFill>
                <a:latin typeface="Adobe Gothic Std B" panose="020B0800000000000000" pitchFamily="34" charset="-128"/>
                <a:ea typeface="Adobe Gothic Std B" panose="020B0800000000000000" pitchFamily="34" charset="-128"/>
              </a:rPr>
              <a:t>Aulia</a:t>
            </a:r>
            <a:r>
              <a:rPr lang="en-US" sz="2000" b="0" i="0" dirty="0">
                <a:solidFill>
                  <a:srgbClr val="FF8B01"/>
                </a:solidFill>
                <a:effectLst/>
                <a:latin typeface="Adobe Gothic Std B" panose="020B0800000000000000" pitchFamily="34" charset="-128"/>
                <a:ea typeface="Adobe Gothic Std B" panose="020B0800000000000000" pitchFamily="34" charset="-128"/>
              </a:rPr>
              <a:t> </a:t>
            </a:r>
            <a:endParaRPr lang="en-US" sz="2000" dirty="0"/>
          </a:p>
        </p:txBody>
      </p:sp>
      <p:sp>
        <p:nvSpPr>
          <p:cNvPr id="28" name="Rectangle 27">
            <a:extLst>
              <a:ext uri="{FF2B5EF4-FFF2-40B4-BE49-F238E27FC236}">
                <a16:creationId xmlns="" xmlns:a16="http://schemas.microsoft.com/office/drawing/2014/main" id="{9FF28177-FCB7-4E30-B4D9-F18DC1A5F2BF}"/>
              </a:ext>
            </a:extLst>
          </p:cNvPr>
          <p:cNvSpPr/>
          <p:nvPr/>
        </p:nvSpPr>
        <p:spPr>
          <a:xfrm>
            <a:off x="4486666" y="4894303"/>
            <a:ext cx="3519751" cy="400110"/>
          </a:xfrm>
          <a:prstGeom prst="rect">
            <a:avLst/>
          </a:prstGeom>
        </p:spPr>
        <p:txBody>
          <a:bodyPr wrap="square">
            <a:spAutoFit/>
          </a:bodyPr>
          <a:lstStyle/>
          <a:p>
            <a:r>
              <a:rPr lang="en-US" sz="2000" dirty="0" err="1">
                <a:solidFill>
                  <a:srgbClr val="FF8B01"/>
                </a:solidFill>
                <a:latin typeface="Adobe Gothic Std B" panose="020B0800000000000000" pitchFamily="34" charset="-128"/>
                <a:ea typeface="Adobe Gothic Std B" panose="020B0800000000000000" pitchFamily="34" charset="-128"/>
              </a:rPr>
              <a:t>Andira</a:t>
            </a:r>
            <a:r>
              <a:rPr lang="en-US" sz="2000" dirty="0">
                <a:solidFill>
                  <a:srgbClr val="FF8B01"/>
                </a:solidFill>
                <a:latin typeface="Adobe Gothic Std B" panose="020B0800000000000000" pitchFamily="34" charset="-128"/>
                <a:ea typeface="Adobe Gothic Std B" panose="020B0800000000000000" pitchFamily="34" charset="-128"/>
              </a:rPr>
              <a:t> </a:t>
            </a:r>
            <a:r>
              <a:rPr lang="en-US" sz="2000" dirty="0" err="1">
                <a:solidFill>
                  <a:srgbClr val="FF8B01"/>
                </a:solidFill>
                <a:latin typeface="Adobe Gothic Std B" panose="020B0800000000000000" pitchFamily="34" charset="-128"/>
                <a:ea typeface="Adobe Gothic Std B" panose="020B0800000000000000" pitchFamily="34" charset="-128"/>
              </a:rPr>
              <a:t>Utami</a:t>
            </a:r>
            <a:endParaRPr lang="en-US" sz="2000" dirty="0"/>
          </a:p>
        </p:txBody>
      </p:sp>
      <p:sp>
        <p:nvSpPr>
          <p:cNvPr id="29" name="Rectangle 28">
            <a:extLst>
              <a:ext uri="{FF2B5EF4-FFF2-40B4-BE49-F238E27FC236}">
                <a16:creationId xmlns="" xmlns:a16="http://schemas.microsoft.com/office/drawing/2014/main" id="{69A2B9F2-6E6A-497A-A719-B8893A5D3E20}"/>
              </a:ext>
            </a:extLst>
          </p:cNvPr>
          <p:cNvSpPr/>
          <p:nvPr/>
        </p:nvSpPr>
        <p:spPr>
          <a:xfrm>
            <a:off x="1184285" y="4895247"/>
            <a:ext cx="3519751" cy="400110"/>
          </a:xfrm>
          <a:prstGeom prst="rect">
            <a:avLst/>
          </a:prstGeom>
        </p:spPr>
        <p:txBody>
          <a:bodyPr wrap="square">
            <a:spAutoFit/>
          </a:bodyPr>
          <a:lstStyle/>
          <a:p>
            <a:r>
              <a:rPr lang="en-US" sz="2000" dirty="0">
                <a:solidFill>
                  <a:srgbClr val="FF8B01"/>
                </a:solidFill>
                <a:latin typeface="Adobe Gothic Std B" panose="020B0800000000000000" pitchFamily="34" charset="-128"/>
                <a:ea typeface="Adobe Gothic Std B" panose="020B0800000000000000" pitchFamily="34" charset="-128"/>
              </a:rPr>
              <a:t>Dr. </a:t>
            </a:r>
            <a:r>
              <a:rPr lang="en-US" sz="2000" dirty="0" err="1">
                <a:solidFill>
                  <a:srgbClr val="FF8B01"/>
                </a:solidFill>
                <a:latin typeface="Adobe Gothic Std B" panose="020B0800000000000000" pitchFamily="34" charset="-128"/>
                <a:ea typeface="Adobe Gothic Std B" panose="020B0800000000000000" pitchFamily="34" charset="-128"/>
              </a:rPr>
              <a:t>Haruyuki</a:t>
            </a:r>
            <a:r>
              <a:rPr lang="en-US" sz="2000" dirty="0">
                <a:solidFill>
                  <a:srgbClr val="FF8B01"/>
                </a:solidFill>
                <a:latin typeface="Adobe Gothic Std B" panose="020B0800000000000000" pitchFamily="34" charset="-128"/>
                <a:ea typeface="Adobe Gothic Std B" panose="020B0800000000000000" pitchFamily="34" charset="-128"/>
              </a:rPr>
              <a:t> </a:t>
            </a:r>
            <a:r>
              <a:rPr lang="en-US" sz="2000" dirty="0" err="1">
                <a:solidFill>
                  <a:srgbClr val="FF8B01"/>
                </a:solidFill>
                <a:latin typeface="Adobe Gothic Std B" panose="020B0800000000000000" pitchFamily="34" charset="-128"/>
                <a:ea typeface="Adobe Gothic Std B" panose="020B0800000000000000" pitchFamily="34" charset="-128"/>
              </a:rPr>
              <a:t>Dewi</a:t>
            </a:r>
            <a:r>
              <a:rPr lang="en-US" sz="2000" dirty="0">
                <a:solidFill>
                  <a:srgbClr val="FF8B01"/>
                </a:solidFill>
                <a:latin typeface="Adobe Gothic Std B" panose="020B0800000000000000" pitchFamily="34" charset="-128"/>
                <a:ea typeface="Adobe Gothic Std B" panose="020B0800000000000000" pitchFamily="34" charset="-128"/>
              </a:rPr>
              <a:t> F </a:t>
            </a:r>
            <a:endParaRPr lang="en-US" sz="2000" dirty="0"/>
          </a:p>
        </p:txBody>
      </p:sp>
      <p:sp>
        <p:nvSpPr>
          <p:cNvPr id="30" name="Rectangle 29">
            <a:extLst>
              <a:ext uri="{FF2B5EF4-FFF2-40B4-BE49-F238E27FC236}">
                <a16:creationId xmlns="" xmlns:a16="http://schemas.microsoft.com/office/drawing/2014/main" id="{5191A453-94FA-43FE-9C32-C6F2B1FB67C0}"/>
              </a:ext>
            </a:extLst>
          </p:cNvPr>
          <p:cNvSpPr/>
          <p:nvPr/>
        </p:nvSpPr>
        <p:spPr>
          <a:xfrm>
            <a:off x="3588494" y="5291581"/>
            <a:ext cx="3519751" cy="584775"/>
          </a:xfrm>
          <a:prstGeom prst="rect">
            <a:avLst/>
          </a:prstGeom>
        </p:spPr>
        <p:txBody>
          <a:bodyPr wrap="square">
            <a:spAutoFit/>
          </a:bodyPr>
          <a:lstStyle/>
          <a:p>
            <a:pPr algn="ctr"/>
            <a:r>
              <a:rPr lang="en-US" sz="1600" dirty="0">
                <a:solidFill>
                  <a:srgbClr val="FF8B01"/>
                </a:solidFill>
                <a:latin typeface="Adobe Gothic Std B" panose="020B0800000000000000" pitchFamily="34" charset="-128"/>
                <a:ea typeface="Adobe Gothic Std B" panose="020B0800000000000000" pitchFamily="34" charset="-128"/>
              </a:rPr>
              <a:t>Founder &amp; Chairman @PintarSehatPeduli.ID</a:t>
            </a:r>
            <a:endParaRPr lang="en-US" sz="1600" dirty="0"/>
          </a:p>
        </p:txBody>
      </p:sp>
      <p:sp>
        <p:nvSpPr>
          <p:cNvPr id="31" name="Rectangle 30">
            <a:extLst>
              <a:ext uri="{FF2B5EF4-FFF2-40B4-BE49-F238E27FC236}">
                <a16:creationId xmlns="" xmlns:a16="http://schemas.microsoft.com/office/drawing/2014/main" id="{4B3B07C8-24F4-47F8-B1C5-EF669376F30F}"/>
              </a:ext>
            </a:extLst>
          </p:cNvPr>
          <p:cNvSpPr/>
          <p:nvPr/>
        </p:nvSpPr>
        <p:spPr>
          <a:xfrm>
            <a:off x="8006417" y="5303578"/>
            <a:ext cx="3519751" cy="584775"/>
          </a:xfrm>
          <a:prstGeom prst="rect">
            <a:avLst/>
          </a:prstGeom>
        </p:spPr>
        <p:txBody>
          <a:bodyPr wrap="square">
            <a:spAutoFit/>
          </a:bodyPr>
          <a:lstStyle/>
          <a:p>
            <a:pPr algn="ctr"/>
            <a:r>
              <a:rPr lang="en-US" sz="1600" dirty="0" err="1">
                <a:solidFill>
                  <a:srgbClr val="FF8B01"/>
                </a:solidFill>
                <a:latin typeface="Adobe Gothic Std B" panose="020B0800000000000000" pitchFamily="34" charset="-128"/>
                <a:ea typeface="Adobe Gothic Std B" panose="020B0800000000000000" pitchFamily="34" charset="-128"/>
              </a:rPr>
              <a:t>Dokter</a:t>
            </a:r>
            <a:r>
              <a:rPr lang="en-US" sz="1600" dirty="0">
                <a:solidFill>
                  <a:srgbClr val="FF8B01"/>
                </a:solidFill>
                <a:latin typeface="Adobe Gothic Std B" panose="020B0800000000000000" pitchFamily="34" charset="-128"/>
                <a:ea typeface="Adobe Gothic Std B" panose="020B0800000000000000" pitchFamily="34" charset="-128"/>
              </a:rPr>
              <a:t> </a:t>
            </a:r>
            <a:r>
              <a:rPr lang="en-US" sz="1600" dirty="0" err="1">
                <a:solidFill>
                  <a:srgbClr val="FF8B01"/>
                </a:solidFill>
                <a:latin typeface="Adobe Gothic Std B" panose="020B0800000000000000" pitchFamily="34" charset="-128"/>
                <a:ea typeface="Adobe Gothic Std B" panose="020B0800000000000000" pitchFamily="34" charset="-128"/>
              </a:rPr>
              <a:t>Umum</a:t>
            </a:r>
            <a:r>
              <a:rPr lang="en-US" sz="1600" dirty="0">
                <a:solidFill>
                  <a:srgbClr val="FF8B01"/>
                </a:solidFill>
                <a:latin typeface="Adobe Gothic Std B" panose="020B0800000000000000" pitchFamily="34" charset="-128"/>
                <a:ea typeface="Adobe Gothic Std B" panose="020B0800000000000000" pitchFamily="34" charset="-128"/>
              </a:rPr>
              <a:t> </a:t>
            </a:r>
          </a:p>
          <a:p>
            <a:pPr algn="ctr"/>
            <a:r>
              <a:rPr lang="en-US" sz="1600" dirty="0">
                <a:solidFill>
                  <a:srgbClr val="FF8B01"/>
                </a:solidFill>
                <a:latin typeface="Adobe Gothic Std B" panose="020B0800000000000000" pitchFamily="34" charset="-128"/>
                <a:ea typeface="Adobe Gothic Std B" panose="020B0800000000000000" pitchFamily="34" charset="-128"/>
              </a:rPr>
              <a:t>RS </a:t>
            </a:r>
            <a:r>
              <a:rPr lang="en-US" sz="1600" dirty="0" err="1">
                <a:solidFill>
                  <a:srgbClr val="FF8B01"/>
                </a:solidFill>
                <a:latin typeface="Adobe Gothic Std B" panose="020B0800000000000000" pitchFamily="34" charset="-128"/>
                <a:ea typeface="Adobe Gothic Std B" panose="020B0800000000000000" pitchFamily="34" charset="-128"/>
              </a:rPr>
              <a:t>Instansi</a:t>
            </a:r>
            <a:r>
              <a:rPr lang="en-US" sz="1600" dirty="0">
                <a:solidFill>
                  <a:srgbClr val="FF8B01"/>
                </a:solidFill>
                <a:latin typeface="Adobe Gothic Std B" panose="020B0800000000000000" pitchFamily="34" charset="-128"/>
                <a:ea typeface="Adobe Gothic Std B" panose="020B0800000000000000" pitchFamily="34" charset="-128"/>
              </a:rPr>
              <a:t> </a:t>
            </a:r>
            <a:r>
              <a:rPr lang="en-US" sz="1600" dirty="0" err="1">
                <a:solidFill>
                  <a:srgbClr val="FF8B01"/>
                </a:solidFill>
                <a:latin typeface="Adobe Gothic Std B" panose="020B0800000000000000" pitchFamily="34" charset="-128"/>
                <a:ea typeface="Adobe Gothic Std B" panose="020B0800000000000000" pitchFamily="34" charset="-128"/>
              </a:rPr>
              <a:t>Pemerintah</a:t>
            </a:r>
            <a:r>
              <a:rPr lang="en-US" sz="1600" dirty="0">
                <a:solidFill>
                  <a:srgbClr val="FF8B01"/>
                </a:solidFill>
                <a:latin typeface="Adobe Gothic Std B" panose="020B0800000000000000" pitchFamily="34" charset="-128"/>
                <a:ea typeface="Adobe Gothic Std B" panose="020B0800000000000000" pitchFamily="34" charset="-128"/>
              </a:rPr>
              <a:t> </a:t>
            </a:r>
            <a:endParaRPr lang="en-US" sz="1600" dirty="0"/>
          </a:p>
        </p:txBody>
      </p:sp>
      <p:sp>
        <p:nvSpPr>
          <p:cNvPr id="32" name="Rectangle 31">
            <a:extLst>
              <a:ext uri="{FF2B5EF4-FFF2-40B4-BE49-F238E27FC236}">
                <a16:creationId xmlns="" xmlns:a16="http://schemas.microsoft.com/office/drawing/2014/main" id="{4745BA51-CC1E-4EFC-8364-1DA86F8324AA}"/>
              </a:ext>
            </a:extLst>
          </p:cNvPr>
          <p:cNvSpPr/>
          <p:nvPr/>
        </p:nvSpPr>
        <p:spPr>
          <a:xfrm>
            <a:off x="539951" y="5291581"/>
            <a:ext cx="3519751" cy="584775"/>
          </a:xfrm>
          <a:prstGeom prst="rect">
            <a:avLst/>
          </a:prstGeom>
        </p:spPr>
        <p:txBody>
          <a:bodyPr wrap="square">
            <a:spAutoFit/>
          </a:bodyPr>
          <a:lstStyle/>
          <a:p>
            <a:pPr algn="ctr"/>
            <a:r>
              <a:rPr lang="en-US" sz="1600" dirty="0">
                <a:solidFill>
                  <a:srgbClr val="FF8B01"/>
                </a:solidFill>
                <a:latin typeface="Adobe Gothic Std B" panose="020B0800000000000000" pitchFamily="34" charset="-128"/>
                <a:ea typeface="Adobe Gothic Std B" panose="020B0800000000000000" pitchFamily="34" charset="-128"/>
              </a:rPr>
              <a:t>Pulmonologist </a:t>
            </a:r>
          </a:p>
          <a:p>
            <a:pPr algn="ctr"/>
            <a:r>
              <a:rPr lang="en-US" sz="1600" dirty="0">
                <a:solidFill>
                  <a:srgbClr val="FF8B01"/>
                </a:solidFill>
                <a:latin typeface="Adobe Gothic Std B" panose="020B0800000000000000" pitchFamily="34" charset="-128"/>
                <a:ea typeface="Adobe Gothic Std B" panose="020B0800000000000000" pitchFamily="34" charset="-128"/>
              </a:rPr>
              <a:t>RSPI </a:t>
            </a:r>
            <a:r>
              <a:rPr lang="en-US" sz="1600" dirty="0" err="1">
                <a:solidFill>
                  <a:srgbClr val="FF8B01"/>
                </a:solidFill>
                <a:latin typeface="Adobe Gothic Std B" panose="020B0800000000000000" pitchFamily="34" charset="-128"/>
                <a:ea typeface="Adobe Gothic Std B" panose="020B0800000000000000" pitchFamily="34" charset="-128"/>
              </a:rPr>
              <a:t>Sulianti</a:t>
            </a:r>
            <a:r>
              <a:rPr lang="en-US" sz="1600" dirty="0">
                <a:solidFill>
                  <a:srgbClr val="FF8B01"/>
                </a:solidFill>
                <a:latin typeface="Adobe Gothic Std B" panose="020B0800000000000000" pitchFamily="34" charset="-128"/>
                <a:ea typeface="Adobe Gothic Std B" panose="020B0800000000000000" pitchFamily="34" charset="-128"/>
              </a:rPr>
              <a:t> </a:t>
            </a:r>
            <a:r>
              <a:rPr lang="en-US" sz="1600" dirty="0" err="1">
                <a:solidFill>
                  <a:srgbClr val="FF8B01"/>
                </a:solidFill>
                <a:latin typeface="Adobe Gothic Std B" panose="020B0800000000000000" pitchFamily="34" charset="-128"/>
                <a:ea typeface="Adobe Gothic Std B" panose="020B0800000000000000" pitchFamily="34" charset="-128"/>
              </a:rPr>
              <a:t>Saroso</a:t>
            </a:r>
            <a:endParaRPr lang="en-US" sz="1600" dirty="0"/>
          </a:p>
        </p:txBody>
      </p:sp>
    </p:spTree>
    <p:extLst>
      <p:ext uri="{BB962C8B-B14F-4D97-AF65-F5344CB8AC3E}">
        <p14:creationId xmlns:p14="http://schemas.microsoft.com/office/powerpoint/2010/main" val="420615735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6248" y="51593"/>
            <a:ext cx="105156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smtClean="0">
                <a:solidFill>
                  <a:srgbClr val="FD8D00"/>
                </a:solidFill>
                <a:latin typeface="Adobe Gothic Std B" panose="020B0800000000000000" pitchFamily="34" charset="-128"/>
                <a:ea typeface="Adobe Gothic Std B" panose="020B0800000000000000" pitchFamily="34" charset="-128"/>
              </a:rPr>
              <a:t>SARAN</a:t>
            </a:r>
            <a:endParaRPr lang="en-US" sz="4400" dirty="0">
              <a:solidFill>
                <a:srgbClr val="FD8D00"/>
              </a:solidFill>
              <a:latin typeface="Adobe Gothic Std B" panose="020B0800000000000000" pitchFamily="34" charset="-128"/>
              <a:ea typeface="Adobe Gothic Std B" panose="020B0800000000000000" pitchFamily="34"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34937"/>
            <a:ext cx="1825625" cy="1825625"/>
          </a:xfrm>
          <a:prstGeom prst="rect">
            <a:avLst/>
          </a:prstGeom>
        </p:spPr>
      </p:pic>
      <p:sp>
        <p:nvSpPr>
          <p:cNvPr id="7" name="Rectangle 6">
            <a:extLst>
              <a:ext uri="{FF2B5EF4-FFF2-40B4-BE49-F238E27FC236}">
                <a16:creationId xmlns="" xmlns:a16="http://schemas.microsoft.com/office/drawing/2014/main" id="{12131A88-EE36-46E4-890F-2122D2A2A114}"/>
              </a:ext>
            </a:extLst>
          </p:cNvPr>
          <p:cNvSpPr/>
          <p:nvPr/>
        </p:nvSpPr>
        <p:spPr>
          <a:xfrm rot="5400000">
            <a:off x="4089001" y="1023832"/>
            <a:ext cx="3639814" cy="616109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2">
            <a:extLst>
              <a:ext uri="{FF2B5EF4-FFF2-40B4-BE49-F238E27FC236}">
                <a16:creationId xmlns="" xmlns:a16="http://schemas.microsoft.com/office/drawing/2014/main" id="{D850D502-76B4-4D40-9C6D-36B8E4AF9D1B}"/>
              </a:ext>
            </a:extLst>
          </p:cNvPr>
          <p:cNvSpPr>
            <a:spLocks noGrp="1"/>
          </p:cNvSpPr>
          <p:nvPr>
            <p:ph idx="1"/>
          </p:nvPr>
        </p:nvSpPr>
        <p:spPr>
          <a:xfrm>
            <a:off x="3042926" y="2421527"/>
            <a:ext cx="5549889" cy="1983358"/>
          </a:xfrm>
        </p:spPr>
        <p:txBody>
          <a:bodyPr>
            <a:noAutofit/>
          </a:bodyPr>
          <a:lstStyle/>
          <a:p>
            <a:pPr algn="just">
              <a:lnSpc>
                <a:spcPct val="120000"/>
              </a:lnSpc>
            </a:pP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Banyak</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peserta</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yang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mengisi</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google</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form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lebih</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dari</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sekali</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mungkin</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bisa</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dicari</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alternatif</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lain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atau</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lebih</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dipantau</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atau</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dipastikan</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kembali</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kepada</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peserta</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untuk</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tidak</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perlu</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mengisinya</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berulang</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kali,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karena</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akan</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membingungkan</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untuk</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mengetahui</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berapa</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angka</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sesunggunya</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yang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telah</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mendaftar</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harus</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dicek</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secara</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manual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untuk</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 </a:t>
            </a:r>
            <a:r>
              <a:rPr lang="en-US" sz="2000" b="1" dirty="0" err="1">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memastikannya</a:t>
            </a:r>
            <a:r>
              <a:rPr lang="en-US" sz="2000" b="1" dirty="0">
                <a:solidFill>
                  <a:srgbClr val="FD8D00"/>
                </a:solidFill>
                <a:latin typeface="Adobe Gothic Std B" panose="020B0800000000000000" pitchFamily="34" charset="-128"/>
                <a:ea typeface="Adobe Gothic Std B" panose="020B0800000000000000" pitchFamily="34" charset="-128"/>
                <a:cs typeface="Adobe Arabic" panose="02040503050201020203" pitchFamily="18" charset="-78"/>
              </a:rPr>
              <a:t>.</a:t>
            </a:r>
          </a:p>
        </p:txBody>
      </p:sp>
    </p:spTree>
    <p:extLst>
      <p:ext uri="{BB962C8B-B14F-4D97-AF65-F5344CB8AC3E}">
        <p14:creationId xmlns:p14="http://schemas.microsoft.com/office/powerpoint/2010/main" val="2099105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6248" y="51593"/>
            <a:ext cx="105156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smtClean="0">
                <a:solidFill>
                  <a:srgbClr val="FD8D00"/>
                </a:solidFill>
                <a:latin typeface="Adobe Gothic Std B" panose="020B0800000000000000" pitchFamily="34" charset="-128"/>
                <a:ea typeface="Adobe Gothic Std B" panose="020B0800000000000000" pitchFamily="34" charset="-128"/>
              </a:rPr>
              <a:t>FORM PENDAFTARAN</a:t>
            </a:r>
            <a:endParaRPr lang="en-US" sz="4400" dirty="0">
              <a:solidFill>
                <a:srgbClr val="FD8D00"/>
              </a:solidFill>
              <a:latin typeface="Adobe Gothic Std B" panose="020B0800000000000000" pitchFamily="34" charset="-128"/>
              <a:ea typeface="Adobe Gothic Std B" panose="020B0800000000000000" pitchFamily="34"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34937"/>
            <a:ext cx="1825625" cy="1825625"/>
          </a:xfrm>
          <a:prstGeom prst="rect">
            <a:avLst/>
          </a:prstGeom>
        </p:spPr>
      </p:pic>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858260" y="1955129"/>
            <a:ext cx="2392050" cy="4587338"/>
          </a:xfrm>
          <a:prstGeom prst="rect">
            <a:avLst/>
          </a:prstGeom>
        </p:spPr>
      </p:pic>
      <p:pic>
        <p:nvPicPr>
          <p:cNvPr id="10" name="Picture 9"/>
          <p:cNvPicPr/>
          <p:nvPr/>
        </p:nvPicPr>
        <p:blipFill>
          <a:blip r:embed="rId5" cstate="print">
            <a:extLst>
              <a:ext uri="{28A0092B-C50C-407E-A947-70E740481C1C}">
                <a14:useLocalDpi xmlns:a14="http://schemas.microsoft.com/office/drawing/2010/main" val="0"/>
              </a:ext>
            </a:extLst>
          </a:blip>
          <a:stretch>
            <a:fillRect/>
          </a:stretch>
        </p:blipFill>
        <p:spPr>
          <a:xfrm>
            <a:off x="3683987" y="1955129"/>
            <a:ext cx="1987290" cy="4587338"/>
          </a:xfrm>
          <a:prstGeom prst="rect">
            <a:avLst/>
          </a:prstGeom>
        </p:spPr>
      </p:pic>
      <p:pic>
        <p:nvPicPr>
          <p:cNvPr id="11" name="Picture 10"/>
          <p:cNvPicPr/>
          <p:nvPr/>
        </p:nvPicPr>
        <p:blipFill>
          <a:blip r:embed="rId6" cstate="print">
            <a:extLst>
              <a:ext uri="{28A0092B-C50C-407E-A947-70E740481C1C}">
                <a14:useLocalDpi xmlns:a14="http://schemas.microsoft.com/office/drawing/2010/main" val="0"/>
              </a:ext>
            </a:extLst>
          </a:blip>
          <a:stretch>
            <a:fillRect/>
          </a:stretch>
        </p:blipFill>
        <p:spPr>
          <a:xfrm>
            <a:off x="5884048" y="1955129"/>
            <a:ext cx="2605476" cy="4587338"/>
          </a:xfrm>
          <a:prstGeom prst="rect">
            <a:avLst/>
          </a:prstGeom>
        </p:spPr>
      </p:pic>
      <p:pic>
        <p:nvPicPr>
          <p:cNvPr id="12" name="Picture 11"/>
          <p:cNvPicPr/>
          <p:nvPr/>
        </p:nvPicPr>
        <p:blipFill>
          <a:blip r:embed="rId7" cstate="print">
            <a:extLst>
              <a:ext uri="{28A0092B-C50C-407E-A947-70E740481C1C}">
                <a14:useLocalDpi xmlns:a14="http://schemas.microsoft.com/office/drawing/2010/main" val="0"/>
              </a:ext>
            </a:extLst>
          </a:blip>
          <a:stretch>
            <a:fillRect/>
          </a:stretch>
        </p:blipFill>
        <p:spPr>
          <a:xfrm>
            <a:off x="8895358" y="1955129"/>
            <a:ext cx="2656991" cy="4587338"/>
          </a:xfrm>
          <a:prstGeom prst="rect">
            <a:avLst/>
          </a:prstGeom>
        </p:spPr>
      </p:pic>
    </p:spTree>
    <p:extLst>
      <p:ext uri="{BB962C8B-B14F-4D97-AF65-F5344CB8AC3E}">
        <p14:creationId xmlns:p14="http://schemas.microsoft.com/office/powerpoint/2010/main" val="3209986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6248" y="51593"/>
            <a:ext cx="105156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smtClean="0">
                <a:solidFill>
                  <a:srgbClr val="FD8D00"/>
                </a:solidFill>
                <a:latin typeface="Adobe Gothic Std B" panose="020B0800000000000000" pitchFamily="34" charset="-128"/>
                <a:ea typeface="Adobe Gothic Std B" panose="020B0800000000000000" pitchFamily="34" charset="-128"/>
              </a:rPr>
              <a:t>PESERTA TIKTOK CHALLENGE</a:t>
            </a:r>
            <a:endParaRPr lang="en-US" sz="4400" dirty="0">
              <a:solidFill>
                <a:srgbClr val="FD8D00"/>
              </a:solidFill>
              <a:latin typeface="Adobe Gothic Std B" panose="020B0800000000000000" pitchFamily="34" charset="-128"/>
              <a:ea typeface="Adobe Gothic Std B" panose="020B0800000000000000" pitchFamily="34"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34937"/>
            <a:ext cx="1825625" cy="1825625"/>
          </a:xfrm>
          <a:prstGeom prst="rect">
            <a:avLst/>
          </a:prstGeom>
        </p:spPr>
      </p:pic>
      <p:pic>
        <p:nvPicPr>
          <p:cNvPr id="15" name="Picture 14"/>
          <p:cNvPicPr/>
          <p:nvPr/>
        </p:nvPicPr>
        <p:blipFill rotWithShape="1">
          <a:blip r:embed="rId4" cstate="print">
            <a:extLst>
              <a:ext uri="{28A0092B-C50C-407E-A947-70E740481C1C}">
                <a14:useLocalDpi xmlns:a14="http://schemas.microsoft.com/office/drawing/2010/main" val="0"/>
              </a:ext>
            </a:extLst>
          </a:blip>
          <a:srcRect t="3176" r="1652" b="6299"/>
          <a:stretch/>
        </p:blipFill>
        <p:spPr bwMode="auto">
          <a:xfrm>
            <a:off x="858260" y="1898702"/>
            <a:ext cx="2349747" cy="4540733"/>
          </a:xfrm>
          <a:prstGeom prst="rect">
            <a:avLst/>
          </a:prstGeom>
          <a:ln>
            <a:noFill/>
          </a:ln>
          <a:extLst>
            <a:ext uri="{53640926-AAD7-44D8-BBD7-CCE9431645EC}">
              <a14:shadowObscured xmlns:a14="http://schemas.microsoft.com/office/drawing/2010/main"/>
            </a:ext>
          </a:extLst>
        </p:spPr>
      </p:pic>
      <p:pic>
        <p:nvPicPr>
          <p:cNvPr id="16" name="Picture 15"/>
          <p:cNvPicPr/>
          <p:nvPr/>
        </p:nvPicPr>
        <p:blipFill rotWithShape="1">
          <a:blip r:embed="rId5" cstate="print">
            <a:extLst>
              <a:ext uri="{28A0092B-C50C-407E-A947-70E740481C1C}">
                <a14:useLocalDpi xmlns:a14="http://schemas.microsoft.com/office/drawing/2010/main" val="0"/>
              </a:ext>
            </a:extLst>
          </a:blip>
          <a:srcRect t="3473" r="824" b="6365"/>
          <a:stretch/>
        </p:blipFill>
        <p:spPr bwMode="auto">
          <a:xfrm>
            <a:off x="3534301" y="1898702"/>
            <a:ext cx="2349747" cy="4540733"/>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6" cstate="print">
            <a:extLst>
              <a:ext uri="{28A0092B-C50C-407E-A947-70E740481C1C}">
                <a14:useLocalDpi xmlns:a14="http://schemas.microsoft.com/office/drawing/2010/main" val="0"/>
              </a:ext>
            </a:extLst>
          </a:blip>
          <a:srcRect t="3589" b="6134"/>
          <a:stretch/>
        </p:blipFill>
        <p:spPr bwMode="auto">
          <a:xfrm>
            <a:off x="6210342" y="1898702"/>
            <a:ext cx="2349747" cy="4540733"/>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7" cstate="print">
            <a:extLst>
              <a:ext uri="{28A0092B-C50C-407E-A947-70E740481C1C}">
                <a14:useLocalDpi xmlns:a14="http://schemas.microsoft.com/office/drawing/2010/main" val="0"/>
              </a:ext>
            </a:extLst>
          </a:blip>
          <a:srcRect t="3242" r="1235" b="6365"/>
          <a:stretch/>
        </p:blipFill>
        <p:spPr bwMode="auto">
          <a:xfrm>
            <a:off x="8929440" y="1898702"/>
            <a:ext cx="2349747" cy="45407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92193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6248" y="51593"/>
            <a:ext cx="105156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smtClean="0">
                <a:solidFill>
                  <a:srgbClr val="FD8D00"/>
                </a:solidFill>
                <a:latin typeface="Adobe Gothic Std B" panose="020B0800000000000000" pitchFamily="34" charset="-128"/>
                <a:ea typeface="Adobe Gothic Std B" panose="020B0800000000000000" pitchFamily="34" charset="-128"/>
              </a:rPr>
              <a:t>PESERTA TIKTOK CHALLENGE</a:t>
            </a:r>
            <a:endParaRPr lang="en-US" sz="4400" dirty="0">
              <a:solidFill>
                <a:srgbClr val="FD8D00"/>
              </a:solidFill>
              <a:latin typeface="Adobe Gothic Std B" panose="020B0800000000000000" pitchFamily="34" charset="-128"/>
              <a:ea typeface="Adobe Gothic Std B" panose="020B0800000000000000" pitchFamily="34"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34937"/>
            <a:ext cx="1825625" cy="1825625"/>
          </a:xfrm>
          <a:prstGeom prst="rect">
            <a:avLst/>
          </a:prstGeom>
        </p:spPr>
      </p:pic>
      <p:pic>
        <p:nvPicPr>
          <p:cNvPr id="11" name="Picture 10"/>
          <p:cNvPicPr/>
          <p:nvPr/>
        </p:nvPicPr>
        <p:blipFill rotWithShape="1">
          <a:blip r:embed="rId4" cstate="print">
            <a:extLst>
              <a:ext uri="{28A0092B-C50C-407E-A947-70E740481C1C}">
                <a14:useLocalDpi xmlns:a14="http://schemas.microsoft.com/office/drawing/2010/main" val="0"/>
              </a:ext>
            </a:extLst>
          </a:blip>
          <a:srcRect t="3242" b="6250"/>
          <a:stretch/>
        </p:blipFill>
        <p:spPr bwMode="auto">
          <a:xfrm>
            <a:off x="858259" y="1898701"/>
            <a:ext cx="2349747" cy="4540733"/>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5" cstate="print">
            <a:extLst>
              <a:ext uri="{28A0092B-C50C-407E-A947-70E740481C1C}">
                <a14:useLocalDpi xmlns:a14="http://schemas.microsoft.com/office/drawing/2010/main" val="0"/>
              </a:ext>
            </a:extLst>
          </a:blip>
          <a:srcRect t="3357" r="824" b="6250"/>
          <a:stretch/>
        </p:blipFill>
        <p:spPr bwMode="auto">
          <a:xfrm>
            <a:off x="3534300" y="1898700"/>
            <a:ext cx="2349748" cy="4540734"/>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6" cstate="print">
            <a:extLst>
              <a:ext uri="{28A0092B-C50C-407E-A947-70E740481C1C}">
                <a14:useLocalDpi xmlns:a14="http://schemas.microsoft.com/office/drawing/2010/main" val="0"/>
              </a:ext>
            </a:extLst>
          </a:blip>
          <a:srcRect t="3357" r="618" b="6134"/>
          <a:stretch/>
        </p:blipFill>
        <p:spPr bwMode="auto">
          <a:xfrm>
            <a:off x="6210342" y="1898700"/>
            <a:ext cx="2349747" cy="4540734"/>
          </a:xfrm>
          <a:prstGeom prst="rect">
            <a:avLst/>
          </a:prstGeom>
          <a:ln>
            <a:noFill/>
          </a:ln>
          <a:extLst>
            <a:ext uri="{53640926-AAD7-44D8-BBD7-CCE9431645EC}">
              <a14:shadowObscured xmlns:a14="http://schemas.microsoft.com/office/drawing/2010/main"/>
            </a:ext>
          </a:extLst>
        </p:spPr>
      </p:pic>
      <p:pic>
        <p:nvPicPr>
          <p:cNvPr id="21" name="Picture 20"/>
          <p:cNvPicPr/>
          <p:nvPr/>
        </p:nvPicPr>
        <p:blipFill rotWithShape="1">
          <a:blip r:embed="rId7" cstate="print">
            <a:extLst>
              <a:ext uri="{28A0092B-C50C-407E-A947-70E740481C1C}">
                <a14:useLocalDpi xmlns:a14="http://schemas.microsoft.com/office/drawing/2010/main" val="0"/>
              </a:ext>
            </a:extLst>
          </a:blip>
          <a:srcRect t="3358" b="5849"/>
          <a:stretch/>
        </p:blipFill>
        <p:spPr bwMode="auto">
          <a:xfrm>
            <a:off x="8929439" y="1877217"/>
            <a:ext cx="2349747" cy="45622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18499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6248" y="51593"/>
            <a:ext cx="105156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smtClean="0">
                <a:solidFill>
                  <a:srgbClr val="FD8D00"/>
                </a:solidFill>
                <a:latin typeface="Adobe Gothic Std B" panose="020B0800000000000000" pitchFamily="34" charset="-128"/>
                <a:ea typeface="Adobe Gothic Std B" panose="020B0800000000000000" pitchFamily="34" charset="-128"/>
              </a:rPr>
              <a:t>KONTEN PROMOSI TIKTOK</a:t>
            </a:r>
            <a:endParaRPr lang="en-US" sz="4400" dirty="0">
              <a:solidFill>
                <a:srgbClr val="FD8D00"/>
              </a:solidFill>
              <a:latin typeface="Adobe Gothic Std B" panose="020B0800000000000000" pitchFamily="34" charset="-128"/>
              <a:ea typeface="Adobe Gothic Std B" panose="020B0800000000000000" pitchFamily="34"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34937"/>
            <a:ext cx="1825625" cy="1825625"/>
          </a:xfrm>
          <a:prstGeom prst="rect">
            <a:avLst/>
          </a:prstGeom>
        </p:spPr>
      </p:pic>
      <p:pic>
        <p:nvPicPr>
          <p:cNvPr id="13" name="Picture 12"/>
          <p:cNvPicPr/>
          <p:nvPr/>
        </p:nvPicPr>
        <p:blipFill>
          <a:blip r:embed="rId4" cstate="print">
            <a:extLst>
              <a:ext uri="{28A0092B-C50C-407E-A947-70E740481C1C}">
                <a14:useLocalDpi xmlns:a14="http://schemas.microsoft.com/office/drawing/2010/main" val="0"/>
              </a:ext>
            </a:extLst>
          </a:blip>
          <a:stretch>
            <a:fillRect/>
          </a:stretch>
        </p:blipFill>
        <p:spPr>
          <a:xfrm>
            <a:off x="2768958" y="1998894"/>
            <a:ext cx="2665925" cy="4530695"/>
          </a:xfrm>
          <a:prstGeom prst="rect">
            <a:avLst/>
          </a:prstGeom>
        </p:spPr>
      </p:pic>
      <p:pic>
        <p:nvPicPr>
          <p:cNvPr id="14" name="Picture 13"/>
          <p:cNvPicPr/>
          <p:nvPr/>
        </p:nvPicPr>
        <p:blipFill>
          <a:blip r:embed="rId5" cstate="print">
            <a:extLst>
              <a:ext uri="{28A0092B-C50C-407E-A947-70E740481C1C}">
                <a14:useLocalDpi xmlns:a14="http://schemas.microsoft.com/office/drawing/2010/main" val="0"/>
              </a:ext>
            </a:extLst>
          </a:blip>
          <a:stretch>
            <a:fillRect/>
          </a:stretch>
        </p:blipFill>
        <p:spPr>
          <a:xfrm>
            <a:off x="6556875" y="1998894"/>
            <a:ext cx="2458335" cy="4530695"/>
          </a:xfrm>
          <a:prstGeom prst="rect">
            <a:avLst/>
          </a:prstGeom>
        </p:spPr>
      </p:pic>
    </p:spTree>
    <p:extLst>
      <p:ext uri="{BB962C8B-B14F-4D97-AF65-F5344CB8AC3E}">
        <p14:creationId xmlns:p14="http://schemas.microsoft.com/office/powerpoint/2010/main" val="391616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6248" y="-173574"/>
            <a:ext cx="105156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smtClean="0">
                <a:solidFill>
                  <a:srgbClr val="FD8D00"/>
                </a:solidFill>
                <a:latin typeface="Adobe Gothic Std B" panose="020B0800000000000000" pitchFamily="34" charset="-128"/>
                <a:ea typeface="Adobe Gothic Std B" panose="020B0800000000000000" pitchFamily="34" charset="-128"/>
              </a:rPr>
              <a:t>DATA PESERTA</a:t>
            </a:r>
            <a:endParaRPr lang="en-US" sz="4400" dirty="0">
              <a:solidFill>
                <a:srgbClr val="FD8D00"/>
              </a:solidFill>
              <a:latin typeface="Adobe Gothic Std B" panose="020B0800000000000000" pitchFamily="34" charset="-128"/>
              <a:ea typeface="Adobe Gothic Std B" panose="020B0800000000000000" pitchFamily="34"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34937"/>
            <a:ext cx="1825625" cy="1825625"/>
          </a:xfrm>
          <a:prstGeom prst="rect">
            <a:avLst/>
          </a:prstGeom>
        </p:spPr>
      </p:pic>
      <p:graphicFrame>
        <p:nvGraphicFramePr>
          <p:cNvPr id="3" name="Table 2"/>
          <p:cNvGraphicFramePr>
            <a:graphicFrameLocks noGrp="1"/>
          </p:cNvGraphicFramePr>
          <p:nvPr>
            <p:extLst/>
          </p:nvPr>
        </p:nvGraphicFramePr>
        <p:xfrm>
          <a:off x="1316501" y="1338597"/>
          <a:ext cx="9825346" cy="5374881"/>
        </p:xfrm>
        <a:graphic>
          <a:graphicData uri="http://schemas.openxmlformats.org/drawingml/2006/table">
            <a:tbl>
              <a:tblPr firstRow="1" firstCol="1" bandRow="1">
                <a:tableStyleId>{284E427A-3D55-4303-BF80-6455036E1DE7}</a:tableStyleId>
              </a:tblPr>
              <a:tblGrid>
                <a:gridCol w="605284"/>
                <a:gridCol w="2156703"/>
                <a:gridCol w="1445952"/>
                <a:gridCol w="683177"/>
                <a:gridCol w="1552419"/>
                <a:gridCol w="2002060"/>
                <a:gridCol w="1379751"/>
              </a:tblGrid>
              <a:tr h="258047">
                <a:tc gridSpan="7">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DAFTAR NAMA PESERTA TIKTOK CHALLENGE</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8047">
                <a:tc>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NO</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NAMA</a:t>
                      </a:r>
                      <a:r>
                        <a:rPr lang="en-US" sz="1200" baseline="0" dirty="0" smtClean="0">
                          <a:effectLst/>
                          <a:latin typeface="Times New Roman" panose="02020603050405020304" pitchFamily="18" charset="0"/>
                          <a:cs typeface="Times New Roman" panose="02020603050405020304" pitchFamily="18" charset="0"/>
                        </a:rPr>
                        <a:t> LENGKAP</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JENIS</a:t>
                      </a:r>
                      <a:r>
                        <a:rPr lang="en-US" sz="1200" baseline="0" dirty="0" smtClean="0">
                          <a:effectLst/>
                          <a:latin typeface="Times New Roman" panose="02020603050405020304" pitchFamily="18" charset="0"/>
                          <a:cs typeface="Times New Roman" panose="02020603050405020304" pitchFamily="18" charset="0"/>
                        </a:rPr>
                        <a:t> KELAMIN</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UMUR</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PEKERJAAN</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ID PESERTA</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JUMLAH LIKES</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r>
              <a:tr h="258047">
                <a:tc>
                  <a:txBody>
                    <a:bodyPr/>
                    <a:lstStyle/>
                    <a:p>
                      <a:pPr algn="ctr">
                        <a:lnSpc>
                          <a:spcPct val="150000"/>
                        </a:lnSpc>
                        <a:spcAft>
                          <a:spcPts val="0"/>
                        </a:spcAft>
                      </a:pPr>
                      <a:r>
                        <a:rPr lang="en-US" sz="1200">
                          <a:effectLst/>
                          <a:latin typeface="Times New Roman" panose="02020603050405020304" pitchFamily="18" charset="0"/>
                          <a:cs typeface="Times New Roman" panose="02020603050405020304" pitchFamily="18" charset="0"/>
                        </a:rPr>
                        <a:t>1</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nSpc>
                          <a:spcPct val="150000"/>
                        </a:lnSpc>
                        <a:spcAft>
                          <a:spcPts val="0"/>
                        </a:spcAft>
                      </a:pPr>
                      <a:r>
                        <a:rPr lang="id-ID" sz="1200" dirty="0">
                          <a:effectLst/>
                          <a:latin typeface="Times New Roman" panose="02020603050405020304" pitchFamily="18" charset="0"/>
                          <a:cs typeface="Times New Roman" panose="02020603050405020304" pitchFamily="18" charset="0"/>
                        </a:rPr>
                        <a:t>Davka </a:t>
                      </a:r>
                      <a:r>
                        <a:rPr lang="en-GB" sz="1200" dirty="0">
                          <a:effectLst/>
                          <a:latin typeface="Times New Roman" panose="02020603050405020304" pitchFamily="18" charset="0"/>
                          <a:cs typeface="Times New Roman" panose="02020603050405020304" pitchFamily="18" charset="0"/>
                        </a:rPr>
                        <a:t>D</a:t>
                      </a:r>
                      <a:r>
                        <a:rPr lang="id-ID" sz="1200" dirty="0">
                          <a:effectLst/>
                          <a:latin typeface="Times New Roman" panose="02020603050405020304" pitchFamily="18" charset="0"/>
                          <a:cs typeface="Times New Roman" panose="02020603050405020304" pitchFamily="18" charset="0"/>
                        </a:rPr>
                        <a:t>aska</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id-ID" sz="1200">
                          <a:effectLst/>
                          <a:latin typeface="Times New Roman" panose="02020603050405020304" pitchFamily="18" charset="0"/>
                          <a:cs typeface="Times New Roman" panose="02020603050405020304" pitchFamily="18" charset="0"/>
                        </a:rPr>
                        <a:t>Laki-laki</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id-ID" sz="1200" dirty="0">
                          <a:effectLst/>
                          <a:latin typeface="Times New Roman" panose="02020603050405020304" pitchFamily="18" charset="0"/>
                          <a:cs typeface="Times New Roman" panose="02020603050405020304" pitchFamily="18" charset="0"/>
                        </a:rPr>
                        <a:t>3</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id-ID" sz="1200" dirty="0">
                          <a:effectLst/>
                          <a:latin typeface="Times New Roman" panose="02020603050405020304" pitchFamily="18" charset="0"/>
                          <a:cs typeface="Times New Roman" panose="02020603050405020304" pitchFamily="18" charset="0"/>
                        </a:rPr>
                        <a:t>Pelajar</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err="1">
                          <a:effectLst/>
                          <a:latin typeface="Times New Roman" panose="02020603050405020304" pitchFamily="18" charset="0"/>
                          <a:cs typeface="Times New Roman" panose="02020603050405020304" pitchFamily="18" charset="0"/>
                        </a:rPr>
                        <a:t>davkadaska</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a:effectLst/>
                          <a:latin typeface="Times New Roman" panose="02020603050405020304" pitchFamily="18" charset="0"/>
                          <a:cs typeface="Times New Roman" panose="02020603050405020304" pitchFamily="18" charset="0"/>
                        </a:rPr>
                        <a:t>19</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r>
              <a:tr h="258047">
                <a:tc>
                  <a:txBody>
                    <a:bodyPr/>
                    <a:lstStyle/>
                    <a:p>
                      <a:pPr algn="ctr">
                        <a:lnSpc>
                          <a:spcPct val="150000"/>
                        </a:lnSpc>
                        <a:spcAft>
                          <a:spcPts val="0"/>
                        </a:spcAft>
                      </a:pPr>
                      <a:r>
                        <a:rPr lang="en-US" sz="1200">
                          <a:effectLst/>
                          <a:latin typeface="Times New Roman" panose="02020603050405020304" pitchFamily="18" charset="0"/>
                          <a:cs typeface="Times New Roman" panose="02020603050405020304" pitchFamily="18" charset="0"/>
                        </a:rPr>
                        <a:t>2</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nSpc>
                          <a:spcPct val="150000"/>
                        </a:lnSpc>
                        <a:spcAft>
                          <a:spcPts val="0"/>
                        </a:spcAft>
                      </a:pPr>
                      <a:r>
                        <a:rPr lang="id-ID" sz="1200" dirty="0">
                          <a:effectLst/>
                          <a:latin typeface="Times New Roman" panose="02020603050405020304" pitchFamily="18" charset="0"/>
                          <a:cs typeface="Times New Roman" panose="02020603050405020304" pitchFamily="18" charset="0"/>
                        </a:rPr>
                        <a:t>Zacky A</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id-ID" sz="1200" dirty="0">
                          <a:effectLst/>
                          <a:latin typeface="Times New Roman" panose="02020603050405020304" pitchFamily="18" charset="0"/>
                          <a:cs typeface="Times New Roman" panose="02020603050405020304" pitchFamily="18" charset="0"/>
                        </a:rPr>
                        <a:t>Laki-laki</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id-ID" sz="1200" dirty="0">
                          <a:effectLst/>
                          <a:latin typeface="Times New Roman" panose="02020603050405020304" pitchFamily="18" charset="0"/>
                          <a:cs typeface="Times New Roman" panose="02020603050405020304" pitchFamily="18" charset="0"/>
                        </a:rPr>
                        <a:t>20</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id-ID" sz="1200" dirty="0">
                          <a:effectLst/>
                          <a:latin typeface="Times New Roman" panose="02020603050405020304" pitchFamily="18" charset="0"/>
                          <a:cs typeface="Times New Roman" panose="02020603050405020304" pitchFamily="18" charset="0"/>
                        </a:rPr>
                        <a:t>Mahasiswa</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a:effectLst/>
                          <a:latin typeface="Times New Roman" panose="02020603050405020304" pitchFamily="18" charset="0"/>
                          <a:cs typeface="Times New Roman" panose="02020603050405020304" pitchFamily="18" charset="0"/>
                        </a:rPr>
                        <a:t>cubung_</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a:effectLst/>
                          <a:latin typeface="Times New Roman" panose="02020603050405020304" pitchFamily="18" charset="0"/>
                          <a:cs typeface="Times New Roman" panose="02020603050405020304" pitchFamily="18" charset="0"/>
                        </a:rPr>
                        <a:t>171</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r>
              <a:tr h="326771">
                <a:tc>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3</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nSpc>
                          <a:spcPct val="150000"/>
                        </a:lnSpc>
                        <a:spcAft>
                          <a:spcPts val="0"/>
                        </a:spcAft>
                      </a:pPr>
                      <a:r>
                        <a:rPr lang="id-ID" sz="1200">
                          <a:effectLst/>
                          <a:latin typeface="Times New Roman" panose="02020603050405020304" pitchFamily="18" charset="0"/>
                          <a:cs typeface="Times New Roman" panose="02020603050405020304" pitchFamily="18" charset="0"/>
                        </a:rPr>
                        <a:t>Sri</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id-ID" sz="1200" dirty="0">
                          <a:effectLst/>
                          <a:latin typeface="Times New Roman" panose="02020603050405020304" pitchFamily="18" charset="0"/>
                          <a:cs typeface="Times New Roman" panose="02020603050405020304" pitchFamily="18" charset="0"/>
                        </a:rPr>
                        <a:t>Perempuan</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id-ID" sz="1200" dirty="0">
                          <a:effectLst/>
                          <a:latin typeface="Times New Roman" panose="02020603050405020304" pitchFamily="18" charset="0"/>
                          <a:cs typeface="Times New Roman" panose="02020603050405020304" pitchFamily="18" charset="0"/>
                        </a:rPr>
                        <a:t>34</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id-ID" sz="1200" dirty="0">
                          <a:effectLst/>
                          <a:latin typeface="Times New Roman" panose="02020603050405020304" pitchFamily="18" charset="0"/>
                          <a:cs typeface="Times New Roman" panose="02020603050405020304" pitchFamily="18" charset="0"/>
                        </a:rPr>
                        <a:t>Ibu Rumah Tangga</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err="1">
                          <a:effectLst/>
                          <a:latin typeface="Times New Roman" panose="02020603050405020304" pitchFamily="18" charset="0"/>
                          <a:cs typeface="Times New Roman" panose="02020603050405020304" pitchFamily="18" charset="0"/>
                        </a:rPr>
                        <a:t>sriboneka</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a:effectLst/>
                          <a:latin typeface="Times New Roman" panose="02020603050405020304" pitchFamily="18" charset="0"/>
                          <a:cs typeface="Times New Roman" panose="02020603050405020304" pitchFamily="18" charset="0"/>
                        </a:rPr>
                        <a:t>6</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r>
              <a:tr h="258047">
                <a:tc>
                  <a:txBody>
                    <a:bodyPr/>
                    <a:lstStyle/>
                    <a:p>
                      <a:pPr algn="ctr">
                        <a:lnSpc>
                          <a:spcPct val="150000"/>
                        </a:lnSpc>
                        <a:spcAft>
                          <a:spcPts val="0"/>
                        </a:spcAft>
                      </a:pPr>
                      <a:r>
                        <a:rPr lang="en-US" sz="1200">
                          <a:effectLst/>
                          <a:latin typeface="Times New Roman" panose="02020603050405020304" pitchFamily="18" charset="0"/>
                          <a:cs typeface="Times New Roman" panose="02020603050405020304" pitchFamily="18" charset="0"/>
                        </a:rPr>
                        <a:t>4</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nSpc>
                          <a:spcPct val="150000"/>
                        </a:lnSpc>
                        <a:spcAft>
                          <a:spcPts val="0"/>
                        </a:spcAft>
                      </a:pPr>
                      <a:r>
                        <a:rPr lang="id-ID" sz="1200">
                          <a:effectLst/>
                          <a:latin typeface="Times New Roman" panose="02020603050405020304" pitchFamily="18" charset="0"/>
                          <a:cs typeface="Times New Roman" panose="02020603050405020304" pitchFamily="18" charset="0"/>
                        </a:rPr>
                        <a:t>Erlinda Putri Anggi </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id-ID" sz="1200" dirty="0">
                          <a:effectLst/>
                          <a:latin typeface="Times New Roman" panose="02020603050405020304" pitchFamily="18" charset="0"/>
                          <a:cs typeface="Times New Roman" panose="02020603050405020304" pitchFamily="18" charset="0"/>
                        </a:rPr>
                        <a:t>Perempuan</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id-ID" sz="1200">
                          <a:effectLst/>
                          <a:latin typeface="Times New Roman" panose="02020603050405020304" pitchFamily="18" charset="0"/>
                          <a:cs typeface="Times New Roman" panose="02020603050405020304" pitchFamily="18" charset="0"/>
                        </a:rPr>
                        <a:t>17</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GB" sz="1200">
                          <a:effectLst/>
                          <a:latin typeface="Times New Roman" panose="02020603050405020304" pitchFamily="18" charset="0"/>
                          <a:cs typeface="Times New Roman" panose="02020603050405020304" pitchFamily="18" charset="0"/>
                        </a:rPr>
                        <a:t>Pelajar </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err="1">
                          <a:effectLst/>
                          <a:latin typeface="Times New Roman" panose="02020603050405020304" pitchFamily="18" charset="0"/>
                          <a:cs typeface="Times New Roman" panose="02020603050405020304" pitchFamily="18" charset="0"/>
                        </a:rPr>
                        <a:t>jstsindrw</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a:effectLst/>
                          <a:latin typeface="Times New Roman" panose="02020603050405020304" pitchFamily="18" charset="0"/>
                          <a:cs typeface="Times New Roman" panose="02020603050405020304" pitchFamily="18" charset="0"/>
                        </a:rPr>
                        <a:t>50</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r>
              <a:tr h="258047">
                <a:tc>
                  <a:txBody>
                    <a:bodyPr/>
                    <a:lstStyle/>
                    <a:p>
                      <a:pPr algn="ctr">
                        <a:lnSpc>
                          <a:spcPct val="150000"/>
                        </a:lnSpc>
                        <a:spcAft>
                          <a:spcPts val="0"/>
                        </a:spcAft>
                      </a:pPr>
                      <a:r>
                        <a:rPr lang="en-US" sz="1200">
                          <a:effectLst/>
                          <a:latin typeface="Times New Roman" panose="02020603050405020304" pitchFamily="18" charset="0"/>
                          <a:cs typeface="Times New Roman" panose="02020603050405020304" pitchFamily="18" charset="0"/>
                        </a:rPr>
                        <a:t>5</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nSpc>
                          <a:spcPct val="150000"/>
                        </a:lnSpc>
                        <a:spcAft>
                          <a:spcPts val="0"/>
                        </a:spcAft>
                      </a:pPr>
                      <a:r>
                        <a:rPr lang="id-ID" sz="1200">
                          <a:effectLst/>
                          <a:latin typeface="Times New Roman" panose="02020603050405020304" pitchFamily="18" charset="0"/>
                          <a:cs typeface="Times New Roman" panose="02020603050405020304" pitchFamily="18" charset="0"/>
                        </a:rPr>
                        <a:t>Nadira Rahmayanti</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id-ID" sz="1200" dirty="0">
                          <a:effectLst/>
                          <a:latin typeface="Times New Roman" panose="02020603050405020304" pitchFamily="18" charset="0"/>
                          <a:cs typeface="Times New Roman" panose="02020603050405020304" pitchFamily="18" charset="0"/>
                        </a:rPr>
                        <a:t>Perempuan</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id-ID" sz="1200">
                          <a:effectLst/>
                          <a:latin typeface="Times New Roman" panose="02020603050405020304" pitchFamily="18" charset="0"/>
                          <a:cs typeface="Times New Roman" panose="02020603050405020304" pitchFamily="18" charset="0"/>
                        </a:rPr>
                        <a:t>21</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id-ID" sz="1200">
                          <a:effectLst/>
                          <a:latin typeface="Times New Roman" panose="02020603050405020304" pitchFamily="18" charset="0"/>
                          <a:cs typeface="Times New Roman" panose="02020603050405020304" pitchFamily="18" charset="0"/>
                        </a:rPr>
                        <a:t>Kuliah</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melodyna2812</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a:effectLst/>
                          <a:latin typeface="Times New Roman" panose="02020603050405020304" pitchFamily="18" charset="0"/>
                          <a:cs typeface="Times New Roman" panose="02020603050405020304" pitchFamily="18" charset="0"/>
                        </a:rPr>
                        <a:t>4</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r>
              <a:tr h="384260">
                <a:tc>
                  <a:txBody>
                    <a:bodyPr/>
                    <a:lstStyle/>
                    <a:p>
                      <a:pPr algn="ctr">
                        <a:lnSpc>
                          <a:spcPct val="150000"/>
                        </a:lnSpc>
                        <a:spcAft>
                          <a:spcPts val="0"/>
                        </a:spcAft>
                      </a:pPr>
                      <a:r>
                        <a:rPr lang="en-US" sz="1200">
                          <a:effectLst/>
                          <a:latin typeface="Times New Roman" panose="02020603050405020304" pitchFamily="18" charset="0"/>
                          <a:cs typeface="Times New Roman" panose="02020603050405020304" pitchFamily="18" charset="0"/>
                        </a:rPr>
                        <a:t>6</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nSpc>
                          <a:spcPct val="150000"/>
                        </a:lnSpc>
                        <a:spcAft>
                          <a:spcPts val="0"/>
                        </a:spcAft>
                      </a:pPr>
                      <a:r>
                        <a:rPr lang="id-ID" sz="1200">
                          <a:effectLst/>
                          <a:latin typeface="Times New Roman" panose="02020603050405020304" pitchFamily="18" charset="0"/>
                          <a:cs typeface="Times New Roman" panose="02020603050405020304" pitchFamily="18" charset="0"/>
                        </a:rPr>
                        <a:t>Anandra Septiany Al-azra</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id-ID" sz="1200" dirty="0">
                          <a:effectLst/>
                          <a:latin typeface="Times New Roman" panose="02020603050405020304" pitchFamily="18" charset="0"/>
                          <a:cs typeface="Times New Roman" panose="02020603050405020304" pitchFamily="18" charset="0"/>
                        </a:rPr>
                        <a:t>Perempuan</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id-ID" sz="1200">
                          <a:effectLst/>
                          <a:latin typeface="Times New Roman" panose="02020603050405020304" pitchFamily="18" charset="0"/>
                          <a:cs typeface="Times New Roman" panose="02020603050405020304" pitchFamily="18" charset="0"/>
                        </a:rPr>
                        <a:t>19</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id-ID" sz="1200" dirty="0">
                          <a:effectLst/>
                          <a:latin typeface="Times New Roman" panose="02020603050405020304" pitchFamily="18" charset="0"/>
                          <a:cs typeface="Times New Roman" panose="02020603050405020304" pitchFamily="18" charset="0"/>
                        </a:rPr>
                        <a:t>Mahasiswa</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err="1">
                          <a:effectLst/>
                          <a:latin typeface="Times New Roman" panose="02020603050405020304" pitchFamily="18" charset="0"/>
                          <a:cs typeface="Times New Roman" panose="02020603050405020304" pitchFamily="18" charset="0"/>
                        </a:rPr>
                        <a:t>nndozzzz</a:t>
                      </a:r>
                      <a:r>
                        <a:rPr lang="en-US" sz="1200" dirty="0">
                          <a:effectLst/>
                          <a:latin typeface="Times New Roman" panose="02020603050405020304" pitchFamily="18" charset="0"/>
                          <a:cs typeface="Times New Roman" panose="02020603050405020304" pitchFamily="18" charset="0"/>
                        </a:rPr>
                        <a:t>_</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a:effectLst/>
                          <a:latin typeface="Times New Roman" panose="02020603050405020304" pitchFamily="18" charset="0"/>
                          <a:cs typeface="Times New Roman" panose="02020603050405020304" pitchFamily="18" charset="0"/>
                        </a:rPr>
                        <a:t>28</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r>
              <a:tr h="304266">
                <a:tc>
                  <a:txBody>
                    <a:bodyPr/>
                    <a:lstStyle/>
                    <a:p>
                      <a:pPr algn="ctr">
                        <a:lnSpc>
                          <a:spcPct val="150000"/>
                        </a:lnSpc>
                        <a:spcAft>
                          <a:spcPts val="0"/>
                        </a:spcAft>
                      </a:pPr>
                      <a:r>
                        <a:rPr lang="en-US" sz="1200">
                          <a:effectLst/>
                          <a:latin typeface="Times New Roman" panose="02020603050405020304" pitchFamily="18" charset="0"/>
                          <a:cs typeface="Times New Roman" panose="02020603050405020304" pitchFamily="18" charset="0"/>
                        </a:rPr>
                        <a:t>7</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nSpc>
                          <a:spcPct val="150000"/>
                        </a:lnSpc>
                        <a:spcAft>
                          <a:spcPts val="0"/>
                        </a:spcAft>
                      </a:pPr>
                      <a:r>
                        <a:rPr lang="id-ID" sz="1200" dirty="0">
                          <a:effectLst/>
                          <a:latin typeface="Times New Roman" panose="02020603050405020304" pitchFamily="18" charset="0"/>
                          <a:cs typeface="Times New Roman" panose="02020603050405020304" pitchFamily="18" charset="0"/>
                        </a:rPr>
                        <a:t>Vidya Fitri Ferdiansyah</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id-ID" sz="1200" dirty="0">
                          <a:effectLst/>
                          <a:latin typeface="Times New Roman" panose="02020603050405020304" pitchFamily="18" charset="0"/>
                          <a:cs typeface="Times New Roman" panose="02020603050405020304" pitchFamily="18" charset="0"/>
                        </a:rPr>
                        <a:t>Perempuan</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id-ID" sz="1200">
                          <a:effectLst/>
                          <a:latin typeface="Times New Roman" panose="02020603050405020304" pitchFamily="18" charset="0"/>
                          <a:cs typeface="Times New Roman" panose="02020603050405020304" pitchFamily="18" charset="0"/>
                        </a:rPr>
                        <a:t>22</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id-ID" sz="1200">
                          <a:effectLst/>
                          <a:latin typeface="Times New Roman" panose="02020603050405020304" pitchFamily="18" charset="0"/>
                          <a:cs typeface="Times New Roman" panose="02020603050405020304" pitchFamily="18" charset="0"/>
                        </a:rPr>
                        <a:t>Mahasiswa</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err="1">
                          <a:effectLst/>
                          <a:latin typeface="Times New Roman" panose="02020603050405020304" pitchFamily="18" charset="0"/>
                          <a:cs typeface="Times New Roman" panose="02020603050405020304" pitchFamily="18" charset="0"/>
                        </a:rPr>
                        <a:t>cayoshh</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240</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r>
              <a:tr h="258047">
                <a:tc>
                  <a:txBody>
                    <a:bodyPr/>
                    <a:lstStyle/>
                    <a:p>
                      <a:pPr algn="ctr">
                        <a:lnSpc>
                          <a:spcPct val="150000"/>
                        </a:lnSpc>
                        <a:spcAft>
                          <a:spcPts val="0"/>
                        </a:spcAft>
                      </a:pPr>
                      <a:r>
                        <a:rPr lang="en-US" sz="1200">
                          <a:effectLst/>
                          <a:latin typeface="Times New Roman" panose="02020603050405020304" pitchFamily="18" charset="0"/>
                          <a:cs typeface="Times New Roman" panose="02020603050405020304" pitchFamily="18" charset="0"/>
                        </a:rPr>
                        <a:t>8</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nSpc>
                          <a:spcPct val="150000"/>
                        </a:lnSpc>
                        <a:spcAft>
                          <a:spcPts val="0"/>
                        </a:spcAft>
                      </a:pPr>
                      <a:r>
                        <a:rPr lang="en-US" sz="1200">
                          <a:effectLst/>
                          <a:latin typeface="Times New Roman" panose="02020603050405020304" pitchFamily="18" charset="0"/>
                          <a:cs typeface="Times New Roman" panose="02020603050405020304" pitchFamily="18" charset="0"/>
                        </a:rPr>
                        <a:t>Angely Oktavia</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err="1">
                          <a:effectLst/>
                          <a:latin typeface="Times New Roman" panose="02020603050405020304" pitchFamily="18" charset="0"/>
                          <a:cs typeface="Times New Roman" panose="02020603050405020304" pitchFamily="18" charset="0"/>
                        </a:rPr>
                        <a:t>Perempuan</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18</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a:effectLst/>
                          <a:latin typeface="Times New Roman" panose="02020603050405020304" pitchFamily="18" charset="0"/>
                          <a:cs typeface="Times New Roman" panose="02020603050405020304" pitchFamily="18" charset="0"/>
                        </a:rPr>
                        <a:t>Mahasiswi</a:t>
                      </a:r>
                      <a:endParaRPr lang="en-US" sz="120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tc>
                <a:tc>
                  <a:txBody>
                    <a:bodyPr/>
                    <a:lstStyle/>
                    <a:p>
                      <a:pPr algn="ctr">
                        <a:lnSpc>
                          <a:spcPct val="150000"/>
                        </a:lnSpc>
                        <a:spcAft>
                          <a:spcPts val="0"/>
                        </a:spcAft>
                      </a:pPr>
                      <a:r>
                        <a:rPr lang="en-US" sz="1200" dirty="0" err="1">
                          <a:effectLst/>
                          <a:latin typeface="Times New Roman" panose="02020603050405020304" pitchFamily="18" charset="0"/>
                          <a:cs typeface="Times New Roman" panose="02020603050405020304" pitchFamily="18" charset="0"/>
                        </a:rPr>
                        <a:t>wadadidadaw</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1</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Bernadetta</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Ruby</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Mahasiswi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estehmanisssss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Arya Pratama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Laki-laki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wandersnapy</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Rula Shavira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Perempuan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Mahasiswi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cupid.hitme</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 Arva Dika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Laki-laki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17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Pelajar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arvadika78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Aubrey Ibtisamah Azzahra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Pengusaha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aubreyibtsmh</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Ufairah Bashir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19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ufairahbashir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Nabilla Milvy Garini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Pramugari</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authentic_pati</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Opka Pangestu</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Laki-laki</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Karyawan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opkapngst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Raisa Frida Intan Azhari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23</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Karyawan Nurina Salon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fridaazz</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_</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53</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611618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6248" y="-173574"/>
            <a:ext cx="105156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smtClean="0">
                <a:solidFill>
                  <a:srgbClr val="FD8D00"/>
                </a:solidFill>
                <a:latin typeface="Adobe Gothic Std B" panose="020B0800000000000000" pitchFamily="34" charset="-128"/>
                <a:ea typeface="Adobe Gothic Std B" panose="020B0800000000000000" pitchFamily="34" charset="-128"/>
              </a:rPr>
              <a:t>DATA PESERTA</a:t>
            </a:r>
            <a:endParaRPr lang="en-US" sz="4400" dirty="0">
              <a:solidFill>
                <a:srgbClr val="FD8D00"/>
              </a:solidFill>
              <a:latin typeface="Adobe Gothic Std B" panose="020B0800000000000000" pitchFamily="34" charset="-128"/>
              <a:ea typeface="Adobe Gothic Std B" panose="020B0800000000000000" pitchFamily="34"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34937"/>
            <a:ext cx="1825625" cy="1825625"/>
          </a:xfrm>
          <a:prstGeom prst="rect">
            <a:avLst/>
          </a:prstGeom>
        </p:spPr>
      </p:pic>
      <p:graphicFrame>
        <p:nvGraphicFramePr>
          <p:cNvPr id="3" name="Table 2"/>
          <p:cNvGraphicFramePr>
            <a:graphicFrameLocks noGrp="1"/>
          </p:cNvGraphicFramePr>
          <p:nvPr>
            <p:extLst/>
          </p:nvPr>
        </p:nvGraphicFramePr>
        <p:xfrm>
          <a:off x="1316501" y="1338597"/>
          <a:ext cx="9825346" cy="5216618"/>
        </p:xfrm>
        <a:graphic>
          <a:graphicData uri="http://schemas.openxmlformats.org/drawingml/2006/table">
            <a:tbl>
              <a:tblPr firstRow="1" firstCol="1" bandRow="1">
                <a:tableStyleId>{284E427A-3D55-4303-BF80-6455036E1DE7}</a:tableStyleId>
              </a:tblPr>
              <a:tblGrid>
                <a:gridCol w="605284"/>
                <a:gridCol w="2156703"/>
                <a:gridCol w="1445952"/>
                <a:gridCol w="683177"/>
                <a:gridCol w="1552419"/>
                <a:gridCol w="2002060"/>
                <a:gridCol w="1379751"/>
              </a:tblGrid>
              <a:tr h="258047">
                <a:tc gridSpan="7">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DAFTAR NAMA PESERTA TIKTOK CHALLENGE</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8047">
                <a:tc>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NO</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NAMA</a:t>
                      </a:r>
                      <a:r>
                        <a:rPr lang="en-US" sz="1200" baseline="0" dirty="0" smtClean="0">
                          <a:effectLst/>
                          <a:latin typeface="Times New Roman" panose="02020603050405020304" pitchFamily="18" charset="0"/>
                          <a:cs typeface="Times New Roman" panose="02020603050405020304" pitchFamily="18" charset="0"/>
                        </a:rPr>
                        <a:t> LENGKAP</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JENIS</a:t>
                      </a:r>
                      <a:r>
                        <a:rPr lang="en-US" sz="1200" baseline="0" dirty="0" smtClean="0">
                          <a:effectLst/>
                          <a:latin typeface="Times New Roman" panose="02020603050405020304" pitchFamily="18" charset="0"/>
                          <a:cs typeface="Times New Roman" panose="02020603050405020304" pitchFamily="18" charset="0"/>
                        </a:rPr>
                        <a:t> KELAMIN</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UMUR</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PEKERJAAN</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ID PESERTA</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JUMLAH LIKES</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Vesty Ayu Larasati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Karyawan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vestyayu</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Warisman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Laki-laki</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43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i="1">
                          <a:effectLst/>
                          <a:latin typeface="Times New Roman" panose="02020603050405020304" pitchFamily="18" charset="0"/>
                          <a:ea typeface="Calibri" panose="020F0502020204030204" pitchFamily="34" charset="0"/>
                          <a:cs typeface="Times New Roman" panose="02020603050405020304" pitchFamily="18" charset="0"/>
                        </a:rPr>
                        <a:t>Hairstylist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evansalonpamulang</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26771">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Aisyah Sri Ruhmaida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aisyah_sr13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Kyra Hedia Joelle Graham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Pelajar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niakirana17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Wahyu ismail madhani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Laki-laki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22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dhanzo007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424283">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Ismi Pri Herlina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Mahasiswa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ismy210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04266">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Alfana Paula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Karyawan Swasta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paulalorenza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Natalia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natsalboem</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Alga Syifa Iskandar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als.yif</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Nadia Endryka Putri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16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bisnis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endri_114</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Nuri Hilmia Sari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nurihilm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Khonsa Mutiah</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yamicandyy</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Amanda Stiadi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amanda.setiadi</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Lutvia S Jasmine</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lutviajasmine</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Marryswhs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maryswhs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Nadya Rahma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nadyarrhma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Sheilla Roska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syerapr</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74</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198283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6248" y="-173574"/>
            <a:ext cx="105156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smtClean="0">
                <a:solidFill>
                  <a:srgbClr val="FD8D00"/>
                </a:solidFill>
                <a:latin typeface="Adobe Gothic Std B" panose="020B0800000000000000" pitchFamily="34" charset="-128"/>
                <a:ea typeface="Adobe Gothic Std B" panose="020B0800000000000000" pitchFamily="34" charset="-128"/>
              </a:rPr>
              <a:t>DATA PESERTA</a:t>
            </a:r>
            <a:endParaRPr lang="en-US" sz="4400" dirty="0">
              <a:solidFill>
                <a:srgbClr val="FD8D00"/>
              </a:solidFill>
              <a:latin typeface="Adobe Gothic Std B" panose="020B0800000000000000" pitchFamily="34" charset="-128"/>
              <a:ea typeface="Adobe Gothic Std B" panose="020B0800000000000000" pitchFamily="34"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34937"/>
            <a:ext cx="1825625" cy="1825625"/>
          </a:xfrm>
          <a:prstGeom prst="rect">
            <a:avLst/>
          </a:prstGeom>
        </p:spPr>
      </p:pic>
      <p:graphicFrame>
        <p:nvGraphicFramePr>
          <p:cNvPr id="3" name="Table 2"/>
          <p:cNvGraphicFramePr>
            <a:graphicFrameLocks noGrp="1"/>
          </p:cNvGraphicFramePr>
          <p:nvPr>
            <p:extLst/>
          </p:nvPr>
        </p:nvGraphicFramePr>
        <p:xfrm>
          <a:off x="1316501" y="1338597"/>
          <a:ext cx="9825346" cy="5074950"/>
        </p:xfrm>
        <a:graphic>
          <a:graphicData uri="http://schemas.openxmlformats.org/drawingml/2006/table">
            <a:tbl>
              <a:tblPr firstRow="1" firstCol="1" bandRow="1">
                <a:tableStyleId>{284E427A-3D55-4303-BF80-6455036E1DE7}</a:tableStyleId>
              </a:tblPr>
              <a:tblGrid>
                <a:gridCol w="605284"/>
                <a:gridCol w="2156703"/>
                <a:gridCol w="1445952"/>
                <a:gridCol w="683177"/>
                <a:gridCol w="1552419"/>
                <a:gridCol w="2002060"/>
                <a:gridCol w="1379751"/>
              </a:tblGrid>
              <a:tr h="258047">
                <a:tc gridSpan="7">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DAFTAR NAMA PESERTA TIKTOK CHALLENGE</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8047">
                <a:tc>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NO</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NAMA</a:t>
                      </a:r>
                      <a:r>
                        <a:rPr lang="en-US" sz="1200" baseline="0" dirty="0" smtClean="0">
                          <a:effectLst/>
                          <a:latin typeface="Times New Roman" panose="02020603050405020304" pitchFamily="18" charset="0"/>
                          <a:cs typeface="Times New Roman" panose="02020603050405020304" pitchFamily="18" charset="0"/>
                        </a:rPr>
                        <a:t> LENGKAP</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JENIS</a:t>
                      </a:r>
                      <a:r>
                        <a:rPr lang="en-US" sz="1200" baseline="0" dirty="0" smtClean="0">
                          <a:effectLst/>
                          <a:latin typeface="Times New Roman" panose="02020603050405020304" pitchFamily="18" charset="0"/>
                          <a:cs typeface="Times New Roman" panose="02020603050405020304" pitchFamily="18" charset="0"/>
                        </a:rPr>
                        <a:t> KELAMIN</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UMUR</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PEKERJAAN</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ID PESERTA</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JUMLAH LIKES</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Aura Amalia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aura.aml</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bayu adji pratama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Laki-laki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karyawan swasta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bayuadjiprtm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26771">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Titi Rachman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titirachmann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Sherina Ananda Priyadi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fleursky</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Shyaniz Ariana Putri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Karyawan Swasta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shyaniz</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82615">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IZPAOW</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official.izpao</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04266">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Blackpaowdc</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t>
                      </a:r>
                      <a:r>
                        <a:rPr lang="en-GB" sz="1200">
                          <a:effectLst/>
                          <a:latin typeface="Times New Roman" panose="02020603050405020304" pitchFamily="18" charset="0"/>
                          <a:ea typeface="Calibri" panose="020F0502020204030204" pitchFamily="34" charset="0"/>
                          <a:cs typeface="Times New Roman" panose="02020603050405020304" pitchFamily="18" charset="0"/>
                        </a:rPr>
                        <a:t>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blackpaowofficial</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PAOW DC</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Mahasiwi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paow_dc</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Rei Niy</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reiyy_niyyy</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SeizaPaow</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a:t>
                      </a:r>
                      <a:r>
                        <a:rPr lang="en-GB" sz="1200">
                          <a:effectLst/>
                          <a:latin typeface="Times New Roman" panose="02020603050405020304" pitchFamily="18" charset="0"/>
                          <a:ea typeface="Calibri" panose="020F0502020204030204" pitchFamily="34" charset="0"/>
                          <a:cs typeface="Times New Roman" panose="02020603050405020304" pitchFamily="18" charset="0"/>
                        </a:rPr>
                        <a:t>s</a:t>
                      </a:r>
                      <a:r>
                        <a:rPr lang="id-ID" sz="1200">
                          <a:effectLst/>
                          <a:latin typeface="Times New Roman" panose="02020603050405020304" pitchFamily="18" charset="0"/>
                          <a:ea typeface="Calibri" panose="020F0502020204030204" pitchFamily="34" charset="0"/>
                          <a:cs typeface="Times New Roman" panose="02020603050405020304" pitchFamily="18" charset="0"/>
                        </a:rPr>
                        <a:t>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seizapaow_dc</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Nur Fajarilah</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19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nurfajarilah</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Nabila Azmi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19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nblzmii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Athira Putri Nahari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18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athiranahari_21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Dwi Cynthia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19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dwicynth_</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Cintya Dioranta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18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Pelajar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graci_aswag</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Suwanti Yolanda Agustina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19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suwantiylnd</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Stephanie Claudia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tepclaudia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99</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466354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6248" y="-173574"/>
            <a:ext cx="105156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smtClean="0">
                <a:solidFill>
                  <a:srgbClr val="FD8D00"/>
                </a:solidFill>
                <a:latin typeface="Adobe Gothic Std B" panose="020B0800000000000000" pitchFamily="34" charset="-128"/>
                <a:ea typeface="Adobe Gothic Std B" panose="020B0800000000000000" pitchFamily="34" charset="-128"/>
              </a:rPr>
              <a:t>DATA PESERTA</a:t>
            </a:r>
            <a:endParaRPr lang="en-US" sz="4400" dirty="0">
              <a:solidFill>
                <a:srgbClr val="FD8D00"/>
              </a:solidFill>
              <a:latin typeface="Adobe Gothic Std B" panose="020B0800000000000000" pitchFamily="34" charset="-128"/>
              <a:ea typeface="Adobe Gothic Std B" panose="020B0800000000000000" pitchFamily="34"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34937"/>
            <a:ext cx="1825625" cy="1825625"/>
          </a:xfrm>
          <a:prstGeom prst="rect">
            <a:avLst/>
          </a:prstGeom>
        </p:spPr>
      </p:pic>
      <p:graphicFrame>
        <p:nvGraphicFramePr>
          <p:cNvPr id="3" name="Table 2"/>
          <p:cNvGraphicFramePr>
            <a:graphicFrameLocks noGrp="1"/>
          </p:cNvGraphicFramePr>
          <p:nvPr>
            <p:extLst/>
          </p:nvPr>
        </p:nvGraphicFramePr>
        <p:xfrm>
          <a:off x="1316501" y="1338597"/>
          <a:ext cx="9825346" cy="5074950"/>
        </p:xfrm>
        <a:graphic>
          <a:graphicData uri="http://schemas.openxmlformats.org/drawingml/2006/table">
            <a:tbl>
              <a:tblPr firstRow="1" firstCol="1" bandRow="1">
                <a:tableStyleId>{284E427A-3D55-4303-BF80-6455036E1DE7}</a:tableStyleId>
              </a:tblPr>
              <a:tblGrid>
                <a:gridCol w="605284"/>
                <a:gridCol w="2156703"/>
                <a:gridCol w="1445952"/>
                <a:gridCol w="683177"/>
                <a:gridCol w="1552419"/>
                <a:gridCol w="2002060"/>
                <a:gridCol w="1379751"/>
              </a:tblGrid>
              <a:tr h="258047">
                <a:tc gridSpan="7">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DAFTAR NAMA PESERTA TIKTOK CHALLENGE</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8047">
                <a:tc>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NO</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NAMA</a:t>
                      </a:r>
                      <a:r>
                        <a:rPr lang="en-US" sz="1200" baseline="0" dirty="0" smtClean="0">
                          <a:effectLst/>
                          <a:latin typeface="Times New Roman" panose="02020603050405020304" pitchFamily="18" charset="0"/>
                          <a:cs typeface="Times New Roman" panose="02020603050405020304" pitchFamily="18" charset="0"/>
                        </a:rPr>
                        <a:t> LENGKAP</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JENIS</a:t>
                      </a:r>
                      <a:r>
                        <a:rPr lang="en-US" sz="1200" baseline="0" dirty="0" smtClean="0">
                          <a:effectLst/>
                          <a:latin typeface="Times New Roman" panose="02020603050405020304" pitchFamily="18" charset="0"/>
                          <a:cs typeface="Times New Roman" panose="02020603050405020304" pitchFamily="18" charset="0"/>
                        </a:rPr>
                        <a:t> KELAMIN</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UMUR</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PEKERJAAN</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ID PESERTA</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JUMLAH LIKES</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Arnold William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Laki-laki</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Pelajar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cheese.od</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Felicia Nathania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Perempuan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reynncofrld</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26771">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Fransiska Novi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frnsskanovi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Ofilia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lia_ofi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Almaira Ghaitsa Anadia Sakhi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Pelajar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almairaa17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82615">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Felicia Caroline</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farr3lf3li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04266">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Sinung Purnama Aji Saputra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Laki-laki</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sinung_aji30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Febriyanisa Tamara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Febriyanisa Tamara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tamararyy</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Advenhealthy</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Laki-laki</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adven1995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Anggita zahra ratusila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ratusilaa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Revita sari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Wiraswasta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hellu.revii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Rifaa khairunnisa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16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Pelajar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khairunnisarifaa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Muhammad Daffa Firdaus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Laki-laki</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12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Pelajar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daffamdfr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Rifda Anisa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Perempuan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Pelajar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rifsanisha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Kira Sabila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Perempuan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Pelajar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Kirasbl</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Rani Azura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Perempuan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Pelajar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raniazura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Miranda Putri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22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Mahasiswi</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mirandapuuu</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4116097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6248" y="-173574"/>
            <a:ext cx="105156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smtClean="0">
                <a:solidFill>
                  <a:srgbClr val="FD8D00"/>
                </a:solidFill>
                <a:latin typeface="Adobe Gothic Std B" panose="020B0800000000000000" pitchFamily="34" charset="-128"/>
                <a:ea typeface="Adobe Gothic Std B" panose="020B0800000000000000" pitchFamily="34" charset="-128"/>
              </a:rPr>
              <a:t>DATA PESERTA</a:t>
            </a:r>
            <a:endParaRPr lang="en-US" sz="4400" dirty="0">
              <a:solidFill>
                <a:srgbClr val="FD8D00"/>
              </a:solidFill>
              <a:latin typeface="Adobe Gothic Std B" panose="020B0800000000000000" pitchFamily="34" charset="-128"/>
              <a:ea typeface="Adobe Gothic Std B" panose="020B0800000000000000" pitchFamily="34"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34937"/>
            <a:ext cx="1825625" cy="1825625"/>
          </a:xfrm>
          <a:prstGeom prst="rect">
            <a:avLst/>
          </a:prstGeom>
        </p:spPr>
      </p:pic>
      <p:graphicFrame>
        <p:nvGraphicFramePr>
          <p:cNvPr id="3" name="Table 2"/>
          <p:cNvGraphicFramePr>
            <a:graphicFrameLocks noGrp="1"/>
          </p:cNvGraphicFramePr>
          <p:nvPr>
            <p:extLst/>
          </p:nvPr>
        </p:nvGraphicFramePr>
        <p:xfrm>
          <a:off x="1316501" y="1338597"/>
          <a:ext cx="9825346" cy="5321555"/>
        </p:xfrm>
        <a:graphic>
          <a:graphicData uri="http://schemas.openxmlformats.org/drawingml/2006/table">
            <a:tbl>
              <a:tblPr firstRow="1" firstCol="1" bandRow="1">
                <a:tableStyleId>{284E427A-3D55-4303-BF80-6455036E1DE7}</a:tableStyleId>
              </a:tblPr>
              <a:tblGrid>
                <a:gridCol w="605284"/>
                <a:gridCol w="2156703"/>
                <a:gridCol w="1445952"/>
                <a:gridCol w="683177"/>
                <a:gridCol w="1552419"/>
                <a:gridCol w="2002060"/>
                <a:gridCol w="1379751"/>
              </a:tblGrid>
              <a:tr h="258047">
                <a:tc gridSpan="7">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DAFTAR NAMA PESERTA TIKTOK CHALLENGE</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8047">
                <a:tc>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NO</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NAMA</a:t>
                      </a:r>
                      <a:r>
                        <a:rPr lang="en-US" sz="1200" baseline="0" dirty="0" smtClean="0">
                          <a:effectLst/>
                          <a:latin typeface="Times New Roman" panose="02020603050405020304" pitchFamily="18" charset="0"/>
                          <a:cs typeface="Times New Roman" panose="02020603050405020304" pitchFamily="18" charset="0"/>
                        </a:rPr>
                        <a:t> LENGKAP</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JENIS</a:t>
                      </a:r>
                      <a:r>
                        <a:rPr lang="en-US" sz="1200" baseline="0" dirty="0" smtClean="0">
                          <a:effectLst/>
                          <a:latin typeface="Times New Roman" panose="02020603050405020304" pitchFamily="18" charset="0"/>
                          <a:cs typeface="Times New Roman" panose="02020603050405020304" pitchFamily="18" charset="0"/>
                        </a:rPr>
                        <a:t> KELAMIN</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UMUR</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PEKERJAAN</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ID PESERTA</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JUMLAH LIKES</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Muhammad Dhava Aryansyachh</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Laki-Laki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rohman.glm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Tiara Sopyani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darlyntiara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26771">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Elfira Agustina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elfiraagustina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Umar Fadhil</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Laki-laki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17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Pelajar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umarpad_</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19829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Natasha Nadya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i="1">
                          <a:effectLst/>
                          <a:latin typeface="Times New Roman" panose="02020603050405020304" pitchFamily="18" charset="0"/>
                          <a:ea typeface="Calibri" panose="020F0502020204030204" pitchFamily="34" charset="0"/>
                          <a:cs typeface="Times New Roman" panose="02020603050405020304" pitchFamily="18" charset="0"/>
                        </a:rPr>
                        <a:t>Editor, Graphic Design, Production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journatasha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82615">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Tasya Arsyta Putri Kahfi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Freelancer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tasyaakahfi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04266">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Stefanus Rendivo Sondak</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Laki-laki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khangshomay</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Abriyantho Atta Toding</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Laki-Laki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abri27atta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Anugrah Krisyudha Hadijanto</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Laki-laki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Musisi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anugrahk</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Khalid Ahmad Izzah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Laki-laki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19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khalid.ahmadizzah</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1522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Gina merliana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16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Pelajar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ginaamrln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Mischaelle Frischa Titania Tjahyadi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mischaellef</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Malya Nurfananda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Pelajar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malyanrfnda_</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Alfiyandi Saputra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Laki-laki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16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GB" sz="1200">
                          <a:effectLst/>
                          <a:latin typeface="Times New Roman" panose="02020603050405020304" pitchFamily="18" charset="0"/>
                          <a:ea typeface="Calibri" panose="020F0502020204030204" pitchFamily="34" charset="0"/>
                          <a:cs typeface="Times New Roman" panose="02020603050405020304" pitchFamily="18" charset="0"/>
                        </a:rPr>
                        <a:t>Pelajar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alfiyandisptra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1146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Laoni Defa Permata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deputujuh</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Bintang Dyah</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pol.kita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Velesia Agita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Videogra</a:t>
                      </a:r>
                      <a:r>
                        <a:rPr lang="en-GB" sz="1200">
                          <a:effectLst/>
                          <a:latin typeface="Times New Roman" panose="02020603050405020304" pitchFamily="18" charset="0"/>
                          <a:ea typeface="Calibri" panose="020F0502020204030204" pitchFamily="34" charset="0"/>
                          <a:cs typeface="Times New Roman" panose="02020603050405020304" pitchFamily="18" charset="0"/>
                        </a:rPr>
                        <a:t>fer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velesiaagt</a:t>
                      </a: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_</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525</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743945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43AA6854-E100-4AD8-9F43-17EA5C41EFF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657" t="17208" r="72176" b="39794"/>
          <a:stretch/>
        </p:blipFill>
        <p:spPr>
          <a:xfrm>
            <a:off x="675963" y="3489198"/>
            <a:ext cx="1946791" cy="1871004"/>
          </a:xfrm>
          <a:prstGeom prst="ellipse">
            <a:avLst/>
          </a:prstGeom>
        </p:spPr>
      </p:pic>
      <p:pic>
        <p:nvPicPr>
          <p:cNvPr id="6" name="Content Placeholder 4">
            <a:extLst>
              <a:ext uri="{FF2B5EF4-FFF2-40B4-BE49-F238E27FC236}">
                <a16:creationId xmlns="" xmlns:a16="http://schemas.microsoft.com/office/drawing/2014/main" id="{A7C6D18B-C1BD-4CD6-A98A-1EE2A7E960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604" t="11575" r="37230" b="45427"/>
          <a:stretch/>
        </p:blipFill>
        <p:spPr>
          <a:xfrm>
            <a:off x="5515708" y="3531400"/>
            <a:ext cx="1946791" cy="1871004"/>
          </a:xfrm>
          <a:prstGeom prst="ellipse">
            <a:avLst/>
          </a:prstGeom>
        </p:spPr>
      </p:pic>
      <p:pic>
        <p:nvPicPr>
          <p:cNvPr id="7" name="Content Placeholder 4">
            <a:extLst>
              <a:ext uri="{FF2B5EF4-FFF2-40B4-BE49-F238E27FC236}">
                <a16:creationId xmlns="" xmlns:a16="http://schemas.microsoft.com/office/drawing/2014/main" id="{24D70990-27E5-4A58-BCD8-0A819AAB62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994" t="48865" r="53819" b="7167"/>
          <a:stretch/>
        </p:blipFill>
        <p:spPr>
          <a:xfrm>
            <a:off x="3042944" y="3489198"/>
            <a:ext cx="1871003" cy="1913206"/>
          </a:xfrm>
          <a:prstGeom prst="ellipse">
            <a:avLst/>
          </a:prstGeom>
        </p:spPr>
      </p:pic>
      <p:pic>
        <p:nvPicPr>
          <p:cNvPr id="8" name="Content Placeholder 4">
            <a:extLst>
              <a:ext uri="{FF2B5EF4-FFF2-40B4-BE49-F238E27FC236}">
                <a16:creationId xmlns="" xmlns:a16="http://schemas.microsoft.com/office/drawing/2014/main" id="{5CBD317F-7D3B-4045-AE97-E44AA2E75D93}"/>
              </a:ext>
            </a:extLst>
          </p:cNvPr>
          <p:cNvPicPr>
            <a:picLocks noChangeAspect="1"/>
          </p:cNvPicPr>
          <p:nvPr/>
        </p:nvPicPr>
        <p:blipFill rotWithShape="1">
          <a:blip r:embed="rId2">
            <a:extLst>
              <a:ext uri="{28A0092B-C50C-407E-A947-70E740481C1C}">
                <a14:useLocalDpi xmlns:a14="http://schemas.microsoft.com/office/drawing/2010/main" val="0"/>
              </a:ext>
            </a:extLst>
          </a:blip>
          <a:srcRect l="68045" t="18258" r="7769" b="41330"/>
          <a:stretch/>
        </p:blipFill>
        <p:spPr>
          <a:xfrm>
            <a:off x="9283265" y="3429000"/>
            <a:ext cx="1946791" cy="1946792"/>
          </a:xfrm>
          <a:prstGeom prst="ellipse">
            <a:avLst/>
          </a:prstGeom>
        </p:spPr>
      </p:pic>
      <p:pic>
        <p:nvPicPr>
          <p:cNvPr id="9" name="Picture 8">
            <a:extLst>
              <a:ext uri="{FF2B5EF4-FFF2-40B4-BE49-F238E27FC236}">
                <a16:creationId xmlns="" xmlns:a16="http://schemas.microsoft.com/office/drawing/2014/main" id="{BD6D8FC3-E0E3-4699-86A2-BA7FCBFB2D11}"/>
              </a:ext>
            </a:extLst>
          </p:cNvPr>
          <p:cNvPicPr>
            <a:picLocks noChangeAspect="1"/>
          </p:cNvPicPr>
          <p:nvPr/>
        </p:nvPicPr>
        <p:blipFill rotWithShape="1">
          <a:blip r:embed="rId3"/>
          <a:srcRect l="11111" t="17071" r="7273" b="7172"/>
          <a:stretch/>
        </p:blipFill>
        <p:spPr>
          <a:xfrm>
            <a:off x="10946464" y="127238"/>
            <a:ext cx="1077895" cy="1000522"/>
          </a:xfrm>
          <a:prstGeom prst="rect">
            <a:avLst/>
          </a:prstGeom>
        </p:spPr>
      </p:pic>
      <p:pic>
        <p:nvPicPr>
          <p:cNvPr id="10" name="Picture 9">
            <a:extLst>
              <a:ext uri="{FF2B5EF4-FFF2-40B4-BE49-F238E27FC236}">
                <a16:creationId xmlns="" xmlns:a16="http://schemas.microsoft.com/office/drawing/2014/main" id="{3BA8AAA7-C593-48B9-BCF8-5FBE94CF88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41" y="185808"/>
            <a:ext cx="1016644" cy="941952"/>
          </a:xfrm>
          <a:prstGeom prst="rect">
            <a:avLst/>
          </a:prstGeom>
        </p:spPr>
      </p:pic>
      <p:sp>
        <p:nvSpPr>
          <p:cNvPr id="11" name="Rectangle 10">
            <a:extLst>
              <a:ext uri="{FF2B5EF4-FFF2-40B4-BE49-F238E27FC236}">
                <a16:creationId xmlns="" xmlns:a16="http://schemas.microsoft.com/office/drawing/2014/main" id="{116FB1C1-B349-4F1E-A48F-DD16CA1C2F22}"/>
              </a:ext>
            </a:extLst>
          </p:cNvPr>
          <p:cNvSpPr/>
          <p:nvPr/>
        </p:nvSpPr>
        <p:spPr>
          <a:xfrm>
            <a:off x="1760954" y="708037"/>
            <a:ext cx="8608841" cy="523220"/>
          </a:xfrm>
          <a:prstGeom prst="rect">
            <a:avLst/>
          </a:prstGeom>
        </p:spPr>
        <p:txBody>
          <a:bodyPr wrap="square">
            <a:prstTxWarp prst="textDoubleWave1">
              <a:avLst/>
            </a:prstTxWarp>
            <a:spAutoFit/>
          </a:bodyPr>
          <a:lstStyle/>
          <a:p>
            <a:pPr algn="ctr"/>
            <a:r>
              <a:rPr lang="en-US" sz="2800" dirty="0">
                <a:solidFill>
                  <a:srgbClr val="FF8B01"/>
                </a:solidFill>
                <a:latin typeface="Adobe Gothic Std B" panose="020B0800000000000000" pitchFamily="34" charset="-128"/>
                <a:ea typeface="Adobe Gothic Std B" panose="020B0800000000000000" pitchFamily="34" charset="-128"/>
              </a:rPr>
              <a:t>HOW MUSIC INDUSTRY SURVIVE</a:t>
            </a:r>
          </a:p>
        </p:txBody>
      </p:sp>
      <p:sp>
        <p:nvSpPr>
          <p:cNvPr id="12" name="Rectangle 11">
            <a:extLst>
              <a:ext uri="{FF2B5EF4-FFF2-40B4-BE49-F238E27FC236}">
                <a16:creationId xmlns="" xmlns:a16="http://schemas.microsoft.com/office/drawing/2014/main" id="{66F27404-9BBE-4ED2-A036-C5E8C153ACA0}"/>
              </a:ext>
            </a:extLst>
          </p:cNvPr>
          <p:cNvSpPr/>
          <p:nvPr/>
        </p:nvSpPr>
        <p:spPr>
          <a:xfrm>
            <a:off x="4967068" y="2107047"/>
            <a:ext cx="4316197" cy="400110"/>
          </a:xfrm>
          <a:prstGeom prst="rect">
            <a:avLst/>
          </a:prstGeom>
        </p:spPr>
        <p:txBody>
          <a:bodyPr wrap="square">
            <a:spAutoFit/>
          </a:bodyPr>
          <a:lstStyle/>
          <a:p>
            <a:r>
              <a:rPr lang="en-US" sz="2000" b="0" i="0" dirty="0">
                <a:solidFill>
                  <a:srgbClr val="FF8B01"/>
                </a:solidFill>
                <a:effectLst/>
                <a:latin typeface="Adobe Gothic Std B" panose="020B0800000000000000" pitchFamily="34" charset="-128"/>
                <a:ea typeface="Adobe Gothic Std B" panose="020B0800000000000000" pitchFamily="34" charset="-128"/>
              </a:rPr>
              <a:t>⏰ 14.00 - 16.00 WIB</a:t>
            </a:r>
            <a:endParaRPr lang="en-US" sz="2000" dirty="0"/>
          </a:p>
        </p:txBody>
      </p:sp>
      <p:sp>
        <p:nvSpPr>
          <p:cNvPr id="13" name="Rectangle 12">
            <a:extLst>
              <a:ext uri="{FF2B5EF4-FFF2-40B4-BE49-F238E27FC236}">
                <a16:creationId xmlns="" xmlns:a16="http://schemas.microsoft.com/office/drawing/2014/main" id="{573410C1-7072-44CE-B721-67A07F41A031}"/>
              </a:ext>
            </a:extLst>
          </p:cNvPr>
          <p:cNvSpPr/>
          <p:nvPr/>
        </p:nvSpPr>
        <p:spPr>
          <a:xfrm>
            <a:off x="3604640" y="1369069"/>
            <a:ext cx="5512190" cy="400110"/>
          </a:xfrm>
          <a:prstGeom prst="rect">
            <a:avLst/>
          </a:prstGeom>
        </p:spPr>
        <p:txBody>
          <a:bodyPr wrap="square">
            <a:prstTxWarp prst="textDoubleWave1">
              <a:avLst/>
            </a:prstTxWarp>
            <a:spAutoFit/>
          </a:bodyPr>
          <a:lstStyle/>
          <a:p>
            <a:pPr algn="ctr"/>
            <a:r>
              <a:rPr lang="en-US" sz="2800" dirty="0">
                <a:solidFill>
                  <a:srgbClr val="FF8B01"/>
                </a:solidFill>
                <a:latin typeface="Adobe Gothic Std B" panose="020B0800000000000000" pitchFamily="34" charset="-128"/>
                <a:ea typeface="Adobe Gothic Std B" panose="020B0800000000000000" pitchFamily="34" charset="-128"/>
              </a:rPr>
              <a:t>IN COVID-19 PANDEMIC </a:t>
            </a:r>
          </a:p>
        </p:txBody>
      </p:sp>
      <p:sp>
        <p:nvSpPr>
          <p:cNvPr id="14" name="Rectangle 13">
            <a:extLst>
              <a:ext uri="{FF2B5EF4-FFF2-40B4-BE49-F238E27FC236}">
                <a16:creationId xmlns="" xmlns:a16="http://schemas.microsoft.com/office/drawing/2014/main" id="{6DBCD978-FFE7-4B6B-8467-D97E7A7AAA65}"/>
              </a:ext>
            </a:extLst>
          </p:cNvPr>
          <p:cNvSpPr/>
          <p:nvPr/>
        </p:nvSpPr>
        <p:spPr>
          <a:xfrm>
            <a:off x="3251287" y="2951276"/>
            <a:ext cx="1454315" cy="400110"/>
          </a:xfrm>
          <a:prstGeom prst="rect">
            <a:avLst/>
          </a:prstGeom>
        </p:spPr>
        <p:txBody>
          <a:bodyPr wrap="square">
            <a:spAutoFit/>
          </a:bodyPr>
          <a:lstStyle/>
          <a:p>
            <a:r>
              <a:rPr lang="en-US" sz="2000" b="0" i="0" dirty="0">
                <a:solidFill>
                  <a:srgbClr val="FF8B01"/>
                </a:solidFill>
                <a:effectLst/>
                <a:latin typeface="Adobe Gothic Std B" panose="020B0800000000000000" pitchFamily="34" charset="-128"/>
                <a:ea typeface="Adobe Gothic Std B" panose="020B0800000000000000" pitchFamily="34" charset="-128"/>
              </a:rPr>
              <a:t>SPEAKERS </a:t>
            </a:r>
            <a:endParaRPr lang="en-US" sz="2000" dirty="0"/>
          </a:p>
        </p:txBody>
      </p:sp>
      <p:sp>
        <p:nvSpPr>
          <p:cNvPr id="15" name="Rectangle 14">
            <a:extLst>
              <a:ext uri="{FF2B5EF4-FFF2-40B4-BE49-F238E27FC236}">
                <a16:creationId xmlns="" xmlns:a16="http://schemas.microsoft.com/office/drawing/2014/main" id="{D0D4C075-8870-4145-A182-A9828D944756}"/>
              </a:ext>
            </a:extLst>
          </p:cNvPr>
          <p:cNvSpPr/>
          <p:nvPr/>
        </p:nvSpPr>
        <p:spPr>
          <a:xfrm>
            <a:off x="9440965" y="2925393"/>
            <a:ext cx="1857659" cy="400110"/>
          </a:xfrm>
          <a:prstGeom prst="rect">
            <a:avLst/>
          </a:prstGeom>
        </p:spPr>
        <p:txBody>
          <a:bodyPr wrap="square">
            <a:spAutoFit/>
          </a:bodyPr>
          <a:lstStyle/>
          <a:p>
            <a:r>
              <a:rPr lang="en-US" sz="2000" b="0" i="0" dirty="0">
                <a:solidFill>
                  <a:srgbClr val="FF8B01"/>
                </a:solidFill>
                <a:effectLst/>
                <a:latin typeface="Adobe Gothic Std B" panose="020B0800000000000000" pitchFamily="34" charset="-128"/>
                <a:ea typeface="Adobe Gothic Std B" panose="020B0800000000000000" pitchFamily="34" charset="-128"/>
              </a:rPr>
              <a:t>MODERATOR </a:t>
            </a:r>
            <a:endParaRPr lang="en-US" sz="2000" dirty="0"/>
          </a:p>
        </p:txBody>
      </p:sp>
      <p:sp>
        <p:nvSpPr>
          <p:cNvPr id="16" name="Rectangle 15">
            <a:extLst>
              <a:ext uri="{FF2B5EF4-FFF2-40B4-BE49-F238E27FC236}">
                <a16:creationId xmlns="" xmlns:a16="http://schemas.microsoft.com/office/drawing/2014/main" id="{6181546F-BCB5-490F-B2EE-F84F56DBDC0D}"/>
              </a:ext>
            </a:extLst>
          </p:cNvPr>
          <p:cNvSpPr/>
          <p:nvPr/>
        </p:nvSpPr>
        <p:spPr>
          <a:xfrm>
            <a:off x="419324" y="5402404"/>
            <a:ext cx="2340778" cy="400110"/>
          </a:xfrm>
          <a:prstGeom prst="rect">
            <a:avLst/>
          </a:prstGeom>
        </p:spPr>
        <p:txBody>
          <a:bodyPr wrap="square">
            <a:spAutoFit/>
          </a:bodyPr>
          <a:lstStyle/>
          <a:p>
            <a:r>
              <a:rPr lang="en-US" sz="2000" dirty="0" err="1">
                <a:solidFill>
                  <a:srgbClr val="FF8B01"/>
                </a:solidFill>
                <a:latin typeface="Adobe Gothic Std B" panose="020B0800000000000000" pitchFamily="34" charset="-128"/>
                <a:ea typeface="Adobe Gothic Std B" panose="020B0800000000000000" pitchFamily="34" charset="-128"/>
              </a:rPr>
              <a:t>Teguh</a:t>
            </a:r>
            <a:r>
              <a:rPr lang="en-US" sz="2000" dirty="0">
                <a:solidFill>
                  <a:srgbClr val="FF8B01"/>
                </a:solidFill>
                <a:latin typeface="Adobe Gothic Std B" panose="020B0800000000000000" pitchFamily="34" charset="-128"/>
                <a:ea typeface="Adobe Gothic Std B" panose="020B0800000000000000" pitchFamily="34" charset="-128"/>
              </a:rPr>
              <a:t> </a:t>
            </a:r>
            <a:r>
              <a:rPr lang="en-US" sz="2000" dirty="0" err="1">
                <a:solidFill>
                  <a:srgbClr val="FF8B01"/>
                </a:solidFill>
                <a:latin typeface="Adobe Gothic Std B" panose="020B0800000000000000" pitchFamily="34" charset="-128"/>
                <a:ea typeface="Adobe Gothic Std B" panose="020B0800000000000000" pitchFamily="34" charset="-128"/>
              </a:rPr>
              <a:t>Wicaksono</a:t>
            </a:r>
            <a:endParaRPr lang="en-US" sz="2000" dirty="0"/>
          </a:p>
        </p:txBody>
      </p:sp>
      <p:sp>
        <p:nvSpPr>
          <p:cNvPr id="17" name="Rectangle 16">
            <a:extLst>
              <a:ext uri="{FF2B5EF4-FFF2-40B4-BE49-F238E27FC236}">
                <a16:creationId xmlns="" xmlns:a16="http://schemas.microsoft.com/office/drawing/2014/main" id="{CAF300CB-6968-47A7-B15C-D5124B13C055}"/>
              </a:ext>
            </a:extLst>
          </p:cNvPr>
          <p:cNvSpPr/>
          <p:nvPr/>
        </p:nvSpPr>
        <p:spPr>
          <a:xfrm>
            <a:off x="3274857" y="5409272"/>
            <a:ext cx="1407174" cy="400110"/>
          </a:xfrm>
          <a:prstGeom prst="rect">
            <a:avLst/>
          </a:prstGeom>
        </p:spPr>
        <p:txBody>
          <a:bodyPr wrap="square">
            <a:spAutoFit/>
          </a:bodyPr>
          <a:lstStyle/>
          <a:p>
            <a:r>
              <a:rPr lang="en-US" sz="2000" dirty="0">
                <a:solidFill>
                  <a:srgbClr val="FF8B01"/>
                </a:solidFill>
                <a:latin typeface="Adobe Gothic Std B" panose="020B0800000000000000" pitchFamily="34" charset="-128"/>
                <a:ea typeface="Adobe Gothic Std B" panose="020B0800000000000000" pitchFamily="34" charset="-128"/>
              </a:rPr>
              <a:t>Kiki </a:t>
            </a:r>
            <a:r>
              <a:rPr lang="en-US" sz="2000" dirty="0" err="1">
                <a:solidFill>
                  <a:srgbClr val="FF8B01"/>
                </a:solidFill>
                <a:latin typeface="Adobe Gothic Std B" panose="020B0800000000000000" pitchFamily="34" charset="-128"/>
                <a:ea typeface="Adobe Gothic Std B" panose="020B0800000000000000" pitchFamily="34" charset="-128"/>
              </a:rPr>
              <a:t>Ucup</a:t>
            </a:r>
            <a:endParaRPr lang="en-US" sz="2000" dirty="0"/>
          </a:p>
        </p:txBody>
      </p:sp>
      <p:sp>
        <p:nvSpPr>
          <p:cNvPr id="18" name="Rectangle 17">
            <a:extLst>
              <a:ext uri="{FF2B5EF4-FFF2-40B4-BE49-F238E27FC236}">
                <a16:creationId xmlns="" xmlns:a16="http://schemas.microsoft.com/office/drawing/2014/main" id="{1AE113E0-2F34-401A-8EA0-26DFAD7A4701}"/>
              </a:ext>
            </a:extLst>
          </p:cNvPr>
          <p:cNvSpPr/>
          <p:nvPr/>
        </p:nvSpPr>
        <p:spPr>
          <a:xfrm>
            <a:off x="5711541" y="5416140"/>
            <a:ext cx="2340778" cy="400110"/>
          </a:xfrm>
          <a:prstGeom prst="rect">
            <a:avLst/>
          </a:prstGeom>
        </p:spPr>
        <p:txBody>
          <a:bodyPr wrap="square">
            <a:spAutoFit/>
          </a:bodyPr>
          <a:lstStyle/>
          <a:p>
            <a:r>
              <a:rPr lang="en-US" sz="2000" dirty="0" err="1">
                <a:solidFill>
                  <a:srgbClr val="FF8B01"/>
                </a:solidFill>
                <a:latin typeface="Adobe Gothic Std B" panose="020B0800000000000000" pitchFamily="34" charset="-128"/>
                <a:ea typeface="Adobe Gothic Std B" panose="020B0800000000000000" pitchFamily="34" charset="-128"/>
              </a:rPr>
              <a:t>Kukuh</a:t>
            </a:r>
            <a:r>
              <a:rPr lang="en-US" sz="2000" dirty="0">
                <a:solidFill>
                  <a:srgbClr val="FF8B01"/>
                </a:solidFill>
                <a:latin typeface="Adobe Gothic Std B" panose="020B0800000000000000" pitchFamily="34" charset="-128"/>
                <a:ea typeface="Adobe Gothic Std B" panose="020B0800000000000000" pitchFamily="34" charset="-128"/>
              </a:rPr>
              <a:t> Rizal </a:t>
            </a:r>
            <a:endParaRPr lang="en-US" sz="2000" dirty="0"/>
          </a:p>
        </p:txBody>
      </p:sp>
      <p:sp>
        <p:nvSpPr>
          <p:cNvPr id="19" name="Rectangle 18">
            <a:extLst>
              <a:ext uri="{FF2B5EF4-FFF2-40B4-BE49-F238E27FC236}">
                <a16:creationId xmlns="" xmlns:a16="http://schemas.microsoft.com/office/drawing/2014/main" id="{2551C138-6323-4E56-B4A9-441F0708617B}"/>
              </a:ext>
            </a:extLst>
          </p:cNvPr>
          <p:cNvSpPr/>
          <p:nvPr/>
        </p:nvSpPr>
        <p:spPr>
          <a:xfrm>
            <a:off x="9440965" y="5402404"/>
            <a:ext cx="2340778" cy="400110"/>
          </a:xfrm>
          <a:prstGeom prst="rect">
            <a:avLst/>
          </a:prstGeom>
        </p:spPr>
        <p:txBody>
          <a:bodyPr wrap="square">
            <a:spAutoFit/>
          </a:bodyPr>
          <a:lstStyle/>
          <a:p>
            <a:r>
              <a:rPr lang="en-US" sz="2000" dirty="0" err="1">
                <a:solidFill>
                  <a:srgbClr val="FF8B01"/>
                </a:solidFill>
                <a:latin typeface="Adobe Gothic Std B" panose="020B0800000000000000" pitchFamily="34" charset="-128"/>
                <a:ea typeface="Adobe Gothic Std B" panose="020B0800000000000000" pitchFamily="34" charset="-128"/>
              </a:rPr>
              <a:t>Shindu</a:t>
            </a:r>
            <a:r>
              <a:rPr lang="en-US" sz="2000" dirty="0">
                <a:solidFill>
                  <a:srgbClr val="FF8B01"/>
                </a:solidFill>
                <a:latin typeface="Adobe Gothic Std B" panose="020B0800000000000000" pitchFamily="34" charset="-128"/>
                <a:ea typeface="Adobe Gothic Std B" panose="020B0800000000000000" pitchFamily="34" charset="-128"/>
              </a:rPr>
              <a:t> </a:t>
            </a:r>
            <a:r>
              <a:rPr lang="en-US" sz="2000" dirty="0" err="1">
                <a:solidFill>
                  <a:srgbClr val="FF8B01"/>
                </a:solidFill>
                <a:latin typeface="Adobe Gothic Std B" panose="020B0800000000000000" pitchFamily="34" charset="-128"/>
                <a:ea typeface="Adobe Gothic Std B" panose="020B0800000000000000" pitchFamily="34" charset="-128"/>
              </a:rPr>
              <a:t>Alpito</a:t>
            </a:r>
            <a:r>
              <a:rPr lang="en-US" sz="2000" dirty="0">
                <a:solidFill>
                  <a:srgbClr val="FF8B01"/>
                </a:solidFill>
                <a:latin typeface="Adobe Gothic Std B" panose="020B0800000000000000" pitchFamily="34" charset="-128"/>
                <a:ea typeface="Adobe Gothic Std B" panose="020B0800000000000000" pitchFamily="34" charset="-128"/>
              </a:rPr>
              <a:t> </a:t>
            </a:r>
            <a:endParaRPr lang="en-US" sz="2000" dirty="0"/>
          </a:p>
        </p:txBody>
      </p:sp>
      <p:sp>
        <p:nvSpPr>
          <p:cNvPr id="20" name="Rectangle 19">
            <a:extLst>
              <a:ext uri="{FF2B5EF4-FFF2-40B4-BE49-F238E27FC236}">
                <a16:creationId xmlns="" xmlns:a16="http://schemas.microsoft.com/office/drawing/2014/main" id="{28EA1A29-19E2-47E5-B685-663A419C2144}"/>
              </a:ext>
            </a:extLst>
          </p:cNvPr>
          <p:cNvSpPr/>
          <p:nvPr/>
        </p:nvSpPr>
        <p:spPr>
          <a:xfrm>
            <a:off x="-268464" y="5802514"/>
            <a:ext cx="3519751" cy="584775"/>
          </a:xfrm>
          <a:prstGeom prst="rect">
            <a:avLst/>
          </a:prstGeom>
        </p:spPr>
        <p:txBody>
          <a:bodyPr wrap="square">
            <a:spAutoFit/>
          </a:bodyPr>
          <a:lstStyle/>
          <a:p>
            <a:pPr algn="ctr"/>
            <a:r>
              <a:rPr lang="en-US" sz="1600" dirty="0">
                <a:solidFill>
                  <a:srgbClr val="FF8B01"/>
                </a:solidFill>
                <a:latin typeface="Adobe Gothic Std B" panose="020B0800000000000000" pitchFamily="34" charset="-128"/>
                <a:ea typeface="Adobe Gothic Std B" panose="020B0800000000000000" pitchFamily="34" charset="-128"/>
              </a:rPr>
              <a:t>Co-Founder </a:t>
            </a:r>
          </a:p>
          <a:p>
            <a:pPr algn="ctr"/>
            <a:r>
              <a:rPr lang="en-US" sz="1600" dirty="0">
                <a:solidFill>
                  <a:srgbClr val="FF8B01"/>
                </a:solidFill>
                <a:latin typeface="Adobe Gothic Std B" panose="020B0800000000000000" pitchFamily="34" charset="-128"/>
                <a:ea typeface="Adobe Gothic Std B" panose="020B0800000000000000" pitchFamily="34" charset="-128"/>
              </a:rPr>
              <a:t>Sound From The Corner </a:t>
            </a:r>
            <a:endParaRPr lang="en-US" sz="1600" dirty="0"/>
          </a:p>
        </p:txBody>
      </p:sp>
      <p:sp>
        <p:nvSpPr>
          <p:cNvPr id="21" name="Rectangle 20">
            <a:extLst>
              <a:ext uri="{FF2B5EF4-FFF2-40B4-BE49-F238E27FC236}">
                <a16:creationId xmlns="" xmlns:a16="http://schemas.microsoft.com/office/drawing/2014/main" id="{9EADA118-4F9E-4D06-9416-831DF1B91D5C}"/>
              </a:ext>
            </a:extLst>
          </p:cNvPr>
          <p:cNvSpPr/>
          <p:nvPr/>
        </p:nvSpPr>
        <p:spPr>
          <a:xfrm>
            <a:off x="2218568" y="5799670"/>
            <a:ext cx="3519751" cy="584775"/>
          </a:xfrm>
          <a:prstGeom prst="rect">
            <a:avLst/>
          </a:prstGeom>
        </p:spPr>
        <p:txBody>
          <a:bodyPr wrap="square">
            <a:spAutoFit/>
          </a:bodyPr>
          <a:lstStyle/>
          <a:p>
            <a:pPr algn="ctr"/>
            <a:r>
              <a:rPr lang="en-US" sz="1600" dirty="0">
                <a:solidFill>
                  <a:srgbClr val="FF8B01"/>
                </a:solidFill>
                <a:latin typeface="Adobe Gothic Std B" panose="020B0800000000000000" pitchFamily="34" charset="-128"/>
                <a:ea typeface="Adobe Gothic Std B" panose="020B0800000000000000" pitchFamily="34" charset="-128"/>
              </a:rPr>
              <a:t>Program Director</a:t>
            </a:r>
          </a:p>
          <a:p>
            <a:pPr algn="ctr"/>
            <a:r>
              <a:rPr lang="en-US" sz="1600" dirty="0">
                <a:solidFill>
                  <a:srgbClr val="FF8B01"/>
                </a:solidFill>
                <a:latin typeface="Adobe Gothic Std B" panose="020B0800000000000000" pitchFamily="34" charset="-128"/>
                <a:ea typeface="Adobe Gothic Std B" panose="020B0800000000000000" pitchFamily="34" charset="-128"/>
              </a:rPr>
              <a:t>of Synchronize Festival</a:t>
            </a:r>
            <a:endParaRPr lang="en-US" sz="1600" dirty="0"/>
          </a:p>
        </p:txBody>
      </p:sp>
      <p:sp>
        <p:nvSpPr>
          <p:cNvPr id="22" name="Rectangle 21">
            <a:extLst>
              <a:ext uri="{FF2B5EF4-FFF2-40B4-BE49-F238E27FC236}">
                <a16:creationId xmlns="" xmlns:a16="http://schemas.microsoft.com/office/drawing/2014/main" id="{47615CFD-7B1E-41B5-B90B-DDBC8C200E2E}"/>
              </a:ext>
            </a:extLst>
          </p:cNvPr>
          <p:cNvSpPr/>
          <p:nvPr/>
        </p:nvSpPr>
        <p:spPr>
          <a:xfrm>
            <a:off x="4682031" y="5827566"/>
            <a:ext cx="3519751" cy="338554"/>
          </a:xfrm>
          <a:prstGeom prst="rect">
            <a:avLst/>
          </a:prstGeom>
        </p:spPr>
        <p:txBody>
          <a:bodyPr wrap="square">
            <a:spAutoFit/>
          </a:bodyPr>
          <a:lstStyle/>
          <a:p>
            <a:pPr algn="ctr"/>
            <a:r>
              <a:rPr lang="en-US" sz="1600" dirty="0">
                <a:solidFill>
                  <a:srgbClr val="FF8B01"/>
                </a:solidFill>
                <a:latin typeface="Adobe Gothic Std B" panose="020B0800000000000000" pitchFamily="34" charset="-128"/>
                <a:ea typeface="Adobe Gothic Std B" panose="020B0800000000000000" pitchFamily="34" charset="-128"/>
              </a:rPr>
              <a:t>Director of Sun Eater </a:t>
            </a:r>
            <a:endParaRPr lang="en-US" sz="1600" dirty="0"/>
          </a:p>
        </p:txBody>
      </p:sp>
      <p:sp>
        <p:nvSpPr>
          <p:cNvPr id="23" name="Rectangle 22">
            <a:extLst>
              <a:ext uri="{FF2B5EF4-FFF2-40B4-BE49-F238E27FC236}">
                <a16:creationId xmlns="" xmlns:a16="http://schemas.microsoft.com/office/drawing/2014/main" id="{93CAEA65-BC94-4380-8DC3-4B309C8000C4}"/>
              </a:ext>
            </a:extLst>
          </p:cNvPr>
          <p:cNvSpPr/>
          <p:nvPr/>
        </p:nvSpPr>
        <p:spPr>
          <a:xfrm>
            <a:off x="8672249" y="5827566"/>
            <a:ext cx="3519751" cy="338554"/>
          </a:xfrm>
          <a:prstGeom prst="rect">
            <a:avLst/>
          </a:prstGeom>
        </p:spPr>
        <p:txBody>
          <a:bodyPr wrap="square">
            <a:spAutoFit/>
          </a:bodyPr>
          <a:lstStyle/>
          <a:p>
            <a:pPr algn="ctr"/>
            <a:r>
              <a:rPr lang="en-US" sz="1600" dirty="0">
                <a:solidFill>
                  <a:srgbClr val="FF8B01"/>
                </a:solidFill>
                <a:latin typeface="Adobe Gothic Std B" panose="020B0800000000000000" pitchFamily="34" charset="-128"/>
                <a:ea typeface="Adobe Gothic Std B" panose="020B0800000000000000" pitchFamily="34" charset="-128"/>
              </a:rPr>
              <a:t>Journalist of Medcom.id</a:t>
            </a:r>
            <a:endParaRPr lang="en-US" sz="1600" dirty="0"/>
          </a:p>
        </p:txBody>
      </p:sp>
    </p:spTree>
    <p:extLst>
      <p:ext uri="{BB962C8B-B14F-4D97-AF65-F5344CB8AC3E}">
        <p14:creationId xmlns:p14="http://schemas.microsoft.com/office/powerpoint/2010/main" val="994141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6248" y="-173574"/>
            <a:ext cx="105156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smtClean="0">
                <a:solidFill>
                  <a:srgbClr val="FD8D00"/>
                </a:solidFill>
                <a:latin typeface="Adobe Gothic Std B" panose="020B0800000000000000" pitchFamily="34" charset="-128"/>
                <a:ea typeface="Adobe Gothic Std B" panose="020B0800000000000000" pitchFamily="34" charset="-128"/>
              </a:rPr>
              <a:t>DATA PESERTA</a:t>
            </a:r>
            <a:endParaRPr lang="en-US" sz="4400" dirty="0">
              <a:solidFill>
                <a:srgbClr val="FD8D00"/>
              </a:solidFill>
              <a:latin typeface="Adobe Gothic Std B" panose="020B0800000000000000" pitchFamily="34" charset="-128"/>
              <a:ea typeface="Adobe Gothic Std B" panose="020B0800000000000000" pitchFamily="34"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34937"/>
            <a:ext cx="1825625" cy="1825625"/>
          </a:xfrm>
          <a:prstGeom prst="rect">
            <a:avLst/>
          </a:prstGeom>
        </p:spPr>
      </p:pic>
      <p:graphicFrame>
        <p:nvGraphicFramePr>
          <p:cNvPr id="3" name="Table 2"/>
          <p:cNvGraphicFramePr>
            <a:graphicFrameLocks noGrp="1"/>
          </p:cNvGraphicFramePr>
          <p:nvPr>
            <p:extLst/>
          </p:nvPr>
        </p:nvGraphicFramePr>
        <p:xfrm>
          <a:off x="1316501" y="1338597"/>
          <a:ext cx="9825346" cy="5074950"/>
        </p:xfrm>
        <a:graphic>
          <a:graphicData uri="http://schemas.openxmlformats.org/drawingml/2006/table">
            <a:tbl>
              <a:tblPr firstRow="1" firstCol="1" bandRow="1">
                <a:tableStyleId>{284E427A-3D55-4303-BF80-6455036E1DE7}</a:tableStyleId>
              </a:tblPr>
              <a:tblGrid>
                <a:gridCol w="605284"/>
                <a:gridCol w="2156703"/>
                <a:gridCol w="1445952"/>
                <a:gridCol w="683177"/>
                <a:gridCol w="1552419"/>
                <a:gridCol w="2002060"/>
                <a:gridCol w="1379751"/>
              </a:tblGrid>
              <a:tr h="258047">
                <a:tc gridSpan="7">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DAFTAR NAMA PESERTA TIKTOK CHALLENGE</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8047">
                <a:tc>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NO</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NAMA</a:t>
                      </a:r>
                      <a:r>
                        <a:rPr lang="en-US" sz="1200" baseline="0" dirty="0" smtClean="0">
                          <a:effectLst/>
                          <a:latin typeface="Times New Roman" panose="02020603050405020304" pitchFamily="18" charset="0"/>
                          <a:cs typeface="Times New Roman" panose="02020603050405020304" pitchFamily="18" charset="0"/>
                        </a:rPr>
                        <a:t> LENGKAP</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JENIS</a:t>
                      </a:r>
                      <a:r>
                        <a:rPr lang="en-US" sz="1200" baseline="0" dirty="0" smtClean="0">
                          <a:effectLst/>
                          <a:latin typeface="Times New Roman" panose="02020603050405020304" pitchFamily="18" charset="0"/>
                          <a:cs typeface="Times New Roman" panose="02020603050405020304" pitchFamily="18" charset="0"/>
                        </a:rPr>
                        <a:t> KELAMIN</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UMUR</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PEKERJAAN</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ID PESERTA</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JUMLAH LIKES</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Naufal Sakha Ansdzar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Laki-Laki</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21</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M</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a</a:t>
                      </a: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hasiswa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sakha_ansdzar</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136</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Denara Natalia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qlozheus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26771">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Rizky Chahya Wintana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Laki-Laki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Wiraswasta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rizkywintana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Stefanie Delvina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Pelajar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stefanidlvna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Putri Nabila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18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punabila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82615">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R.Kurniawan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Laki-laki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Guru Sekolah dasar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kurniaalfjr</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04266">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Tika Jennifer C E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Mahasiswi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tj.ce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Chelsy Athaya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14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Pelajar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chelsyathaya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Adrian Octavianus Perdana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Laki-Laki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adrianoctavianuss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Nur Halimah</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Ibu rumah tangga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nuri_nurisa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Anissa Putri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14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Pelajar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anssataz</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Siti Nabila Haqqi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14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Pelajar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nabhqq</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Rio Aztin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Laki-laki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Wiraswasta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dreamerio</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Nabilah Arwi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nblharwi</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Menik Maulinda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menikmlnd</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Putri Nadyatama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nadyaputriazzhh</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804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Rabina Laila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rbnlaila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4228308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26248" y="-173574"/>
            <a:ext cx="105156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smtClean="0">
                <a:solidFill>
                  <a:srgbClr val="FD8D00"/>
                </a:solidFill>
                <a:latin typeface="Adobe Gothic Std B" panose="020B0800000000000000" pitchFamily="34" charset="-128"/>
                <a:ea typeface="Adobe Gothic Std B" panose="020B0800000000000000" pitchFamily="34" charset="-128"/>
              </a:rPr>
              <a:t>DATA PESERTA</a:t>
            </a:r>
            <a:endParaRPr lang="en-US" sz="4400" dirty="0">
              <a:solidFill>
                <a:srgbClr val="FD8D00"/>
              </a:solidFill>
              <a:latin typeface="Adobe Gothic Std B" panose="020B0800000000000000" pitchFamily="34" charset="-128"/>
              <a:ea typeface="Adobe Gothic Std B" panose="020B0800000000000000" pitchFamily="34"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34937"/>
            <a:ext cx="1825625" cy="1825625"/>
          </a:xfrm>
          <a:prstGeom prst="rect">
            <a:avLst/>
          </a:prstGeom>
        </p:spPr>
      </p:pic>
      <p:graphicFrame>
        <p:nvGraphicFramePr>
          <p:cNvPr id="3" name="Table 2"/>
          <p:cNvGraphicFramePr>
            <a:graphicFrameLocks noGrp="1"/>
          </p:cNvGraphicFramePr>
          <p:nvPr>
            <p:extLst/>
          </p:nvPr>
        </p:nvGraphicFramePr>
        <p:xfrm>
          <a:off x="1316501" y="1338597"/>
          <a:ext cx="9825346" cy="5335249"/>
        </p:xfrm>
        <a:graphic>
          <a:graphicData uri="http://schemas.openxmlformats.org/drawingml/2006/table">
            <a:tbl>
              <a:tblPr firstRow="1" firstCol="1" bandRow="1">
                <a:tableStyleId>{284E427A-3D55-4303-BF80-6455036E1DE7}</a:tableStyleId>
              </a:tblPr>
              <a:tblGrid>
                <a:gridCol w="605284"/>
                <a:gridCol w="2156703"/>
                <a:gridCol w="1445952"/>
                <a:gridCol w="683177"/>
                <a:gridCol w="1552419"/>
                <a:gridCol w="2002060"/>
                <a:gridCol w="1379751"/>
              </a:tblGrid>
              <a:tr h="281759">
                <a:tc gridSpan="7">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DAFTAR NAMA PESERTA TIKTOK CHALLENGE</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81759">
                <a:tc>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NO</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NAMA</a:t>
                      </a:r>
                      <a:r>
                        <a:rPr lang="en-US" sz="1200" baseline="0" dirty="0" smtClean="0">
                          <a:effectLst/>
                          <a:latin typeface="Times New Roman" panose="02020603050405020304" pitchFamily="18" charset="0"/>
                          <a:cs typeface="Times New Roman" panose="02020603050405020304" pitchFamily="18" charset="0"/>
                        </a:rPr>
                        <a:t> LENGKAP</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JENIS</a:t>
                      </a:r>
                      <a:r>
                        <a:rPr lang="en-US" sz="1200" baseline="0" dirty="0" smtClean="0">
                          <a:effectLst/>
                          <a:latin typeface="Times New Roman" panose="02020603050405020304" pitchFamily="18" charset="0"/>
                          <a:cs typeface="Times New Roman" panose="02020603050405020304" pitchFamily="18" charset="0"/>
                        </a:rPr>
                        <a:t> KELAMIN</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UMUR</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smtClean="0">
                          <a:effectLst/>
                          <a:latin typeface="Times New Roman" panose="02020603050405020304" pitchFamily="18" charset="0"/>
                          <a:cs typeface="Times New Roman" panose="02020603050405020304" pitchFamily="18" charset="0"/>
                        </a:rPr>
                        <a:t>PEKERJAAN</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ID PESERTA</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200" dirty="0">
                          <a:effectLst/>
                          <a:latin typeface="Times New Roman" panose="02020603050405020304" pitchFamily="18" charset="0"/>
                          <a:cs typeface="Times New Roman" panose="02020603050405020304" pitchFamily="18" charset="0"/>
                        </a:rPr>
                        <a:t>JUMLAH LIKES</a:t>
                      </a:r>
                      <a:endParaRPr lang="en-US" sz="1200" dirty="0">
                        <a:effectLst/>
                        <a:latin typeface="Times New Roman" panose="02020603050405020304" pitchFamily="18" charset="0"/>
                        <a:ea typeface="Adobe Gothic Std B" panose="020B0800000000000000" pitchFamily="34" charset="-128"/>
                        <a:cs typeface="Times New Roman" panose="02020603050405020304" pitchFamily="18" charset="0"/>
                      </a:endParaRPr>
                    </a:p>
                  </a:txBody>
                  <a:tcPr marL="68580" marR="68580" marT="0" marB="0" anchor="ctr"/>
                </a:tc>
              </a:tr>
              <a:tr h="265044">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Anisa Alya Rendusara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annsalya_</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65044">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Safrida Astia Ningrum</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sayafida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35632">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Nur Amalia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18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Pelajar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nuramaliak01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65044">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Tania Triamanda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tanituls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65044">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Shyfa anjani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22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id-ID" sz="1200" i="1" dirty="0">
                          <a:effectLst/>
                          <a:latin typeface="Times New Roman" panose="02020603050405020304" pitchFamily="18" charset="0"/>
                          <a:ea typeface="Calibri" panose="020F0502020204030204" pitchFamily="34" charset="0"/>
                          <a:cs typeface="Times New Roman" panose="02020603050405020304" pitchFamily="18" charset="0"/>
                        </a:rPr>
                        <a:t>Receptionist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shyfaaaaf</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90279">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108</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Zahran Fathinah Salsabila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jahrangoyang</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12517">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Dylan Fahriansa Fadillah</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Laki-laki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Pelajar</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dylan.faf</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65044">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Mifta Aulia Feliani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19</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dirty="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mif.talul</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65044">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Ersa Malika Mulki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samlksa07</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65044">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Sherina Berlianti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14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Pelajar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ultra.jus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65044">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Devi Arum Sari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Karyawan Swasta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deviarsa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65044">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114</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Dellantia Apriliani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_</a:t>
                      </a: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dellaprl</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65044">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115</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Chilla Azalia Putri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11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Pelajar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azalia_chil</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65044">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116</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Monica Permadany</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Kuliah</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ocadany_18</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65044">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117</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Atik Rodiah Kurniawaty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Perempuan</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21</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id-ID" sz="1200">
                          <a:effectLst/>
                          <a:latin typeface="Times New Roman" panose="02020603050405020304" pitchFamily="18" charset="0"/>
                          <a:ea typeface="Calibri" panose="020F0502020204030204" pitchFamily="34" charset="0"/>
                          <a:cs typeface="Times New Roman" panose="02020603050405020304" pitchFamily="18" charset="0"/>
                        </a:rPr>
                        <a:t>Mahasiswa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didiwany</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65044">
                <a:tc gridSpan="6">
                  <a:txBody>
                    <a:bodyPr/>
                    <a:lstStyle/>
                    <a:p>
                      <a:pPr algn="ctr">
                        <a:lnSpc>
                          <a:spcPct val="106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 PESERTA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6000"/>
                        </a:lnSpc>
                        <a:spcAft>
                          <a:spcPts val="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6000"/>
                        </a:lnSpc>
                        <a:spcAft>
                          <a:spcPts val="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6000"/>
                        </a:lnSpc>
                        <a:spcAft>
                          <a:spcPts val="0"/>
                        </a:spcAft>
                      </a:pP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6000"/>
                        </a:lnSpc>
                        <a:spcAft>
                          <a:spcPts val="0"/>
                        </a:spcAft>
                      </a:pP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6000"/>
                        </a:lnSpc>
                        <a:spcAft>
                          <a:spcPts val="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b="1" dirty="0" smtClean="0">
                          <a:effectLst/>
                          <a:latin typeface="Times New Roman" panose="02020603050405020304" pitchFamily="18" charset="0"/>
                          <a:ea typeface="Calibri" panose="020F0502020204030204" pitchFamily="34" charset="0"/>
                          <a:cs typeface="Times New Roman" panose="02020603050405020304" pitchFamily="18" charset="0"/>
                        </a:rPr>
                        <a:t>117</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85136">
                <a:tc gridSpan="6">
                  <a:txBody>
                    <a:bodyPr/>
                    <a:lstStyle/>
                    <a:p>
                      <a:pPr algn="ctr">
                        <a:lnSpc>
                          <a:spcPct val="106000"/>
                        </a:lnSpc>
                        <a:spcAft>
                          <a:spcPts val="0"/>
                        </a:spcAft>
                      </a:pPr>
                      <a:r>
                        <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LIKES TERBANYAK</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6000"/>
                        </a:lnSpc>
                        <a:spcAft>
                          <a:spcPts val="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6000"/>
                        </a:lnSpc>
                        <a:spcAft>
                          <a:spcPts val="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6000"/>
                        </a:lnSpc>
                        <a:spcAft>
                          <a:spcPts val="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6000"/>
                        </a:lnSpc>
                        <a:spcAft>
                          <a:spcPts val="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6000"/>
                        </a:lnSpc>
                        <a:spcAft>
                          <a:spcPts val="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6000"/>
                        </a:lnSpc>
                        <a:spcAft>
                          <a:spcPts val="0"/>
                        </a:spcAft>
                      </a:pPr>
                      <a:r>
                        <a:rPr lang="en-US" sz="1200" b="1" dirty="0" smtClean="0">
                          <a:effectLst/>
                          <a:latin typeface="Times New Roman" panose="02020603050405020304" pitchFamily="18" charset="0"/>
                          <a:ea typeface="Calibri" panose="020F0502020204030204" pitchFamily="34" charset="0"/>
                          <a:cs typeface="Times New Roman" panose="02020603050405020304" pitchFamily="18" charset="0"/>
                        </a:rPr>
                        <a:t>19.251</a:t>
                      </a:r>
                    </a:p>
                    <a:p>
                      <a:pPr algn="ctr">
                        <a:lnSpc>
                          <a:spcPct val="106000"/>
                        </a:lnSpc>
                        <a:spcAft>
                          <a:spcPts val="0"/>
                        </a:spcAft>
                      </a:pPr>
                      <a:r>
                        <a:rPr lang="en-US" sz="1200" b="1" dirty="0" smtClean="0">
                          <a:effectLst/>
                          <a:latin typeface="Times New Roman" panose="02020603050405020304" pitchFamily="18" charset="0"/>
                          <a:ea typeface="Calibri" panose="020F0502020204030204" pitchFamily="34" charset="0"/>
                          <a:cs typeface="Times New Roman" panose="02020603050405020304" pitchFamily="18" charset="0"/>
                        </a:rPr>
                        <a:t>UMARPAD_</a:t>
                      </a:r>
                      <a:endParaRPr lang="en-U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653657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1111" t="17071" r="7273" b="7172"/>
          <a:stretch/>
        </p:blipFill>
        <p:spPr>
          <a:xfrm>
            <a:off x="10946464" y="127238"/>
            <a:ext cx="1077895" cy="1000522"/>
          </a:xfrm>
          <a:prstGeom prst="rect">
            <a:avLst/>
          </a:prstGeom>
        </p:spPr>
      </p:pic>
      <p:pic>
        <p:nvPicPr>
          <p:cNvPr id="3" name="Picture 2">
            <a:extLst>
              <a:ext uri="{FF2B5EF4-FFF2-40B4-BE49-F238E27FC236}">
                <a16:creationId xmlns:a16="http://schemas.microsoft.com/office/drawing/2014/main" xmlns="" id="{1165CC5D-AED8-4997-B165-928EEF596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1" y="185808"/>
            <a:ext cx="1016644" cy="941952"/>
          </a:xfrm>
          <a:prstGeom prst="rect">
            <a:avLst/>
          </a:prstGeom>
        </p:spPr>
      </p:pic>
      <p:sp>
        <p:nvSpPr>
          <p:cNvPr id="2" name="Rectangle 1">
            <a:extLst>
              <a:ext uri="{FF2B5EF4-FFF2-40B4-BE49-F238E27FC236}">
                <a16:creationId xmlns:a16="http://schemas.microsoft.com/office/drawing/2014/main" xmlns="" id="{72F9CA32-C844-4705-91AF-65F09BD29361}"/>
              </a:ext>
            </a:extLst>
          </p:cNvPr>
          <p:cNvSpPr/>
          <p:nvPr/>
        </p:nvSpPr>
        <p:spPr>
          <a:xfrm>
            <a:off x="2047595" y="4675183"/>
            <a:ext cx="8391157" cy="1667969"/>
          </a:xfrm>
          <a:prstGeom prst="rect">
            <a:avLst/>
          </a:prstGeom>
          <a:noFill/>
        </p:spPr>
        <p:txBody>
          <a:bodyPr wrap="none" lIns="91440" tIns="45720" rIns="91440" bIns="45720">
            <a:prstTxWarp prst="textWave1">
              <a:avLst/>
            </a:prstTxWarp>
            <a:spAutoFit/>
          </a:bodyPr>
          <a:lstStyle/>
          <a:p>
            <a:pPr algn="ctr"/>
            <a:r>
              <a:rPr lang="en-US" sz="5400" b="1" smtClean="0">
                <a:ln w="57150">
                  <a:solidFill>
                    <a:srgbClr val="EC3395"/>
                  </a:solidFill>
                  <a:prstDash val="solid"/>
                </a:ln>
                <a:solidFill>
                  <a:srgbClr val="FF8B01"/>
                </a:solidFill>
              </a:rPr>
              <a:t>PUBGM</a:t>
            </a:r>
            <a:endParaRPr lang="en-US" sz="5400" b="1" dirty="0">
              <a:ln w="57150">
                <a:solidFill>
                  <a:srgbClr val="EC3395"/>
                </a:solidFill>
                <a:prstDash val="solid"/>
              </a:ln>
              <a:solidFill>
                <a:srgbClr val="FF8B01"/>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7771" y="1127760"/>
            <a:ext cx="3295206" cy="3295206"/>
          </a:xfrm>
          <a:prstGeom prst="rect">
            <a:avLst/>
          </a:prstGeom>
        </p:spPr>
      </p:pic>
    </p:spTree>
    <p:extLst>
      <p:ext uri="{BB962C8B-B14F-4D97-AF65-F5344CB8AC3E}">
        <p14:creationId xmlns:p14="http://schemas.microsoft.com/office/powerpoint/2010/main" val="3122906822"/>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3224" y="402785"/>
            <a:ext cx="9004300" cy="879916"/>
          </a:xfrm>
        </p:spPr>
        <p:txBody>
          <a:bodyPr>
            <a:normAutofit/>
          </a:bodyPr>
          <a:lstStyle/>
          <a:p>
            <a:pPr algn="ctr"/>
            <a:r>
              <a:rPr lang="en-US" dirty="0" err="1">
                <a:solidFill>
                  <a:srgbClr val="FF8B01"/>
                </a:solidFill>
                <a:latin typeface="+mn-lt"/>
              </a:rPr>
              <a:t>Pendaftarann</a:t>
            </a:r>
            <a:r>
              <a:rPr lang="en-US" dirty="0">
                <a:solidFill>
                  <a:srgbClr val="FF8B01"/>
                </a:solidFill>
                <a:latin typeface="+mn-lt"/>
              </a:rPr>
              <a:t> </a:t>
            </a:r>
            <a:r>
              <a:rPr lang="en-US" dirty="0" err="1">
                <a:solidFill>
                  <a:srgbClr val="FF8B01"/>
                </a:solidFill>
                <a:latin typeface="+mn-lt"/>
              </a:rPr>
              <a:t>Peserta</a:t>
            </a:r>
            <a:r>
              <a:rPr lang="en-US" dirty="0">
                <a:solidFill>
                  <a:srgbClr val="FF8B01"/>
                </a:solidFill>
                <a:latin typeface="+mn-lt"/>
              </a:rPr>
              <a:t> </a:t>
            </a:r>
            <a:r>
              <a:rPr lang="en-US" dirty="0" err="1">
                <a:solidFill>
                  <a:srgbClr val="FF8B01"/>
                </a:solidFill>
                <a:latin typeface="+mn-lt"/>
              </a:rPr>
              <a:t>dan</a:t>
            </a:r>
            <a:r>
              <a:rPr lang="en-US" dirty="0">
                <a:solidFill>
                  <a:srgbClr val="FF8B01"/>
                </a:solidFill>
                <a:latin typeface="+mn-lt"/>
              </a:rPr>
              <a:t> </a:t>
            </a:r>
            <a:r>
              <a:rPr lang="en-US" dirty="0" err="1">
                <a:solidFill>
                  <a:srgbClr val="FF8B01"/>
                </a:solidFill>
                <a:latin typeface="+mn-lt"/>
              </a:rPr>
              <a:t>Pelaksanaan</a:t>
            </a:r>
            <a:endParaRPr lang="en-US" dirty="0">
              <a:solidFill>
                <a:srgbClr val="FF8B01"/>
              </a:solidFill>
              <a:latin typeface="+mn-lt"/>
            </a:endParaRPr>
          </a:p>
        </p:txBody>
      </p:sp>
      <p:pic>
        <p:nvPicPr>
          <p:cNvPr id="4" name="Picture 3">
            <a:extLst>
              <a:ext uri="{FF2B5EF4-FFF2-40B4-BE49-F238E27FC236}">
                <a16:creationId xmlns:a16="http://schemas.microsoft.com/office/drawing/2014/main" xmlns="" id="{1165CC5D-AED8-4997-B165-928EEF5962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1" y="185808"/>
            <a:ext cx="1016644" cy="941952"/>
          </a:xfrm>
          <a:prstGeom prst="rect">
            <a:avLst/>
          </a:prstGeom>
        </p:spPr>
      </p:pic>
      <p:pic>
        <p:nvPicPr>
          <p:cNvPr id="5" name="Picture 4"/>
          <p:cNvPicPr>
            <a:picLocks noChangeAspect="1"/>
          </p:cNvPicPr>
          <p:nvPr/>
        </p:nvPicPr>
        <p:blipFill rotWithShape="1">
          <a:blip r:embed="rId3"/>
          <a:srcRect l="11111" t="17071" r="7273" b="7172"/>
          <a:stretch/>
        </p:blipFill>
        <p:spPr>
          <a:xfrm>
            <a:off x="10946464" y="127238"/>
            <a:ext cx="1077895" cy="1000522"/>
          </a:xfrm>
          <a:prstGeom prst="rect">
            <a:avLst/>
          </a:prstGeom>
        </p:spPr>
      </p:pic>
      <p:pic>
        <p:nvPicPr>
          <p:cNvPr id="6" name="Content Placeholder 4"/>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91890" y="1355968"/>
            <a:ext cx="4826329" cy="4856621"/>
          </a:xfrm>
        </p:spPr>
      </p:pic>
      <p:pic>
        <p:nvPicPr>
          <p:cNvPr id="7" name="Content Placeholder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8698" y="1662600"/>
            <a:ext cx="6035581" cy="4395300"/>
          </a:xfrm>
          <a:prstGeom prst="rect">
            <a:avLst/>
          </a:prstGeom>
        </p:spPr>
      </p:pic>
    </p:spTree>
    <p:extLst>
      <p:ext uri="{BB962C8B-B14F-4D97-AF65-F5344CB8AC3E}">
        <p14:creationId xmlns:p14="http://schemas.microsoft.com/office/powerpoint/2010/main" val="24946079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1111" t="17071" r="7273" b="7172"/>
          <a:stretch/>
        </p:blipFill>
        <p:spPr>
          <a:xfrm>
            <a:off x="10946464" y="127238"/>
            <a:ext cx="1077895" cy="1000522"/>
          </a:xfrm>
          <a:prstGeom prst="rect">
            <a:avLst/>
          </a:prstGeom>
        </p:spPr>
      </p:pic>
      <p:pic>
        <p:nvPicPr>
          <p:cNvPr id="3" name="Picture 2">
            <a:extLst>
              <a:ext uri="{FF2B5EF4-FFF2-40B4-BE49-F238E27FC236}">
                <a16:creationId xmlns:a16="http://schemas.microsoft.com/office/drawing/2014/main" xmlns="" id="{1165CC5D-AED8-4997-B165-928EEF596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1" y="185808"/>
            <a:ext cx="1016644" cy="941952"/>
          </a:xfrm>
          <a:prstGeom prst="rect">
            <a:avLst/>
          </a:prstGeom>
        </p:spPr>
      </p:pic>
      <p:sp>
        <p:nvSpPr>
          <p:cNvPr id="2" name="TextBox 1"/>
          <p:cNvSpPr txBox="1"/>
          <p:nvPr/>
        </p:nvSpPr>
        <p:spPr>
          <a:xfrm>
            <a:off x="-229436" y="4264685"/>
            <a:ext cx="7900235" cy="1015663"/>
          </a:xfrm>
          <a:prstGeom prst="rect">
            <a:avLst/>
          </a:prstGeom>
          <a:noFill/>
        </p:spPr>
        <p:txBody>
          <a:bodyPr wrap="square" rtlCol="0">
            <a:spAutoFit/>
          </a:bodyPr>
          <a:lstStyle/>
          <a:p>
            <a:pPr marL="800100" lvl="1" indent="-342900">
              <a:lnSpc>
                <a:spcPct val="150000"/>
              </a:lnSpc>
              <a:buFont typeface="Arial" charset="0"/>
              <a:buChar char="•"/>
            </a:pPr>
            <a:r>
              <a:rPr lang="id-ID" sz="2000" dirty="0" smtClean="0">
                <a:solidFill>
                  <a:srgbClr val="FF8B01"/>
                </a:solidFill>
              </a:rPr>
              <a:t>Konten untuk </a:t>
            </a:r>
            <a:r>
              <a:rPr lang="id-ID" sz="2000" dirty="0" err="1" smtClean="0">
                <a:solidFill>
                  <a:srgbClr val="FF8B01"/>
                </a:solidFill>
              </a:rPr>
              <a:t>Revival</a:t>
            </a:r>
            <a:r>
              <a:rPr lang="id-ID" sz="2000" dirty="0" smtClean="0">
                <a:solidFill>
                  <a:srgbClr val="FF8B01"/>
                </a:solidFill>
              </a:rPr>
              <a:t> diterima dengan baik tanpa Revisi</a:t>
            </a:r>
          </a:p>
          <a:p>
            <a:pPr marL="800100" lvl="1" indent="-342900">
              <a:lnSpc>
                <a:spcPct val="150000"/>
              </a:lnSpc>
              <a:buFont typeface="Arial" charset="0"/>
              <a:buChar char="•"/>
            </a:pPr>
            <a:r>
              <a:rPr lang="id-ID" sz="2000" dirty="0" smtClean="0">
                <a:solidFill>
                  <a:srgbClr val="FF8B01"/>
                </a:solidFill>
              </a:rPr>
              <a:t>Konten ini di </a:t>
            </a:r>
            <a:r>
              <a:rPr lang="id-ID" sz="2000" dirty="0" err="1" smtClean="0">
                <a:solidFill>
                  <a:srgbClr val="FF8B01"/>
                </a:solidFill>
              </a:rPr>
              <a:t>post</a:t>
            </a:r>
            <a:r>
              <a:rPr lang="id-ID" sz="2000" dirty="0" smtClean="0">
                <a:solidFill>
                  <a:srgbClr val="FF8B01"/>
                </a:solidFill>
              </a:rPr>
              <a:t> di </a:t>
            </a:r>
            <a:r>
              <a:rPr lang="id-ID" sz="2000" dirty="0" err="1" smtClean="0">
                <a:solidFill>
                  <a:srgbClr val="FF8B01"/>
                </a:solidFill>
              </a:rPr>
              <a:t>Instagram</a:t>
            </a:r>
            <a:r>
              <a:rPr lang="id-ID" sz="2000" dirty="0" smtClean="0">
                <a:solidFill>
                  <a:srgbClr val="FF8B01"/>
                </a:solidFill>
              </a:rPr>
              <a:t> </a:t>
            </a:r>
            <a:r>
              <a:rPr lang="id-ID" sz="2000" dirty="0" err="1" smtClean="0">
                <a:solidFill>
                  <a:srgbClr val="FF8B01"/>
                </a:solidFill>
              </a:rPr>
              <a:t>RevivalTV</a:t>
            </a:r>
            <a:r>
              <a:rPr lang="id-ID" sz="2000" dirty="0" smtClean="0">
                <a:solidFill>
                  <a:srgbClr val="FF8B01"/>
                </a:solidFill>
              </a:rPr>
              <a:t> &amp; </a:t>
            </a:r>
            <a:r>
              <a:rPr lang="id-ID" sz="2000" dirty="0" err="1" smtClean="0">
                <a:solidFill>
                  <a:srgbClr val="FF8B01"/>
                </a:solidFill>
              </a:rPr>
              <a:t>Revival</a:t>
            </a:r>
            <a:r>
              <a:rPr lang="id-ID" sz="2000" dirty="0" smtClean="0">
                <a:solidFill>
                  <a:srgbClr val="FF8B01"/>
                </a:solidFill>
              </a:rPr>
              <a:t> </a:t>
            </a:r>
            <a:r>
              <a:rPr lang="id-ID" sz="2000" dirty="0" err="1" smtClean="0">
                <a:solidFill>
                  <a:srgbClr val="FF8B01"/>
                </a:solidFill>
              </a:rPr>
              <a:t>Tournament</a:t>
            </a:r>
            <a:endParaRPr lang="en-US" sz="2000" dirty="0">
              <a:solidFill>
                <a:srgbClr val="FF8B01"/>
              </a:solidFill>
            </a:endParaRPr>
          </a:p>
        </p:txBody>
      </p:sp>
      <p:sp>
        <p:nvSpPr>
          <p:cNvPr id="5" name="TextBox 4"/>
          <p:cNvSpPr txBox="1"/>
          <p:nvPr/>
        </p:nvSpPr>
        <p:spPr>
          <a:xfrm>
            <a:off x="3696858" y="396823"/>
            <a:ext cx="4737032" cy="1200329"/>
          </a:xfrm>
          <a:prstGeom prst="rect">
            <a:avLst/>
          </a:prstGeom>
          <a:noFill/>
        </p:spPr>
        <p:txBody>
          <a:bodyPr wrap="square" rtlCol="0">
            <a:spAutoFit/>
          </a:bodyPr>
          <a:lstStyle/>
          <a:p>
            <a:r>
              <a:rPr lang="en-US" sz="3600" dirty="0" smtClean="0">
                <a:solidFill>
                  <a:srgbClr val="FF8B01"/>
                </a:solidFill>
              </a:rPr>
              <a:t>Media Partner </a:t>
            </a:r>
            <a:r>
              <a:rPr lang="en-US" sz="3600" dirty="0" err="1" smtClean="0">
                <a:solidFill>
                  <a:srgbClr val="FF8B01"/>
                </a:solidFill>
              </a:rPr>
              <a:t>RevivalTV</a:t>
            </a:r>
            <a:endParaRPr lang="en-US" sz="3600" dirty="0">
              <a:solidFill>
                <a:srgbClr val="FF8B01"/>
              </a:solidFill>
            </a:endParaRPr>
          </a:p>
          <a:p>
            <a:endParaRPr lang="en-US" sz="3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 y="1960087"/>
            <a:ext cx="4013200" cy="222955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9000" y="1756401"/>
            <a:ext cx="2971800" cy="243324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3700" y="1893760"/>
            <a:ext cx="3272682" cy="2362209"/>
          </a:xfrm>
          <a:prstGeom prst="rect">
            <a:avLst/>
          </a:prstGeom>
        </p:spPr>
      </p:pic>
      <p:sp>
        <p:nvSpPr>
          <p:cNvPr id="10" name="TextBox 9"/>
          <p:cNvSpPr txBox="1"/>
          <p:nvPr/>
        </p:nvSpPr>
        <p:spPr>
          <a:xfrm>
            <a:off x="7458611" y="4348892"/>
            <a:ext cx="4382859" cy="1015663"/>
          </a:xfrm>
          <a:prstGeom prst="rect">
            <a:avLst/>
          </a:prstGeom>
          <a:noFill/>
        </p:spPr>
        <p:txBody>
          <a:bodyPr wrap="square" rtlCol="0">
            <a:spAutoFit/>
          </a:bodyPr>
          <a:lstStyle/>
          <a:p>
            <a:pPr marL="800100" lvl="1" indent="-342900">
              <a:lnSpc>
                <a:spcPct val="150000"/>
              </a:lnSpc>
              <a:buFont typeface="Arial" charset="0"/>
              <a:buChar char="•"/>
            </a:pPr>
            <a:r>
              <a:rPr lang="en-US" sz="2000" dirty="0" err="1" smtClean="0">
                <a:solidFill>
                  <a:srgbClr val="FF8B01"/>
                </a:solidFill>
              </a:rPr>
              <a:t>Bukti</a:t>
            </a:r>
            <a:r>
              <a:rPr lang="en-US" sz="2000" dirty="0" smtClean="0">
                <a:solidFill>
                  <a:srgbClr val="FF8B01"/>
                </a:solidFill>
              </a:rPr>
              <a:t> Screenshot </a:t>
            </a:r>
            <a:r>
              <a:rPr lang="en-US" sz="2000" dirty="0" err="1" smtClean="0">
                <a:solidFill>
                  <a:srgbClr val="FF8B01"/>
                </a:solidFill>
              </a:rPr>
              <a:t>peserta</a:t>
            </a:r>
            <a:r>
              <a:rPr lang="en-US" sz="2000" dirty="0" smtClean="0">
                <a:solidFill>
                  <a:srgbClr val="FF8B01"/>
                </a:solidFill>
              </a:rPr>
              <a:t> yang </a:t>
            </a:r>
            <a:r>
              <a:rPr lang="en-US" sz="2000" dirty="0" err="1" smtClean="0">
                <a:solidFill>
                  <a:srgbClr val="FF8B01"/>
                </a:solidFill>
              </a:rPr>
              <a:t>telah</a:t>
            </a:r>
            <a:r>
              <a:rPr lang="en-US" sz="2000" dirty="0" smtClean="0">
                <a:solidFill>
                  <a:srgbClr val="FF8B01"/>
                </a:solidFill>
              </a:rPr>
              <a:t> join </a:t>
            </a:r>
            <a:r>
              <a:rPr lang="en-US" sz="2000" dirty="0" err="1" smtClean="0">
                <a:solidFill>
                  <a:srgbClr val="FF8B01"/>
                </a:solidFill>
              </a:rPr>
              <a:t>ke</a:t>
            </a:r>
            <a:r>
              <a:rPr lang="en-US" sz="2000" dirty="0" smtClean="0">
                <a:solidFill>
                  <a:srgbClr val="FF8B01"/>
                </a:solidFill>
              </a:rPr>
              <a:t> Discord Revival TV</a:t>
            </a:r>
            <a:endParaRPr lang="en-US" dirty="0"/>
          </a:p>
        </p:txBody>
      </p:sp>
    </p:spTree>
    <p:extLst>
      <p:ext uri="{BB962C8B-B14F-4D97-AF65-F5344CB8AC3E}">
        <p14:creationId xmlns:p14="http://schemas.microsoft.com/office/powerpoint/2010/main" val="2269200946"/>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2FB49CD-D78E-4B39-95E3-D8B9ECA3FE28}"/>
              </a:ext>
            </a:extLst>
          </p:cNvPr>
          <p:cNvPicPr>
            <a:picLocks noChangeAspect="1"/>
          </p:cNvPicPr>
          <p:nvPr/>
        </p:nvPicPr>
        <p:blipFill rotWithShape="1">
          <a:blip r:embed="rId2"/>
          <a:srcRect l="11111" t="17071" r="7273" b="7172"/>
          <a:stretch/>
        </p:blipFill>
        <p:spPr>
          <a:xfrm>
            <a:off x="10946464" y="127238"/>
            <a:ext cx="1077895" cy="1000522"/>
          </a:xfrm>
          <a:prstGeom prst="rect">
            <a:avLst/>
          </a:prstGeom>
        </p:spPr>
      </p:pic>
      <p:pic>
        <p:nvPicPr>
          <p:cNvPr id="5" name="Picture 4">
            <a:extLst>
              <a:ext uri="{FF2B5EF4-FFF2-40B4-BE49-F238E27FC236}">
                <a16:creationId xmlns:a16="http://schemas.microsoft.com/office/drawing/2014/main" xmlns="" id="{C6311B44-0A69-44D6-A1E4-5D64D9E61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1" y="185808"/>
            <a:ext cx="1016644" cy="941952"/>
          </a:xfrm>
          <a:prstGeom prst="rect">
            <a:avLst/>
          </a:prstGeom>
        </p:spPr>
      </p:pic>
      <p:sp>
        <p:nvSpPr>
          <p:cNvPr id="8" name="TextBox 7"/>
          <p:cNvSpPr txBox="1"/>
          <p:nvPr/>
        </p:nvSpPr>
        <p:spPr>
          <a:xfrm>
            <a:off x="2141071" y="638107"/>
            <a:ext cx="8366363" cy="646331"/>
          </a:xfrm>
          <a:prstGeom prst="rect">
            <a:avLst/>
          </a:prstGeom>
          <a:noFill/>
        </p:spPr>
        <p:txBody>
          <a:bodyPr wrap="square" rtlCol="0">
            <a:spAutoFit/>
          </a:bodyPr>
          <a:lstStyle/>
          <a:p>
            <a:pPr algn="ctr"/>
            <a:r>
              <a:rPr lang="en-US" sz="3600" dirty="0" err="1" smtClean="0">
                <a:solidFill>
                  <a:srgbClr val="FF8B01"/>
                </a:solidFill>
              </a:rPr>
              <a:t>Pelaksanaan</a:t>
            </a:r>
            <a:r>
              <a:rPr lang="en-US" sz="3600" dirty="0" smtClean="0">
                <a:solidFill>
                  <a:srgbClr val="FF8B01"/>
                </a:solidFill>
              </a:rPr>
              <a:t> Technical Meeting</a:t>
            </a:r>
            <a:endParaRPr lang="en-US" sz="3600" dirty="0">
              <a:solidFill>
                <a:srgbClr val="FF8B01"/>
              </a:solidFill>
            </a:endParaRPr>
          </a:p>
        </p:txBody>
      </p:sp>
      <p:sp>
        <p:nvSpPr>
          <p:cNvPr id="2" name="TextBox 1"/>
          <p:cNvSpPr txBox="1"/>
          <p:nvPr/>
        </p:nvSpPr>
        <p:spPr>
          <a:xfrm>
            <a:off x="0" y="3649393"/>
            <a:ext cx="12192000" cy="2862322"/>
          </a:xfrm>
          <a:prstGeom prst="rect">
            <a:avLst/>
          </a:prstGeom>
          <a:noFill/>
        </p:spPr>
        <p:txBody>
          <a:bodyPr wrap="square" rtlCol="0">
            <a:spAutoFit/>
          </a:bodyPr>
          <a:lstStyle/>
          <a:p>
            <a:pPr marL="914400" lvl="1" indent="-457200">
              <a:lnSpc>
                <a:spcPct val="150000"/>
              </a:lnSpc>
              <a:buFont typeface="Arial" charset="0"/>
              <a:buChar char="•"/>
            </a:pPr>
            <a:r>
              <a:rPr lang="en-US" sz="2000" dirty="0" smtClean="0">
                <a:solidFill>
                  <a:schemeClr val="accent2"/>
                </a:solidFill>
              </a:rPr>
              <a:t>Technical Meeting </a:t>
            </a:r>
            <a:r>
              <a:rPr lang="en-US" sz="2000" dirty="0" err="1" smtClean="0">
                <a:solidFill>
                  <a:schemeClr val="accent2"/>
                </a:solidFill>
              </a:rPr>
              <a:t>berlangsung</a:t>
            </a:r>
            <a:r>
              <a:rPr lang="en-US" sz="2000" dirty="0" smtClean="0">
                <a:solidFill>
                  <a:schemeClr val="accent2"/>
                </a:solidFill>
              </a:rPr>
              <a:t> </a:t>
            </a:r>
            <a:r>
              <a:rPr lang="en-US" sz="2000" dirty="0" err="1" smtClean="0">
                <a:solidFill>
                  <a:schemeClr val="accent2"/>
                </a:solidFill>
              </a:rPr>
              <a:t>pada</a:t>
            </a:r>
            <a:r>
              <a:rPr lang="en-US" sz="2000" dirty="0" smtClean="0">
                <a:solidFill>
                  <a:schemeClr val="accent2"/>
                </a:solidFill>
              </a:rPr>
              <a:t> </a:t>
            </a:r>
            <a:r>
              <a:rPr lang="en-US" sz="2000" dirty="0" err="1" smtClean="0">
                <a:solidFill>
                  <a:schemeClr val="accent2"/>
                </a:solidFill>
              </a:rPr>
              <a:t>tanggal</a:t>
            </a:r>
            <a:r>
              <a:rPr lang="en-US" sz="2000" dirty="0" smtClean="0">
                <a:solidFill>
                  <a:schemeClr val="accent2"/>
                </a:solidFill>
              </a:rPr>
              <a:t> 1 Mei 2020 </a:t>
            </a:r>
            <a:r>
              <a:rPr lang="en-US" sz="2000" dirty="0" err="1" smtClean="0">
                <a:solidFill>
                  <a:schemeClr val="accent2"/>
                </a:solidFill>
              </a:rPr>
              <a:t>menggunakan</a:t>
            </a:r>
            <a:r>
              <a:rPr lang="en-US" sz="2000" dirty="0" smtClean="0">
                <a:solidFill>
                  <a:schemeClr val="accent2"/>
                </a:solidFill>
              </a:rPr>
              <a:t> </a:t>
            </a:r>
            <a:r>
              <a:rPr lang="en-US" sz="2000" dirty="0" err="1" smtClean="0">
                <a:solidFill>
                  <a:schemeClr val="accent2"/>
                </a:solidFill>
              </a:rPr>
              <a:t>aplikasi</a:t>
            </a:r>
            <a:r>
              <a:rPr lang="en-US" sz="2000" dirty="0" smtClean="0">
                <a:solidFill>
                  <a:schemeClr val="accent2"/>
                </a:solidFill>
              </a:rPr>
              <a:t> Zoom</a:t>
            </a:r>
          </a:p>
          <a:p>
            <a:pPr marL="914400" lvl="1" indent="-457200">
              <a:lnSpc>
                <a:spcPct val="150000"/>
              </a:lnSpc>
              <a:buFont typeface="Arial" charset="0"/>
              <a:buChar char="•"/>
            </a:pPr>
            <a:r>
              <a:rPr lang="en-US" sz="2000" dirty="0" err="1">
                <a:solidFill>
                  <a:schemeClr val="accent2"/>
                </a:solidFill>
              </a:rPr>
              <a:t>Masing-masing</a:t>
            </a:r>
            <a:r>
              <a:rPr lang="en-US" sz="2000" dirty="0">
                <a:solidFill>
                  <a:schemeClr val="accent2"/>
                </a:solidFill>
              </a:rPr>
              <a:t> </a:t>
            </a:r>
            <a:r>
              <a:rPr lang="en-US" sz="2000" dirty="0" err="1">
                <a:solidFill>
                  <a:schemeClr val="accent2"/>
                </a:solidFill>
              </a:rPr>
              <a:t>perwakilan</a:t>
            </a:r>
            <a:r>
              <a:rPr lang="en-US" sz="2000" dirty="0">
                <a:solidFill>
                  <a:schemeClr val="accent2"/>
                </a:solidFill>
              </a:rPr>
              <a:t> </a:t>
            </a:r>
            <a:r>
              <a:rPr lang="en-US" sz="2000" dirty="0" err="1">
                <a:solidFill>
                  <a:schemeClr val="accent2"/>
                </a:solidFill>
              </a:rPr>
              <a:t>dari</a:t>
            </a:r>
            <a:r>
              <a:rPr lang="en-US" sz="2000" dirty="0">
                <a:solidFill>
                  <a:schemeClr val="accent2"/>
                </a:solidFill>
              </a:rPr>
              <a:t> </a:t>
            </a:r>
            <a:r>
              <a:rPr lang="en-US" sz="2000" dirty="0" err="1">
                <a:solidFill>
                  <a:schemeClr val="accent2"/>
                </a:solidFill>
              </a:rPr>
              <a:t>setiap</a:t>
            </a:r>
            <a:r>
              <a:rPr lang="en-US" sz="2000" dirty="0">
                <a:solidFill>
                  <a:schemeClr val="accent2"/>
                </a:solidFill>
              </a:rPr>
              <a:t> </a:t>
            </a:r>
            <a:r>
              <a:rPr lang="en-US" sz="2000" dirty="0" err="1">
                <a:solidFill>
                  <a:schemeClr val="accent2"/>
                </a:solidFill>
              </a:rPr>
              <a:t>tim</a:t>
            </a:r>
            <a:r>
              <a:rPr lang="en-US" sz="2000" dirty="0">
                <a:solidFill>
                  <a:schemeClr val="accent2"/>
                </a:solidFill>
              </a:rPr>
              <a:t> </a:t>
            </a:r>
            <a:r>
              <a:rPr lang="en-US" sz="2000" dirty="0" err="1">
                <a:solidFill>
                  <a:schemeClr val="accent2"/>
                </a:solidFill>
              </a:rPr>
              <a:t>diundang</a:t>
            </a:r>
            <a:r>
              <a:rPr lang="en-US" sz="2000" dirty="0">
                <a:solidFill>
                  <a:schemeClr val="accent2"/>
                </a:solidFill>
              </a:rPr>
              <a:t> </a:t>
            </a:r>
            <a:r>
              <a:rPr lang="en-US" sz="2000" dirty="0" err="1">
                <a:solidFill>
                  <a:schemeClr val="accent2"/>
                </a:solidFill>
              </a:rPr>
              <a:t>untuk</a:t>
            </a:r>
            <a:r>
              <a:rPr lang="en-US" sz="2000" dirty="0">
                <a:solidFill>
                  <a:schemeClr val="accent2"/>
                </a:solidFill>
              </a:rPr>
              <a:t> </a:t>
            </a:r>
            <a:r>
              <a:rPr lang="en-US" sz="2000" dirty="0" err="1">
                <a:solidFill>
                  <a:schemeClr val="accent2"/>
                </a:solidFill>
              </a:rPr>
              <a:t>mengikuti</a:t>
            </a:r>
            <a:r>
              <a:rPr lang="en-US" sz="2000" dirty="0">
                <a:solidFill>
                  <a:schemeClr val="accent2"/>
                </a:solidFill>
              </a:rPr>
              <a:t> </a:t>
            </a:r>
            <a:r>
              <a:rPr lang="en-US" sz="2000" dirty="0" smtClean="0">
                <a:solidFill>
                  <a:schemeClr val="accent2"/>
                </a:solidFill>
              </a:rPr>
              <a:t>TM</a:t>
            </a:r>
          </a:p>
          <a:p>
            <a:pPr marL="914400" lvl="1" indent="-457200">
              <a:lnSpc>
                <a:spcPct val="150000"/>
              </a:lnSpc>
              <a:buFont typeface="Arial" charset="0"/>
              <a:buChar char="•"/>
            </a:pPr>
            <a:r>
              <a:rPr lang="en-US" sz="2000" dirty="0" err="1" smtClean="0">
                <a:solidFill>
                  <a:schemeClr val="accent2"/>
                </a:solidFill>
              </a:rPr>
              <a:t>Terdapat</a:t>
            </a:r>
            <a:r>
              <a:rPr lang="en-US" sz="2000" dirty="0" smtClean="0">
                <a:solidFill>
                  <a:schemeClr val="accent2"/>
                </a:solidFill>
              </a:rPr>
              <a:t> 3 </a:t>
            </a:r>
            <a:r>
              <a:rPr lang="en-US" sz="2000" dirty="0" err="1" smtClean="0">
                <a:solidFill>
                  <a:schemeClr val="accent2"/>
                </a:solidFill>
              </a:rPr>
              <a:t>pewakilan</a:t>
            </a:r>
            <a:r>
              <a:rPr lang="en-US" sz="2000" dirty="0" smtClean="0">
                <a:solidFill>
                  <a:schemeClr val="accent2"/>
                </a:solidFill>
              </a:rPr>
              <a:t> Tim yang </a:t>
            </a:r>
            <a:r>
              <a:rPr lang="en-US" sz="2000" dirty="0" err="1" smtClean="0">
                <a:solidFill>
                  <a:schemeClr val="accent2"/>
                </a:solidFill>
              </a:rPr>
              <a:t>tidak</a:t>
            </a:r>
            <a:r>
              <a:rPr lang="en-US" sz="2000" dirty="0" smtClean="0">
                <a:solidFill>
                  <a:schemeClr val="accent2"/>
                </a:solidFill>
              </a:rPr>
              <a:t> </a:t>
            </a:r>
            <a:r>
              <a:rPr lang="en-US" sz="2000" dirty="0" err="1" smtClean="0">
                <a:solidFill>
                  <a:schemeClr val="accent2"/>
                </a:solidFill>
              </a:rPr>
              <a:t>mengikuti</a:t>
            </a:r>
            <a:r>
              <a:rPr lang="en-US" sz="2000" dirty="0" smtClean="0">
                <a:solidFill>
                  <a:schemeClr val="accent2"/>
                </a:solidFill>
              </a:rPr>
              <a:t> TM</a:t>
            </a:r>
          </a:p>
          <a:p>
            <a:pPr marL="914400" lvl="1" indent="-457200">
              <a:lnSpc>
                <a:spcPct val="150000"/>
              </a:lnSpc>
              <a:buFont typeface="Arial" charset="0"/>
              <a:buChar char="•"/>
            </a:pPr>
            <a:r>
              <a:rPr lang="en-US" sz="2000" dirty="0" err="1">
                <a:solidFill>
                  <a:schemeClr val="accent2"/>
                </a:solidFill>
              </a:rPr>
              <a:t>Dalam</a:t>
            </a:r>
            <a:r>
              <a:rPr lang="en-US" sz="2000" dirty="0">
                <a:solidFill>
                  <a:schemeClr val="accent2"/>
                </a:solidFill>
              </a:rPr>
              <a:t> TM </a:t>
            </a:r>
            <a:r>
              <a:rPr lang="en-US" sz="2000" dirty="0" err="1">
                <a:solidFill>
                  <a:schemeClr val="accent2"/>
                </a:solidFill>
              </a:rPr>
              <a:t>pihak</a:t>
            </a:r>
            <a:r>
              <a:rPr lang="en-US" sz="2000" dirty="0">
                <a:solidFill>
                  <a:schemeClr val="accent2"/>
                </a:solidFill>
              </a:rPr>
              <a:t> </a:t>
            </a:r>
            <a:r>
              <a:rPr lang="en-US" sz="2000" dirty="0" err="1">
                <a:solidFill>
                  <a:schemeClr val="accent2"/>
                </a:solidFill>
              </a:rPr>
              <a:t>panitia</a:t>
            </a:r>
            <a:r>
              <a:rPr lang="en-US" sz="2000" dirty="0">
                <a:solidFill>
                  <a:schemeClr val="accent2"/>
                </a:solidFill>
              </a:rPr>
              <a:t> </a:t>
            </a:r>
            <a:r>
              <a:rPr lang="en-US" sz="2000" dirty="0" err="1">
                <a:solidFill>
                  <a:schemeClr val="accent2"/>
                </a:solidFill>
              </a:rPr>
              <a:t>menjelaskan</a:t>
            </a:r>
            <a:r>
              <a:rPr lang="en-US" sz="2000" dirty="0">
                <a:solidFill>
                  <a:schemeClr val="accent2"/>
                </a:solidFill>
              </a:rPr>
              <a:t> </a:t>
            </a:r>
            <a:r>
              <a:rPr lang="en-US" sz="2000" dirty="0" err="1">
                <a:solidFill>
                  <a:schemeClr val="accent2"/>
                </a:solidFill>
              </a:rPr>
              <a:t>seluruh</a:t>
            </a:r>
            <a:r>
              <a:rPr lang="en-US" sz="2000" dirty="0">
                <a:solidFill>
                  <a:schemeClr val="accent2"/>
                </a:solidFill>
              </a:rPr>
              <a:t> </a:t>
            </a:r>
            <a:r>
              <a:rPr lang="en-US" sz="2000" dirty="0" err="1">
                <a:solidFill>
                  <a:schemeClr val="accent2"/>
                </a:solidFill>
              </a:rPr>
              <a:t>aturan</a:t>
            </a:r>
            <a:r>
              <a:rPr lang="en-US" sz="2000" dirty="0">
                <a:solidFill>
                  <a:schemeClr val="accent2"/>
                </a:solidFill>
              </a:rPr>
              <a:t> </a:t>
            </a:r>
            <a:r>
              <a:rPr lang="en-US" sz="2000" dirty="0" err="1">
                <a:solidFill>
                  <a:schemeClr val="accent2"/>
                </a:solidFill>
              </a:rPr>
              <a:t>pelaksanaan</a:t>
            </a:r>
            <a:r>
              <a:rPr lang="en-US" sz="2000" dirty="0">
                <a:solidFill>
                  <a:schemeClr val="accent2"/>
                </a:solidFill>
              </a:rPr>
              <a:t>, </a:t>
            </a:r>
            <a:r>
              <a:rPr lang="en-US" sz="2000" dirty="0" err="1">
                <a:solidFill>
                  <a:schemeClr val="accent2"/>
                </a:solidFill>
              </a:rPr>
              <a:t>hadiah</a:t>
            </a:r>
            <a:r>
              <a:rPr lang="en-US" sz="2000" dirty="0">
                <a:solidFill>
                  <a:schemeClr val="accent2"/>
                </a:solidFill>
              </a:rPr>
              <a:t>, </a:t>
            </a:r>
            <a:r>
              <a:rPr lang="en-US" sz="2000" dirty="0" err="1">
                <a:solidFill>
                  <a:schemeClr val="accent2"/>
                </a:solidFill>
              </a:rPr>
              <a:t>dan</a:t>
            </a:r>
            <a:r>
              <a:rPr lang="en-US" sz="2000" dirty="0">
                <a:solidFill>
                  <a:schemeClr val="accent2"/>
                </a:solidFill>
              </a:rPr>
              <a:t> </a:t>
            </a:r>
            <a:r>
              <a:rPr lang="en-US" sz="2000" dirty="0" smtClean="0">
                <a:solidFill>
                  <a:schemeClr val="accent2"/>
                </a:solidFill>
              </a:rPr>
              <a:t>lain-lain</a:t>
            </a:r>
          </a:p>
          <a:p>
            <a:pPr marL="914400" lvl="1" indent="-457200">
              <a:lnSpc>
                <a:spcPct val="150000"/>
              </a:lnSpc>
              <a:buFont typeface="Arial" charset="0"/>
              <a:buChar char="•"/>
            </a:pPr>
            <a:r>
              <a:rPr lang="en-US" sz="2000" dirty="0">
                <a:solidFill>
                  <a:schemeClr val="accent2"/>
                </a:solidFill>
              </a:rPr>
              <a:t>TM </a:t>
            </a:r>
            <a:r>
              <a:rPr lang="en-US" sz="2000" dirty="0" err="1">
                <a:solidFill>
                  <a:schemeClr val="accent2"/>
                </a:solidFill>
              </a:rPr>
              <a:t>berjalan</a:t>
            </a:r>
            <a:r>
              <a:rPr lang="en-US" sz="2000" dirty="0">
                <a:solidFill>
                  <a:schemeClr val="accent2"/>
                </a:solidFill>
              </a:rPr>
              <a:t> </a:t>
            </a:r>
            <a:r>
              <a:rPr lang="en-US" sz="2000" dirty="0" err="1">
                <a:solidFill>
                  <a:schemeClr val="accent2"/>
                </a:solidFill>
              </a:rPr>
              <a:t>lancar</a:t>
            </a:r>
            <a:r>
              <a:rPr lang="en-US" sz="2000" dirty="0">
                <a:solidFill>
                  <a:schemeClr val="accent2"/>
                </a:solidFill>
              </a:rPr>
              <a:t>, </a:t>
            </a:r>
            <a:r>
              <a:rPr lang="en-US" sz="2000" dirty="0" err="1">
                <a:solidFill>
                  <a:schemeClr val="accent2"/>
                </a:solidFill>
              </a:rPr>
              <a:t>dan</a:t>
            </a:r>
            <a:r>
              <a:rPr lang="en-US" sz="2000" dirty="0">
                <a:solidFill>
                  <a:schemeClr val="accent2"/>
                </a:solidFill>
              </a:rPr>
              <a:t> </a:t>
            </a:r>
            <a:r>
              <a:rPr lang="en-US" sz="2000" dirty="0" err="1">
                <a:solidFill>
                  <a:schemeClr val="accent2"/>
                </a:solidFill>
              </a:rPr>
              <a:t>tidak</a:t>
            </a:r>
            <a:r>
              <a:rPr lang="en-US" sz="2000" dirty="0">
                <a:solidFill>
                  <a:schemeClr val="accent2"/>
                </a:solidFill>
              </a:rPr>
              <a:t> </a:t>
            </a:r>
            <a:r>
              <a:rPr lang="en-US" sz="2000" dirty="0" err="1">
                <a:solidFill>
                  <a:schemeClr val="accent2"/>
                </a:solidFill>
              </a:rPr>
              <a:t>ada</a:t>
            </a:r>
            <a:r>
              <a:rPr lang="en-US" sz="2000" dirty="0">
                <a:solidFill>
                  <a:schemeClr val="accent2"/>
                </a:solidFill>
              </a:rPr>
              <a:t> </a:t>
            </a:r>
            <a:r>
              <a:rPr lang="en-US" sz="2000" dirty="0" err="1">
                <a:solidFill>
                  <a:schemeClr val="accent2"/>
                </a:solidFill>
              </a:rPr>
              <a:t>protes</a:t>
            </a:r>
            <a:r>
              <a:rPr lang="en-US" sz="2000" dirty="0">
                <a:solidFill>
                  <a:schemeClr val="accent2"/>
                </a:solidFill>
              </a:rPr>
              <a:t> </a:t>
            </a:r>
            <a:r>
              <a:rPr lang="en-US" sz="2000" dirty="0" err="1">
                <a:solidFill>
                  <a:schemeClr val="accent2"/>
                </a:solidFill>
              </a:rPr>
              <a:t>ataupun</a:t>
            </a:r>
            <a:r>
              <a:rPr lang="en-US" sz="2000" dirty="0">
                <a:solidFill>
                  <a:schemeClr val="accent2"/>
                </a:solidFill>
              </a:rPr>
              <a:t> </a:t>
            </a:r>
            <a:r>
              <a:rPr lang="en-US" sz="2000" dirty="0" err="1">
                <a:solidFill>
                  <a:schemeClr val="accent2"/>
                </a:solidFill>
              </a:rPr>
              <a:t>pertanyaan-pertanyaan</a:t>
            </a:r>
            <a:r>
              <a:rPr lang="en-US" sz="2000" dirty="0">
                <a:solidFill>
                  <a:schemeClr val="accent2"/>
                </a:solidFill>
              </a:rPr>
              <a:t> yang </a:t>
            </a:r>
            <a:r>
              <a:rPr lang="en-US" sz="2000" dirty="0" err="1">
                <a:solidFill>
                  <a:schemeClr val="accent2"/>
                </a:solidFill>
              </a:rPr>
              <a:t>tidak</a:t>
            </a:r>
            <a:r>
              <a:rPr lang="en-US" sz="2000" dirty="0">
                <a:solidFill>
                  <a:schemeClr val="accent2"/>
                </a:solidFill>
              </a:rPr>
              <a:t> </a:t>
            </a:r>
            <a:r>
              <a:rPr lang="en-US" sz="2000" dirty="0" err="1">
                <a:solidFill>
                  <a:schemeClr val="accent2"/>
                </a:solidFill>
              </a:rPr>
              <a:t>bisa</a:t>
            </a:r>
            <a:r>
              <a:rPr lang="en-US" sz="2000" dirty="0">
                <a:solidFill>
                  <a:schemeClr val="accent2"/>
                </a:solidFill>
              </a:rPr>
              <a:t> </a:t>
            </a:r>
            <a:r>
              <a:rPr lang="en-US" sz="2000" dirty="0" err="1">
                <a:solidFill>
                  <a:schemeClr val="accent2"/>
                </a:solidFill>
              </a:rPr>
              <a:t>dijawab</a:t>
            </a:r>
            <a:r>
              <a:rPr lang="en-US" sz="2000" dirty="0">
                <a:solidFill>
                  <a:schemeClr val="accent2"/>
                </a:solidFill>
              </a:rPr>
              <a:t> </a:t>
            </a:r>
            <a:r>
              <a:rPr lang="en-US" sz="2000" dirty="0" err="1">
                <a:solidFill>
                  <a:schemeClr val="accent2"/>
                </a:solidFill>
              </a:rPr>
              <a:t>oleh</a:t>
            </a:r>
            <a:r>
              <a:rPr lang="en-US" sz="2000" dirty="0">
                <a:solidFill>
                  <a:schemeClr val="accent2"/>
                </a:solidFill>
              </a:rPr>
              <a:t> </a:t>
            </a:r>
            <a:r>
              <a:rPr lang="en-US" sz="2000" dirty="0" err="1">
                <a:solidFill>
                  <a:schemeClr val="accent2"/>
                </a:solidFill>
              </a:rPr>
              <a:t>pihak</a:t>
            </a:r>
            <a:r>
              <a:rPr lang="en-US" sz="2000" dirty="0">
                <a:solidFill>
                  <a:schemeClr val="accent2"/>
                </a:solidFill>
              </a:rPr>
              <a:t> </a:t>
            </a:r>
            <a:r>
              <a:rPr lang="en-US" sz="2000" dirty="0" err="1">
                <a:solidFill>
                  <a:schemeClr val="accent2"/>
                </a:solidFill>
              </a:rPr>
              <a:t>panitia</a:t>
            </a:r>
            <a:r>
              <a:rPr lang="en-US" sz="2000" dirty="0" smtClean="0">
                <a:solidFill>
                  <a:schemeClr val="accent2"/>
                </a:solidFill>
              </a:rPr>
              <a:t>.</a:t>
            </a:r>
            <a:endParaRPr lang="en-US" sz="2000" dirty="0">
              <a:solidFill>
                <a:schemeClr val="accent2"/>
              </a:solidFill>
            </a:endParaRPr>
          </a:p>
        </p:txBody>
      </p:sp>
      <p:pic>
        <p:nvPicPr>
          <p:cNvPr id="6" name="Picture 5">
            <a:extLst>
              <a:ext uri="{FF2B5EF4-FFF2-40B4-BE49-F238E27FC236}">
                <a16:creationId xmlns:a16="http://schemas.microsoft.com/office/drawing/2014/main" xmlns="" id="{A0BFC4F2-BC98-469D-8A43-E819595CF0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2441" y="1454833"/>
            <a:ext cx="3683904" cy="2194560"/>
          </a:xfrm>
          <a:prstGeom prst="rect">
            <a:avLst/>
          </a:prstGeom>
        </p:spPr>
      </p:pic>
    </p:spTree>
    <p:extLst>
      <p:ext uri="{BB962C8B-B14F-4D97-AF65-F5344CB8AC3E}">
        <p14:creationId xmlns:p14="http://schemas.microsoft.com/office/powerpoint/2010/main" val="3831790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0508" y="185808"/>
            <a:ext cx="6986016" cy="1033082"/>
          </a:xfrm>
        </p:spPr>
        <p:txBody>
          <a:bodyPr>
            <a:normAutofit fontScale="90000"/>
          </a:bodyPr>
          <a:lstStyle/>
          <a:p>
            <a:r>
              <a:rPr lang="en-US" sz="3600" dirty="0" err="1">
                <a:solidFill>
                  <a:srgbClr val="FF8B01"/>
                </a:solidFill>
                <a:latin typeface="+mn-lt"/>
              </a:rPr>
              <a:t>Pelaksanaan</a:t>
            </a:r>
            <a:r>
              <a:rPr lang="en-US" sz="3600" dirty="0">
                <a:solidFill>
                  <a:srgbClr val="FF8B01"/>
                </a:solidFill>
                <a:latin typeface="+mn-lt"/>
              </a:rPr>
              <a:t> </a:t>
            </a:r>
            <a:r>
              <a:rPr lang="en-US" sz="3600" dirty="0" err="1">
                <a:solidFill>
                  <a:srgbClr val="FF8B01"/>
                </a:solidFill>
                <a:latin typeface="+mn-lt"/>
              </a:rPr>
              <a:t>kompetisi</a:t>
            </a:r>
            <a:r>
              <a:rPr lang="en-US" sz="3600" dirty="0">
                <a:solidFill>
                  <a:srgbClr val="FF8B01"/>
                </a:solidFill>
                <a:latin typeface="+mn-lt"/>
              </a:rPr>
              <a:t> PUBGM </a:t>
            </a:r>
            <a:r>
              <a:rPr lang="en-US" sz="3600" dirty="0" err="1">
                <a:solidFill>
                  <a:srgbClr val="FF8B01"/>
                </a:solidFill>
                <a:latin typeface="+mn-lt"/>
              </a:rPr>
              <a:t>berlangsung</a:t>
            </a:r>
            <a:r>
              <a:rPr lang="en-US" sz="3600" dirty="0">
                <a:solidFill>
                  <a:srgbClr val="FF8B01"/>
                </a:solidFill>
                <a:latin typeface="+mn-lt"/>
              </a:rPr>
              <a:t> </a:t>
            </a:r>
            <a:r>
              <a:rPr lang="en-US" sz="3600" dirty="0" err="1">
                <a:solidFill>
                  <a:srgbClr val="FF8B01"/>
                </a:solidFill>
                <a:latin typeface="+mn-lt"/>
              </a:rPr>
              <a:t>pada</a:t>
            </a:r>
            <a:r>
              <a:rPr lang="en-US" sz="3600" dirty="0">
                <a:solidFill>
                  <a:srgbClr val="FF8B01"/>
                </a:solidFill>
                <a:latin typeface="+mn-lt"/>
              </a:rPr>
              <a:t> </a:t>
            </a:r>
            <a:r>
              <a:rPr lang="en-US" sz="3600" dirty="0" err="1">
                <a:solidFill>
                  <a:srgbClr val="FF8B01"/>
                </a:solidFill>
                <a:latin typeface="+mn-lt"/>
              </a:rPr>
              <a:t>tanggal</a:t>
            </a:r>
            <a:r>
              <a:rPr lang="en-US" sz="3600" dirty="0">
                <a:solidFill>
                  <a:srgbClr val="FF8B01"/>
                </a:solidFill>
                <a:latin typeface="+mn-lt"/>
              </a:rPr>
              <a:t> 6-7 Mei 2020. </a:t>
            </a:r>
          </a:p>
        </p:txBody>
      </p:sp>
      <p:sp>
        <p:nvSpPr>
          <p:cNvPr id="3" name="Subtitle 2"/>
          <p:cNvSpPr>
            <a:spLocks noGrp="1"/>
          </p:cNvSpPr>
          <p:nvPr>
            <p:ph type="subTitle" idx="1"/>
          </p:nvPr>
        </p:nvSpPr>
        <p:spPr>
          <a:xfrm>
            <a:off x="-111415" y="4314875"/>
            <a:ext cx="5864515" cy="1171735"/>
          </a:xfrm>
        </p:spPr>
        <p:txBody>
          <a:bodyPr>
            <a:noAutofit/>
          </a:bodyPr>
          <a:lstStyle/>
          <a:p>
            <a:pPr lvl="1" algn="just">
              <a:lnSpc>
                <a:spcPct val="150000"/>
              </a:lnSpc>
            </a:pPr>
            <a:r>
              <a:rPr lang="en-US" dirty="0" err="1">
                <a:solidFill>
                  <a:srgbClr val="FF8B01"/>
                </a:solidFill>
              </a:rPr>
              <a:t>Suasana</a:t>
            </a:r>
            <a:r>
              <a:rPr lang="en-US" dirty="0">
                <a:solidFill>
                  <a:srgbClr val="FF8B01"/>
                </a:solidFill>
              </a:rPr>
              <a:t> </a:t>
            </a:r>
            <a:r>
              <a:rPr lang="en-US" dirty="0" err="1">
                <a:solidFill>
                  <a:srgbClr val="FF8B01"/>
                </a:solidFill>
              </a:rPr>
              <a:t>pada</a:t>
            </a:r>
            <a:r>
              <a:rPr lang="en-US" dirty="0">
                <a:solidFill>
                  <a:srgbClr val="FF8B01"/>
                </a:solidFill>
              </a:rPr>
              <a:t> </a:t>
            </a:r>
            <a:r>
              <a:rPr lang="en-US" dirty="0" err="1">
                <a:solidFill>
                  <a:srgbClr val="FF8B01"/>
                </a:solidFill>
              </a:rPr>
              <a:t>saat</a:t>
            </a:r>
            <a:r>
              <a:rPr lang="en-US" dirty="0">
                <a:solidFill>
                  <a:srgbClr val="FF8B01"/>
                </a:solidFill>
              </a:rPr>
              <a:t> loading Screen </a:t>
            </a:r>
            <a:r>
              <a:rPr lang="en-US" dirty="0" err="1">
                <a:solidFill>
                  <a:srgbClr val="FF8B01"/>
                </a:solidFill>
              </a:rPr>
              <a:t>sebelum</a:t>
            </a:r>
            <a:r>
              <a:rPr lang="en-US" dirty="0">
                <a:solidFill>
                  <a:srgbClr val="FF8B01"/>
                </a:solidFill>
              </a:rPr>
              <a:t> Live Streaming </a:t>
            </a:r>
            <a:r>
              <a:rPr lang="en-US" dirty="0" err="1">
                <a:solidFill>
                  <a:srgbClr val="FF8B01"/>
                </a:solidFill>
              </a:rPr>
              <a:t>dimulai</a:t>
            </a:r>
            <a:r>
              <a:rPr lang="en-US" dirty="0">
                <a:solidFill>
                  <a:srgbClr val="FF8B01"/>
                </a:solidFill>
              </a:rPr>
              <a:t>, bumper yang </a:t>
            </a:r>
            <a:r>
              <a:rPr lang="en-US" dirty="0" err="1">
                <a:solidFill>
                  <a:srgbClr val="FF8B01"/>
                </a:solidFill>
              </a:rPr>
              <a:t>bertuliskan</a:t>
            </a:r>
            <a:r>
              <a:rPr lang="en-US" dirty="0">
                <a:solidFill>
                  <a:srgbClr val="FF8B01"/>
                </a:solidFill>
              </a:rPr>
              <a:t> “PUBG Mobile Competition” </a:t>
            </a:r>
          </a:p>
        </p:txBody>
      </p:sp>
      <p:pic>
        <p:nvPicPr>
          <p:cNvPr id="4" name="Picture 3">
            <a:extLst>
              <a:ext uri="{FF2B5EF4-FFF2-40B4-BE49-F238E27FC236}">
                <a16:creationId xmlns:a16="http://schemas.microsoft.com/office/drawing/2014/main" xmlns="" id="{C6311B44-0A69-44D6-A1E4-5D64D9E617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1" y="185808"/>
            <a:ext cx="1016644" cy="941952"/>
          </a:xfrm>
          <a:prstGeom prst="rect">
            <a:avLst/>
          </a:prstGeom>
        </p:spPr>
      </p:pic>
      <p:pic>
        <p:nvPicPr>
          <p:cNvPr id="5" name="Picture 4">
            <a:extLst>
              <a:ext uri="{FF2B5EF4-FFF2-40B4-BE49-F238E27FC236}">
                <a16:creationId xmlns:a16="http://schemas.microsoft.com/office/drawing/2014/main" xmlns="" id="{3C75463E-C2BE-48F3-8937-E2F006B6478D}"/>
              </a:ext>
            </a:extLst>
          </p:cNvPr>
          <p:cNvPicPr>
            <a:picLocks noChangeAspect="1"/>
          </p:cNvPicPr>
          <p:nvPr/>
        </p:nvPicPr>
        <p:blipFill rotWithShape="1">
          <a:blip r:embed="rId3"/>
          <a:srcRect l="11111" t="17071" r="7273" b="7172"/>
          <a:stretch/>
        </p:blipFill>
        <p:spPr>
          <a:xfrm>
            <a:off x="10954260" y="106324"/>
            <a:ext cx="1077895" cy="100052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526" y="1971173"/>
            <a:ext cx="5465574" cy="2343702"/>
          </a:xfrm>
          <a:prstGeom prst="rect">
            <a:avLst/>
          </a:prstGeom>
        </p:spPr>
      </p:pic>
      <p:pic>
        <p:nvPicPr>
          <p:cNvPr id="7"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5331" y="2304815"/>
            <a:ext cx="5609317" cy="2524193"/>
          </a:xfrm>
          <a:prstGeom prst="rect">
            <a:avLst/>
          </a:prstGeom>
        </p:spPr>
      </p:pic>
      <p:sp>
        <p:nvSpPr>
          <p:cNvPr id="8" name="TextBox 7"/>
          <p:cNvSpPr txBox="1"/>
          <p:nvPr/>
        </p:nvSpPr>
        <p:spPr>
          <a:xfrm>
            <a:off x="6070600" y="5448300"/>
            <a:ext cx="184731" cy="369332"/>
          </a:xfrm>
          <a:prstGeom prst="rect">
            <a:avLst/>
          </a:prstGeom>
          <a:noFill/>
        </p:spPr>
        <p:txBody>
          <a:bodyPr wrap="none" rtlCol="0">
            <a:spAutoFit/>
          </a:bodyPr>
          <a:lstStyle/>
          <a:p>
            <a:endParaRPr lang="en-US" dirty="0"/>
          </a:p>
        </p:txBody>
      </p:sp>
      <p:sp>
        <p:nvSpPr>
          <p:cNvPr id="9" name="TextBox 8"/>
          <p:cNvSpPr txBox="1"/>
          <p:nvPr/>
        </p:nvSpPr>
        <p:spPr>
          <a:xfrm>
            <a:off x="6255331" y="4900743"/>
            <a:ext cx="5609317" cy="1015663"/>
          </a:xfrm>
          <a:prstGeom prst="rect">
            <a:avLst/>
          </a:prstGeom>
          <a:noFill/>
        </p:spPr>
        <p:txBody>
          <a:bodyPr wrap="square" rtlCol="0">
            <a:spAutoFit/>
          </a:bodyPr>
          <a:lstStyle/>
          <a:p>
            <a:pPr marL="0" lvl="1" algn="just"/>
            <a:r>
              <a:rPr lang="en-US" sz="2000" dirty="0" err="1">
                <a:solidFill>
                  <a:srgbClr val="FF8B01"/>
                </a:solidFill>
              </a:rPr>
              <a:t>Suasana</a:t>
            </a:r>
            <a:r>
              <a:rPr lang="en-US" sz="2000" dirty="0">
                <a:solidFill>
                  <a:srgbClr val="FF8B01"/>
                </a:solidFill>
              </a:rPr>
              <a:t> </a:t>
            </a:r>
            <a:r>
              <a:rPr lang="en-US" sz="2000" dirty="0" err="1" smtClean="0">
                <a:solidFill>
                  <a:srgbClr val="FF8B01"/>
                </a:solidFill>
              </a:rPr>
              <a:t>pada</a:t>
            </a:r>
            <a:r>
              <a:rPr lang="en-US" sz="2000" dirty="0" smtClean="0">
                <a:solidFill>
                  <a:srgbClr val="FF8B01"/>
                </a:solidFill>
              </a:rPr>
              <a:t> </a:t>
            </a:r>
            <a:r>
              <a:rPr lang="en-US" sz="2000" dirty="0" err="1">
                <a:solidFill>
                  <a:srgbClr val="FF8B01"/>
                </a:solidFill>
              </a:rPr>
              <a:t>saat</a:t>
            </a:r>
            <a:r>
              <a:rPr lang="en-US" sz="2000" dirty="0">
                <a:solidFill>
                  <a:srgbClr val="FF8B01"/>
                </a:solidFill>
              </a:rPr>
              <a:t> </a:t>
            </a:r>
            <a:r>
              <a:rPr lang="en-US" sz="2000" dirty="0" err="1">
                <a:solidFill>
                  <a:srgbClr val="FF8B01"/>
                </a:solidFill>
              </a:rPr>
              <a:t>ingame</a:t>
            </a:r>
            <a:r>
              <a:rPr lang="en-US" sz="2000" dirty="0">
                <a:solidFill>
                  <a:srgbClr val="FF8B01"/>
                </a:solidFill>
              </a:rPr>
              <a:t>, </a:t>
            </a:r>
            <a:r>
              <a:rPr lang="en-US" sz="2000" dirty="0" err="1">
                <a:solidFill>
                  <a:srgbClr val="FF8B01"/>
                </a:solidFill>
              </a:rPr>
              <a:t>dan</a:t>
            </a:r>
            <a:r>
              <a:rPr lang="en-US" sz="2000" dirty="0">
                <a:solidFill>
                  <a:srgbClr val="FF8B01"/>
                </a:solidFill>
              </a:rPr>
              <a:t> caster juga </a:t>
            </a:r>
            <a:r>
              <a:rPr lang="en-US" sz="2000" dirty="0" err="1">
                <a:solidFill>
                  <a:srgbClr val="FF8B01"/>
                </a:solidFill>
              </a:rPr>
              <a:t>sedang</a:t>
            </a:r>
            <a:r>
              <a:rPr lang="en-US" sz="2000" dirty="0">
                <a:solidFill>
                  <a:srgbClr val="FF8B01"/>
                </a:solidFill>
              </a:rPr>
              <a:t> </a:t>
            </a:r>
            <a:r>
              <a:rPr lang="en-US" sz="2000" dirty="0" err="1">
                <a:solidFill>
                  <a:srgbClr val="FF8B01"/>
                </a:solidFill>
              </a:rPr>
              <a:t>melakukan</a:t>
            </a:r>
            <a:r>
              <a:rPr lang="en-US" sz="2000" dirty="0">
                <a:solidFill>
                  <a:srgbClr val="FF8B01"/>
                </a:solidFill>
              </a:rPr>
              <a:t> </a:t>
            </a:r>
            <a:r>
              <a:rPr lang="en-US" sz="2000" dirty="0" err="1">
                <a:solidFill>
                  <a:srgbClr val="FF8B01"/>
                </a:solidFill>
              </a:rPr>
              <a:t>analisis</a:t>
            </a:r>
            <a:r>
              <a:rPr lang="en-US" sz="2000" dirty="0">
                <a:solidFill>
                  <a:srgbClr val="FF8B01"/>
                </a:solidFill>
              </a:rPr>
              <a:t> </a:t>
            </a:r>
            <a:r>
              <a:rPr lang="en-US" sz="2000" dirty="0" err="1">
                <a:solidFill>
                  <a:srgbClr val="FF8B01"/>
                </a:solidFill>
              </a:rPr>
              <a:t>terhadap</a:t>
            </a:r>
            <a:r>
              <a:rPr lang="en-US" sz="2000" dirty="0">
                <a:solidFill>
                  <a:srgbClr val="FF8B01"/>
                </a:solidFill>
              </a:rPr>
              <a:t> </a:t>
            </a:r>
            <a:r>
              <a:rPr lang="en-US" sz="2000" dirty="0" err="1">
                <a:solidFill>
                  <a:srgbClr val="FF8B01"/>
                </a:solidFill>
              </a:rPr>
              <a:t>kondisi</a:t>
            </a:r>
            <a:r>
              <a:rPr lang="en-US" sz="2000" dirty="0">
                <a:solidFill>
                  <a:srgbClr val="FF8B01"/>
                </a:solidFill>
              </a:rPr>
              <a:t> yang </a:t>
            </a:r>
            <a:r>
              <a:rPr lang="en-US" sz="2000" dirty="0" err="1">
                <a:solidFill>
                  <a:srgbClr val="FF8B01"/>
                </a:solidFill>
              </a:rPr>
              <a:t>ada</a:t>
            </a:r>
            <a:r>
              <a:rPr lang="en-US" sz="2000" dirty="0">
                <a:solidFill>
                  <a:srgbClr val="FF8B01"/>
                </a:solidFill>
              </a:rPr>
              <a:t> </a:t>
            </a:r>
            <a:r>
              <a:rPr lang="en-US" sz="2000" dirty="0" err="1">
                <a:solidFill>
                  <a:srgbClr val="FF8B01"/>
                </a:solidFill>
              </a:rPr>
              <a:t>didepan</a:t>
            </a:r>
            <a:r>
              <a:rPr lang="en-US" sz="2000" dirty="0">
                <a:solidFill>
                  <a:srgbClr val="FF8B01"/>
                </a:solidFill>
              </a:rPr>
              <a:t> </a:t>
            </a:r>
            <a:r>
              <a:rPr lang="en-US" sz="2000" dirty="0" err="1">
                <a:solidFill>
                  <a:srgbClr val="FF8B01"/>
                </a:solidFill>
              </a:rPr>
              <a:t>mereka</a:t>
            </a:r>
            <a:r>
              <a:rPr lang="en-US" sz="2000" dirty="0">
                <a:solidFill>
                  <a:srgbClr val="FF8B01"/>
                </a:solidFill>
              </a:rPr>
              <a:t>.</a:t>
            </a:r>
          </a:p>
        </p:txBody>
      </p:sp>
    </p:spTree>
    <p:extLst>
      <p:ext uri="{BB962C8B-B14F-4D97-AF65-F5344CB8AC3E}">
        <p14:creationId xmlns:p14="http://schemas.microsoft.com/office/powerpoint/2010/main" val="26246545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3C75463E-C2BE-48F3-8937-E2F006B6478D}"/>
              </a:ext>
            </a:extLst>
          </p:cNvPr>
          <p:cNvPicPr>
            <a:picLocks noChangeAspect="1"/>
          </p:cNvPicPr>
          <p:nvPr/>
        </p:nvPicPr>
        <p:blipFill rotWithShape="1">
          <a:blip r:embed="rId2"/>
          <a:srcRect l="11111" t="17071" r="7273" b="7172"/>
          <a:stretch/>
        </p:blipFill>
        <p:spPr>
          <a:xfrm>
            <a:off x="10954260" y="106324"/>
            <a:ext cx="1077895" cy="1000522"/>
          </a:xfrm>
          <a:prstGeom prst="rect">
            <a:avLst/>
          </a:prstGeom>
        </p:spPr>
      </p:pic>
      <p:pic>
        <p:nvPicPr>
          <p:cNvPr id="9" name="Picture 8">
            <a:extLst>
              <a:ext uri="{FF2B5EF4-FFF2-40B4-BE49-F238E27FC236}">
                <a16:creationId xmlns:a16="http://schemas.microsoft.com/office/drawing/2014/main" xmlns="" id="{AAFB2081-4EAE-4F0E-81E2-E886F033CC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330" y="164894"/>
            <a:ext cx="1016644" cy="941952"/>
          </a:xfrm>
          <a:prstGeom prst="rect">
            <a:avLst/>
          </a:prstGeom>
        </p:spPr>
      </p:pic>
      <p:sp>
        <p:nvSpPr>
          <p:cNvPr id="2" name="TextBox 1"/>
          <p:cNvSpPr txBox="1"/>
          <p:nvPr/>
        </p:nvSpPr>
        <p:spPr>
          <a:xfrm>
            <a:off x="172329" y="5197063"/>
            <a:ext cx="11859825" cy="1200329"/>
          </a:xfrm>
          <a:prstGeom prst="rect">
            <a:avLst/>
          </a:prstGeom>
          <a:noFill/>
        </p:spPr>
        <p:txBody>
          <a:bodyPr wrap="square" rtlCol="0">
            <a:spAutoFit/>
          </a:bodyPr>
          <a:lstStyle/>
          <a:p>
            <a:pPr marL="285750" indent="-285750">
              <a:buFont typeface="Arial" charset="0"/>
              <a:buChar char="•"/>
            </a:pPr>
            <a:r>
              <a:rPr lang="en-US" dirty="0" err="1">
                <a:solidFill>
                  <a:srgbClr val="FF8B01"/>
                </a:solidFill>
              </a:rPr>
              <a:t>Pada</a:t>
            </a:r>
            <a:r>
              <a:rPr lang="en-US" dirty="0">
                <a:solidFill>
                  <a:srgbClr val="FF8B01"/>
                </a:solidFill>
              </a:rPr>
              <a:t> </a:t>
            </a:r>
            <a:r>
              <a:rPr lang="en-US" dirty="0" err="1">
                <a:solidFill>
                  <a:srgbClr val="FF8B01"/>
                </a:solidFill>
              </a:rPr>
              <a:t>tanggal</a:t>
            </a:r>
            <a:r>
              <a:rPr lang="en-US" dirty="0">
                <a:solidFill>
                  <a:srgbClr val="FF8B01"/>
                </a:solidFill>
              </a:rPr>
              <a:t> 6 Mei </a:t>
            </a:r>
            <a:r>
              <a:rPr lang="en-US" dirty="0" err="1">
                <a:solidFill>
                  <a:srgbClr val="FF8B01"/>
                </a:solidFill>
              </a:rPr>
              <a:t>kompetisi</a:t>
            </a:r>
            <a:r>
              <a:rPr lang="en-US" dirty="0">
                <a:solidFill>
                  <a:srgbClr val="FF8B01"/>
                </a:solidFill>
              </a:rPr>
              <a:t> </a:t>
            </a:r>
            <a:r>
              <a:rPr lang="en-US" dirty="0" err="1">
                <a:solidFill>
                  <a:srgbClr val="FF8B01"/>
                </a:solidFill>
              </a:rPr>
              <a:t>berjalan</a:t>
            </a:r>
            <a:r>
              <a:rPr lang="en-US" dirty="0">
                <a:solidFill>
                  <a:srgbClr val="FF8B01"/>
                </a:solidFill>
              </a:rPr>
              <a:t> </a:t>
            </a:r>
            <a:r>
              <a:rPr lang="en-US" dirty="0" err="1" smtClean="0">
                <a:solidFill>
                  <a:srgbClr val="FF8B01"/>
                </a:solidFill>
              </a:rPr>
              <a:t>dengan</a:t>
            </a:r>
            <a:r>
              <a:rPr lang="en-US" dirty="0" smtClean="0">
                <a:solidFill>
                  <a:srgbClr val="FF8B01"/>
                </a:solidFill>
              </a:rPr>
              <a:t> </a:t>
            </a:r>
            <a:r>
              <a:rPr lang="en-US" dirty="0" err="1" smtClean="0">
                <a:solidFill>
                  <a:srgbClr val="FF8B01"/>
                </a:solidFill>
              </a:rPr>
              <a:t>bai</a:t>
            </a:r>
            <a:r>
              <a:rPr lang="en-US" dirty="0" smtClean="0">
                <a:solidFill>
                  <a:srgbClr val="FF8B01"/>
                </a:solidFill>
              </a:rPr>
              <a:t>, </a:t>
            </a:r>
            <a:r>
              <a:rPr lang="en-US" dirty="0" err="1" smtClean="0">
                <a:solidFill>
                  <a:srgbClr val="FF8B01"/>
                </a:solidFill>
              </a:rPr>
              <a:t>namun</a:t>
            </a:r>
            <a:r>
              <a:rPr lang="en-US" dirty="0" smtClean="0">
                <a:solidFill>
                  <a:srgbClr val="FF8B01"/>
                </a:solidFill>
              </a:rPr>
              <a:t> </a:t>
            </a:r>
            <a:r>
              <a:rPr lang="en-US" dirty="0" err="1" smtClean="0">
                <a:solidFill>
                  <a:srgbClr val="FF8B01"/>
                </a:solidFill>
              </a:rPr>
              <a:t>ada</a:t>
            </a:r>
            <a:r>
              <a:rPr lang="en-US" dirty="0" smtClean="0">
                <a:solidFill>
                  <a:srgbClr val="FF8B01"/>
                </a:solidFill>
              </a:rPr>
              <a:t> </a:t>
            </a:r>
            <a:r>
              <a:rPr lang="en-US" dirty="0" err="1" smtClean="0">
                <a:solidFill>
                  <a:srgbClr val="FF8B01"/>
                </a:solidFill>
              </a:rPr>
              <a:t>sedikit</a:t>
            </a:r>
            <a:r>
              <a:rPr lang="en-US" dirty="0" smtClean="0">
                <a:solidFill>
                  <a:srgbClr val="FF8B01"/>
                </a:solidFill>
              </a:rPr>
              <a:t> </a:t>
            </a:r>
            <a:r>
              <a:rPr lang="en-US" dirty="0" err="1">
                <a:solidFill>
                  <a:srgbClr val="FF8B01"/>
                </a:solidFill>
              </a:rPr>
              <a:t>kendala</a:t>
            </a:r>
            <a:r>
              <a:rPr lang="en-US" dirty="0">
                <a:solidFill>
                  <a:srgbClr val="FF8B01"/>
                </a:solidFill>
              </a:rPr>
              <a:t>, </a:t>
            </a:r>
            <a:r>
              <a:rPr lang="en-US" dirty="0" err="1" smtClean="0">
                <a:solidFill>
                  <a:srgbClr val="FF8B01"/>
                </a:solidFill>
              </a:rPr>
              <a:t>yaitu</a:t>
            </a:r>
            <a:r>
              <a:rPr lang="en-US" dirty="0" smtClean="0">
                <a:solidFill>
                  <a:srgbClr val="FF8B01"/>
                </a:solidFill>
              </a:rPr>
              <a:t> internet yang </a:t>
            </a:r>
            <a:r>
              <a:rPr lang="en-US" dirty="0" err="1" smtClean="0">
                <a:solidFill>
                  <a:srgbClr val="FF8B01"/>
                </a:solidFill>
              </a:rPr>
              <a:t>terputus</a:t>
            </a:r>
            <a:r>
              <a:rPr lang="en-US" dirty="0" smtClean="0">
                <a:solidFill>
                  <a:srgbClr val="FF8B01"/>
                </a:solidFill>
              </a:rPr>
              <a:t> </a:t>
            </a:r>
            <a:r>
              <a:rPr lang="en-US" dirty="0" err="1" smtClean="0">
                <a:solidFill>
                  <a:srgbClr val="FF8B01"/>
                </a:solidFill>
              </a:rPr>
              <a:t>sehingga</a:t>
            </a:r>
            <a:r>
              <a:rPr lang="en-US" dirty="0" smtClean="0">
                <a:solidFill>
                  <a:srgbClr val="FF8B01"/>
                </a:solidFill>
              </a:rPr>
              <a:t> live stream </a:t>
            </a:r>
            <a:r>
              <a:rPr lang="en-US" dirty="0" err="1" smtClean="0">
                <a:solidFill>
                  <a:srgbClr val="FF8B01"/>
                </a:solidFill>
              </a:rPr>
              <a:t>sempat</a:t>
            </a:r>
            <a:r>
              <a:rPr lang="en-US" dirty="0" smtClean="0">
                <a:solidFill>
                  <a:srgbClr val="FF8B01"/>
                </a:solidFill>
              </a:rPr>
              <a:t> </a:t>
            </a:r>
            <a:r>
              <a:rPr lang="en-US" dirty="0" err="1" smtClean="0">
                <a:solidFill>
                  <a:srgbClr val="FF8B01"/>
                </a:solidFill>
              </a:rPr>
              <a:t>berhenti</a:t>
            </a:r>
            <a:r>
              <a:rPr lang="en-US" dirty="0" smtClean="0">
                <a:solidFill>
                  <a:srgbClr val="FF8B01"/>
                </a:solidFill>
              </a:rPr>
              <a:t> </a:t>
            </a:r>
            <a:r>
              <a:rPr lang="en-US" dirty="0" err="1" smtClean="0">
                <a:solidFill>
                  <a:srgbClr val="FF8B01"/>
                </a:solidFill>
              </a:rPr>
              <a:t>beberapa</a:t>
            </a:r>
            <a:r>
              <a:rPr lang="en-US" dirty="0" smtClean="0">
                <a:solidFill>
                  <a:srgbClr val="FF8B01"/>
                </a:solidFill>
              </a:rPr>
              <a:t> kali.</a:t>
            </a:r>
          </a:p>
          <a:p>
            <a:pPr marL="285750" indent="-285750">
              <a:buFont typeface="Arial" charset="0"/>
              <a:buChar char="•"/>
            </a:pPr>
            <a:r>
              <a:rPr lang="en-US" dirty="0" err="1">
                <a:solidFill>
                  <a:srgbClr val="FF8B01"/>
                </a:solidFill>
              </a:rPr>
              <a:t>K</a:t>
            </a:r>
            <a:r>
              <a:rPr lang="en-US" dirty="0" err="1" smtClean="0">
                <a:solidFill>
                  <a:srgbClr val="FF8B01"/>
                </a:solidFill>
              </a:rPr>
              <a:t>ompetisi</a:t>
            </a:r>
            <a:r>
              <a:rPr lang="en-US" dirty="0" smtClean="0">
                <a:solidFill>
                  <a:srgbClr val="FF8B01"/>
                </a:solidFill>
              </a:rPr>
              <a:t> </a:t>
            </a:r>
            <a:r>
              <a:rPr lang="en-US" dirty="0" err="1">
                <a:solidFill>
                  <a:srgbClr val="FF8B01"/>
                </a:solidFill>
              </a:rPr>
              <a:t>tersebut</a:t>
            </a:r>
            <a:r>
              <a:rPr lang="en-US" dirty="0">
                <a:solidFill>
                  <a:srgbClr val="FF8B01"/>
                </a:solidFill>
              </a:rPr>
              <a:t> </a:t>
            </a:r>
            <a:r>
              <a:rPr lang="en-US" dirty="0" err="1">
                <a:solidFill>
                  <a:srgbClr val="FF8B01"/>
                </a:solidFill>
              </a:rPr>
              <a:t>berlangsung</a:t>
            </a:r>
            <a:r>
              <a:rPr lang="en-US" dirty="0">
                <a:solidFill>
                  <a:srgbClr val="FF8B01"/>
                </a:solidFill>
              </a:rPr>
              <a:t> </a:t>
            </a:r>
            <a:r>
              <a:rPr lang="en-US" dirty="0" err="1">
                <a:solidFill>
                  <a:srgbClr val="FF8B01"/>
                </a:solidFill>
              </a:rPr>
              <a:t>pada</a:t>
            </a:r>
            <a:r>
              <a:rPr lang="en-US" dirty="0">
                <a:solidFill>
                  <a:srgbClr val="FF8B01"/>
                </a:solidFill>
              </a:rPr>
              <a:t> </a:t>
            </a:r>
            <a:r>
              <a:rPr lang="en-US" dirty="0" err="1">
                <a:solidFill>
                  <a:srgbClr val="FF8B01"/>
                </a:solidFill>
              </a:rPr>
              <a:t>pukul</a:t>
            </a:r>
            <a:r>
              <a:rPr lang="en-US" dirty="0">
                <a:solidFill>
                  <a:srgbClr val="FF8B01"/>
                </a:solidFill>
              </a:rPr>
              <a:t> 14.30 WIB – </a:t>
            </a:r>
            <a:r>
              <a:rPr lang="en-US" dirty="0" err="1">
                <a:solidFill>
                  <a:srgbClr val="FF8B01"/>
                </a:solidFill>
              </a:rPr>
              <a:t>selesai</a:t>
            </a:r>
            <a:r>
              <a:rPr lang="en-US" dirty="0">
                <a:solidFill>
                  <a:srgbClr val="FF8B01"/>
                </a:solidFill>
              </a:rPr>
              <a:t>. </a:t>
            </a:r>
            <a:endParaRPr lang="en-US" dirty="0" smtClean="0">
              <a:solidFill>
                <a:srgbClr val="FF8B01"/>
              </a:solidFill>
            </a:endParaRPr>
          </a:p>
          <a:p>
            <a:pPr marL="285750" indent="-285750">
              <a:buFont typeface="Arial" charset="0"/>
              <a:buChar char="•"/>
            </a:pPr>
            <a:r>
              <a:rPr lang="en-US" dirty="0" smtClean="0">
                <a:solidFill>
                  <a:srgbClr val="FF8B01"/>
                </a:solidFill>
              </a:rPr>
              <a:t>Video live streaming </a:t>
            </a:r>
            <a:r>
              <a:rPr lang="en-US" dirty="0" err="1" smtClean="0">
                <a:solidFill>
                  <a:srgbClr val="FF8B01"/>
                </a:solidFill>
              </a:rPr>
              <a:t>pada</a:t>
            </a:r>
            <a:r>
              <a:rPr lang="en-US" dirty="0" smtClean="0">
                <a:solidFill>
                  <a:srgbClr val="FF8B01"/>
                </a:solidFill>
              </a:rPr>
              <a:t> 6 Mei di take down </a:t>
            </a:r>
            <a:r>
              <a:rPr lang="en-US" dirty="0" err="1" smtClean="0">
                <a:solidFill>
                  <a:srgbClr val="FF8B01"/>
                </a:solidFill>
              </a:rPr>
              <a:t>oleh</a:t>
            </a:r>
            <a:r>
              <a:rPr lang="en-US" dirty="0" smtClean="0">
                <a:solidFill>
                  <a:srgbClr val="FF8B01"/>
                </a:solidFill>
              </a:rPr>
              <a:t> </a:t>
            </a:r>
            <a:r>
              <a:rPr lang="en-US" dirty="0" err="1" smtClean="0">
                <a:solidFill>
                  <a:srgbClr val="FF8B01"/>
                </a:solidFill>
              </a:rPr>
              <a:t>Youtube</a:t>
            </a:r>
            <a:r>
              <a:rPr lang="en-US" dirty="0" smtClean="0">
                <a:solidFill>
                  <a:srgbClr val="FF8B01"/>
                </a:solidFill>
              </a:rPr>
              <a:t>.</a:t>
            </a:r>
            <a:endParaRPr lang="en-US" dirty="0"/>
          </a:p>
        </p:txBody>
      </p:sp>
      <p:sp>
        <p:nvSpPr>
          <p:cNvPr id="3" name="TextBox 2"/>
          <p:cNvSpPr txBox="1"/>
          <p:nvPr/>
        </p:nvSpPr>
        <p:spPr>
          <a:xfrm>
            <a:off x="4865998" y="304800"/>
            <a:ext cx="2411238" cy="1261884"/>
          </a:xfrm>
          <a:prstGeom prst="rect">
            <a:avLst/>
          </a:prstGeom>
          <a:noFill/>
        </p:spPr>
        <p:txBody>
          <a:bodyPr wrap="none" rtlCol="0">
            <a:spAutoFit/>
          </a:bodyPr>
          <a:lstStyle/>
          <a:p>
            <a:pPr algn="ctr"/>
            <a:r>
              <a:rPr lang="en-US" sz="3800" dirty="0" smtClean="0">
                <a:solidFill>
                  <a:srgbClr val="FF8B01"/>
                </a:solidFill>
              </a:rPr>
              <a:t>Day 1</a:t>
            </a:r>
          </a:p>
          <a:p>
            <a:pPr algn="ctr"/>
            <a:r>
              <a:rPr lang="en-US" sz="3800" dirty="0" smtClean="0">
                <a:solidFill>
                  <a:srgbClr val="FF8B01"/>
                </a:solidFill>
              </a:rPr>
              <a:t>6 Mei 2020</a:t>
            </a:r>
            <a:endParaRPr lang="en-US" sz="3800" dirty="0">
              <a:solidFill>
                <a:srgbClr val="FF8B0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9655" y="1745038"/>
            <a:ext cx="5835923" cy="3291825"/>
          </a:xfrm>
          <a:prstGeom prst="rect">
            <a:avLst/>
          </a:prstGeom>
        </p:spPr>
      </p:pic>
      <p:pic>
        <p:nvPicPr>
          <p:cNvPr id="10" name="Picture 9" descr="../Desktop/Screen%20Shot%202020-05-16%20at%201.03.30%20AM.png"/>
          <p:cNvPicPr/>
          <p:nvPr/>
        </p:nvPicPr>
        <p:blipFill>
          <a:blip r:embed="rId5">
            <a:extLst>
              <a:ext uri="{28A0092B-C50C-407E-A947-70E740481C1C}">
                <a14:useLocalDpi xmlns:a14="http://schemas.microsoft.com/office/drawing/2010/main" val="0"/>
              </a:ext>
            </a:extLst>
          </a:blip>
          <a:srcRect/>
          <a:stretch>
            <a:fillRect/>
          </a:stretch>
        </p:blipFill>
        <p:spPr bwMode="auto">
          <a:xfrm>
            <a:off x="1328737" y="1887083"/>
            <a:ext cx="2997835" cy="2989580"/>
          </a:xfrm>
          <a:prstGeom prst="rect">
            <a:avLst/>
          </a:prstGeom>
          <a:noFill/>
          <a:ln>
            <a:noFill/>
          </a:ln>
        </p:spPr>
      </p:pic>
    </p:spTree>
    <p:extLst>
      <p:ext uri="{BB962C8B-B14F-4D97-AF65-F5344CB8AC3E}">
        <p14:creationId xmlns:p14="http://schemas.microsoft.com/office/powerpoint/2010/main" val="676733620"/>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4022" y="185808"/>
            <a:ext cx="2730500" cy="1325563"/>
          </a:xfrm>
        </p:spPr>
        <p:txBody>
          <a:bodyPr>
            <a:normAutofit/>
          </a:bodyPr>
          <a:lstStyle/>
          <a:p>
            <a:pPr algn="ctr"/>
            <a:r>
              <a:rPr lang="en-US" sz="3800" dirty="0" smtClean="0">
                <a:solidFill>
                  <a:srgbClr val="FF8B01"/>
                </a:solidFill>
                <a:latin typeface="+mn-lt"/>
              </a:rPr>
              <a:t>Day 2</a:t>
            </a:r>
            <a:br>
              <a:rPr lang="en-US" sz="3800" dirty="0" smtClean="0">
                <a:solidFill>
                  <a:srgbClr val="FF8B01"/>
                </a:solidFill>
                <a:latin typeface="+mn-lt"/>
              </a:rPr>
            </a:br>
            <a:r>
              <a:rPr lang="en-US" sz="3800" dirty="0" smtClean="0">
                <a:solidFill>
                  <a:srgbClr val="FF8B01"/>
                </a:solidFill>
                <a:latin typeface="+mn-lt"/>
              </a:rPr>
              <a:t>7 Mei 2020</a:t>
            </a:r>
            <a:endParaRPr lang="en-US" sz="3800" dirty="0">
              <a:solidFill>
                <a:srgbClr val="FF8B01"/>
              </a:solidFill>
              <a:latin typeface="+mn-lt"/>
            </a:endParaRPr>
          </a:p>
        </p:txBody>
      </p:sp>
      <p:pic>
        <p:nvPicPr>
          <p:cNvPr id="4" name="Picture 3">
            <a:extLst>
              <a:ext uri="{FF2B5EF4-FFF2-40B4-BE49-F238E27FC236}">
                <a16:creationId xmlns:a16="http://schemas.microsoft.com/office/drawing/2014/main" xmlns="" id="{C6311B44-0A69-44D6-A1E4-5D64D9E617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1" y="185808"/>
            <a:ext cx="1016644" cy="941952"/>
          </a:xfrm>
          <a:prstGeom prst="rect">
            <a:avLst/>
          </a:prstGeom>
        </p:spPr>
      </p:pic>
      <p:pic>
        <p:nvPicPr>
          <p:cNvPr id="5" name="Picture 4">
            <a:extLst>
              <a:ext uri="{FF2B5EF4-FFF2-40B4-BE49-F238E27FC236}">
                <a16:creationId xmlns:a16="http://schemas.microsoft.com/office/drawing/2014/main" xmlns="" id="{3C75463E-C2BE-48F3-8937-E2F006B6478D}"/>
              </a:ext>
            </a:extLst>
          </p:cNvPr>
          <p:cNvPicPr>
            <a:picLocks noChangeAspect="1"/>
          </p:cNvPicPr>
          <p:nvPr/>
        </p:nvPicPr>
        <p:blipFill rotWithShape="1">
          <a:blip r:embed="rId3"/>
          <a:srcRect l="11111" t="17071" r="7273" b="7172"/>
          <a:stretch/>
        </p:blipFill>
        <p:spPr>
          <a:xfrm>
            <a:off x="16963901" y="-1993231"/>
            <a:ext cx="518512" cy="48129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1" y="1727200"/>
            <a:ext cx="5508315" cy="326195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9641" y="1727200"/>
            <a:ext cx="5864859" cy="3294402"/>
          </a:xfrm>
          <a:prstGeom prst="rect">
            <a:avLst/>
          </a:prstGeom>
        </p:spPr>
      </p:pic>
      <p:pic>
        <p:nvPicPr>
          <p:cNvPr id="8" name="Picture 7">
            <a:extLst>
              <a:ext uri="{FF2B5EF4-FFF2-40B4-BE49-F238E27FC236}">
                <a16:creationId xmlns:a16="http://schemas.microsoft.com/office/drawing/2014/main" xmlns="" id="{E2FB49CD-D78E-4B39-95E3-D8B9ECA3FE28}"/>
              </a:ext>
            </a:extLst>
          </p:cNvPr>
          <p:cNvPicPr>
            <a:picLocks noChangeAspect="1"/>
          </p:cNvPicPr>
          <p:nvPr/>
        </p:nvPicPr>
        <p:blipFill rotWithShape="1">
          <a:blip r:embed="rId3"/>
          <a:srcRect l="11111" t="17071" r="7273" b="7172"/>
          <a:stretch/>
        </p:blipFill>
        <p:spPr>
          <a:xfrm>
            <a:off x="10946464" y="127238"/>
            <a:ext cx="1077895" cy="1000522"/>
          </a:xfrm>
          <a:prstGeom prst="rect">
            <a:avLst/>
          </a:prstGeom>
        </p:spPr>
      </p:pic>
      <p:sp>
        <p:nvSpPr>
          <p:cNvPr id="9" name="TextBox 8"/>
          <p:cNvSpPr txBox="1"/>
          <p:nvPr/>
        </p:nvSpPr>
        <p:spPr>
          <a:xfrm>
            <a:off x="215842" y="5421652"/>
            <a:ext cx="11706859" cy="923330"/>
          </a:xfrm>
          <a:prstGeom prst="rect">
            <a:avLst/>
          </a:prstGeom>
          <a:noFill/>
        </p:spPr>
        <p:txBody>
          <a:bodyPr wrap="square" rtlCol="0">
            <a:spAutoFit/>
          </a:bodyPr>
          <a:lstStyle/>
          <a:p>
            <a:pPr marL="285750" indent="-285750" algn="just">
              <a:buFont typeface="Arial" charset="0"/>
              <a:buChar char="•"/>
            </a:pPr>
            <a:r>
              <a:rPr lang="en-US" dirty="0" err="1">
                <a:solidFill>
                  <a:srgbClr val="FF8B01"/>
                </a:solidFill>
              </a:rPr>
              <a:t>P</a:t>
            </a:r>
            <a:r>
              <a:rPr lang="en-US" dirty="0" err="1" smtClean="0">
                <a:solidFill>
                  <a:srgbClr val="FF8B01"/>
                </a:solidFill>
              </a:rPr>
              <a:t>ada</a:t>
            </a:r>
            <a:r>
              <a:rPr lang="en-US" dirty="0" smtClean="0">
                <a:solidFill>
                  <a:srgbClr val="FF8B01"/>
                </a:solidFill>
              </a:rPr>
              <a:t> </a:t>
            </a:r>
            <a:r>
              <a:rPr lang="en-US" dirty="0" err="1">
                <a:solidFill>
                  <a:srgbClr val="FF8B01"/>
                </a:solidFill>
              </a:rPr>
              <a:t>tanggal</a:t>
            </a:r>
            <a:r>
              <a:rPr lang="en-US" dirty="0">
                <a:solidFill>
                  <a:srgbClr val="FF8B01"/>
                </a:solidFill>
              </a:rPr>
              <a:t> 7 Mei </a:t>
            </a:r>
            <a:r>
              <a:rPr lang="en-US" dirty="0" err="1">
                <a:solidFill>
                  <a:srgbClr val="FF8B01"/>
                </a:solidFill>
              </a:rPr>
              <a:t>ada</a:t>
            </a:r>
            <a:r>
              <a:rPr lang="en-US" dirty="0">
                <a:solidFill>
                  <a:srgbClr val="FF8B01"/>
                </a:solidFill>
              </a:rPr>
              <a:t> </a:t>
            </a:r>
            <a:r>
              <a:rPr lang="en-US" dirty="0" err="1">
                <a:solidFill>
                  <a:srgbClr val="FF8B01"/>
                </a:solidFill>
              </a:rPr>
              <a:t>pengunduran</a:t>
            </a:r>
            <a:r>
              <a:rPr lang="en-US" dirty="0">
                <a:solidFill>
                  <a:srgbClr val="FF8B01"/>
                </a:solidFill>
              </a:rPr>
              <a:t> </a:t>
            </a:r>
            <a:r>
              <a:rPr lang="en-US" dirty="0" err="1">
                <a:solidFill>
                  <a:srgbClr val="FF8B01"/>
                </a:solidFill>
              </a:rPr>
              <a:t>pertandingan</a:t>
            </a:r>
            <a:r>
              <a:rPr lang="en-US" dirty="0">
                <a:solidFill>
                  <a:srgbClr val="FF8B01"/>
                </a:solidFill>
              </a:rPr>
              <a:t> </a:t>
            </a:r>
            <a:r>
              <a:rPr lang="en-US" dirty="0" err="1">
                <a:solidFill>
                  <a:srgbClr val="FF8B01"/>
                </a:solidFill>
              </a:rPr>
              <a:t>karena</a:t>
            </a:r>
            <a:r>
              <a:rPr lang="en-US" dirty="0">
                <a:solidFill>
                  <a:srgbClr val="FF8B01"/>
                </a:solidFill>
              </a:rPr>
              <a:t> </a:t>
            </a:r>
            <a:r>
              <a:rPr lang="en-US" dirty="0" err="1">
                <a:solidFill>
                  <a:srgbClr val="FF8B01"/>
                </a:solidFill>
              </a:rPr>
              <a:t>masalah</a:t>
            </a:r>
            <a:r>
              <a:rPr lang="en-US" dirty="0">
                <a:solidFill>
                  <a:srgbClr val="FF8B01"/>
                </a:solidFill>
              </a:rPr>
              <a:t> update </a:t>
            </a:r>
            <a:r>
              <a:rPr lang="en-US" dirty="0" err="1">
                <a:solidFill>
                  <a:srgbClr val="FF8B01"/>
                </a:solidFill>
              </a:rPr>
              <a:t>dari</a:t>
            </a:r>
            <a:r>
              <a:rPr lang="en-US" dirty="0">
                <a:solidFill>
                  <a:srgbClr val="FF8B01"/>
                </a:solidFill>
              </a:rPr>
              <a:t> PUBGM </a:t>
            </a:r>
            <a:r>
              <a:rPr lang="en-US" dirty="0" err="1">
                <a:solidFill>
                  <a:srgbClr val="FF8B01"/>
                </a:solidFill>
              </a:rPr>
              <a:t>itu</a:t>
            </a:r>
            <a:r>
              <a:rPr lang="en-US" dirty="0">
                <a:solidFill>
                  <a:srgbClr val="FF8B01"/>
                </a:solidFill>
              </a:rPr>
              <a:t> </a:t>
            </a:r>
            <a:r>
              <a:rPr lang="en-US" dirty="0" err="1">
                <a:solidFill>
                  <a:srgbClr val="FF8B01"/>
                </a:solidFill>
              </a:rPr>
              <a:t>sendiri</a:t>
            </a:r>
            <a:r>
              <a:rPr lang="en-US" dirty="0">
                <a:solidFill>
                  <a:srgbClr val="FF8B01"/>
                </a:solidFill>
              </a:rPr>
              <a:t>, </a:t>
            </a:r>
            <a:r>
              <a:rPr lang="en-US" dirty="0" err="1">
                <a:solidFill>
                  <a:srgbClr val="FF8B01"/>
                </a:solidFill>
              </a:rPr>
              <a:t>hal</a:t>
            </a:r>
            <a:r>
              <a:rPr lang="en-US" dirty="0">
                <a:solidFill>
                  <a:srgbClr val="FF8B01"/>
                </a:solidFill>
              </a:rPr>
              <a:t> </a:t>
            </a:r>
            <a:r>
              <a:rPr lang="en-US" dirty="0" err="1">
                <a:solidFill>
                  <a:srgbClr val="FF8B01"/>
                </a:solidFill>
              </a:rPr>
              <a:t>tersebut</a:t>
            </a:r>
            <a:r>
              <a:rPr lang="en-US" dirty="0">
                <a:solidFill>
                  <a:srgbClr val="FF8B01"/>
                </a:solidFill>
              </a:rPr>
              <a:t> </a:t>
            </a:r>
            <a:r>
              <a:rPr lang="en-US" dirty="0" err="1">
                <a:solidFill>
                  <a:srgbClr val="FF8B01"/>
                </a:solidFill>
              </a:rPr>
              <a:t>mengakitbatkan</a:t>
            </a:r>
            <a:r>
              <a:rPr lang="en-US" dirty="0">
                <a:solidFill>
                  <a:srgbClr val="FF8B01"/>
                </a:solidFill>
              </a:rPr>
              <a:t> </a:t>
            </a:r>
            <a:r>
              <a:rPr lang="en-US" dirty="0" err="1">
                <a:solidFill>
                  <a:srgbClr val="FF8B01"/>
                </a:solidFill>
              </a:rPr>
              <a:t>pengunduran</a:t>
            </a:r>
            <a:r>
              <a:rPr lang="en-US" dirty="0">
                <a:solidFill>
                  <a:srgbClr val="FF8B01"/>
                </a:solidFill>
              </a:rPr>
              <a:t> </a:t>
            </a:r>
            <a:r>
              <a:rPr lang="en-US" dirty="0" err="1">
                <a:solidFill>
                  <a:srgbClr val="FF8B01"/>
                </a:solidFill>
              </a:rPr>
              <a:t>pertandingan</a:t>
            </a:r>
            <a:r>
              <a:rPr lang="en-US" dirty="0">
                <a:solidFill>
                  <a:srgbClr val="FF8B01"/>
                </a:solidFill>
              </a:rPr>
              <a:t> </a:t>
            </a:r>
            <a:r>
              <a:rPr lang="en-US" dirty="0" err="1">
                <a:solidFill>
                  <a:srgbClr val="FF8B01"/>
                </a:solidFill>
              </a:rPr>
              <a:t>menjadi</a:t>
            </a:r>
            <a:r>
              <a:rPr lang="en-US" dirty="0">
                <a:solidFill>
                  <a:srgbClr val="FF8B01"/>
                </a:solidFill>
              </a:rPr>
              <a:t> </a:t>
            </a:r>
            <a:r>
              <a:rPr lang="en-US" dirty="0" err="1">
                <a:solidFill>
                  <a:srgbClr val="FF8B01"/>
                </a:solidFill>
              </a:rPr>
              <a:t>pukul</a:t>
            </a:r>
            <a:r>
              <a:rPr lang="en-US" dirty="0">
                <a:solidFill>
                  <a:srgbClr val="FF8B01"/>
                </a:solidFill>
              </a:rPr>
              <a:t> 20.30 WIB – </a:t>
            </a:r>
            <a:r>
              <a:rPr lang="en-US" dirty="0" err="1" smtClean="0">
                <a:solidFill>
                  <a:srgbClr val="FF8B01"/>
                </a:solidFill>
              </a:rPr>
              <a:t>selesai</a:t>
            </a:r>
            <a:r>
              <a:rPr lang="en-US" dirty="0" smtClean="0">
                <a:solidFill>
                  <a:srgbClr val="FF8B01"/>
                </a:solidFill>
              </a:rPr>
              <a:t>.</a:t>
            </a:r>
          </a:p>
          <a:p>
            <a:pPr marL="285750" indent="-285750" algn="just">
              <a:buFont typeface="Arial" charset="0"/>
              <a:buChar char="•"/>
            </a:pPr>
            <a:r>
              <a:rPr lang="en-US" dirty="0" smtClean="0">
                <a:solidFill>
                  <a:srgbClr val="FF8B01"/>
                </a:solidFill>
              </a:rPr>
              <a:t>Live stream </a:t>
            </a:r>
            <a:r>
              <a:rPr lang="en-US" dirty="0" err="1" smtClean="0">
                <a:solidFill>
                  <a:srgbClr val="FF8B01"/>
                </a:solidFill>
              </a:rPr>
              <a:t>berjalan</a:t>
            </a:r>
            <a:r>
              <a:rPr lang="en-US" dirty="0" smtClean="0">
                <a:solidFill>
                  <a:srgbClr val="FF8B01"/>
                </a:solidFill>
              </a:rPr>
              <a:t> </a:t>
            </a:r>
            <a:r>
              <a:rPr lang="en-US" dirty="0" err="1" smtClean="0">
                <a:solidFill>
                  <a:srgbClr val="FF8B01"/>
                </a:solidFill>
              </a:rPr>
              <a:t>dengan</a:t>
            </a:r>
            <a:r>
              <a:rPr lang="en-US" dirty="0" smtClean="0">
                <a:solidFill>
                  <a:srgbClr val="FF8B01"/>
                </a:solidFill>
              </a:rPr>
              <a:t> </a:t>
            </a:r>
            <a:r>
              <a:rPr lang="en-US" dirty="0" err="1" smtClean="0">
                <a:solidFill>
                  <a:srgbClr val="FF8B01"/>
                </a:solidFill>
              </a:rPr>
              <a:t>baik</a:t>
            </a:r>
            <a:r>
              <a:rPr lang="en-US" dirty="0" smtClean="0">
                <a:solidFill>
                  <a:srgbClr val="FF8B01"/>
                </a:solidFill>
              </a:rPr>
              <a:t> </a:t>
            </a:r>
            <a:r>
              <a:rPr lang="en-US" dirty="0" err="1" smtClean="0">
                <a:solidFill>
                  <a:srgbClr val="FF8B01"/>
                </a:solidFill>
              </a:rPr>
              <a:t>meskipun</a:t>
            </a:r>
            <a:r>
              <a:rPr lang="en-US" dirty="0" smtClean="0">
                <a:solidFill>
                  <a:srgbClr val="FF8B01"/>
                </a:solidFill>
              </a:rPr>
              <a:t> </a:t>
            </a:r>
            <a:r>
              <a:rPr lang="en-US" dirty="0" err="1" smtClean="0">
                <a:solidFill>
                  <a:srgbClr val="FF8B01"/>
                </a:solidFill>
              </a:rPr>
              <a:t>kendala</a:t>
            </a:r>
            <a:r>
              <a:rPr lang="en-US" dirty="0" smtClean="0">
                <a:solidFill>
                  <a:srgbClr val="FF8B01"/>
                </a:solidFill>
              </a:rPr>
              <a:t> internet </a:t>
            </a:r>
            <a:r>
              <a:rPr lang="en-US" dirty="0" err="1" smtClean="0">
                <a:solidFill>
                  <a:srgbClr val="FF8B01"/>
                </a:solidFill>
              </a:rPr>
              <a:t>terputus</a:t>
            </a:r>
            <a:r>
              <a:rPr lang="en-US" dirty="0" smtClean="0">
                <a:solidFill>
                  <a:srgbClr val="FF8B01"/>
                </a:solidFill>
              </a:rPr>
              <a:t> </a:t>
            </a:r>
            <a:r>
              <a:rPr lang="en-US" dirty="0" err="1" smtClean="0">
                <a:solidFill>
                  <a:srgbClr val="FF8B01"/>
                </a:solidFill>
              </a:rPr>
              <a:t>dan</a:t>
            </a:r>
            <a:r>
              <a:rPr lang="en-US" dirty="0" smtClean="0">
                <a:solidFill>
                  <a:srgbClr val="FF8B01"/>
                </a:solidFill>
              </a:rPr>
              <a:t> laptop error </a:t>
            </a:r>
            <a:r>
              <a:rPr lang="en-US" dirty="0" err="1" smtClean="0">
                <a:solidFill>
                  <a:srgbClr val="FF8B01"/>
                </a:solidFill>
              </a:rPr>
              <a:t>beberapa</a:t>
            </a:r>
            <a:r>
              <a:rPr lang="en-US" dirty="0" smtClean="0">
                <a:solidFill>
                  <a:srgbClr val="FF8B01"/>
                </a:solidFill>
              </a:rPr>
              <a:t> kali </a:t>
            </a:r>
            <a:r>
              <a:rPr lang="en-US" dirty="0" err="1" smtClean="0">
                <a:solidFill>
                  <a:srgbClr val="FF8B01"/>
                </a:solidFill>
              </a:rPr>
              <a:t>terjadi</a:t>
            </a:r>
            <a:r>
              <a:rPr lang="en-US" dirty="0" smtClean="0">
                <a:solidFill>
                  <a:srgbClr val="FF8B01"/>
                </a:solidFill>
              </a:rPr>
              <a:t>.</a:t>
            </a:r>
            <a:endParaRPr lang="en-US" dirty="0">
              <a:solidFill>
                <a:srgbClr val="FF8B01"/>
              </a:solidFill>
            </a:endParaRPr>
          </a:p>
        </p:txBody>
      </p:sp>
    </p:spTree>
    <p:extLst>
      <p:ext uri="{BB962C8B-B14F-4D97-AF65-F5344CB8AC3E}">
        <p14:creationId xmlns:p14="http://schemas.microsoft.com/office/powerpoint/2010/main" val="42357066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7991" y="0"/>
            <a:ext cx="5262563" cy="1325563"/>
          </a:xfrm>
        </p:spPr>
        <p:txBody>
          <a:bodyPr>
            <a:normAutofit/>
          </a:bodyPr>
          <a:lstStyle/>
          <a:p>
            <a:pPr algn="ctr"/>
            <a:r>
              <a:rPr lang="en-US" sz="3600" dirty="0" err="1" smtClean="0">
                <a:solidFill>
                  <a:srgbClr val="FF8B01"/>
                </a:solidFill>
                <a:latin typeface="+mn-lt"/>
              </a:rPr>
              <a:t>Penghitungan</a:t>
            </a:r>
            <a:r>
              <a:rPr lang="en-US" sz="3600" dirty="0" smtClean="0">
                <a:solidFill>
                  <a:srgbClr val="FF8B01"/>
                </a:solidFill>
                <a:latin typeface="+mn-lt"/>
              </a:rPr>
              <a:t> </a:t>
            </a:r>
            <a:r>
              <a:rPr lang="en-US" sz="3600" dirty="0" err="1" smtClean="0">
                <a:solidFill>
                  <a:srgbClr val="FF8B01"/>
                </a:solidFill>
                <a:latin typeface="+mn-lt"/>
              </a:rPr>
              <a:t>Skor</a:t>
            </a:r>
            <a:r>
              <a:rPr lang="en-US" sz="3600" dirty="0" smtClean="0">
                <a:solidFill>
                  <a:srgbClr val="FF8B01"/>
                </a:solidFill>
                <a:latin typeface="+mn-lt"/>
              </a:rPr>
              <a:t> Day 1</a:t>
            </a:r>
            <a:endParaRPr lang="en-US" sz="3600" dirty="0">
              <a:solidFill>
                <a:srgbClr val="FF8B01"/>
              </a:solidFill>
              <a:latin typeface="+mn-lt"/>
            </a:endParaRPr>
          </a:p>
        </p:txBody>
      </p:sp>
      <p:pic>
        <p:nvPicPr>
          <p:cNvPr id="4" name="Picture 3">
            <a:extLst>
              <a:ext uri="{FF2B5EF4-FFF2-40B4-BE49-F238E27FC236}">
                <a16:creationId xmlns:a16="http://schemas.microsoft.com/office/drawing/2014/main" xmlns="" id="{C6311B44-0A69-44D6-A1E4-5D64D9E617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1" y="185808"/>
            <a:ext cx="1016644" cy="941952"/>
          </a:xfrm>
          <a:prstGeom prst="rect">
            <a:avLst/>
          </a:prstGeom>
        </p:spPr>
      </p:pic>
      <p:pic>
        <p:nvPicPr>
          <p:cNvPr id="5" name="Picture 4">
            <a:extLst>
              <a:ext uri="{FF2B5EF4-FFF2-40B4-BE49-F238E27FC236}">
                <a16:creationId xmlns:a16="http://schemas.microsoft.com/office/drawing/2014/main" xmlns="" id="{3C75463E-C2BE-48F3-8937-E2F006B6478D}"/>
              </a:ext>
            </a:extLst>
          </p:cNvPr>
          <p:cNvPicPr>
            <a:picLocks noChangeAspect="1"/>
          </p:cNvPicPr>
          <p:nvPr/>
        </p:nvPicPr>
        <p:blipFill rotWithShape="1">
          <a:blip r:embed="rId3"/>
          <a:srcRect l="11111" t="17071" r="7273" b="7172"/>
          <a:stretch/>
        </p:blipFill>
        <p:spPr>
          <a:xfrm>
            <a:off x="10954260" y="106324"/>
            <a:ext cx="1077895" cy="1000522"/>
          </a:xfrm>
          <a:prstGeom prst="rect">
            <a:avLst/>
          </a:prstGeom>
        </p:spPr>
      </p:pic>
      <p:pic>
        <p:nvPicPr>
          <p:cNvPr id="10" name="Content Placeholder 9"/>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46459" y="1325563"/>
            <a:ext cx="9445626" cy="5084748"/>
          </a:xfrm>
        </p:spPr>
      </p:pic>
    </p:spTree>
    <p:extLst>
      <p:ext uri="{BB962C8B-B14F-4D97-AF65-F5344CB8AC3E}">
        <p14:creationId xmlns:p14="http://schemas.microsoft.com/office/powerpoint/2010/main" val="12314051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BE4F4C0-448A-4A0D-9DE4-2FE8E8B2F104}"/>
              </a:ext>
            </a:extLst>
          </p:cNvPr>
          <p:cNvPicPr>
            <a:picLocks noChangeAspect="1"/>
          </p:cNvPicPr>
          <p:nvPr/>
        </p:nvPicPr>
        <p:blipFill rotWithShape="1">
          <a:blip r:embed="rId2"/>
          <a:srcRect l="11111" t="17071" r="7273" b="7172"/>
          <a:stretch/>
        </p:blipFill>
        <p:spPr>
          <a:xfrm>
            <a:off x="10946464" y="127238"/>
            <a:ext cx="1077895" cy="1000522"/>
          </a:xfrm>
          <a:prstGeom prst="rect">
            <a:avLst/>
          </a:prstGeom>
        </p:spPr>
      </p:pic>
      <p:pic>
        <p:nvPicPr>
          <p:cNvPr id="5" name="Picture 4">
            <a:extLst>
              <a:ext uri="{FF2B5EF4-FFF2-40B4-BE49-F238E27FC236}">
                <a16:creationId xmlns="" xmlns:a16="http://schemas.microsoft.com/office/drawing/2014/main" id="{6593AEE8-0BC8-41B9-83B9-C33482F568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1" y="185808"/>
            <a:ext cx="1016644" cy="941952"/>
          </a:xfrm>
          <a:prstGeom prst="rect">
            <a:avLst/>
          </a:prstGeom>
        </p:spPr>
      </p:pic>
      <p:pic>
        <p:nvPicPr>
          <p:cNvPr id="13" name="Picture 12">
            <a:extLst>
              <a:ext uri="{FF2B5EF4-FFF2-40B4-BE49-F238E27FC236}">
                <a16:creationId xmlns="" xmlns:a16="http://schemas.microsoft.com/office/drawing/2014/main" id="{A0BFC4F2-BC98-469D-8A43-E819595CF0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843" y="1378633"/>
            <a:ext cx="3683904" cy="2194560"/>
          </a:xfrm>
          <a:prstGeom prst="rect">
            <a:avLst/>
          </a:prstGeom>
        </p:spPr>
      </p:pic>
      <p:pic>
        <p:nvPicPr>
          <p:cNvPr id="14" name="Picture 13">
            <a:extLst>
              <a:ext uri="{FF2B5EF4-FFF2-40B4-BE49-F238E27FC236}">
                <a16:creationId xmlns="" xmlns:a16="http://schemas.microsoft.com/office/drawing/2014/main" id="{57338AE4-2801-4126-BDAE-88717BD881E3}"/>
              </a:ext>
            </a:extLst>
          </p:cNvPr>
          <p:cNvPicPr>
            <a:picLocks noChangeAspect="1"/>
          </p:cNvPicPr>
          <p:nvPr/>
        </p:nvPicPr>
        <p:blipFill>
          <a:blip r:embed="rId5"/>
          <a:stretch>
            <a:fillRect/>
          </a:stretch>
        </p:blipFill>
        <p:spPr>
          <a:xfrm>
            <a:off x="4263823" y="1558725"/>
            <a:ext cx="2900588" cy="2844905"/>
          </a:xfrm>
          <a:prstGeom prst="rect">
            <a:avLst/>
          </a:prstGeom>
          <a:ln w="57150">
            <a:solidFill>
              <a:srgbClr val="FF8B01"/>
            </a:solidFill>
          </a:ln>
        </p:spPr>
      </p:pic>
      <p:pic>
        <p:nvPicPr>
          <p:cNvPr id="15" name="Picture 14">
            <a:extLst>
              <a:ext uri="{FF2B5EF4-FFF2-40B4-BE49-F238E27FC236}">
                <a16:creationId xmlns="" xmlns:a16="http://schemas.microsoft.com/office/drawing/2014/main" id="{4A7D7D07-E653-471B-98F9-FD33B6721DB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900" t="15851" r="44568" b="39751"/>
          <a:stretch/>
        </p:blipFill>
        <p:spPr>
          <a:xfrm>
            <a:off x="8234870" y="1438860"/>
            <a:ext cx="1982333" cy="1938997"/>
          </a:xfrm>
          <a:prstGeom prst="ellipse">
            <a:avLst/>
          </a:prstGeom>
        </p:spPr>
      </p:pic>
      <p:pic>
        <p:nvPicPr>
          <p:cNvPr id="16" name="Picture 15">
            <a:extLst>
              <a:ext uri="{FF2B5EF4-FFF2-40B4-BE49-F238E27FC236}">
                <a16:creationId xmlns="" xmlns:a16="http://schemas.microsoft.com/office/drawing/2014/main" id="{93246322-6053-4630-9CB6-E713CB6197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272" t="15411" r="7196" b="37098"/>
          <a:stretch/>
        </p:blipFill>
        <p:spPr>
          <a:xfrm>
            <a:off x="9784192" y="1438860"/>
            <a:ext cx="1982333" cy="2074106"/>
          </a:xfrm>
          <a:prstGeom prst="ellipse">
            <a:avLst/>
          </a:prstGeom>
        </p:spPr>
      </p:pic>
      <p:sp>
        <p:nvSpPr>
          <p:cNvPr id="17" name="Rectangle 16">
            <a:extLst>
              <a:ext uri="{FF2B5EF4-FFF2-40B4-BE49-F238E27FC236}">
                <a16:creationId xmlns="" xmlns:a16="http://schemas.microsoft.com/office/drawing/2014/main" id="{6457C1B3-089C-4831-A7F5-3D437056DF82}"/>
              </a:ext>
            </a:extLst>
          </p:cNvPr>
          <p:cNvSpPr/>
          <p:nvPr/>
        </p:nvSpPr>
        <p:spPr>
          <a:xfrm>
            <a:off x="167640" y="3709709"/>
            <a:ext cx="3025723" cy="1323439"/>
          </a:xfrm>
          <a:prstGeom prst="rect">
            <a:avLst/>
          </a:prstGeom>
        </p:spPr>
        <p:txBody>
          <a:bodyPr wrap="square">
            <a:spAutoFit/>
          </a:bodyPr>
          <a:lstStyle/>
          <a:p>
            <a:r>
              <a:rPr lang="en-US" sz="2000" b="0" i="0" dirty="0" err="1">
                <a:solidFill>
                  <a:srgbClr val="FF8B01"/>
                </a:solidFill>
                <a:effectLst/>
                <a:latin typeface="Adobe Gothic Std B" panose="020B0800000000000000" pitchFamily="34" charset="-128"/>
                <a:ea typeface="Adobe Gothic Std B" panose="020B0800000000000000" pitchFamily="34" charset="-128"/>
              </a:rPr>
              <a:t>Pengiriman</a:t>
            </a:r>
            <a:r>
              <a:rPr lang="en-US" sz="2000" b="0" i="0" dirty="0">
                <a:solidFill>
                  <a:srgbClr val="FF8B01"/>
                </a:solidFill>
                <a:effectLst/>
                <a:latin typeface="Adobe Gothic Std B" panose="020B0800000000000000" pitchFamily="34" charset="-128"/>
                <a:ea typeface="Adobe Gothic Std B" panose="020B0800000000000000" pitchFamily="34" charset="-128"/>
              </a:rPr>
              <a:t> link Zoom </a:t>
            </a:r>
            <a:r>
              <a:rPr lang="en-US" sz="2000" b="0" i="0" dirty="0" err="1">
                <a:solidFill>
                  <a:srgbClr val="FF8B01"/>
                </a:solidFill>
                <a:effectLst/>
                <a:latin typeface="Adobe Gothic Std B" panose="020B0800000000000000" pitchFamily="34" charset="-128"/>
                <a:ea typeface="Adobe Gothic Std B" panose="020B0800000000000000" pitchFamily="34" charset="-128"/>
              </a:rPr>
              <a:t>terhambat</a:t>
            </a:r>
            <a:r>
              <a:rPr lang="en-US" sz="2000" b="0" i="0" dirty="0">
                <a:solidFill>
                  <a:srgbClr val="FF8B01"/>
                </a:solidFill>
                <a:effectLst/>
                <a:latin typeface="Adobe Gothic Std B" panose="020B0800000000000000" pitchFamily="34" charset="-128"/>
                <a:ea typeface="Adobe Gothic Std B" panose="020B0800000000000000" pitchFamily="34" charset="-128"/>
              </a:rPr>
              <a:t> </a:t>
            </a:r>
            <a:r>
              <a:rPr lang="en-US" sz="2000" b="0" i="0" dirty="0" err="1">
                <a:solidFill>
                  <a:srgbClr val="FF8B01"/>
                </a:solidFill>
                <a:effectLst/>
                <a:latin typeface="Adobe Gothic Std B" panose="020B0800000000000000" pitchFamily="34" charset="-128"/>
                <a:ea typeface="Adobe Gothic Std B" panose="020B0800000000000000" pitchFamily="34" charset="-128"/>
              </a:rPr>
              <a:t>karena</a:t>
            </a:r>
            <a:r>
              <a:rPr lang="en-US" sz="2000" b="0" i="0" dirty="0">
                <a:solidFill>
                  <a:srgbClr val="FF8B01"/>
                </a:solidFill>
                <a:effectLst/>
                <a:latin typeface="Adobe Gothic Std B" panose="020B0800000000000000" pitchFamily="34" charset="-128"/>
                <a:ea typeface="Adobe Gothic Std B" panose="020B0800000000000000" pitchFamily="34" charset="-128"/>
              </a:rPr>
              <a:t> </a:t>
            </a:r>
            <a:r>
              <a:rPr lang="en-US" sz="2000" b="0" i="0" dirty="0" err="1">
                <a:solidFill>
                  <a:srgbClr val="FF8B01"/>
                </a:solidFill>
                <a:effectLst/>
                <a:latin typeface="Adobe Gothic Std B" panose="020B0800000000000000" pitchFamily="34" charset="-128"/>
                <a:ea typeface="Adobe Gothic Std B" panose="020B0800000000000000" pitchFamily="34" charset="-128"/>
              </a:rPr>
              <a:t>beberapa</a:t>
            </a:r>
            <a:r>
              <a:rPr lang="en-US" sz="2000" b="0" i="0" dirty="0">
                <a:solidFill>
                  <a:srgbClr val="FF8B01"/>
                </a:solidFill>
                <a:effectLst/>
                <a:latin typeface="Adobe Gothic Std B" panose="020B0800000000000000" pitchFamily="34" charset="-128"/>
                <a:ea typeface="Adobe Gothic Std B" panose="020B0800000000000000" pitchFamily="34" charset="-128"/>
              </a:rPr>
              <a:t> email yang error</a:t>
            </a:r>
            <a:endParaRPr lang="en-US" sz="2000" dirty="0"/>
          </a:p>
        </p:txBody>
      </p:sp>
      <p:sp>
        <p:nvSpPr>
          <p:cNvPr id="18" name="Rectangle 17">
            <a:extLst>
              <a:ext uri="{FF2B5EF4-FFF2-40B4-BE49-F238E27FC236}">
                <a16:creationId xmlns="" xmlns:a16="http://schemas.microsoft.com/office/drawing/2014/main" id="{B2067650-F732-4B32-8E3B-5AF624B45834}"/>
              </a:ext>
            </a:extLst>
          </p:cNvPr>
          <p:cNvSpPr/>
          <p:nvPr/>
        </p:nvSpPr>
        <p:spPr>
          <a:xfrm>
            <a:off x="4138688" y="4762441"/>
            <a:ext cx="3025723" cy="1631216"/>
          </a:xfrm>
          <a:prstGeom prst="rect">
            <a:avLst/>
          </a:prstGeom>
        </p:spPr>
        <p:txBody>
          <a:bodyPr wrap="square">
            <a:spAutoFit/>
          </a:bodyPr>
          <a:lstStyle/>
          <a:p>
            <a:r>
              <a:rPr lang="en-US" sz="2000" b="0" i="0" dirty="0">
                <a:solidFill>
                  <a:srgbClr val="FF8B01"/>
                </a:solidFill>
                <a:effectLst/>
                <a:latin typeface="Adobe Gothic Std B" panose="020B0800000000000000" pitchFamily="34" charset="-128"/>
                <a:ea typeface="Adobe Gothic Std B" panose="020B0800000000000000" pitchFamily="34" charset="-128"/>
              </a:rPr>
              <a:t>Feedback </a:t>
            </a:r>
            <a:r>
              <a:rPr lang="en-US" sz="2000" b="0" i="0" dirty="0" err="1">
                <a:solidFill>
                  <a:srgbClr val="FF8B01"/>
                </a:solidFill>
                <a:effectLst/>
                <a:latin typeface="Adobe Gothic Std B" panose="020B0800000000000000" pitchFamily="34" charset="-128"/>
                <a:ea typeface="Adobe Gothic Std B" panose="020B0800000000000000" pitchFamily="34" charset="-128"/>
              </a:rPr>
              <a:t>pengembalian</a:t>
            </a:r>
            <a:r>
              <a:rPr lang="en-US" sz="2000" b="0" i="0" dirty="0">
                <a:solidFill>
                  <a:srgbClr val="FF8B01"/>
                </a:solidFill>
                <a:effectLst/>
                <a:latin typeface="Adobe Gothic Std B" panose="020B0800000000000000" pitchFamily="34" charset="-128"/>
                <a:ea typeface="Adobe Gothic Std B" panose="020B0800000000000000" pitchFamily="34" charset="-128"/>
              </a:rPr>
              <a:t> Confirmation Letter </a:t>
            </a:r>
            <a:r>
              <a:rPr lang="en-US" sz="2000" b="0" i="0" dirty="0" err="1">
                <a:solidFill>
                  <a:srgbClr val="FF8B01"/>
                </a:solidFill>
                <a:effectLst/>
                <a:latin typeface="Adobe Gothic Std B" panose="020B0800000000000000" pitchFamily="34" charset="-128"/>
                <a:ea typeface="Adobe Gothic Std B" panose="020B0800000000000000" pitchFamily="34" charset="-128"/>
              </a:rPr>
              <a:t>dari</a:t>
            </a:r>
            <a:r>
              <a:rPr lang="en-US" sz="2000" b="0" i="0" dirty="0">
                <a:solidFill>
                  <a:srgbClr val="FF8B01"/>
                </a:solidFill>
                <a:effectLst/>
                <a:latin typeface="Adobe Gothic Std B" panose="020B0800000000000000" pitchFamily="34" charset="-128"/>
                <a:ea typeface="Adobe Gothic Std B" panose="020B0800000000000000" pitchFamily="34" charset="-128"/>
              </a:rPr>
              <a:t> </a:t>
            </a:r>
            <a:r>
              <a:rPr lang="en-US" sz="2000" b="0" i="0" dirty="0" err="1">
                <a:solidFill>
                  <a:srgbClr val="FF8B01"/>
                </a:solidFill>
                <a:effectLst/>
                <a:latin typeface="Adobe Gothic Std B" panose="020B0800000000000000" pitchFamily="34" charset="-128"/>
                <a:ea typeface="Adobe Gothic Std B" panose="020B0800000000000000" pitchFamily="34" charset="-128"/>
              </a:rPr>
              <a:t>pembicara</a:t>
            </a:r>
            <a:r>
              <a:rPr lang="en-US" sz="2000" b="0" i="0" dirty="0">
                <a:solidFill>
                  <a:srgbClr val="FF8B01"/>
                </a:solidFill>
                <a:effectLst/>
                <a:latin typeface="Adobe Gothic Std B" panose="020B0800000000000000" pitchFamily="34" charset="-128"/>
                <a:ea typeface="Adobe Gothic Std B" panose="020B0800000000000000" pitchFamily="34" charset="-128"/>
              </a:rPr>
              <a:t> </a:t>
            </a:r>
            <a:r>
              <a:rPr lang="en-US" sz="2000" b="0" i="0" dirty="0" err="1">
                <a:solidFill>
                  <a:srgbClr val="FF8B01"/>
                </a:solidFill>
                <a:effectLst/>
                <a:latin typeface="Adobe Gothic Std B" panose="020B0800000000000000" pitchFamily="34" charset="-128"/>
                <a:ea typeface="Adobe Gothic Std B" panose="020B0800000000000000" pitchFamily="34" charset="-128"/>
              </a:rPr>
              <a:t>agak</a:t>
            </a:r>
            <a:r>
              <a:rPr lang="en-US" sz="2000" b="0" i="0" dirty="0">
                <a:solidFill>
                  <a:srgbClr val="FF8B01"/>
                </a:solidFill>
                <a:effectLst/>
                <a:latin typeface="Adobe Gothic Std B" panose="020B0800000000000000" pitchFamily="34" charset="-128"/>
                <a:ea typeface="Adobe Gothic Std B" panose="020B0800000000000000" pitchFamily="34" charset="-128"/>
              </a:rPr>
              <a:t> lama</a:t>
            </a:r>
            <a:endParaRPr lang="en-US" sz="2000" dirty="0"/>
          </a:p>
        </p:txBody>
      </p:sp>
      <p:sp>
        <p:nvSpPr>
          <p:cNvPr id="19" name="Rectangle 18">
            <a:extLst>
              <a:ext uri="{FF2B5EF4-FFF2-40B4-BE49-F238E27FC236}">
                <a16:creationId xmlns="" xmlns:a16="http://schemas.microsoft.com/office/drawing/2014/main" id="{7EC027EB-A450-4DC5-8A9E-EC20115D8C64}"/>
              </a:ext>
            </a:extLst>
          </p:cNvPr>
          <p:cNvSpPr/>
          <p:nvPr/>
        </p:nvSpPr>
        <p:spPr>
          <a:xfrm>
            <a:off x="8459688" y="3749483"/>
            <a:ext cx="3025723" cy="1015663"/>
          </a:xfrm>
          <a:prstGeom prst="rect">
            <a:avLst/>
          </a:prstGeom>
        </p:spPr>
        <p:txBody>
          <a:bodyPr wrap="square">
            <a:spAutoFit/>
          </a:bodyPr>
          <a:lstStyle/>
          <a:p>
            <a:r>
              <a:rPr lang="en-US" sz="2000" b="0" i="0" dirty="0" err="1">
                <a:solidFill>
                  <a:srgbClr val="FF8B01"/>
                </a:solidFill>
                <a:effectLst/>
                <a:latin typeface="Adobe Gothic Std B" panose="020B0800000000000000" pitchFamily="34" charset="-128"/>
                <a:ea typeface="Adobe Gothic Std B" panose="020B0800000000000000" pitchFamily="34" charset="-128"/>
              </a:rPr>
              <a:t>Selalu</a:t>
            </a:r>
            <a:r>
              <a:rPr lang="en-US" sz="2000" b="0" i="0" dirty="0">
                <a:solidFill>
                  <a:srgbClr val="FF8B01"/>
                </a:solidFill>
                <a:effectLst/>
                <a:latin typeface="Adobe Gothic Std B" panose="020B0800000000000000" pitchFamily="34" charset="-128"/>
                <a:ea typeface="Adobe Gothic Std B" panose="020B0800000000000000" pitchFamily="34" charset="-128"/>
              </a:rPr>
              <a:t> </a:t>
            </a:r>
            <a:r>
              <a:rPr lang="en-US" sz="2000" b="0" i="0" dirty="0" err="1">
                <a:solidFill>
                  <a:srgbClr val="FF8B01"/>
                </a:solidFill>
                <a:effectLst/>
                <a:latin typeface="Adobe Gothic Std B" panose="020B0800000000000000" pitchFamily="34" charset="-128"/>
                <a:ea typeface="Adobe Gothic Std B" panose="020B0800000000000000" pitchFamily="34" charset="-128"/>
              </a:rPr>
              <a:t>revisi</a:t>
            </a:r>
            <a:r>
              <a:rPr lang="en-US" sz="2000" b="0" i="0" dirty="0">
                <a:solidFill>
                  <a:srgbClr val="FF8B01"/>
                </a:solidFill>
                <a:effectLst/>
                <a:latin typeface="Adobe Gothic Std B" panose="020B0800000000000000" pitchFamily="34" charset="-128"/>
                <a:ea typeface="Adobe Gothic Std B" panose="020B0800000000000000" pitchFamily="34" charset="-128"/>
              </a:rPr>
              <a:t> </a:t>
            </a:r>
            <a:r>
              <a:rPr lang="en-US" sz="2000" b="0" i="0" dirty="0" err="1">
                <a:solidFill>
                  <a:srgbClr val="FF8B01"/>
                </a:solidFill>
                <a:effectLst/>
                <a:latin typeface="Adobe Gothic Std B" panose="020B0800000000000000" pitchFamily="34" charset="-128"/>
                <a:ea typeface="Adobe Gothic Std B" panose="020B0800000000000000" pitchFamily="34" charset="-128"/>
              </a:rPr>
              <a:t>konten</a:t>
            </a:r>
            <a:r>
              <a:rPr lang="en-US" sz="2000" b="0" i="0" dirty="0">
                <a:solidFill>
                  <a:srgbClr val="FF8B01"/>
                </a:solidFill>
                <a:effectLst/>
                <a:latin typeface="Adobe Gothic Std B" panose="020B0800000000000000" pitchFamily="34" charset="-128"/>
                <a:ea typeface="Adobe Gothic Std B" panose="020B0800000000000000" pitchFamily="34" charset="-128"/>
              </a:rPr>
              <a:t>, </a:t>
            </a:r>
            <a:r>
              <a:rPr lang="en-US" sz="2000" b="0" i="0" dirty="0" err="1">
                <a:solidFill>
                  <a:srgbClr val="FF8B01"/>
                </a:solidFill>
                <a:effectLst/>
                <a:latin typeface="Adobe Gothic Std B" panose="020B0800000000000000" pitchFamily="34" charset="-128"/>
                <a:ea typeface="Adobe Gothic Std B" panose="020B0800000000000000" pitchFamily="34" charset="-128"/>
              </a:rPr>
              <a:t>padahal</a:t>
            </a:r>
            <a:r>
              <a:rPr lang="en-US" sz="2000" b="0" i="0" dirty="0">
                <a:solidFill>
                  <a:srgbClr val="FF8B01"/>
                </a:solidFill>
                <a:effectLst/>
                <a:latin typeface="Adobe Gothic Std B" panose="020B0800000000000000" pitchFamily="34" charset="-128"/>
                <a:ea typeface="Adobe Gothic Std B" panose="020B0800000000000000" pitchFamily="34" charset="-128"/>
              </a:rPr>
              <a:t> </a:t>
            </a:r>
            <a:r>
              <a:rPr lang="en-US" sz="2000" b="0" i="0" dirty="0" err="1">
                <a:solidFill>
                  <a:srgbClr val="FF8B01"/>
                </a:solidFill>
                <a:effectLst/>
                <a:latin typeface="Adobe Gothic Std B" panose="020B0800000000000000" pitchFamily="34" charset="-128"/>
                <a:ea typeface="Adobe Gothic Std B" panose="020B0800000000000000" pitchFamily="34" charset="-128"/>
              </a:rPr>
              <a:t>sudah</a:t>
            </a:r>
            <a:r>
              <a:rPr lang="en-US" sz="2000" b="0" i="0" dirty="0">
                <a:solidFill>
                  <a:srgbClr val="FF8B01"/>
                </a:solidFill>
                <a:effectLst/>
                <a:latin typeface="Adobe Gothic Std B" panose="020B0800000000000000" pitchFamily="34" charset="-128"/>
                <a:ea typeface="Adobe Gothic Std B" panose="020B0800000000000000" pitchFamily="34" charset="-128"/>
              </a:rPr>
              <a:t> </a:t>
            </a:r>
            <a:r>
              <a:rPr lang="en-US" sz="2000" b="0" i="0" dirty="0" err="1">
                <a:solidFill>
                  <a:srgbClr val="FF8B01"/>
                </a:solidFill>
                <a:effectLst/>
                <a:latin typeface="Adobe Gothic Std B" panose="020B0800000000000000" pitchFamily="34" charset="-128"/>
                <a:ea typeface="Adobe Gothic Std B" panose="020B0800000000000000" pitchFamily="34" charset="-128"/>
              </a:rPr>
              <a:t>sesuai</a:t>
            </a:r>
            <a:r>
              <a:rPr lang="en-US" sz="2000" b="0" i="0" dirty="0">
                <a:solidFill>
                  <a:srgbClr val="FF8B01"/>
                </a:solidFill>
                <a:effectLst/>
                <a:latin typeface="Adobe Gothic Std B" panose="020B0800000000000000" pitchFamily="34" charset="-128"/>
                <a:ea typeface="Adobe Gothic Std B" panose="020B0800000000000000" pitchFamily="34" charset="-128"/>
              </a:rPr>
              <a:t> </a:t>
            </a:r>
            <a:r>
              <a:rPr lang="en-US" sz="2000" b="0" i="0" dirty="0" err="1">
                <a:solidFill>
                  <a:srgbClr val="FF8B01"/>
                </a:solidFill>
                <a:effectLst/>
                <a:latin typeface="Adobe Gothic Std B" panose="020B0800000000000000" pitchFamily="34" charset="-128"/>
                <a:ea typeface="Adobe Gothic Std B" panose="020B0800000000000000" pitchFamily="34" charset="-128"/>
              </a:rPr>
              <a:t>dengan</a:t>
            </a:r>
            <a:r>
              <a:rPr lang="en-US" sz="2000" b="0" i="0" dirty="0">
                <a:solidFill>
                  <a:srgbClr val="FF8B01"/>
                </a:solidFill>
                <a:effectLst/>
                <a:latin typeface="Adobe Gothic Std B" panose="020B0800000000000000" pitchFamily="34" charset="-128"/>
                <a:ea typeface="Adobe Gothic Std B" panose="020B0800000000000000" pitchFamily="34" charset="-128"/>
              </a:rPr>
              <a:t> brief </a:t>
            </a:r>
            <a:r>
              <a:rPr lang="en-US" sz="2000" b="0" i="0" dirty="0" err="1">
                <a:solidFill>
                  <a:srgbClr val="FF8B01"/>
                </a:solidFill>
                <a:effectLst/>
                <a:latin typeface="Adobe Gothic Std B" panose="020B0800000000000000" pitchFamily="34" charset="-128"/>
                <a:ea typeface="Adobe Gothic Std B" panose="020B0800000000000000" pitchFamily="34" charset="-128"/>
              </a:rPr>
              <a:t>merek</a:t>
            </a:r>
            <a:r>
              <a:rPr lang="en-US" sz="2000" dirty="0" err="1">
                <a:solidFill>
                  <a:srgbClr val="FF8B01"/>
                </a:solidFill>
                <a:latin typeface="Adobe Gothic Std B" panose="020B0800000000000000" pitchFamily="34" charset="-128"/>
                <a:ea typeface="Adobe Gothic Std B" panose="020B0800000000000000" pitchFamily="34" charset="-128"/>
              </a:rPr>
              <a:t>a</a:t>
            </a:r>
            <a:endParaRPr lang="en-US" sz="2000" dirty="0"/>
          </a:p>
        </p:txBody>
      </p:sp>
    </p:spTree>
    <p:extLst>
      <p:ext uri="{BB962C8B-B14F-4D97-AF65-F5344CB8AC3E}">
        <p14:creationId xmlns:p14="http://schemas.microsoft.com/office/powerpoint/2010/main" val="29980842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7991" y="0"/>
            <a:ext cx="5262563" cy="1325563"/>
          </a:xfrm>
        </p:spPr>
        <p:txBody>
          <a:bodyPr>
            <a:normAutofit/>
          </a:bodyPr>
          <a:lstStyle/>
          <a:p>
            <a:pPr algn="ctr"/>
            <a:r>
              <a:rPr lang="en-US" sz="3600" dirty="0" err="1" smtClean="0">
                <a:solidFill>
                  <a:srgbClr val="FF8B01"/>
                </a:solidFill>
                <a:latin typeface="+mn-lt"/>
              </a:rPr>
              <a:t>Penghitungan</a:t>
            </a:r>
            <a:r>
              <a:rPr lang="en-US" sz="3600" dirty="0" smtClean="0">
                <a:solidFill>
                  <a:srgbClr val="FF8B01"/>
                </a:solidFill>
                <a:latin typeface="+mn-lt"/>
              </a:rPr>
              <a:t> </a:t>
            </a:r>
            <a:r>
              <a:rPr lang="en-US" sz="3600" dirty="0" err="1" smtClean="0">
                <a:solidFill>
                  <a:srgbClr val="FF8B01"/>
                </a:solidFill>
                <a:latin typeface="+mn-lt"/>
              </a:rPr>
              <a:t>Skor</a:t>
            </a:r>
            <a:r>
              <a:rPr lang="en-US" sz="3600" dirty="0" smtClean="0">
                <a:solidFill>
                  <a:srgbClr val="FF8B01"/>
                </a:solidFill>
                <a:latin typeface="+mn-lt"/>
              </a:rPr>
              <a:t> Day 2</a:t>
            </a:r>
            <a:endParaRPr lang="en-US" sz="3600" dirty="0">
              <a:solidFill>
                <a:srgbClr val="FF8B01"/>
              </a:solidFill>
              <a:latin typeface="+mn-lt"/>
            </a:endParaRPr>
          </a:p>
        </p:txBody>
      </p:sp>
      <p:pic>
        <p:nvPicPr>
          <p:cNvPr id="4" name="Picture 3">
            <a:extLst>
              <a:ext uri="{FF2B5EF4-FFF2-40B4-BE49-F238E27FC236}">
                <a16:creationId xmlns:a16="http://schemas.microsoft.com/office/drawing/2014/main" xmlns="" id="{C6311B44-0A69-44D6-A1E4-5D64D9E617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1" y="185808"/>
            <a:ext cx="1016644" cy="941952"/>
          </a:xfrm>
          <a:prstGeom prst="rect">
            <a:avLst/>
          </a:prstGeom>
        </p:spPr>
      </p:pic>
      <p:pic>
        <p:nvPicPr>
          <p:cNvPr id="5" name="Picture 4">
            <a:extLst>
              <a:ext uri="{FF2B5EF4-FFF2-40B4-BE49-F238E27FC236}">
                <a16:creationId xmlns:a16="http://schemas.microsoft.com/office/drawing/2014/main" xmlns="" id="{3C75463E-C2BE-48F3-8937-E2F006B6478D}"/>
              </a:ext>
            </a:extLst>
          </p:cNvPr>
          <p:cNvPicPr>
            <a:picLocks noChangeAspect="1"/>
          </p:cNvPicPr>
          <p:nvPr/>
        </p:nvPicPr>
        <p:blipFill rotWithShape="1">
          <a:blip r:embed="rId3"/>
          <a:srcRect l="11111" t="17071" r="7273" b="7172"/>
          <a:stretch/>
        </p:blipFill>
        <p:spPr>
          <a:xfrm>
            <a:off x="10954260" y="106324"/>
            <a:ext cx="1077895" cy="100052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789" y="1127760"/>
            <a:ext cx="10092966" cy="5265103"/>
          </a:xfrm>
          <a:prstGeom prst="rect">
            <a:avLst/>
          </a:prstGeom>
        </p:spPr>
      </p:pic>
    </p:spTree>
    <p:extLst>
      <p:ext uri="{BB962C8B-B14F-4D97-AF65-F5344CB8AC3E}">
        <p14:creationId xmlns:p14="http://schemas.microsoft.com/office/powerpoint/2010/main" val="188881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963" y="151129"/>
            <a:ext cx="10515600" cy="1325563"/>
          </a:xfrm>
        </p:spPr>
        <p:txBody>
          <a:bodyPr>
            <a:normAutofit/>
          </a:bodyPr>
          <a:lstStyle/>
          <a:p>
            <a:pPr algn="ctr"/>
            <a:r>
              <a:rPr lang="en-US" sz="3600" dirty="0" err="1" smtClean="0">
                <a:solidFill>
                  <a:srgbClr val="FF8B01"/>
                </a:solidFill>
                <a:latin typeface="+mn-lt"/>
              </a:rPr>
              <a:t>Hasil</a:t>
            </a:r>
            <a:r>
              <a:rPr lang="en-US" sz="3600" dirty="0" smtClean="0">
                <a:solidFill>
                  <a:srgbClr val="FF8B01"/>
                </a:solidFill>
                <a:latin typeface="+mn-lt"/>
              </a:rPr>
              <a:t> </a:t>
            </a:r>
            <a:r>
              <a:rPr lang="en-US" sz="3600" dirty="0" err="1" smtClean="0">
                <a:solidFill>
                  <a:srgbClr val="FF8B01"/>
                </a:solidFill>
                <a:latin typeface="+mn-lt"/>
              </a:rPr>
              <a:t>Akhir</a:t>
            </a:r>
            <a:r>
              <a:rPr lang="en-US" sz="3600" dirty="0" smtClean="0">
                <a:solidFill>
                  <a:srgbClr val="FF8B01"/>
                </a:solidFill>
                <a:latin typeface="+mn-lt"/>
              </a:rPr>
              <a:t> </a:t>
            </a:r>
            <a:endParaRPr lang="en-US" sz="3600" dirty="0">
              <a:solidFill>
                <a:srgbClr val="FF8B01"/>
              </a:solidFill>
              <a:latin typeface="+mn-lt"/>
            </a:endParaRPr>
          </a:p>
        </p:txBody>
      </p:sp>
      <p:pic>
        <p:nvPicPr>
          <p:cNvPr id="4" name="Picture 3">
            <a:extLst>
              <a:ext uri="{FF2B5EF4-FFF2-40B4-BE49-F238E27FC236}">
                <a16:creationId xmlns:a16="http://schemas.microsoft.com/office/drawing/2014/main" xmlns="" id="{C6311B44-0A69-44D6-A1E4-5D64D9E617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1" y="185808"/>
            <a:ext cx="1016644" cy="941952"/>
          </a:xfrm>
          <a:prstGeom prst="rect">
            <a:avLst/>
          </a:prstGeom>
        </p:spPr>
      </p:pic>
      <p:pic>
        <p:nvPicPr>
          <p:cNvPr id="5" name="Picture 4">
            <a:extLst>
              <a:ext uri="{FF2B5EF4-FFF2-40B4-BE49-F238E27FC236}">
                <a16:creationId xmlns:a16="http://schemas.microsoft.com/office/drawing/2014/main" xmlns="" id="{3C75463E-C2BE-48F3-8937-E2F006B6478D}"/>
              </a:ext>
            </a:extLst>
          </p:cNvPr>
          <p:cNvPicPr>
            <a:picLocks noChangeAspect="1"/>
          </p:cNvPicPr>
          <p:nvPr/>
        </p:nvPicPr>
        <p:blipFill rotWithShape="1">
          <a:blip r:embed="rId3"/>
          <a:srcRect l="11111" t="17071" r="7273" b="7172"/>
          <a:stretch/>
        </p:blipFill>
        <p:spPr>
          <a:xfrm>
            <a:off x="10954260" y="106324"/>
            <a:ext cx="1077895" cy="100052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7396" y="3135983"/>
            <a:ext cx="4864100" cy="14097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922" y="1127760"/>
            <a:ext cx="3589420" cy="5426147"/>
          </a:xfrm>
          <a:prstGeom prst="rect">
            <a:avLst/>
          </a:prstGeom>
        </p:spPr>
      </p:pic>
      <p:sp>
        <p:nvSpPr>
          <p:cNvPr id="9" name="TextBox 8"/>
          <p:cNvSpPr txBox="1"/>
          <p:nvPr/>
        </p:nvSpPr>
        <p:spPr>
          <a:xfrm>
            <a:off x="5637396" y="4545683"/>
            <a:ext cx="4764087" cy="646331"/>
          </a:xfrm>
          <a:prstGeom prst="rect">
            <a:avLst/>
          </a:prstGeom>
          <a:noFill/>
        </p:spPr>
        <p:txBody>
          <a:bodyPr wrap="square" rtlCol="0">
            <a:spAutoFit/>
          </a:bodyPr>
          <a:lstStyle/>
          <a:p>
            <a:r>
              <a:rPr lang="en-US" dirty="0">
                <a:solidFill>
                  <a:srgbClr val="FF8B01"/>
                </a:solidFill>
              </a:rPr>
              <a:t>Nama-</a:t>
            </a:r>
            <a:r>
              <a:rPr lang="en-US" dirty="0" err="1">
                <a:solidFill>
                  <a:srgbClr val="FF8B01"/>
                </a:solidFill>
              </a:rPr>
              <a:t>nama</a:t>
            </a:r>
            <a:r>
              <a:rPr lang="en-US" dirty="0">
                <a:solidFill>
                  <a:srgbClr val="FF8B01"/>
                </a:solidFill>
              </a:rPr>
              <a:t> </a:t>
            </a:r>
            <a:r>
              <a:rPr lang="en-US" dirty="0" err="1">
                <a:solidFill>
                  <a:srgbClr val="FF8B01"/>
                </a:solidFill>
              </a:rPr>
              <a:t>Pemenang</a:t>
            </a:r>
            <a:r>
              <a:rPr lang="en-US" dirty="0">
                <a:solidFill>
                  <a:srgbClr val="FF8B01"/>
                </a:solidFill>
              </a:rPr>
              <a:t> </a:t>
            </a:r>
            <a:r>
              <a:rPr lang="en-US" dirty="0" err="1">
                <a:solidFill>
                  <a:srgbClr val="FF8B01"/>
                </a:solidFill>
              </a:rPr>
              <a:t>dari</a:t>
            </a:r>
            <a:r>
              <a:rPr lang="en-US" dirty="0">
                <a:solidFill>
                  <a:srgbClr val="FF8B01"/>
                </a:solidFill>
              </a:rPr>
              <a:t> </a:t>
            </a:r>
            <a:r>
              <a:rPr lang="en-US" dirty="0" err="1" smtClean="0">
                <a:solidFill>
                  <a:srgbClr val="FF8B01"/>
                </a:solidFill>
              </a:rPr>
              <a:t>Kompetisi</a:t>
            </a:r>
            <a:r>
              <a:rPr lang="en-US" dirty="0" smtClean="0">
                <a:solidFill>
                  <a:srgbClr val="FF8B01"/>
                </a:solidFill>
              </a:rPr>
              <a:t> </a:t>
            </a:r>
            <a:r>
              <a:rPr lang="en-US" dirty="0">
                <a:solidFill>
                  <a:srgbClr val="FF8B01"/>
                </a:solidFill>
              </a:rPr>
              <a:t>PUBGM </a:t>
            </a:r>
            <a:r>
              <a:rPr lang="en-US" dirty="0" err="1">
                <a:solidFill>
                  <a:srgbClr val="FF8B01"/>
                </a:solidFill>
              </a:rPr>
              <a:t>FunCharityFestival</a:t>
            </a:r>
            <a:r>
              <a:rPr lang="en-US" dirty="0">
                <a:solidFill>
                  <a:srgbClr val="FF8B01"/>
                </a:solidFill>
              </a:rPr>
              <a:t>.</a:t>
            </a:r>
          </a:p>
        </p:txBody>
      </p:sp>
    </p:spTree>
    <p:extLst>
      <p:ext uri="{BB962C8B-B14F-4D97-AF65-F5344CB8AC3E}">
        <p14:creationId xmlns:p14="http://schemas.microsoft.com/office/powerpoint/2010/main" val="12417188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3347"/>
            <a:ext cx="1825625" cy="1825625"/>
          </a:xfrm>
          <a:prstGeom prst="rect">
            <a:avLst/>
          </a:prstGeom>
        </p:spPr>
      </p:pic>
      <p:pic>
        <p:nvPicPr>
          <p:cNvPr id="2" name="Picture 2">
            <a:extLst>
              <a:ext uri="{FF2B5EF4-FFF2-40B4-BE49-F238E27FC236}">
                <a16:creationId xmlns="" xmlns:a16="http://schemas.microsoft.com/office/drawing/2014/main" id="{A16D1A78-96B4-48C6-8E92-3F45B1156A75}"/>
              </a:ext>
            </a:extLst>
          </p:cNvPr>
          <p:cNvPicPr>
            <a:picLocks noChangeAspect="1"/>
          </p:cNvPicPr>
          <p:nvPr/>
        </p:nvPicPr>
        <p:blipFill>
          <a:blip r:embed="rId4"/>
          <a:stretch>
            <a:fillRect/>
          </a:stretch>
        </p:blipFill>
        <p:spPr>
          <a:xfrm>
            <a:off x="3545457" y="434002"/>
            <a:ext cx="4986067" cy="6105014"/>
          </a:xfrm>
          <a:prstGeom prst="rect">
            <a:avLst/>
          </a:prstGeom>
        </p:spPr>
      </p:pic>
    </p:spTree>
    <p:extLst>
      <p:ext uri="{BB962C8B-B14F-4D97-AF65-F5344CB8AC3E}">
        <p14:creationId xmlns:p14="http://schemas.microsoft.com/office/powerpoint/2010/main" val="27234178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3347"/>
            <a:ext cx="1825625" cy="1825625"/>
          </a:xfrm>
          <a:prstGeom prst="rect">
            <a:avLst/>
          </a:prstGeom>
        </p:spPr>
      </p:pic>
      <p:sp>
        <p:nvSpPr>
          <p:cNvPr id="9" name="Title 1"/>
          <p:cNvSpPr txBox="1">
            <a:spLocks/>
          </p:cNvSpPr>
          <p:nvPr/>
        </p:nvSpPr>
        <p:spPr>
          <a:xfrm>
            <a:off x="581530" y="517525"/>
            <a:ext cx="10515600"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3600" b="1" dirty="0">
                <a:solidFill>
                  <a:srgbClr val="FD8D00"/>
                </a:solidFill>
                <a:latin typeface="Adobe Gothic Std B" panose="020B0800000000000000" pitchFamily="34" charset="-128"/>
                <a:ea typeface="Adobe Gothic Std B"/>
              </a:rPr>
              <a:t>PELAPORAN DONASI</a:t>
            </a:r>
          </a:p>
        </p:txBody>
      </p:sp>
      <p:sp>
        <p:nvSpPr>
          <p:cNvPr id="2" name="TextBox 1">
            <a:extLst>
              <a:ext uri="{FF2B5EF4-FFF2-40B4-BE49-F238E27FC236}">
                <a16:creationId xmlns="" xmlns:a16="http://schemas.microsoft.com/office/drawing/2014/main" id="{73AA8CE8-29ED-48DC-AAC5-160F43330B3F}"/>
              </a:ext>
            </a:extLst>
          </p:cNvPr>
          <p:cNvSpPr txBox="1"/>
          <p:nvPr/>
        </p:nvSpPr>
        <p:spPr>
          <a:xfrm>
            <a:off x="1230704" y="1777042"/>
            <a:ext cx="1039195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FD8D00"/>
                </a:solidFill>
                <a:ea typeface="+mn-lt"/>
                <a:cs typeface="+mn-lt"/>
              </a:rPr>
              <a:t>JUMLAH DONASI FUN CHARITY FESTIVAL = </a:t>
            </a:r>
            <a:r>
              <a:rPr lang="en-US" sz="2800" dirty="0" err="1">
                <a:solidFill>
                  <a:srgbClr val="FD8D00"/>
                </a:solidFill>
                <a:ea typeface="+mn-lt"/>
                <a:cs typeface="+mn-lt"/>
              </a:rPr>
              <a:t>Rp</a:t>
            </a:r>
            <a:r>
              <a:rPr lang="en-US" sz="2800" dirty="0">
                <a:solidFill>
                  <a:srgbClr val="FD8D00"/>
                </a:solidFill>
                <a:ea typeface="+mn-lt"/>
                <a:cs typeface="+mn-lt"/>
              </a:rPr>
              <a:t>.</a:t>
            </a:r>
            <a:r>
              <a:rPr lang="en-US" sz="2800" b="1" dirty="0">
                <a:solidFill>
                  <a:srgbClr val="FD8D00"/>
                </a:solidFill>
                <a:latin typeface="Calibri Light"/>
                <a:cs typeface="Calibri Light"/>
              </a:rPr>
              <a:t> 47.114.053</a:t>
            </a:r>
            <a:endParaRPr lang="en-US" sz="2800" b="1" dirty="0"/>
          </a:p>
        </p:txBody>
      </p:sp>
      <p:sp>
        <p:nvSpPr>
          <p:cNvPr id="3" name="TextBox 2">
            <a:extLst>
              <a:ext uri="{FF2B5EF4-FFF2-40B4-BE49-F238E27FC236}">
                <a16:creationId xmlns="" xmlns:a16="http://schemas.microsoft.com/office/drawing/2014/main" id="{B7E816D7-7A6B-40B3-8CE4-6A2711D96994}"/>
              </a:ext>
            </a:extLst>
          </p:cNvPr>
          <p:cNvSpPr txBox="1"/>
          <p:nvPr/>
        </p:nvSpPr>
        <p:spPr>
          <a:xfrm>
            <a:off x="1230703" y="2754702"/>
            <a:ext cx="1063636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FD8D00"/>
                </a:solidFill>
              </a:rPr>
              <a:t>JUMLAH DONASI DARI UMUM = </a:t>
            </a:r>
            <a:r>
              <a:rPr lang="en-US" sz="2800" dirty="0" err="1">
                <a:solidFill>
                  <a:srgbClr val="FD8D00"/>
                </a:solidFill>
              </a:rPr>
              <a:t>Rp</a:t>
            </a:r>
            <a:r>
              <a:rPr lang="en-US" sz="2800" dirty="0">
                <a:solidFill>
                  <a:srgbClr val="FD8D00"/>
                </a:solidFill>
              </a:rPr>
              <a:t> 4</a:t>
            </a:r>
            <a:r>
              <a:rPr lang="en-US" sz="2800" dirty="0" smtClean="0">
                <a:solidFill>
                  <a:srgbClr val="FD8D00"/>
                </a:solidFill>
              </a:rPr>
              <a:t>.519.051</a:t>
            </a:r>
            <a:endParaRPr lang="en-US" sz="2800" dirty="0"/>
          </a:p>
        </p:txBody>
      </p:sp>
      <p:sp>
        <p:nvSpPr>
          <p:cNvPr id="4" name="TextBox 3">
            <a:extLst>
              <a:ext uri="{FF2B5EF4-FFF2-40B4-BE49-F238E27FC236}">
                <a16:creationId xmlns="" xmlns:a16="http://schemas.microsoft.com/office/drawing/2014/main" id="{8C145FD0-11BE-49E9-BAE4-6490C9143D71}"/>
              </a:ext>
            </a:extLst>
          </p:cNvPr>
          <p:cNvSpPr txBox="1"/>
          <p:nvPr/>
        </p:nvSpPr>
        <p:spPr>
          <a:xfrm>
            <a:off x="1230702" y="2294628"/>
            <a:ext cx="978810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FD8D00"/>
                </a:solidFill>
              </a:rPr>
              <a:t>JUMLAH DONASI DARI DONATUR PANITIA = </a:t>
            </a:r>
            <a:r>
              <a:rPr lang="en-US" sz="2800" dirty="0" err="1">
                <a:solidFill>
                  <a:srgbClr val="FD8D00"/>
                </a:solidFill>
              </a:rPr>
              <a:t>Rp</a:t>
            </a:r>
            <a:r>
              <a:rPr lang="en-US" sz="2800" dirty="0">
                <a:solidFill>
                  <a:srgbClr val="FD8D00"/>
                </a:solidFill>
              </a:rPr>
              <a:t> 34.470.002</a:t>
            </a:r>
            <a:endParaRPr lang="en-US" sz="2800" dirty="0"/>
          </a:p>
        </p:txBody>
      </p:sp>
      <p:sp>
        <p:nvSpPr>
          <p:cNvPr id="11" name="TextBox 10">
            <a:extLst>
              <a:ext uri="{FF2B5EF4-FFF2-40B4-BE49-F238E27FC236}">
                <a16:creationId xmlns="" xmlns:a16="http://schemas.microsoft.com/office/drawing/2014/main" id="{B530CD12-A4D7-4BA0-98F6-33B1A1450E0C}"/>
              </a:ext>
            </a:extLst>
          </p:cNvPr>
          <p:cNvSpPr txBox="1"/>
          <p:nvPr/>
        </p:nvSpPr>
        <p:spPr>
          <a:xfrm>
            <a:off x="1230702" y="3171644"/>
            <a:ext cx="1063636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FD8D00"/>
                </a:solidFill>
              </a:rPr>
              <a:t>JUMLAH DONASI DARI PENDAFTARAN WEBINAR = </a:t>
            </a:r>
            <a:r>
              <a:rPr lang="en-US" sz="2800" dirty="0" err="1">
                <a:solidFill>
                  <a:srgbClr val="FD8D00"/>
                </a:solidFill>
              </a:rPr>
              <a:t>Rp</a:t>
            </a:r>
            <a:r>
              <a:rPr lang="en-US" sz="2800" dirty="0">
                <a:solidFill>
                  <a:srgbClr val="FD8D00"/>
                </a:solidFill>
              </a:rPr>
              <a:t> </a:t>
            </a:r>
            <a:r>
              <a:rPr lang="en-US" sz="2800" dirty="0" smtClean="0">
                <a:solidFill>
                  <a:srgbClr val="FD8D00"/>
                </a:solidFill>
              </a:rPr>
              <a:t>3.375.000</a:t>
            </a:r>
            <a:endParaRPr lang="en-US" sz="2800" dirty="0">
              <a:cs typeface="Calibri"/>
            </a:endParaRPr>
          </a:p>
        </p:txBody>
      </p:sp>
      <p:sp>
        <p:nvSpPr>
          <p:cNvPr id="12" name="TextBox 11">
            <a:extLst>
              <a:ext uri="{FF2B5EF4-FFF2-40B4-BE49-F238E27FC236}">
                <a16:creationId xmlns="" xmlns:a16="http://schemas.microsoft.com/office/drawing/2014/main" id="{20D94B46-99B0-4D11-9165-DBF79ED8E953}"/>
              </a:ext>
            </a:extLst>
          </p:cNvPr>
          <p:cNvSpPr txBox="1"/>
          <p:nvPr/>
        </p:nvSpPr>
        <p:spPr>
          <a:xfrm>
            <a:off x="1230704" y="3631721"/>
            <a:ext cx="1063636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FD8D00"/>
                </a:solidFill>
              </a:rPr>
              <a:t>JUMLAH DONASI DARI PENDAFTARAN PUBG = </a:t>
            </a:r>
            <a:r>
              <a:rPr lang="en-US" sz="2800" dirty="0" err="1">
                <a:solidFill>
                  <a:srgbClr val="FD8D00"/>
                </a:solidFill>
              </a:rPr>
              <a:t>Rp</a:t>
            </a:r>
            <a:r>
              <a:rPr lang="en-US" sz="2800" dirty="0">
                <a:solidFill>
                  <a:srgbClr val="FD8D00"/>
                </a:solidFill>
              </a:rPr>
              <a:t> 2.500.000</a:t>
            </a:r>
            <a:endParaRPr lang="en-US" sz="2800" dirty="0"/>
          </a:p>
        </p:txBody>
      </p:sp>
      <p:sp>
        <p:nvSpPr>
          <p:cNvPr id="13" name="TextBox 12">
            <a:extLst>
              <a:ext uri="{FF2B5EF4-FFF2-40B4-BE49-F238E27FC236}">
                <a16:creationId xmlns="" xmlns:a16="http://schemas.microsoft.com/office/drawing/2014/main" id="{CE7FE33F-CE97-45E0-994F-F7D574A47045}"/>
              </a:ext>
            </a:extLst>
          </p:cNvPr>
          <p:cNvSpPr txBox="1"/>
          <p:nvPr/>
        </p:nvSpPr>
        <p:spPr>
          <a:xfrm>
            <a:off x="1230702" y="4048664"/>
            <a:ext cx="1063636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FD8D00"/>
                </a:solidFill>
              </a:rPr>
              <a:t>JUMLAH DONASI DARI HADIAH LOMBA PUBG = </a:t>
            </a:r>
            <a:r>
              <a:rPr lang="en-US" sz="2800" dirty="0" err="1">
                <a:solidFill>
                  <a:srgbClr val="FD8D00"/>
                </a:solidFill>
              </a:rPr>
              <a:t>Rp</a:t>
            </a:r>
            <a:r>
              <a:rPr lang="en-US" sz="2800" dirty="0">
                <a:solidFill>
                  <a:srgbClr val="FD8D00"/>
                </a:solidFill>
              </a:rPr>
              <a:t> 1.750.000</a:t>
            </a:r>
            <a:endParaRPr lang="en-US" sz="2800" dirty="0"/>
          </a:p>
        </p:txBody>
      </p:sp>
      <p:sp>
        <p:nvSpPr>
          <p:cNvPr id="14" name="TextBox 13">
            <a:extLst>
              <a:ext uri="{FF2B5EF4-FFF2-40B4-BE49-F238E27FC236}">
                <a16:creationId xmlns="" xmlns:a16="http://schemas.microsoft.com/office/drawing/2014/main" id="{4581188B-5E45-4D2E-8537-C7D656186EC5}"/>
              </a:ext>
            </a:extLst>
          </p:cNvPr>
          <p:cNvSpPr txBox="1"/>
          <p:nvPr/>
        </p:nvSpPr>
        <p:spPr>
          <a:xfrm>
            <a:off x="1230703" y="4465608"/>
            <a:ext cx="1063636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FD8D00"/>
                </a:solidFill>
              </a:rPr>
              <a:t>JUMLAH DONASI DARI HADIAH LOMBA TIKTOK = </a:t>
            </a:r>
            <a:r>
              <a:rPr lang="en-US" sz="2800" dirty="0" err="1">
                <a:solidFill>
                  <a:srgbClr val="FD8D00"/>
                </a:solidFill>
              </a:rPr>
              <a:t>Rp</a:t>
            </a:r>
            <a:r>
              <a:rPr lang="en-US" sz="2800" dirty="0">
                <a:solidFill>
                  <a:srgbClr val="FD8D00"/>
                </a:solidFill>
              </a:rPr>
              <a:t> 500.000</a:t>
            </a:r>
            <a:endParaRPr lang="en-US" sz="2800" dirty="0"/>
          </a:p>
        </p:txBody>
      </p:sp>
    </p:spTree>
    <p:extLst>
      <p:ext uri="{BB962C8B-B14F-4D97-AF65-F5344CB8AC3E}">
        <p14:creationId xmlns:p14="http://schemas.microsoft.com/office/powerpoint/2010/main" val="3542230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3347"/>
            <a:ext cx="1825625" cy="1825625"/>
          </a:xfrm>
          <a:prstGeom prst="rect">
            <a:avLst/>
          </a:prstGeom>
        </p:spPr>
      </p:pic>
      <p:sp>
        <p:nvSpPr>
          <p:cNvPr id="9" name="Title 1"/>
          <p:cNvSpPr txBox="1">
            <a:spLocks/>
          </p:cNvSpPr>
          <p:nvPr/>
        </p:nvSpPr>
        <p:spPr>
          <a:xfrm>
            <a:off x="1263007" y="271119"/>
            <a:ext cx="9508115" cy="886512"/>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3600">
                <a:solidFill>
                  <a:srgbClr val="FD8D00"/>
                </a:solidFill>
                <a:latin typeface="Adobe Gothic Std B" panose="020B0800000000000000" pitchFamily="34" charset="-128"/>
                <a:ea typeface="Adobe Gothic Std B"/>
              </a:rPr>
              <a:t>TABEL DONASI PANITIA (DARI JUMLAH TERTINGGI – TERENDAH)</a:t>
            </a:r>
            <a:endParaRPr lang="en-US" sz="3600" dirty="0">
              <a:solidFill>
                <a:srgbClr val="FD8D00"/>
              </a:solidFill>
              <a:latin typeface="Adobe Gothic Std B" panose="020B0800000000000000" pitchFamily="34" charset="-128"/>
              <a:ea typeface="Adobe Gothic Std B" panose="020B0800000000000000" pitchFamily="34" charset="-128"/>
            </a:endParaRPr>
          </a:p>
        </p:txBody>
      </p:sp>
      <p:pic>
        <p:nvPicPr>
          <p:cNvPr id="4" name="Picture 5">
            <a:extLst>
              <a:ext uri="{FF2B5EF4-FFF2-40B4-BE49-F238E27FC236}">
                <a16:creationId xmlns="" xmlns:a16="http://schemas.microsoft.com/office/drawing/2014/main" id="{6BCA30D5-65C3-4662-BCE6-94E9021A8351}"/>
              </a:ext>
            </a:extLst>
          </p:cNvPr>
          <p:cNvPicPr>
            <a:picLocks noChangeAspect="1"/>
          </p:cNvPicPr>
          <p:nvPr/>
        </p:nvPicPr>
        <p:blipFill rotWithShape="1">
          <a:blip r:embed="rId4"/>
          <a:srcRect l="1832" t="24385" r="68211" b="6557"/>
          <a:stretch/>
        </p:blipFill>
        <p:spPr>
          <a:xfrm>
            <a:off x="1179121" y="1611681"/>
            <a:ext cx="3997329" cy="4857852"/>
          </a:xfrm>
          <a:prstGeom prst="rect">
            <a:avLst/>
          </a:prstGeom>
        </p:spPr>
      </p:pic>
      <p:pic>
        <p:nvPicPr>
          <p:cNvPr id="6" name="Picture 6">
            <a:extLst>
              <a:ext uri="{FF2B5EF4-FFF2-40B4-BE49-F238E27FC236}">
                <a16:creationId xmlns="" xmlns:a16="http://schemas.microsoft.com/office/drawing/2014/main" id="{2352AABC-FD59-405D-9BE0-BAE3B6E183B8}"/>
              </a:ext>
            </a:extLst>
          </p:cNvPr>
          <p:cNvPicPr>
            <a:picLocks noChangeAspect="1"/>
          </p:cNvPicPr>
          <p:nvPr/>
        </p:nvPicPr>
        <p:blipFill rotWithShape="1">
          <a:blip r:embed="rId5"/>
          <a:srcRect l="1972" t="24654" r="68031" b="6353"/>
          <a:stretch/>
        </p:blipFill>
        <p:spPr>
          <a:xfrm>
            <a:off x="6455767" y="1608540"/>
            <a:ext cx="3903714" cy="4856283"/>
          </a:xfrm>
          <a:prstGeom prst="rect">
            <a:avLst/>
          </a:prstGeom>
        </p:spPr>
      </p:pic>
    </p:spTree>
    <p:extLst>
      <p:ext uri="{BB962C8B-B14F-4D97-AF65-F5344CB8AC3E}">
        <p14:creationId xmlns:p14="http://schemas.microsoft.com/office/powerpoint/2010/main" val="2598521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3347"/>
            <a:ext cx="1825625" cy="1825625"/>
          </a:xfrm>
          <a:prstGeom prst="rect">
            <a:avLst/>
          </a:prstGeom>
        </p:spPr>
      </p:pic>
      <p:sp>
        <p:nvSpPr>
          <p:cNvPr id="9" name="Title 1"/>
          <p:cNvSpPr txBox="1">
            <a:spLocks/>
          </p:cNvSpPr>
          <p:nvPr/>
        </p:nvSpPr>
        <p:spPr>
          <a:xfrm>
            <a:off x="1263007" y="271119"/>
            <a:ext cx="9508115" cy="886512"/>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3600">
                <a:solidFill>
                  <a:srgbClr val="FD8D00"/>
                </a:solidFill>
                <a:latin typeface="Adobe Gothic Std B" panose="020B0800000000000000" pitchFamily="34" charset="-128"/>
                <a:ea typeface="Adobe Gothic Std B"/>
              </a:rPr>
              <a:t>TABEL DONASI PANITIA (DARI JUMLAH TERTINGGI – TERENDAH)</a:t>
            </a:r>
            <a:endParaRPr lang="en-US" sz="3600" dirty="0">
              <a:solidFill>
                <a:srgbClr val="FD8D00"/>
              </a:solidFill>
              <a:latin typeface="Adobe Gothic Std B" panose="020B0800000000000000" pitchFamily="34" charset="-128"/>
              <a:ea typeface="Adobe Gothic Std B" panose="020B0800000000000000" pitchFamily="34" charset="-128"/>
            </a:endParaRPr>
          </a:p>
        </p:txBody>
      </p:sp>
      <p:pic>
        <p:nvPicPr>
          <p:cNvPr id="2" name="Picture 1">
            <a:extLst>
              <a:ext uri="{FF2B5EF4-FFF2-40B4-BE49-F238E27FC236}">
                <a16:creationId xmlns="" xmlns:a16="http://schemas.microsoft.com/office/drawing/2014/main" id="{299B9815-5A5A-4FF7-AB54-765CCADE15BE}"/>
              </a:ext>
            </a:extLst>
          </p:cNvPr>
          <p:cNvPicPr>
            <a:picLocks noChangeAspect="1"/>
          </p:cNvPicPr>
          <p:nvPr/>
        </p:nvPicPr>
        <p:blipFill rotWithShape="1">
          <a:blip r:embed="rId4"/>
          <a:srcRect l="2439" t="27925" r="68149" b="6383"/>
          <a:stretch/>
        </p:blipFill>
        <p:spPr>
          <a:xfrm>
            <a:off x="1259456" y="1554172"/>
            <a:ext cx="3996064" cy="4895892"/>
          </a:xfrm>
          <a:prstGeom prst="rect">
            <a:avLst/>
          </a:prstGeom>
        </p:spPr>
      </p:pic>
      <p:pic>
        <p:nvPicPr>
          <p:cNvPr id="3" name="Picture 10">
            <a:extLst>
              <a:ext uri="{FF2B5EF4-FFF2-40B4-BE49-F238E27FC236}">
                <a16:creationId xmlns="" xmlns:a16="http://schemas.microsoft.com/office/drawing/2014/main" id="{303AA61A-E6AF-49D5-BBD5-90EC99CE4638}"/>
              </a:ext>
            </a:extLst>
          </p:cNvPr>
          <p:cNvPicPr>
            <a:picLocks noChangeAspect="1"/>
          </p:cNvPicPr>
          <p:nvPr/>
        </p:nvPicPr>
        <p:blipFill rotWithShape="1">
          <a:blip r:embed="rId5"/>
          <a:srcRect l="2632" t="65162" r="68195" b="6564"/>
          <a:stretch/>
        </p:blipFill>
        <p:spPr>
          <a:xfrm>
            <a:off x="5773949" y="1634150"/>
            <a:ext cx="5578750" cy="2913708"/>
          </a:xfrm>
          <a:prstGeom prst="rect">
            <a:avLst/>
          </a:prstGeom>
        </p:spPr>
      </p:pic>
    </p:spTree>
    <p:extLst>
      <p:ext uri="{BB962C8B-B14F-4D97-AF65-F5344CB8AC3E}">
        <p14:creationId xmlns:p14="http://schemas.microsoft.com/office/powerpoint/2010/main" val="10142384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3347"/>
            <a:ext cx="1825625" cy="1825625"/>
          </a:xfrm>
          <a:prstGeom prst="rect">
            <a:avLst/>
          </a:prstGeom>
        </p:spPr>
      </p:pic>
      <p:sp>
        <p:nvSpPr>
          <p:cNvPr id="9" name="Title 1"/>
          <p:cNvSpPr txBox="1">
            <a:spLocks/>
          </p:cNvSpPr>
          <p:nvPr/>
        </p:nvSpPr>
        <p:spPr>
          <a:xfrm>
            <a:off x="1263007" y="271119"/>
            <a:ext cx="9508115" cy="886512"/>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3600">
                <a:solidFill>
                  <a:srgbClr val="FD8D00"/>
                </a:solidFill>
                <a:latin typeface="Adobe Gothic Std B" panose="020B0800000000000000" pitchFamily="34" charset="-128"/>
                <a:ea typeface="Adobe Gothic Std B"/>
              </a:rPr>
              <a:t>NOMOR SURAT FUN CHARITY FESTIVAL</a:t>
            </a:r>
            <a:endParaRPr lang="en-US" sz="3600">
              <a:solidFill>
                <a:srgbClr val="FD8D00"/>
              </a:solidFill>
              <a:latin typeface="Adobe Gothic Std B" panose="020B0800000000000000" pitchFamily="34" charset="-128"/>
              <a:ea typeface="Adobe Gothic Std B" panose="020B0800000000000000" pitchFamily="34" charset="-128"/>
            </a:endParaRPr>
          </a:p>
        </p:txBody>
      </p:sp>
      <p:pic>
        <p:nvPicPr>
          <p:cNvPr id="4" name="Picture 5">
            <a:extLst>
              <a:ext uri="{FF2B5EF4-FFF2-40B4-BE49-F238E27FC236}">
                <a16:creationId xmlns="" xmlns:a16="http://schemas.microsoft.com/office/drawing/2014/main" id="{E33D4E14-5AB9-4BE8-9053-980440F1D13D}"/>
              </a:ext>
            </a:extLst>
          </p:cNvPr>
          <p:cNvPicPr>
            <a:picLocks noChangeAspect="1"/>
          </p:cNvPicPr>
          <p:nvPr/>
        </p:nvPicPr>
        <p:blipFill rotWithShape="1">
          <a:blip r:embed="rId4"/>
          <a:srcRect l="1675" t="24594" r="65165" b="70097"/>
          <a:stretch/>
        </p:blipFill>
        <p:spPr>
          <a:xfrm>
            <a:off x="1647645" y="2413672"/>
            <a:ext cx="8251611" cy="705763"/>
          </a:xfrm>
          <a:prstGeom prst="rect">
            <a:avLst/>
          </a:prstGeom>
        </p:spPr>
      </p:pic>
    </p:spTree>
    <p:extLst>
      <p:ext uri="{BB962C8B-B14F-4D97-AF65-F5344CB8AC3E}">
        <p14:creationId xmlns:p14="http://schemas.microsoft.com/office/powerpoint/2010/main" val="3141756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3347"/>
            <a:ext cx="1825625" cy="1825625"/>
          </a:xfrm>
          <a:prstGeom prst="rect">
            <a:avLst/>
          </a:prstGeom>
        </p:spPr>
      </p:pic>
      <p:sp>
        <p:nvSpPr>
          <p:cNvPr id="9" name="Title 1"/>
          <p:cNvSpPr txBox="1">
            <a:spLocks/>
          </p:cNvSpPr>
          <p:nvPr/>
        </p:nvSpPr>
        <p:spPr>
          <a:xfrm>
            <a:off x="1263007" y="271119"/>
            <a:ext cx="9508115" cy="886512"/>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3600" b="1">
                <a:solidFill>
                  <a:srgbClr val="FD8D00"/>
                </a:solidFill>
                <a:latin typeface="Adobe Gothic Std B" panose="020B0800000000000000" pitchFamily="34" charset="-128"/>
                <a:ea typeface="Adobe Gothic Std B"/>
              </a:rPr>
              <a:t>LAPORAN NOTULENSI FUN CHARITY FESTIVAL</a:t>
            </a:r>
          </a:p>
        </p:txBody>
      </p:sp>
      <p:sp>
        <p:nvSpPr>
          <p:cNvPr id="3" name="TextBox 2">
            <a:extLst>
              <a:ext uri="{FF2B5EF4-FFF2-40B4-BE49-F238E27FC236}">
                <a16:creationId xmlns="" xmlns:a16="http://schemas.microsoft.com/office/drawing/2014/main" id="{5BA07985-D558-4B73-8790-21AB5EAD2338}"/>
              </a:ext>
            </a:extLst>
          </p:cNvPr>
          <p:cNvSpPr txBox="1"/>
          <p:nvPr/>
        </p:nvSpPr>
        <p:spPr>
          <a:xfrm>
            <a:off x="1230704" y="1777042"/>
            <a:ext cx="10391953"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err="1" smtClean="0">
                <a:solidFill>
                  <a:srgbClr val="FD8D00"/>
                </a:solidFill>
                <a:latin typeface="Calibri"/>
                <a:cs typeface="Calibri"/>
              </a:rPr>
              <a:t>Notulensi</a:t>
            </a:r>
            <a:r>
              <a:rPr lang="en-US" sz="2800" dirty="0" smtClean="0">
                <a:solidFill>
                  <a:srgbClr val="FD8D00"/>
                </a:solidFill>
                <a:latin typeface="Calibri"/>
                <a:cs typeface="Calibri"/>
              </a:rPr>
              <a:t> </a:t>
            </a:r>
            <a:r>
              <a:rPr lang="en-US" sz="2800" dirty="0" err="1" smtClean="0">
                <a:solidFill>
                  <a:srgbClr val="FD8D00"/>
                </a:solidFill>
                <a:latin typeface="Calibri"/>
                <a:cs typeface="Calibri"/>
              </a:rPr>
              <a:t>Tanggal</a:t>
            </a:r>
            <a:r>
              <a:rPr lang="en-US" sz="2800" dirty="0" smtClean="0">
                <a:solidFill>
                  <a:srgbClr val="FD8D00"/>
                </a:solidFill>
                <a:latin typeface="Calibri"/>
                <a:cs typeface="Calibri"/>
              </a:rPr>
              <a:t> 30 </a:t>
            </a:r>
            <a:r>
              <a:rPr lang="en-US" sz="2800" dirty="0" err="1" smtClean="0">
                <a:solidFill>
                  <a:srgbClr val="FD8D00"/>
                </a:solidFill>
                <a:latin typeface="Calibri"/>
                <a:cs typeface="Calibri"/>
              </a:rPr>
              <a:t>Maret</a:t>
            </a:r>
            <a:r>
              <a:rPr lang="en-US" sz="2800" dirty="0" smtClean="0">
                <a:solidFill>
                  <a:srgbClr val="FD8D00"/>
                </a:solidFill>
                <a:latin typeface="Calibri"/>
                <a:cs typeface="Calibri"/>
              </a:rPr>
              <a:t> 2020</a:t>
            </a:r>
          </a:p>
          <a:p>
            <a:r>
              <a:rPr lang="en-US" sz="2800" dirty="0" err="1" smtClean="0">
                <a:solidFill>
                  <a:srgbClr val="FD8D00"/>
                </a:solidFill>
                <a:latin typeface="Calibri"/>
                <a:cs typeface="Calibri"/>
              </a:rPr>
              <a:t>Notulensi</a:t>
            </a:r>
            <a:r>
              <a:rPr lang="en-US" sz="2800" dirty="0" smtClean="0">
                <a:solidFill>
                  <a:srgbClr val="FD8D00"/>
                </a:solidFill>
                <a:latin typeface="Calibri"/>
                <a:cs typeface="Calibri"/>
              </a:rPr>
              <a:t> </a:t>
            </a:r>
            <a:r>
              <a:rPr lang="en-US" sz="2800" dirty="0" err="1" smtClean="0">
                <a:solidFill>
                  <a:srgbClr val="FD8D00"/>
                </a:solidFill>
                <a:latin typeface="Calibri"/>
                <a:cs typeface="Calibri"/>
              </a:rPr>
              <a:t>Tanggal</a:t>
            </a:r>
            <a:r>
              <a:rPr lang="en-US" sz="2800" dirty="0" smtClean="0">
                <a:solidFill>
                  <a:srgbClr val="FD8D00"/>
                </a:solidFill>
                <a:latin typeface="Calibri"/>
                <a:cs typeface="Calibri"/>
              </a:rPr>
              <a:t> 1 April 2020</a:t>
            </a:r>
          </a:p>
          <a:p>
            <a:r>
              <a:rPr lang="en-US" sz="2800" dirty="0" err="1" smtClean="0">
                <a:solidFill>
                  <a:srgbClr val="FD8D00"/>
                </a:solidFill>
                <a:latin typeface="Calibri"/>
                <a:cs typeface="Calibri"/>
              </a:rPr>
              <a:t>Notulensi</a:t>
            </a:r>
            <a:r>
              <a:rPr lang="en-US" sz="2800" dirty="0" smtClean="0">
                <a:solidFill>
                  <a:srgbClr val="FD8D00"/>
                </a:solidFill>
                <a:latin typeface="Calibri"/>
                <a:cs typeface="Calibri"/>
              </a:rPr>
              <a:t> </a:t>
            </a:r>
            <a:r>
              <a:rPr lang="en-US" sz="2800" dirty="0" err="1" smtClean="0">
                <a:solidFill>
                  <a:srgbClr val="FD8D00"/>
                </a:solidFill>
                <a:latin typeface="Calibri"/>
                <a:cs typeface="Calibri"/>
              </a:rPr>
              <a:t>Tanggal</a:t>
            </a:r>
            <a:r>
              <a:rPr lang="en-US" sz="2800" dirty="0" smtClean="0">
                <a:solidFill>
                  <a:srgbClr val="FD8D00"/>
                </a:solidFill>
                <a:latin typeface="Calibri"/>
                <a:cs typeface="Calibri"/>
              </a:rPr>
              <a:t> 3 April 2020</a:t>
            </a:r>
          </a:p>
          <a:p>
            <a:r>
              <a:rPr lang="en-US" sz="2800" dirty="0" err="1" smtClean="0">
                <a:solidFill>
                  <a:srgbClr val="FD8D00"/>
                </a:solidFill>
                <a:latin typeface="Calibri"/>
                <a:cs typeface="Calibri"/>
              </a:rPr>
              <a:t>Notulensi</a:t>
            </a:r>
            <a:r>
              <a:rPr lang="en-US" sz="2800" dirty="0" smtClean="0">
                <a:solidFill>
                  <a:srgbClr val="FD8D00"/>
                </a:solidFill>
                <a:latin typeface="Calibri"/>
                <a:cs typeface="Calibri"/>
              </a:rPr>
              <a:t> </a:t>
            </a:r>
            <a:r>
              <a:rPr lang="en-US" sz="2800" dirty="0" err="1" smtClean="0">
                <a:solidFill>
                  <a:srgbClr val="FD8D00"/>
                </a:solidFill>
                <a:latin typeface="Calibri"/>
                <a:cs typeface="Calibri"/>
              </a:rPr>
              <a:t>Tanggal</a:t>
            </a:r>
            <a:r>
              <a:rPr lang="en-US" sz="2800" dirty="0" smtClean="0">
                <a:solidFill>
                  <a:srgbClr val="FD8D00"/>
                </a:solidFill>
                <a:latin typeface="Calibri"/>
                <a:cs typeface="Calibri"/>
              </a:rPr>
              <a:t> 6 April 2020</a:t>
            </a:r>
          </a:p>
          <a:p>
            <a:r>
              <a:rPr lang="en-US" sz="2800" dirty="0" err="1" smtClean="0">
                <a:solidFill>
                  <a:srgbClr val="FD8D00"/>
                </a:solidFill>
                <a:latin typeface="Calibri"/>
                <a:cs typeface="Calibri"/>
              </a:rPr>
              <a:t>Notulensi</a:t>
            </a:r>
            <a:r>
              <a:rPr lang="en-US" sz="2800" dirty="0" smtClean="0">
                <a:solidFill>
                  <a:srgbClr val="FD8D00"/>
                </a:solidFill>
                <a:latin typeface="Calibri"/>
                <a:cs typeface="Calibri"/>
              </a:rPr>
              <a:t> </a:t>
            </a:r>
            <a:r>
              <a:rPr lang="en-US" sz="2800" dirty="0" err="1">
                <a:solidFill>
                  <a:srgbClr val="FD8D00"/>
                </a:solidFill>
                <a:latin typeface="Calibri"/>
                <a:cs typeface="Calibri"/>
              </a:rPr>
              <a:t>Tanggal</a:t>
            </a:r>
            <a:r>
              <a:rPr lang="en-US" sz="2800" dirty="0">
                <a:solidFill>
                  <a:srgbClr val="FD8D00"/>
                </a:solidFill>
                <a:latin typeface="Calibri"/>
                <a:cs typeface="Calibri"/>
              </a:rPr>
              <a:t> 8 April 2020</a:t>
            </a:r>
          </a:p>
          <a:p>
            <a:r>
              <a:rPr lang="en-US" sz="2800" dirty="0" err="1">
                <a:solidFill>
                  <a:srgbClr val="FD8D00"/>
                </a:solidFill>
                <a:latin typeface="Calibri"/>
                <a:cs typeface="Calibri"/>
              </a:rPr>
              <a:t>Notulensi</a:t>
            </a:r>
            <a:r>
              <a:rPr lang="en-US" sz="2800" dirty="0">
                <a:solidFill>
                  <a:srgbClr val="FD8D00"/>
                </a:solidFill>
                <a:latin typeface="Calibri"/>
                <a:cs typeface="Calibri"/>
              </a:rPr>
              <a:t> </a:t>
            </a:r>
            <a:r>
              <a:rPr lang="en-US" sz="2800" dirty="0" err="1">
                <a:solidFill>
                  <a:srgbClr val="FD8D00"/>
                </a:solidFill>
                <a:latin typeface="Calibri"/>
                <a:cs typeface="Calibri"/>
              </a:rPr>
              <a:t>Tanggal</a:t>
            </a:r>
            <a:r>
              <a:rPr lang="en-US" sz="2800" dirty="0">
                <a:solidFill>
                  <a:srgbClr val="FD8D00"/>
                </a:solidFill>
                <a:latin typeface="Calibri"/>
                <a:cs typeface="Calibri"/>
              </a:rPr>
              <a:t> 15 April 2020</a:t>
            </a:r>
          </a:p>
          <a:p>
            <a:r>
              <a:rPr lang="en-US" sz="2800" dirty="0" err="1">
                <a:solidFill>
                  <a:srgbClr val="FD8D00"/>
                </a:solidFill>
                <a:latin typeface="Calibri"/>
                <a:cs typeface="Calibri"/>
              </a:rPr>
              <a:t>Notulensi</a:t>
            </a:r>
            <a:r>
              <a:rPr lang="en-US" sz="2800" dirty="0">
                <a:solidFill>
                  <a:srgbClr val="FD8D00"/>
                </a:solidFill>
                <a:latin typeface="Calibri"/>
                <a:cs typeface="Calibri"/>
              </a:rPr>
              <a:t> </a:t>
            </a:r>
            <a:r>
              <a:rPr lang="en-US" sz="2800" dirty="0" err="1">
                <a:solidFill>
                  <a:srgbClr val="FD8D00"/>
                </a:solidFill>
                <a:latin typeface="Calibri"/>
                <a:cs typeface="Calibri"/>
              </a:rPr>
              <a:t>Tanggal</a:t>
            </a:r>
            <a:r>
              <a:rPr lang="en-US" sz="2800" dirty="0">
                <a:solidFill>
                  <a:srgbClr val="FD8D00"/>
                </a:solidFill>
                <a:latin typeface="Calibri"/>
                <a:cs typeface="Calibri"/>
              </a:rPr>
              <a:t> 22 April 2020</a:t>
            </a:r>
          </a:p>
          <a:p>
            <a:r>
              <a:rPr lang="en-US" sz="2800" dirty="0" err="1">
                <a:solidFill>
                  <a:srgbClr val="FD8D00"/>
                </a:solidFill>
                <a:latin typeface="Calibri"/>
                <a:cs typeface="Calibri"/>
              </a:rPr>
              <a:t>Notulensi</a:t>
            </a:r>
            <a:r>
              <a:rPr lang="en-US" sz="2800" dirty="0">
                <a:solidFill>
                  <a:srgbClr val="FD8D00"/>
                </a:solidFill>
                <a:latin typeface="Calibri"/>
                <a:cs typeface="Calibri"/>
              </a:rPr>
              <a:t> </a:t>
            </a:r>
            <a:r>
              <a:rPr lang="en-US" sz="2800" dirty="0" err="1">
                <a:solidFill>
                  <a:srgbClr val="FD8D00"/>
                </a:solidFill>
                <a:latin typeface="Calibri"/>
                <a:cs typeface="Calibri"/>
              </a:rPr>
              <a:t>Tanggal</a:t>
            </a:r>
            <a:r>
              <a:rPr lang="en-US" sz="2800" dirty="0">
                <a:solidFill>
                  <a:srgbClr val="FD8D00"/>
                </a:solidFill>
                <a:latin typeface="Calibri"/>
                <a:cs typeface="Calibri"/>
              </a:rPr>
              <a:t> 29 April </a:t>
            </a:r>
            <a:r>
              <a:rPr lang="en-US" sz="2800" dirty="0" smtClean="0">
                <a:solidFill>
                  <a:srgbClr val="FD8D00"/>
                </a:solidFill>
                <a:latin typeface="Calibri"/>
                <a:cs typeface="Calibri"/>
              </a:rPr>
              <a:t>2020</a:t>
            </a:r>
          </a:p>
          <a:p>
            <a:r>
              <a:rPr lang="en-US" sz="2800" dirty="0" err="1" smtClean="0">
                <a:solidFill>
                  <a:srgbClr val="FD8D00"/>
                </a:solidFill>
                <a:latin typeface="Calibri"/>
                <a:cs typeface="Calibri"/>
              </a:rPr>
              <a:t>Notulensi</a:t>
            </a:r>
            <a:r>
              <a:rPr lang="en-US" sz="2800" dirty="0" smtClean="0">
                <a:solidFill>
                  <a:srgbClr val="FD8D00"/>
                </a:solidFill>
                <a:latin typeface="Calibri"/>
                <a:cs typeface="Calibri"/>
              </a:rPr>
              <a:t> </a:t>
            </a:r>
            <a:r>
              <a:rPr lang="en-US" sz="2800" dirty="0" err="1" smtClean="0">
                <a:solidFill>
                  <a:srgbClr val="FD8D00"/>
                </a:solidFill>
                <a:latin typeface="Calibri"/>
                <a:cs typeface="Calibri"/>
              </a:rPr>
              <a:t>Tanggal</a:t>
            </a:r>
            <a:r>
              <a:rPr lang="en-US" sz="2800" dirty="0" smtClean="0">
                <a:solidFill>
                  <a:srgbClr val="FD8D00"/>
                </a:solidFill>
                <a:latin typeface="Calibri"/>
                <a:cs typeface="Calibri"/>
              </a:rPr>
              <a:t> 6 Mei 2020</a:t>
            </a:r>
          </a:p>
          <a:p>
            <a:r>
              <a:rPr lang="en-US" sz="2800" dirty="0" err="1" smtClean="0">
                <a:solidFill>
                  <a:srgbClr val="FD8D00"/>
                </a:solidFill>
                <a:latin typeface="Calibri"/>
                <a:cs typeface="Calibri"/>
              </a:rPr>
              <a:t>Notulensi</a:t>
            </a:r>
            <a:r>
              <a:rPr lang="en-US" sz="2800" dirty="0" smtClean="0">
                <a:solidFill>
                  <a:srgbClr val="FD8D00"/>
                </a:solidFill>
                <a:latin typeface="Calibri"/>
                <a:cs typeface="Calibri"/>
              </a:rPr>
              <a:t> </a:t>
            </a:r>
            <a:r>
              <a:rPr lang="en-US" sz="2800" dirty="0" err="1" smtClean="0">
                <a:solidFill>
                  <a:srgbClr val="FD8D00"/>
                </a:solidFill>
                <a:latin typeface="Calibri"/>
                <a:cs typeface="Calibri"/>
              </a:rPr>
              <a:t>Tanggal</a:t>
            </a:r>
            <a:r>
              <a:rPr lang="en-US" sz="2800" dirty="0" smtClean="0">
                <a:solidFill>
                  <a:srgbClr val="FD8D00"/>
                </a:solidFill>
                <a:latin typeface="Calibri"/>
                <a:cs typeface="Calibri"/>
              </a:rPr>
              <a:t> 14 Mei 2020</a:t>
            </a:r>
            <a:endParaRPr lang="en-US" sz="2800" dirty="0">
              <a:solidFill>
                <a:srgbClr val="FD8D00"/>
              </a:solidFill>
              <a:latin typeface="Calibri"/>
              <a:cs typeface="Calibri"/>
            </a:endParaRPr>
          </a:p>
        </p:txBody>
      </p:sp>
    </p:spTree>
    <p:extLst>
      <p:ext uri="{BB962C8B-B14F-4D97-AF65-F5344CB8AC3E}">
        <p14:creationId xmlns:p14="http://schemas.microsoft.com/office/powerpoint/2010/main" val="4072542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B74781-3010-4D5E-BA23-1AD06BB8E20A}"/>
              </a:ext>
            </a:extLst>
          </p:cNvPr>
          <p:cNvSpPr>
            <a:spLocks noGrp="1"/>
          </p:cNvSpPr>
          <p:nvPr>
            <p:ph type="ctrTitle"/>
          </p:nvPr>
        </p:nvSpPr>
        <p:spPr/>
        <p:txBody>
          <a:bodyPr anchor="ctr"/>
          <a:lstStyle/>
          <a:p>
            <a:r>
              <a:rPr lang="en-US" dirty="0">
                <a:solidFill>
                  <a:srgbClr val="FF8B01"/>
                </a:solidFill>
                <a:latin typeface="Franklin Gothic Heavy" panose="020B0903020102020204" pitchFamily="34" charset="0"/>
              </a:rPr>
              <a:t>LAPORAN EVALUASI</a:t>
            </a:r>
          </a:p>
        </p:txBody>
      </p:sp>
      <p:sp>
        <p:nvSpPr>
          <p:cNvPr id="3" name="Subtitle 2">
            <a:extLst>
              <a:ext uri="{FF2B5EF4-FFF2-40B4-BE49-F238E27FC236}">
                <a16:creationId xmlns="" xmlns:a16="http://schemas.microsoft.com/office/drawing/2014/main" id="{5197DE31-B787-4FDD-84B5-E8EDB87B0E3B}"/>
              </a:ext>
            </a:extLst>
          </p:cNvPr>
          <p:cNvSpPr>
            <a:spLocks noGrp="1"/>
          </p:cNvSpPr>
          <p:nvPr>
            <p:ph type="subTitle" idx="1"/>
          </p:nvPr>
        </p:nvSpPr>
        <p:spPr>
          <a:xfrm>
            <a:off x="1524000" y="4293399"/>
            <a:ext cx="9144000" cy="929019"/>
          </a:xfrm>
        </p:spPr>
        <p:txBody>
          <a:bodyPr/>
          <a:lstStyle/>
          <a:p>
            <a:r>
              <a:rPr lang="en-US" dirty="0">
                <a:solidFill>
                  <a:srgbClr val="FF8B01"/>
                </a:solidFill>
                <a:latin typeface="Franklin Gothic Heavy" panose="020B0903020102020204" pitchFamily="34" charset="0"/>
              </a:rPr>
              <a:t>Marketing Communication </a:t>
            </a:r>
          </a:p>
          <a:p>
            <a:r>
              <a:rPr lang="en-US" dirty="0">
                <a:solidFill>
                  <a:srgbClr val="FF8B01"/>
                </a:solidFill>
                <a:latin typeface="Franklin Gothic Heavy" panose="020B0903020102020204" pitchFamily="34" charset="0"/>
              </a:rPr>
              <a:t>Fun Charity Festival 2020</a:t>
            </a:r>
          </a:p>
        </p:txBody>
      </p:sp>
      <p:pic>
        <p:nvPicPr>
          <p:cNvPr id="5" name="Picture 4">
            <a:extLst>
              <a:ext uri="{FF2B5EF4-FFF2-40B4-BE49-F238E27FC236}">
                <a16:creationId xmlns="" xmlns:a16="http://schemas.microsoft.com/office/drawing/2014/main" id="{6107BF77-047F-4A95-BB9F-00B647E20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73" y="-125583"/>
            <a:ext cx="3236370" cy="1725783"/>
          </a:xfrm>
          <a:prstGeom prst="rect">
            <a:avLst/>
          </a:prstGeom>
        </p:spPr>
      </p:pic>
      <p:pic>
        <p:nvPicPr>
          <p:cNvPr id="7" name="Picture 6">
            <a:extLst>
              <a:ext uri="{FF2B5EF4-FFF2-40B4-BE49-F238E27FC236}">
                <a16:creationId xmlns="" xmlns:a16="http://schemas.microsoft.com/office/drawing/2014/main" id="{72DE5109-658E-4CDF-BA8D-2B9DA09DA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9858" y="0"/>
            <a:ext cx="882142" cy="1473958"/>
          </a:xfrm>
          <a:prstGeom prst="rect">
            <a:avLst/>
          </a:prstGeom>
        </p:spPr>
      </p:pic>
      <p:sp>
        <p:nvSpPr>
          <p:cNvPr id="8" name="Rectangle 7">
            <a:extLst>
              <a:ext uri="{FF2B5EF4-FFF2-40B4-BE49-F238E27FC236}">
                <a16:creationId xmlns="" xmlns:a16="http://schemas.microsoft.com/office/drawing/2014/main" id="{F21611E2-5ED0-413D-BE70-2CC54F5601FB}"/>
              </a:ext>
            </a:extLst>
          </p:cNvPr>
          <p:cNvSpPr/>
          <p:nvPr/>
        </p:nvSpPr>
        <p:spPr>
          <a:xfrm>
            <a:off x="1801504" y="1269242"/>
            <a:ext cx="8529851" cy="1937982"/>
          </a:xfrm>
          <a:prstGeom prst="rect">
            <a:avLst/>
          </a:prstGeom>
          <a:no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8222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107BF77-047F-4A95-BB9F-00B647E20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73" y="-125583"/>
            <a:ext cx="3236370" cy="1725783"/>
          </a:xfrm>
          <a:prstGeom prst="rect">
            <a:avLst/>
          </a:prstGeom>
        </p:spPr>
      </p:pic>
      <p:pic>
        <p:nvPicPr>
          <p:cNvPr id="7" name="Picture 6">
            <a:extLst>
              <a:ext uri="{FF2B5EF4-FFF2-40B4-BE49-F238E27FC236}">
                <a16:creationId xmlns="" xmlns:a16="http://schemas.microsoft.com/office/drawing/2014/main" id="{72DE5109-658E-4CDF-BA8D-2B9DA09DA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9858" y="0"/>
            <a:ext cx="882142" cy="1473958"/>
          </a:xfrm>
          <a:prstGeom prst="rect">
            <a:avLst/>
          </a:prstGeom>
        </p:spPr>
      </p:pic>
      <p:sp>
        <p:nvSpPr>
          <p:cNvPr id="11" name="TextBox 10">
            <a:extLst>
              <a:ext uri="{FF2B5EF4-FFF2-40B4-BE49-F238E27FC236}">
                <a16:creationId xmlns="" xmlns:a16="http://schemas.microsoft.com/office/drawing/2014/main" id="{2CB66CBB-1C7F-4318-9489-B197AC47042C}"/>
              </a:ext>
            </a:extLst>
          </p:cNvPr>
          <p:cNvSpPr txBox="1"/>
          <p:nvPr/>
        </p:nvSpPr>
        <p:spPr>
          <a:xfrm>
            <a:off x="2129051" y="464024"/>
            <a:ext cx="7792871" cy="769441"/>
          </a:xfrm>
          <a:prstGeom prst="rect">
            <a:avLst/>
          </a:prstGeom>
          <a:noFill/>
        </p:spPr>
        <p:txBody>
          <a:bodyPr wrap="square" rtlCol="0">
            <a:spAutoFit/>
          </a:bodyPr>
          <a:lstStyle/>
          <a:p>
            <a:pPr algn="ctr"/>
            <a:r>
              <a:rPr lang="en-US" sz="4400" dirty="0">
                <a:solidFill>
                  <a:srgbClr val="FF8B01"/>
                </a:solidFill>
                <a:latin typeface="Franklin Gothic Heavy" panose="020B0903020102020204" pitchFamily="34" charset="0"/>
              </a:rPr>
              <a:t>INFLUENCER</a:t>
            </a:r>
          </a:p>
        </p:txBody>
      </p:sp>
      <p:graphicFrame>
        <p:nvGraphicFramePr>
          <p:cNvPr id="12" name="Table 11">
            <a:extLst>
              <a:ext uri="{FF2B5EF4-FFF2-40B4-BE49-F238E27FC236}">
                <a16:creationId xmlns="" xmlns:a16="http://schemas.microsoft.com/office/drawing/2014/main" id="{DFD78576-9A17-467B-AB5B-1FEA5339BCB0}"/>
              </a:ext>
            </a:extLst>
          </p:cNvPr>
          <p:cNvGraphicFramePr>
            <a:graphicFrameLocks noGrp="1"/>
          </p:cNvGraphicFramePr>
          <p:nvPr>
            <p:extLst/>
          </p:nvPr>
        </p:nvGraphicFramePr>
        <p:xfrm>
          <a:off x="2227233" y="1839473"/>
          <a:ext cx="7596506" cy="4404798"/>
        </p:xfrm>
        <a:graphic>
          <a:graphicData uri="http://schemas.openxmlformats.org/drawingml/2006/table">
            <a:tbl>
              <a:tblPr/>
              <a:tblGrid>
                <a:gridCol w="1061741">
                  <a:extLst>
                    <a:ext uri="{9D8B030D-6E8A-4147-A177-3AD203B41FA5}">
                      <a16:colId xmlns="" xmlns:a16="http://schemas.microsoft.com/office/drawing/2014/main" val="2464208770"/>
                    </a:ext>
                  </a:extLst>
                </a:gridCol>
                <a:gridCol w="1870688">
                  <a:extLst>
                    <a:ext uri="{9D8B030D-6E8A-4147-A177-3AD203B41FA5}">
                      <a16:colId xmlns="" xmlns:a16="http://schemas.microsoft.com/office/drawing/2014/main" val="1794469532"/>
                    </a:ext>
                  </a:extLst>
                </a:gridCol>
                <a:gridCol w="1061741">
                  <a:extLst>
                    <a:ext uri="{9D8B030D-6E8A-4147-A177-3AD203B41FA5}">
                      <a16:colId xmlns="" xmlns:a16="http://schemas.microsoft.com/office/drawing/2014/main" val="1622320536"/>
                    </a:ext>
                  </a:extLst>
                </a:gridCol>
                <a:gridCol w="1162860">
                  <a:extLst>
                    <a:ext uri="{9D8B030D-6E8A-4147-A177-3AD203B41FA5}">
                      <a16:colId xmlns="" xmlns:a16="http://schemas.microsoft.com/office/drawing/2014/main" val="484442049"/>
                    </a:ext>
                  </a:extLst>
                </a:gridCol>
                <a:gridCol w="1061741">
                  <a:extLst>
                    <a:ext uri="{9D8B030D-6E8A-4147-A177-3AD203B41FA5}">
                      <a16:colId xmlns="" xmlns:a16="http://schemas.microsoft.com/office/drawing/2014/main" val="893967548"/>
                    </a:ext>
                  </a:extLst>
                </a:gridCol>
                <a:gridCol w="1377735">
                  <a:extLst>
                    <a:ext uri="{9D8B030D-6E8A-4147-A177-3AD203B41FA5}">
                      <a16:colId xmlns="" xmlns:a16="http://schemas.microsoft.com/office/drawing/2014/main" val="1112329095"/>
                    </a:ext>
                  </a:extLst>
                </a:gridCol>
              </a:tblGrid>
              <a:tr h="419505">
                <a:tc gridSpan="6">
                  <a:txBody>
                    <a:bodyPr/>
                    <a:lstStyle/>
                    <a:p>
                      <a:pPr algn="ctr" rtl="0" fontAlgn="b">
                        <a:spcBef>
                          <a:spcPts val="0"/>
                        </a:spcBef>
                        <a:spcAft>
                          <a:spcPts val="0"/>
                        </a:spcAft>
                      </a:pPr>
                      <a:r>
                        <a:rPr lang="en-US" sz="1600" b="1" i="0" u="none" strike="noStrike" dirty="0">
                          <a:solidFill>
                            <a:srgbClr val="000000"/>
                          </a:solidFill>
                          <a:effectLst/>
                          <a:latin typeface="Calibri" panose="020F0502020204030204" pitchFamily="34" charset="0"/>
                        </a:rPr>
                        <a:t>LIST BUZZER FUN CHARITY FESTIVAL 2020</a:t>
                      </a:r>
                      <a:endParaRPr lang="en-US" sz="1600" dirty="0">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515380302"/>
                  </a:ext>
                </a:extLst>
              </a:tr>
              <a:tr h="587306">
                <a:tc>
                  <a:txBody>
                    <a:bodyPr/>
                    <a:lstStyle/>
                    <a:p>
                      <a:pPr algn="ctr" rtl="0" fontAlgn="ctr">
                        <a:spcBef>
                          <a:spcPts val="0"/>
                        </a:spcBef>
                        <a:spcAft>
                          <a:spcPts val="0"/>
                        </a:spcAft>
                      </a:pPr>
                      <a:r>
                        <a:rPr lang="en-US" sz="1400" b="1" i="0" u="none" strike="noStrike" dirty="0">
                          <a:solidFill>
                            <a:srgbClr val="000000"/>
                          </a:solidFill>
                          <a:effectLst/>
                          <a:latin typeface="Calibri" panose="020F0502020204030204" pitchFamily="34" charset="0"/>
                        </a:rPr>
                        <a:t>No</a:t>
                      </a:r>
                      <a:endParaRPr lang="en-US" sz="1400" dirty="0">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FFFF"/>
                    </a:solidFill>
                  </a:tcPr>
                </a:tc>
                <a:tc>
                  <a:txBody>
                    <a:bodyPr/>
                    <a:lstStyle/>
                    <a:p>
                      <a:pPr algn="ctr" rtl="0" fontAlgn="ctr">
                        <a:spcBef>
                          <a:spcPts val="0"/>
                        </a:spcBef>
                        <a:spcAft>
                          <a:spcPts val="0"/>
                        </a:spcAft>
                      </a:pPr>
                      <a:r>
                        <a:rPr lang="en-US" sz="1400" b="1" i="0" u="none" strike="noStrike" dirty="0">
                          <a:solidFill>
                            <a:srgbClr val="000000"/>
                          </a:solidFill>
                          <a:effectLst/>
                          <a:latin typeface="Calibri" panose="020F0502020204030204" pitchFamily="34" charset="0"/>
                        </a:rPr>
                        <a:t>Nama buzzer</a:t>
                      </a:r>
                      <a:endParaRPr lang="en-US" sz="1400" dirty="0">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FFFF"/>
                    </a:solidFill>
                  </a:tcPr>
                </a:tc>
                <a:tc>
                  <a:txBody>
                    <a:bodyPr/>
                    <a:lstStyle/>
                    <a:p>
                      <a:pPr algn="ctr" rtl="0" fontAlgn="ctr">
                        <a:spcBef>
                          <a:spcPts val="0"/>
                        </a:spcBef>
                        <a:spcAft>
                          <a:spcPts val="0"/>
                        </a:spcAft>
                      </a:pPr>
                      <a:r>
                        <a:rPr lang="en-US" sz="1400" b="1" i="0" u="none" strike="noStrike" dirty="0">
                          <a:solidFill>
                            <a:srgbClr val="000000"/>
                          </a:solidFill>
                          <a:effectLst/>
                          <a:latin typeface="Calibri" panose="020F0502020204030204" pitchFamily="34" charset="0"/>
                        </a:rPr>
                        <a:t>Username</a:t>
                      </a:r>
                      <a:endParaRPr lang="en-US" sz="1400" dirty="0">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FFFF"/>
                    </a:solidFill>
                  </a:tcPr>
                </a:tc>
                <a:tc>
                  <a:txBody>
                    <a:bodyPr/>
                    <a:lstStyle/>
                    <a:p>
                      <a:pPr algn="ctr" rtl="0" fontAlgn="ctr">
                        <a:spcBef>
                          <a:spcPts val="0"/>
                        </a:spcBef>
                        <a:spcAft>
                          <a:spcPts val="0"/>
                        </a:spcAft>
                      </a:pPr>
                      <a:r>
                        <a:rPr lang="en-US" sz="1400" b="1" i="0" u="none" strike="noStrike" dirty="0" err="1">
                          <a:solidFill>
                            <a:srgbClr val="000000"/>
                          </a:solidFill>
                          <a:effectLst/>
                          <a:latin typeface="Calibri" panose="020F0502020204030204" pitchFamily="34" charset="0"/>
                        </a:rPr>
                        <a:t>Jumlah</a:t>
                      </a:r>
                      <a:r>
                        <a:rPr lang="en-US" sz="1400" b="1" i="0" u="none" strike="noStrike" dirty="0">
                          <a:solidFill>
                            <a:srgbClr val="000000"/>
                          </a:solidFill>
                          <a:effectLst/>
                          <a:latin typeface="Calibri" panose="020F0502020204030204" pitchFamily="34" charset="0"/>
                        </a:rPr>
                        <a:t> </a:t>
                      </a:r>
                      <a:r>
                        <a:rPr lang="en-US" sz="1400" b="1" i="0" u="none" strike="noStrike" dirty="0" err="1">
                          <a:solidFill>
                            <a:srgbClr val="000000"/>
                          </a:solidFill>
                          <a:effectLst/>
                          <a:latin typeface="Calibri" panose="020F0502020204030204" pitchFamily="34" charset="0"/>
                        </a:rPr>
                        <a:t>postingan</a:t>
                      </a:r>
                      <a:endParaRPr lang="en-US" sz="1400" dirty="0">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FFFF"/>
                    </a:solidFill>
                  </a:tcPr>
                </a:tc>
                <a:tc>
                  <a:txBody>
                    <a:bodyPr/>
                    <a:lstStyle/>
                    <a:p>
                      <a:pPr algn="ctr" rtl="0" fontAlgn="ctr">
                        <a:spcBef>
                          <a:spcPts val="0"/>
                        </a:spcBef>
                        <a:spcAft>
                          <a:spcPts val="0"/>
                        </a:spcAft>
                      </a:pPr>
                      <a:r>
                        <a:rPr lang="en-US" sz="1400" b="1" i="0" u="none" strike="noStrike" dirty="0" err="1">
                          <a:solidFill>
                            <a:srgbClr val="000000"/>
                          </a:solidFill>
                          <a:effectLst/>
                          <a:latin typeface="Calibri" panose="020F0502020204030204" pitchFamily="34" charset="0"/>
                        </a:rPr>
                        <a:t>Jumlah</a:t>
                      </a:r>
                      <a:r>
                        <a:rPr lang="en-US" sz="1400" b="1" i="0" u="none" strike="noStrike" dirty="0">
                          <a:solidFill>
                            <a:srgbClr val="000000"/>
                          </a:solidFill>
                          <a:effectLst/>
                          <a:latin typeface="Calibri" panose="020F0502020204030204" pitchFamily="34" charset="0"/>
                        </a:rPr>
                        <a:t> followers</a:t>
                      </a:r>
                      <a:endParaRPr lang="en-US" sz="1400" dirty="0">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FFFF"/>
                    </a:solidFill>
                  </a:tcPr>
                </a:tc>
                <a:tc>
                  <a:txBody>
                    <a:bodyPr/>
                    <a:lstStyle/>
                    <a:p>
                      <a:pPr algn="ctr" rtl="0" fontAlgn="ctr">
                        <a:spcBef>
                          <a:spcPts val="0"/>
                        </a:spcBef>
                        <a:spcAft>
                          <a:spcPts val="0"/>
                        </a:spcAft>
                      </a:pPr>
                      <a:r>
                        <a:rPr lang="en-US" sz="1400" b="1" i="0" u="none" strike="noStrike" dirty="0" err="1">
                          <a:solidFill>
                            <a:srgbClr val="000000"/>
                          </a:solidFill>
                          <a:effectLst/>
                          <a:latin typeface="Calibri" panose="020F0502020204030204" pitchFamily="34" charset="0"/>
                        </a:rPr>
                        <a:t>Keterangan</a:t>
                      </a:r>
                      <a:endParaRPr lang="en-US" sz="1400" dirty="0">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FFFF"/>
                    </a:solidFill>
                  </a:tcPr>
                </a:tc>
                <a:extLst>
                  <a:ext uri="{0D108BD9-81ED-4DB2-BD59-A6C34878D82A}">
                    <a16:rowId xmlns="" xmlns:a16="http://schemas.microsoft.com/office/drawing/2014/main" val="1112492542"/>
                  </a:ext>
                </a:extLst>
              </a:tr>
              <a:tr h="880959">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1</a:t>
                      </a:r>
                      <a:endParaRPr lang="en-US" b="1" dirty="0">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B050"/>
                    </a:solidFill>
                  </a:tcPr>
                </a:tc>
                <a:tc>
                  <a:txBody>
                    <a:bodyPr/>
                    <a:lstStyle/>
                    <a:p>
                      <a:pPr algn="ctr" rtl="0" fontAlgn="ctr">
                        <a:spcBef>
                          <a:spcPts val="0"/>
                        </a:spcBef>
                        <a:spcAft>
                          <a:spcPts val="0"/>
                        </a:spcAft>
                      </a:pPr>
                      <a:r>
                        <a:rPr lang="en-US" sz="1200" b="1" i="0" u="none" strike="noStrike" dirty="0" err="1">
                          <a:solidFill>
                            <a:srgbClr val="000000"/>
                          </a:solidFill>
                          <a:effectLst/>
                          <a:latin typeface="Calibri" panose="020F0502020204030204" pitchFamily="34" charset="0"/>
                        </a:rPr>
                        <a:t>Andira</a:t>
                      </a:r>
                      <a:r>
                        <a:rPr lang="en-US" sz="1200" b="1" i="0" u="none" strike="noStrike" dirty="0">
                          <a:solidFill>
                            <a:srgbClr val="000000"/>
                          </a:solidFill>
                          <a:effectLst/>
                          <a:latin typeface="Calibri" panose="020F0502020204030204" pitchFamily="34" charset="0"/>
                        </a:rPr>
                        <a:t> </a:t>
                      </a:r>
                      <a:r>
                        <a:rPr lang="en-US" sz="1200" b="1" i="0" u="none" strike="noStrike" dirty="0" err="1">
                          <a:solidFill>
                            <a:srgbClr val="000000"/>
                          </a:solidFill>
                          <a:effectLst/>
                          <a:latin typeface="Calibri" panose="020F0502020204030204" pitchFamily="34" charset="0"/>
                        </a:rPr>
                        <a:t>Utami</a:t>
                      </a:r>
                      <a:endParaRPr lang="en-US" b="1" dirty="0">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B050"/>
                    </a:solidFill>
                  </a:tcPr>
                </a:tc>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Andira_83</a:t>
                      </a:r>
                      <a:endParaRPr lang="en-US" b="1" dirty="0">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B050"/>
                    </a:solidFill>
                  </a:tcPr>
                </a:tc>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1679</a:t>
                      </a:r>
                      <a:endParaRPr lang="en-US" b="1" dirty="0">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B050"/>
                    </a:solidFill>
                  </a:tcPr>
                </a:tc>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34k</a:t>
                      </a:r>
                      <a:endParaRPr lang="en-US" b="1" dirty="0">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B050"/>
                    </a:solidFill>
                  </a:tcPr>
                </a:tc>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Story Limitless , 1jt </a:t>
                      </a:r>
                      <a:r>
                        <a:rPr lang="en-US" sz="1200" b="1" i="0" u="none" strike="noStrike" dirty="0" err="1">
                          <a:solidFill>
                            <a:srgbClr val="000000"/>
                          </a:solidFill>
                          <a:effectLst/>
                          <a:latin typeface="Calibri" panose="020F0502020204030204" pitchFamily="34" charset="0"/>
                        </a:rPr>
                        <a:t>Pembicara</a:t>
                      </a:r>
                      <a:r>
                        <a:rPr lang="en-US" sz="1200" b="1" i="0" u="none" strike="noStrike" dirty="0">
                          <a:solidFill>
                            <a:srgbClr val="000000"/>
                          </a:solidFill>
                          <a:effectLst/>
                          <a:latin typeface="Calibri" panose="020F0502020204030204" pitchFamily="34" charset="0"/>
                        </a:rPr>
                        <a:t> + Buzzer</a:t>
                      </a:r>
                      <a:endParaRPr lang="en-US" b="1" dirty="0">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B050"/>
                    </a:solidFill>
                  </a:tcPr>
                </a:tc>
                <a:extLst>
                  <a:ext uri="{0D108BD9-81ED-4DB2-BD59-A6C34878D82A}">
                    <a16:rowId xmlns="" xmlns:a16="http://schemas.microsoft.com/office/drawing/2014/main" val="1296902726"/>
                  </a:ext>
                </a:extLst>
              </a:tr>
              <a:tr h="629257">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2</a:t>
                      </a:r>
                      <a:endParaRPr lang="en-US" b="1" dirty="0">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b">
                        <a:spcBef>
                          <a:spcPts val="0"/>
                        </a:spcBef>
                        <a:spcAft>
                          <a:spcPts val="0"/>
                        </a:spcAft>
                      </a:pPr>
                      <a:r>
                        <a:rPr lang="en-US" sz="1200" b="1" i="0" u="none" strike="noStrike" dirty="0" err="1">
                          <a:solidFill>
                            <a:srgbClr val="000000"/>
                          </a:solidFill>
                          <a:effectLst/>
                          <a:latin typeface="Calibri" panose="020F0502020204030204" pitchFamily="34" charset="0"/>
                        </a:rPr>
                        <a:t>Nimaz</a:t>
                      </a:r>
                      <a:r>
                        <a:rPr lang="en-US" sz="1200" b="1" i="0" u="none" strike="noStrike" dirty="0">
                          <a:solidFill>
                            <a:srgbClr val="000000"/>
                          </a:solidFill>
                          <a:effectLst/>
                          <a:latin typeface="Calibri" panose="020F0502020204030204" pitchFamily="34" charset="0"/>
                        </a:rPr>
                        <a:t> </a:t>
                      </a:r>
                      <a:r>
                        <a:rPr lang="en-US" sz="1200" b="1" i="0" u="none" strike="noStrike" dirty="0" err="1">
                          <a:solidFill>
                            <a:srgbClr val="000000"/>
                          </a:solidFill>
                          <a:effectLst/>
                          <a:latin typeface="Calibri" panose="020F0502020204030204" pitchFamily="34" charset="0"/>
                        </a:rPr>
                        <a:t>Dewantary</a:t>
                      </a:r>
                      <a:endParaRPr lang="en-US" b="1" dirty="0">
                        <a:effectLst/>
                      </a:endParaRPr>
                    </a:p>
                  </a:txBody>
                  <a:tcPr marL="25400" marR="25400" anchor="b">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b">
                        <a:spcBef>
                          <a:spcPts val="0"/>
                        </a:spcBef>
                        <a:spcAft>
                          <a:spcPts val="0"/>
                        </a:spcAft>
                      </a:pPr>
                      <a:r>
                        <a:rPr lang="en-US" sz="1200" b="1" i="0" u="none" strike="noStrike" dirty="0" err="1">
                          <a:solidFill>
                            <a:srgbClr val="000000"/>
                          </a:solidFill>
                          <a:effectLst/>
                          <a:latin typeface="Calibri" panose="020F0502020204030204" pitchFamily="34" charset="0"/>
                        </a:rPr>
                        <a:t>nimazdewantary</a:t>
                      </a:r>
                      <a:endParaRPr lang="en-US" b="1" dirty="0">
                        <a:effectLst/>
                      </a:endParaRPr>
                    </a:p>
                  </a:txBody>
                  <a:tcPr marL="25400" marR="25400" anchor="b">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b">
                        <a:spcBef>
                          <a:spcPts val="0"/>
                        </a:spcBef>
                        <a:spcAft>
                          <a:spcPts val="0"/>
                        </a:spcAft>
                      </a:pPr>
                      <a:r>
                        <a:rPr lang="en-US" sz="1200" b="1" i="0" u="none" strike="noStrike">
                          <a:solidFill>
                            <a:srgbClr val="000000"/>
                          </a:solidFill>
                          <a:effectLst/>
                          <a:latin typeface="Calibri" panose="020F0502020204030204" pitchFamily="34" charset="0"/>
                        </a:rPr>
                        <a:t>181</a:t>
                      </a:r>
                      <a:endParaRPr lang="en-US" b="1">
                        <a:effectLst/>
                      </a:endParaRPr>
                    </a:p>
                  </a:txBody>
                  <a:tcPr marL="25400" marR="25400" anchor="b">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b">
                        <a:spcBef>
                          <a:spcPts val="0"/>
                        </a:spcBef>
                        <a:spcAft>
                          <a:spcPts val="0"/>
                        </a:spcAft>
                      </a:pPr>
                      <a:r>
                        <a:rPr lang="en-US" sz="1200" b="1" i="0" u="none" strike="noStrike">
                          <a:solidFill>
                            <a:srgbClr val="000000"/>
                          </a:solidFill>
                          <a:effectLst/>
                          <a:latin typeface="Calibri" panose="020F0502020204030204" pitchFamily="34" charset="0"/>
                        </a:rPr>
                        <a:t>189k</a:t>
                      </a:r>
                      <a:endParaRPr lang="en-US" b="1">
                        <a:effectLst/>
                      </a:endParaRPr>
                    </a:p>
                  </a:txBody>
                  <a:tcPr marL="25400" marR="25400" anchor="b">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b">
                        <a:spcBef>
                          <a:spcPts val="0"/>
                        </a:spcBef>
                        <a:spcAft>
                          <a:spcPts val="0"/>
                        </a:spcAft>
                      </a:pPr>
                      <a:r>
                        <a:rPr lang="en-US" sz="1200" b="1" i="0" u="none" strike="noStrike">
                          <a:solidFill>
                            <a:srgbClr val="000000"/>
                          </a:solidFill>
                          <a:effectLst/>
                          <a:latin typeface="Calibri" panose="020F0502020204030204" pitchFamily="34" charset="0"/>
                        </a:rPr>
                        <a:t>Free 2x Insta Story</a:t>
                      </a:r>
                      <a:endParaRPr lang="en-US" b="1">
                        <a:effectLst/>
                      </a:endParaRPr>
                    </a:p>
                  </a:txBody>
                  <a:tcPr marL="25400" marR="25400" anchor="b">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386994761"/>
                  </a:ext>
                </a:extLst>
              </a:tr>
              <a:tr h="629257">
                <a:tc>
                  <a:txBody>
                    <a:bodyPr/>
                    <a:lstStyle/>
                    <a:p>
                      <a:pPr algn="ctr" rtl="0" fontAlgn="ctr">
                        <a:spcBef>
                          <a:spcPts val="0"/>
                        </a:spcBef>
                        <a:spcAft>
                          <a:spcPts val="0"/>
                        </a:spcAft>
                      </a:pPr>
                      <a:r>
                        <a:rPr lang="en-US" sz="1200" b="1" i="0" u="none" strike="noStrike">
                          <a:solidFill>
                            <a:srgbClr val="000000"/>
                          </a:solidFill>
                          <a:effectLst/>
                          <a:latin typeface="Calibri" panose="020F0502020204030204" pitchFamily="34" charset="0"/>
                        </a:rPr>
                        <a:t>3</a:t>
                      </a:r>
                      <a:endParaRPr lang="en-US" b="1">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b">
                        <a:spcBef>
                          <a:spcPts val="0"/>
                        </a:spcBef>
                        <a:spcAft>
                          <a:spcPts val="0"/>
                        </a:spcAft>
                      </a:pPr>
                      <a:r>
                        <a:rPr lang="en-US" sz="1200" b="1" i="0" u="none" strike="noStrike">
                          <a:solidFill>
                            <a:srgbClr val="000000"/>
                          </a:solidFill>
                          <a:effectLst/>
                          <a:latin typeface="Calibri" panose="020F0502020204030204" pitchFamily="34" charset="0"/>
                        </a:rPr>
                        <a:t>Salsha Juwita I</a:t>
                      </a:r>
                      <a:endParaRPr lang="en-US" b="1">
                        <a:effectLst/>
                      </a:endParaRPr>
                    </a:p>
                  </a:txBody>
                  <a:tcPr marL="25400" marR="25400" anchor="b">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b">
                        <a:spcBef>
                          <a:spcPts val="0"/>
                        </a:spcBef>
                        <a:spcAft>
                          <a:spcPts val="0"/>
                        </a:spcAft>
                      </a:pPr>
                      <a:r>
                        <a:rPr lang="en-US" sz="1200" b="1" i="0" u="none" strike="noStrike" dirty="0" err="1">
                          <a:solidFill>
                            <a:srgbClr val="000000"/>
                          </a:solidFill>
                          <a:effectLst/>
                          <a:latin typeface="Calibri" panose="020F0502020204030204" pitchFamily="34" charset="0"/>
                        </a:rPr>
                        <a:t>salshaindrajaja</a:t>
                      </a:r>
                      <a:endParaRPr lang="en-US" b="1" dirty="0">
                        <a:effectLst/>
                      </a:endParaRPr>
                    </a:p>
                  </a:txBody>
                  <a:tcPr marL="25400" marR="25400" anchor="b">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b">
                        <a:spcBef>
                          <a:spcPts val="0"/>
                        </a:spcBef>
                        <a:spcAft>
                          <a:spcPts val="0"/>
                        </a:spcAft>
                      </a:pPr>
                      <a:r>
                        <a:rPr lang="en-US" sz="1200" b="1" i="0" u="none" strike="noStrike" dirty="0">
                          <a:solidFill>
                            <a:srgbClr val="000000"/>
                          </a:solidFill>
                          <a:effectLst/>
                          <a:latin typeface="Calibri" panose="020F0502020204030204" pitchFamily="34" charset="0"/>
                        </a:rPr>
                        <a:t>122</a:t>
                      </a:r>
                      <a:endParaRPr lang="en-US" b="1" dirty="0">
                        <a:effectLst/>
                      </a:endParaRPr>
                    </a:p>
                  </a:txBody>
                  <a:tcPr marL="25400" marR="25400" anchor="b">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b">
                        <a:spcBef>
                          <a:spcPts val="0"/>
                        </a:spcBef>
                        <a:spcAft>
                          <a:spcPts val="0"/>
                        </a:spcAft>
                      </a:pPr>
                      <a:r>
                        <a:rPr lang="en-US" sz="1200" b="1" i="0" u="none" strike="noStrike">
                          <a:solidFill>
                            <a:srgbClr val="000000"/>
                          </a:solidFill>
                          <a:effectLst/>
                          <a:latin typeface="Calibri" panose="020F0502020204030204" pitchFamily="34" charset="0"/>
                        </a:rPr>
                        <a:t>987k</a:t>
                      </a:r>
                      <a:endParaRPr lang="en-US" b="1">
                        <a:effectLst/>
                      </a:endParaRPr>
                    </a:p>
                  </a:txBody>
                  <a:tcPr marL="25400" marR="25400" anchor="b">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b">
                        <a:spcBef>
                          <a:spcPts val="0"/>
                        </a:spcBef>
                        <a:spcAft>
                          <a:spcPts val="0"/>
                        </a:spcAft>
                      </a:pPr>
                      <a:r>
                        <a:rPr lang="en-US" sz="1200" b="1" i="0" u="none" strike="noStrike">
                          <a:solidFill>
                            <a:srgbClr val="000000"/>
                          </a:solidFill>
                          <a:effectLst/>
                          <a:latin typeface="Calibri" panose="020F0502020204030204" pitchFamily="34" charset="0"/>
                        </a:rPr>
                        <a:t>Free Insta Story</a:t>
                      </a:r>
                      <a:endParaRPr lang="en-US" b="1">
                        <a:effectLst/>
                      </a:endParaRPr>
                    </a:p>
                  </a:txBody>
                  <a:tcPr marL="25400" marR="25400" anchor="b">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348740954"/>
                  </a:ext>
                </a:extLst>
              </a:tr>
              <a:tr h="377555">
                <a:tc>
                  <a:txBody>
                    <a:bodyPr/>
                    <a:lstStyle/>
                    <a:p>
                      <a:pPr algn="ctr" rtl="0" fontAlgn="ctr">
                        <a:spcBef>
                          <a:spcPts val="0"/>
                        </a:spcBef>
                        <a:spcAft>
                          <a:spcPts val="0"/>
                        </a:spcAft>
                      </a:pPr>
                      <a:r>
                        <a:rPr lang="en-US" sz="1200" b="1" i="0" u="none" strike="noStrike">
                          <a:solidFill>
                            <a:srgbClr val="000000"/>
                          </a:solidFill>
                          <a:effectLst/>
                          <a:latin typeface="Calibri" panose="020F0502020204030204" pitchFamily="34" charset="0"/>
                        </a:rPr>
                        <a:t>4</a:t>
                      </a:r>
                      <a:endParaRPr lang="en-US" b="1">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b">
                        <a:spcBef>
                          <a:spcPts val="0"/>
                        </a:spcBef>
                        <a:spcAft>
                          <a:spcPts val="0"/>
                        </a:spcAft>
                      </a:pPr>
                      <a:r>
                        <a:rPr lang="en-US" sz="1200" b="1" i="0" u="none" strike="noStrike">
                          <a:solidFill>
                            <a:srgbClr val="000000"/>
                          </a:solidFill>
                          <a:effectLst/>
                          <a:latin typeface="Calibri" panose="020F0502020204030204" pitchFamily="34" charset="0"/>
                        </a:rPr>
                        <a:t>dr Shafira</a:t>
                      </a:r>
                      <a:endParaRPr lang="en-US" b="1">
                        <a:effectLst/>
                      </a:endParaRPr>
                    </a:p>
                  </a:txBody>
                  <a:tcPr marL="25400" marR="25400" anchor="b">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b">
                        <a:spcBef>
                          <a:spcPts val="0"/>
                        </a:spcBef>
                        <a:spcAft>
                          <a:spcPts val="0"/>
                        </a:spcAft>
                      </a:pPr>
                      <a:r>
                        <a:rPr lang="en-US" sz="1200" b="1" i="0" u="none" strike="noStrike">
                          <a:solidFill>
                            <a:srgbClr val="000000"/>
                          </a:solidFill>
                          <a:effectLst/>
                          <a:latin typeface="Calibri" panose="020F0502020204030204" pitchFamily="34" charset="0"/>
                        </a:rPr>
                        <a:t>drshafira</a:t>
                      </a:r>
                      <a:endParaRPr lang="en-US" b="1">
                        <a:effectLst/>
                      </a:endParaRPr>
                    </a:p>
                  </a:txBody>
                  <a:tcPr marL="25400" marR="25400" anchor="b">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b">
                        <a:spcBef>
                          <a:spcPts val="0"/>
                        </a:spcBef>
                        <a:spcAft>
                          <a:spcPts val="0"/>
                        </a:spcAft>
                      </a:pPr>
                      <a:r>
                        <a:rPr lang="en-US" sz="1200" b="1" i="0" u="none" strike="noStrike">
                          <a:solidFill>
                            <a:srgbClr val="000000"/>
                          </a:solidFill>
                          <a:effectLst/>
                          <a:latin typeface="Calibri" panose="020F0502020204030204" pitchFamily="34" charset="0"/>
                        </a:rPr>
                        <a:t>1333</a:t>
                      </a:r>
                      <a:endParaRPr lang="en-US" b="1">
                        <a:effectLst/>
                      </a:endParaRPr>
                    </a:p>
                  </a:txBody>
                  <a:tcPr marL="25400" marR="25400" anchor="b">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b">
                        <a:spcBef>
                          <a:spcPts val="0"/>
                        </a:spcBef>
                        <a:spcAft>
                          <a:spcPts val="0"/>
                        </a:spcAft>
                      </a:pPr>
                      <a:r>
                        <a:rPr lang="en-US" sz="1200" b="1" i="0" u="none" strike="noStrike" dirty="0">
                          <a:solidFill>
                            <a:srgbClr val="000000"/>
                          </a:solidFill>
                          <a:effectLst/>
                          <a:latin typeface="Calibri" panose="020F0502020204030204" pitchFamily="34" charset="0"/>
                        </a:rPr>
                        <a:t>28k</a:t>
                      </a:r>
                      <a:endParaRPr lang="en-US" b="1" dirty="0">
                        <a:effectLst/>
                      </a:endParaRPr>
                    </a:p>
                  </a:txBody>
                  <a:tcPr marL="25400" marR="25400" anchor="b">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b">
                        <a:spcBef>
                          <a:spcPts val="0"/>
                        </a:spcBef>
                        <a:spcAft>
                          <a:spcPts val="0"/>
                        </a:spcAft>
                      </a:pPr>
                      <a:r>
                        <a:rPr lang="en-US" sz="1200" b="1" i="0" u="none" strike="noStrike">
                          <a:solidFill>
                            <a:srgbClr val="000000"/>
                          </a:solidFill>
                          <a:effectLst/>
                          <a:latin typeface="Calibri" panose="020F0502020204030204" pitchFamily="34" charset="0"/>
                        </a:rPr>
                        <a:t>Free Insta Story</a:t>
                      </a:r>
                      <a:endParaRPr lang="en-US" b="1">
                        <a:effectLst/>
                      </a:endParaRPr>
                    </a:p>
                  </a:txBody>
                  <a:tcPr marL="25400" marR="25400" anchor="b">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468641875"/>
                  </a:ext>
                </a:extLst>
              </a:tr>
              <a:tr h="880959">
                <a:tc>
                  <a:txBody>
                    <a:bodyPr/>
                    <a:lstStyle/>
                    <a:p>
                      <a:pPr algn="ctr" rtl="0" fontAlgn="ctr">
                        <a:spcBef>
                          <a:spcPts val="0"/>
                        </a:spcBef>
                        <a:spcAft>
                          <a:spcPts val="0"/>
                        </a:spcAft>
                      </a:pPr>
                      <a:r>
                        <a:rPr lang="en-US" sz="1200" b="1" i="0" u="none" strike="noStrike">
                          <a:solidFill>
                            <a:srgbClr val="000000"/>
                          </a:solidFill>
                          <a:effectLst/>
                          <a:latin typeface="Calibri" panose="020F0502020204030204" pitchFamily="34" charset="0"/>
                        </a:rPr>
                        <a:t>5</a:t>
                      </a:r>
                      <a:endParaRPr lang="en-US" b="1">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200" b="1" i="0" u="none" strike="noStrike">
                          <a:solidFill>
                            <a:srgbClr val="000000"/>
                          </a:solidFill>
                          <a:effectLst/>
                          <a:latin typeface="Calibri" panose="020F0502020204030204" pitchFamily="34" charset="0"/>
                        </a:rPr>
                        <a:t>Dr. Darrell Fernando, SpOG</a:t>
                      </a:r>
                      <a:endParaRPr lang="en-US" b="1">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200" b="1" i="0" u="none" strike="noStrike">
                          <a:solidFill>
                            <a:srgbClr val="000000"/>
                          </a:solidFill>
                          <a:effectLst/>
                          <a:latin typeface="Calibri" panose="020F0502020204030204" pitchFamily="34" charset="0"/>
                        </a:rPr>
                        <a:t>darrellfernando</a:t>
                      </a:r>
                      <a:endParaRPr lang="en-US" b="1">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200" b="1" i="0" u="none" strike="noStrike">
                          <a:solidFill>
                            <a:srgbClr val="000000"/>
                          </a:solidFill>
                          <a:effectLst/>
                          <a:latin typeface="Calibri" panose="020F0502020204030204" pitchFamily="34" charset="0"/>
                        </a:rPr>
                        <a:t>739</a:t>
                      </a:r>
                      <a:endParaRPr lang="en-US" b="1">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21,8K</a:t>
                      </a:r>
                      <a:endParaRPr lang="en-US" b="1" dirty="0">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Free 1 </a:t>
                      </a:r>
                      <a:r>
                        <a:rPr lang="en-US" sz="1200" b="1" i="0" u="none" strike="noStrike" dirty="0" err="1">
                          <a:solidFill>
                            <a:srgbClr val="000000"/>
                          </a:solidFill>
                          <a:effectLst/>
                          <a:latin typeface="Calibri" panose="020F0502020204030204" pitchFamily="34" charset="0"/>
                        </a:rPr>
                        <a:t>Instastory</a:t>
                      </a:r>
                      <a:r>
                        <a:rPr lang="en-US" sz="1200" b="1" i="0" u="none" strike="noStrike" dirty="0">
                          <a:solidFill>
                            <a:srgbClr val="000000"/>
                          </a:solidFill>
                          <a:effectLst/>
                          <a:latin typeface="Calibri" panose="020F0502020204030204" pitchFamily="34" charset="0"/>
                        </a:rPr>
                        <a:t> + Swipe up link</a:t>
                      </a:r>
                      <a:endParaRPr lang="en-US" b="1" dirty="0">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4068041641"/>
                  </a:ext>
                </a:extLst>
              </a:tr>
            </a:tbl>
          </a:graphicData>
        </a:graphic>
      </p:graphicFrame>
      <p:sp>
        <p:nvSpPr>
          <p:cNvPr id="13" name="Rectangle 1">
            <a:extLst>
              <a:ext uri="{FF2B5EF4-FFF2-40B4-BE49-F238E27FC236}">
                <a16:creationId xmlns="" xmlns:a16="http://schemas.microsoft.com/office/drawing/2014/main" id="{F712BD4F-8BAA-43F7-9E1B-F7F7E40ED73B}"/>
              </a:ext>
            </a:extLst>
          </p:cNvPr>
          <p:cNvSpPr>
            <a:spLocks noGrp="1" noChangeArrowheads="1"/>
          </p:cNvSpPr>
          <p:nvPr>
            <p:ph type="subTitle" idx="1"/>
          </p:nvPr>
        </p:nvSpPr>
        <p:spPr bwMode="auto">
          <a:xfrm>
            <a:off x="1683258" y="1233465"/>
            <a:ext cx="9626600" cy="496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3">
            <a:extLst>
              <a:ext uri="{FF2B5EF4-FFF2-40B4-BE49-F238E27FC236}">
                <a16:creationId xmlns="" xmlns:a16="http://schemas.microsoft.com/office/drawing/2014/main" id="{F111548E-03FB-439C-B585-43089A1EA221}"/>
              </a:ext>
            </a:extLst>
          </p:cNvPr>
          <p:cNvSpPr/>
          <p:nvPr/>
        </p:nvSpPr>
        <p:spPr>
          <a:xfrm>
            <a:off x="3862316" y="341194"/>
            <a:ext cx="4176215" cy="1037230"/>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17">
            <a:extLst>
              <a:ext uri="{FF2B5EF4-FFF2-40B4-BE49-F238E27FC236}">
                <a16:creationId xmlns="" xmlns:a16="http://schemas.microsoft.com/office/drawing/2014/main" id="{B1FBECB8-9E5B-4E26-9EDF-906157FC284D}"/>
              </a:ext>
            </a:extLst>
          </p:cNvPr>
          <p:cNvGraphicFramePr>
            <a:graphicFrameLocks noGrp="1"/>
          </p:cNvGraphicFramePr>
          <p:nvPr>
            <p:extLst/>
          </p:nvPr>
        </p:nvGraphicFramePr>
        <p:xfrm>
          <a:off x="10172938" y="1806228"/>
          <a:ext cx="1229815" cy="370840"/>
        </p:xfrm>
        <a:graphic>
          <a:graphicData uri="http://schemas.openxmlformats.org/drawingml/2006/table">
            <a:tbl>
              <a:tblPr firstRow="1" bandRow="1">
                <a:tableStyleId>{5C22544A-7EE6-4342-B048-85BDC9FD1C3A}</a:tableStyleId>
              </a:tblPr>
              <a:tblGrid>
                <a:gridCol w="1229815">
                  <a:extLst>
                    <a:ext uri="{9D8B030D-6E8A-4147-A177-3AD203B41FA5}">
                      <a16:colId xmlns="" xmlns:a16="http://schemas.microsoft.com/office/drawing/2014/main" val="610227371"/>
                    </a:ext>
                  </a:extLst>
                </a:gridCol>
              </a:tblGrid>
              <a:tr h="370840">
                <a:tc>
                  <a:txBody>
                    <a:bodyPr/>
                    <a:lstStyle/>
                    <a:p>
                      <a:pPr algn="ctr"/>
                      <a:r>
                        <a:rPr lang="en-US" dirty="0">
                          <a:solidFill>
                            <a:schemeClr val="tx1"/>
                          </a:solidFill>
                        </a:rPr>
                        <a:t>BERBAYAR</a:t>
                      </a:r>
                    </a:p>
                  </a:txBody>
                  <a:tcPr>
                    <a:solidFill>
                      <a:srgbClr val="00B050"/>
                    </a:solidFill>
                  </a:tcPr>
                </a:tc>
                <a:extLst>
                  <a:ext uri="{0D108BD9-81ED-4DB2-BD59-A6C34878D82A}">
                    <a16:rowId xmlns="" xmlns:a16="http://schemas.microsoft.com/office/drawing/2014/main" val="2309500580"/>
                  </a:ext>
                </a:extLst>
              </a:tr>
            </a:tbl>
          </a:graphicData>
        </a:graphic>
      </p:graphicFrame>
    </p:spTree>
    <p:extLst>
      <p:ext uri="{BB962C8B-B14F-4D97-AF65-F5344CB8AC3E}">
        <p14:creationId xmlns:p14="http://schemas.microsoft.com/office/powerpoint/2010/main" val="402054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C43CB94-8029-4B72-AF50-929330EB0E8C}"/>
              </a:ext>
            </a:extLst>
          </p:cNvPr>
          <p:cNvPicPr>
            <a:picLocks noChangeAspect="1"/>
          </p:cNvPicPr>
          <p:nvPr/>
        </p:nvPicPr>
        <p:blipFill rotWithShape="1">
          <a:blip r:embed="rId2"/>
          <a:srcRect l="11111" t="17071" r="7273" b="7172"/>
          <a:stretch/>
        </p:blipFill>
        <p:spPr>
          <a:xfrm>
            <a:off x="10946464" y="127238"/>
            <a:ext cx="1077895" cy="1000522"/>
          </a:xfrm>
          <a:prstGeom prst="rect">
            <a:avLst/>
          </a:prstGeom>
        </p:spPr>
      </p:pic>
      <p:pic>
        <p:nvPicPr>
          <p:cNvPr id="5" name="Picture 4">
            <a:extLst>
              <a:ext uri="{FF2B5EF4-FFF2-40B4-BE49-F238E27FC236}">
                <a16:creationId xmlns="" xmlns:a16="http://schemas.microsoft.com/office/drawing/2014/main" id="{2A1E092F-5CCB-4C2C-BB00-394116C019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1" y="185808"/>
            <a:ext cx="1016644" cy="941952"/>
          </a:xfrm>
          <a:prstGeom prst="rect">
            <a:avLst/>
          </a:prstGeom>
        </p:spPr>
      </p:pic>
      <p:sp>
        <p:nvSpPr>
          <p:cNvPr id="7" name="Rectangle 6">
            <a:extLst>
              <a:ext uri="{FF2B5EF4-FFF2-40B4-BE49-F238E27FC236}">
                <a16:creationId xmlns="" xmlns:a16="http://schemas.microsoft.com/office/drawing/2014/main" id="{B66C0CF1-A70A-4422-AA65-A10B2C376C45}"/>
              </a:ext>
            </a:extLst>
          </p:cNvPr>
          <p:cNvSpPr/>
          <p:nvPr/>
        </p:nvSpPr>
        <p:spPr>
          <a:xfrm>
            <a:off x="3141202" y="656784"/>
            <a:ext cx="5909595" cy="941952"/>
          </a:xfrm>
          <a:prstGeom prst="rect">
            <a:avLst/>
          </a:prstGeom>
          <a:noFill/>
        </p:spPr>
        <p:txBody>
          <a:bodyPr wrap="none" lIns="91440" tIns="45720" rIns="91440" bIns="45720">
            <a:prstTxWarp prst="textWave1">
              <a:avLst/>
            </a:prstTxWarp>
            <a:spAutoFit/>
          </a:bodyPr>
          <a:lstStyle/>
          <a:p>
            <a:pPr algn="ctr"/>
            <a:r>
              <a:rPr lang="en-US" sz="5400" b="1" dirty="0">
                <a:ln w="57150">
                  <a:solidFill>
                    <a:srgbClr val="EC3395"/>
                  </a:solidFill>
                  <a:prstDash val="solid"/>
                </a:ln>
                <a:solidFill>
                  <a:srgbClr val="FF8B01"/>
                </a:solidFill>
              </a:rPr>
              <a:t>WEBINAR </a:t>
            </a:r>
          </a:p>
        </p:txBody>
      </p:sp>
      <p:sp>
        <p:nvSpPr>
          <p:cNvPr id="8" name="Rectangle 7">
            <a:extLst>
              <a:ext uri="{FF2B5EF4-FFF2-40B4-BE49-F238E27FC236}">
                <a16:creationId xmlns="" xmlns:a16="http://schemas.microsoft.com/office/drawing/2014/main" id="{B0AADCEE-D52C-4628-BBA3-169C46E982E9}"/>
              </a:ext>
            </a:extLst>
          </p:cNvPr>
          <p:cNvSpPr/>
          <p:nvPr/>
        </p:nvSpPr>
        <p:spPr>
          <a:xfrm>
            <a:off x="4809390" y="2199306"/>
            <a:ext cx="1982373" cy="400110"/>
          </a:xfrm>
          <a:prstGeom prst="rect">
            <a:avLst/>
          </a:prstGeom>
          <a:solidFill>
            <a:schemeClr val="accent2"/>
          </a:solidFill>
        </p:spPr>
        <p:txBody>
          <a:bodyPr wrap="square">
            <a:spAutoFit/>
          </a:bodyPr>
          <a:lstStyle/>
          <a:p>
            <a:r>
              <a:rPr lang="en-US" sz="2000" b="0" i="0" dirty="0">
                <a:effectLst/>
                <a:latin typeface="Adobe Gothic Std B" panose="020B0800000000000000" pitchFamily="34" charset="-128"/>
                <a:ea typeface="Adobe Gothic Std B" panose="020B0800000000000000" pitchFamily="34" charset="-128"/>
              </a:rPr>
              <a:t>H-1 </a:t>
            </a:r>
            <a:r>
              <a:rPr lang="en-US" sz="2000" b="0" i="0" dirty="0" err="1">
                <a:effectLst/>
                <a:latin typeface="Adobe Gothic Std B" panose="020B0800000000000000" pitchFamily="34" charset="-128"/>
                <a:ea typeface="Adobe Gothic Std B" panose="020B0800000000000000" pitchFamily="34" charset="-128"/>
              </a:rPr>
              <a:t>Gladi</a:t>
            </a:r>
            <a:r>
              <a:rPr lang="en-US" sz="2000" b="0" i="0" dirty="0">
                <a:effectLst/>
                <a:latin typeface="Adobe Gothic Std B" panose="020B0800000000000000" pitchFamily="34" charset="-128"/>
                <a:ea typeface="Adobe Gothic Std B" panose="020B0800000000000000" pitchFamily="34" charset="-128"/>
              </a:rPr>
              <a:t> </a:t>
            </a:r>
            <a:r>
              <a:rPr lang="en-US" sz="2000" b="0" i="0" dirty="0" err="1">
                <a:effectLst/>
                <a:latin typeface="Adobe Gothic Std B" panose="020B0800000000000000" pitchFamily="34" charset="-128"/>
                <a:ea typeface="Adobe Gothic Std B" panose="020B0800000000000000" pitchFamily="34" charset="-128"/>
              </a:rPr>
              <a:t>Resik</a:t>
            </a:r>
            <a:r>
              <a:rPr lang="en-US" sz="2000" b="0" i="0" dirty="0">
                <a:effectLst/>
                <a:latin typeface="Adobe Gothic Std B" panose="020B0800000000000000" pitchFamily="34" charset="-128"/>
                <a:ea typeface="Adobe Gothic Std B" panose="020B0800000000000000" pitchFamily="34" charset="-128"/>
              </a:rPr>
              <a:t> </a:t>
            </a:r>
            <a:endParaRPr lang="en-US" sz="2000" dirty="0"/>
          </a:p>
        </p:txBody>
      </p:sp>
      <p:sp>
        <p:nvSpPr>
          <p:cNvPr id="9" name="Rectangle 8">
            <a:extLst>
              <a:ext uri="{FF2B5EF4-FFF2-40B4-BE49-F238E27FC236}">
                <a16:creationId xmlns="" xmlns:a16="http://schemas.microsoft.com/office/drawing/2014/main" id="{42D83597-24E8-4F1F-B6B1-43C6FFCAB1EE}"/>
              </a:ext>
            </a:extLst>
          </p:cNvPr>
          <p:cNvSpPr/>
          <p:nvPr/>
        </p:nvSpPr>
        <p:spPr>
          <a:xfrm>
            <a:off x="2460084" y="3600096"/>
            <a:ext cx="7893737" cy="400110"/>
          </a:xfrm>
          <a:prstGeom prst="rect">
            <a:avLst/>
          </a:prstGeom>
          <a:solidFill>
            <a:schemeClr val="accent2"/>
          </a:solidFill>
        </p:spPr>
        <p:txBody>
          <a:bodyPr wrap="square">
            <a:spAutoFit/>
          </a:bodyPr>
          <a:lstStyle/>
          <a:p>
            <a:r>
              <a:rPr lang="en-US" sz="2000" dirty="0">
                <a:latin typeface="Adobe Gothic Std B" panose="020B0800000000000000" pitchFamily="34" charset="-128"/>
                <a:ea typeface="Adobe Gothic Std B" panose="020B0800000000000000" pitchFamily="34" charset="-128"/>
              </a:rPr>
              <a:t>30 </a:t>
            </a:r>
            <a:r>
              <a:rPr lang="en-US" sz="2000" dirty="0" err="1">
                <a:latin typeface="Adobe Gothic Std B" panose="020B0800000000000000" pitchFamily="34" charset="-128"/>
                <a:ea typeface="Adobe Gothic Std B" panose="020B0800000000000000" pitchFamily="34" charset="-128"/>
              </a:rPr>
              <a:t>menit</a:t>
            </a:r>
            <a:r>
              <a:rPr lang="en-US" sz="2000" dirty="0">
                <a:latin typeface="Adobe Gothic Std B" panose="020B0800000000000000" pitchFamily="34" charset="-128"/>
                <a:ea typeface="Adobe Gothic Std B" panose="020B0800000000000000" pitchFamily="34" charset="-128"/>
              </a:rPr>
              <a:t> </a:t>
            </a:r>
            <a:r>
              <a:rPr lang="en-US" sz="2000" dirty="0" err="1">
                <a:latin typeface="Adobe Gothic Std B" panose="020B0800000000000000" pitchFamily="34" charset="-128"/>
                <a:ea typeface="Adobe Gothic Std B" panose="020B0800000000000000" pitchFamily="34" charset="-128"/>
              </a:rPr>
              <a:t>sebelum</a:t>
            </a:r>
            <a:r>
              <a:rPr lang="en-US" sz="2000" dirty="0">
                <a:latin typeface="Adobe Gothic Std B" panose="020B0800000000000000" pitchFamily="34" charset="-128"/>
                <a:ea typeface="Adobe Gothic Std B" panose="020B0800000000000000" pitchFamily="34" charset="-128"/>
              </a:rPr>
              <a:t> Webinar briefing </a:t>
            </a:r>
            <a:r>
              <a:rPr lang="en-US" sz="2000" dirty="0" err="1">
                <a:latin typeface="Adobe Gothic Std B" panose="020B0800000000000000" pitchFamily="34" charset="-128"/>
                <a:ea typeface="Adobe Gothic Std B" panose="020B0800000000000000" pitchFamily="34" charset="-128"/>
              </a:rPr>
              <a:t>pembicara</a:t>
            </a:r>
            <a:r>
              <a:rPr lang="en-US" sz="2000" dirty="0">
                <a:latin typeface="Adobe Gothic Std B" panose="020B0800000000000000" pitchFamily="34" charset="-128"/>
                <a:ea typeface="Adobe Gothic Std B" panose="020B0800000000000000" pitchFamily="34" charset="-128"/>
              </a:rPr>
              <a:t> dan moderator </a:t>
            </a:r>
            <a:endParaRPr lang="en-US" sz="2000" dirty="0"/>
          </a:p>
        </p:txBody>
      </p:sp>
      <p:sp>
        <p:nvSpPr>
          <p:cNvPr id="10" name="Rectangle 9">
            <a:extLst>
              <a:ext uri="{FF2B5EF4-FFF2-40B4-BE49-F238E27FC236}">
                <a16:creationId xmlns="" xmlns:a16="http://schemas.microsoft.com/office/drawing/2014/main" id="{4EEF1050-E497-42F9-97D7-A03A5875DFDA}"/>
              </a:ext>
            </a:extLst>
          </p:cNvPr>
          <p:cNvSpPr/>
          <p:nvPr/>
        </p:nvSpPr>
        <p:spPr>
          <a:xfrm>
            <a:off x="3823184" y="2599416"/>
            <a:ext cx="3954783" cy="400110"/>
          </a:xfrm>
          <a:prstGeom prst="rect">
            <a:avLst/>
          </a:prstGeom>
        </p:spPr>
        <p:txBody>
          <a:bodyPr wrap="square">
            <a:spAutoFit/>
          </a:bodyPr>
          <a:lstStyle/>
          <a:p>
            <a:r>
              <a:rPr lang="en-US" sz="2000" b="0" i="0" dirty="0">
                <a:solidFill>
                  <a:schemeClr val="bg1"/>
                </a:solidFill>
                <a:effectLst/>
                <a:latin typeface="Adobe Gothic Std B" panose="020B0800000000000000" pitchFamily="34" charset="-128"/>
                <a:ea typeface="Adobe Gothic Std B" panose="020B0800000000000000" pitchFamily="34" charset="-128"/>
              </a:rPr>
              <a:t>(Latihan dan </a:t>
            </a:r>
            <a:r>
              <a:rPr lang="en-US" sz="2000" b="0" i="0" dirty="0" err="1">
                <a:solidFill>
                  <a:schemeClr val="bg1"/>
                </a:solidFill>
                <a:effectLst/>
                <a:latin typeface="Adobe Gothic Std B" panose="020B0800000000000000" pitchFamily="34" charset="-128"/>
                <a:ea typeface="Adobe Gothic Std B" panose="020B0800000000000000" pitchFamily="34" charset="-128"/>
              </a:rPr>
              <a:t>revisi</a:t>
            </a:r>
            <a:r>
              <a:rPr lang="en-US" sz="2000" b="0" i="0" dirty="0">
                <a:solidFill>
                  <a:schemeClr val="bg1"/>
                </a:solidFill>
                <a:effectLst/>
                <a:latin typeface="Adobe Gothic Std B" panose="020B0800000000000000" pitchFamily="34" charset="-128"/>
                <a:ea typeface="Adobe Gothic Std B" panose="020B0800000000000000" pitchFamily="34" charset="-128"/>
              </a:rPr>
              <a:t> </a:t>
            </a:r>
            <a:r>
              <a:rPr lang="en-US" sz="2000" b="0" i="0" dirty="0" err="1">
                <a:solidFill>
                  <a:schemeClr val="bg1"/>
                </a:solidFill>
                <a:effectLst/>
                <a:latin typeface="Adobe Gothic Std B" panose="020B0800000000000000" pitchFamily="34" charset="-128"/>
                <a:ea typeface="Adobe Gothic Std B" panose="020B0800000000000000" pitchFamily="34" charset="-128"/>
              </a:rPr>
              <a:t>naska</a:t>
            </a:r>
            <a:r>
              <a:rPr lang="en-US" sz="2000" dirty="0" err="1">
                <a:solidFill>
                  <a:schemeClr val="bg1"/>
                </a:solidFill>
                <a:latin typeface="Adobe Gothic Std B" panose="020B0800000000000000" pitchFamily="34" charset="-128"/>
                <a:ea typeface="Adobe Gothic Std B" panose="020B0800000000000000" pitchFamily="34" charset="-128"/>
              </a:rPr>
              <a:t>h</a:t>
            </a:r>
            <a:r>
              <a:rPr lang="en-US" sz="2000" dirty="0">
                <a:solidFill>
                  <a:schemeClr val="bg1"/>
                </a:solidFill>
                <a:latin typeface="Adobe Gothic Std B" panose="020B0800000000000000" pitchFamily="34" charset="-128"/>
                <a:ea typeface="Adobe Gothic Std B" panose="020B0800000000000000" pitchFamily="34" charset="-128"/>
              </a:rPr>
              <a:t> MC)</a:t>
            </a:r>
            <a:endParaRPr lang="en-US" sz="2000" dirty="0">
              <a:solidFill>
                <a:schemeClr val="bg1"/>
              </a:solidFill>
            </a:endParaRPr>
          </a:p>
        </p:txBody>
      </p:sp>
      <p:sp>
        <p:nvSpPr>
          <p:cNvPr id="11" name="Rectangle 10">
            <a:extLst>
              <a:ext uri="{FF2B5EF4-FFF2-40B4-BE49-F238E27FC236}">
                <a16:creationId xmlns="" xmlns:a16="http://schemas.microsoft.com/office/drawing/2014/main" id="{446A0A83-6166-4249-98C3-C5AE81585975}"/>
              </a:ext>
            </a:extLst>
          </p:cNvPr>
          <p:cNvSpPr/>
          <p:nvPr/>
        </p:nvSpPr>
        <p:spPr>
          <a:xfrm>
            <a:off x="2871852" y="4000206"/>
            <a:ext cx="6178945" cy="707886"/>
          </a:xfrm>
          <a:prstGeom prst="rect">
            <a:avLst/>
          </a:prstGeom>
        </p:spPr>
        <p:txBody>
          <a:bodyPr wrap="square">
            <a:spAutoFit/>
          </a:bodyPr>
          <a:lstStyle/>
          <a:p>
            <a:pPr algn="ctr"/>
            <a:r>
              <a:rPr lang="en-US" sz="2000" dirty="0">
                <a:solidFill>
                  <a:schemeClr val="bg1"/>
                </a:solidFill>
                <a:latin typeface="Adobe Gothic Std B" panose="020B0800000000000000" pitchFamily="34" charset="-128"/>
                <a:ea typeface="Adobe Gothic Std B" panose="020B0800000000000000" pitchFamily="34" charset="-128"/>
              </a:rPr>
              <a:t>(Test PPT, </a:t>
            </a:r>
            <a:r>
              <a:rPr lang="en-US" sz="2000" dirty="0" err="1">
                <a:solidFill>
                  <a:schemeClr val="bg1"/>
                </a:solidFill>
                <a:latin typeface="Adobe Gothic Std B" panose="020B0800000000000000" pitchFamily="34" charset="-128"/>
                <a:ea typeface="Adobe Gothic Std B" panose="020B0800000000000000" pitchFamily="34" charset="-128"/>
              </a:rPr>
              <a:t>infoin</a:t>
            </a:r>
            <a:r>
              <a:rPr lang="en-US" sz="2000" dirty="0">
                <a:solidFill>
                  <a:schemeClr val="bg1"/>
                </a:solidFill>
                <a:latin typeface="Adobe Gothic Std B" panose="020B0800000000000000" pitchFamily="34" charset="-128"/>
                <a:ea typeface="Adobe Gothic Std B" panose="020B0800000000000000" pitchFamily="34" charset="-128"/>
              </a:rPr>
              <a:t> </a:t>
            </a:r>
            <a:r>
              <a:rPr lang="en-US" sz="2000" dirty="0" err="1">
                <a:solidFill>
                  <a:schemeClr val="bg1"/>
                </a:solidFill>
                <a:latin typeface="Adobe Gothic Std B" panose="020B0800000000000000" pitchFamily="34" charset="-128"/>
                <a:ea typeface="Adobe Gothic Std B" panose="020B0800000000000000" pitchFamily="34" charset="-128"/>
              </a:rPr>
              <a:t>tanya</a:t>
            </a:r>
            <a:r>
              <a:rPr lang="en-US" sz="2000" dirty="0">
                <a:solidFill>
                  <a:schemeClr val="bg1"/>
                </a:solidFill>
                <a:latin typeface="Adobe Gothic Std B" panose="020B0800000000000000" pitchFamily="34" charset="-128"/>
                <a:ea typeface="Adobe Gothic Std B" panose="020B0800000000000000" pitchFamily="34" charset="-128"/>
              </a:rPr>
              <a:t> </a:t>
            </a:r>
            <a:r>
              <a:rPr lang="en-US" sz="2000" dirty="0" err="1">
                <a:solidFill>
                  <a:schemeClr val="bg1"/>
                </a:solidFill>
                <a:latin typeface="Adobe Gothic Std B" panose="020B0800000000000000" pitchFamily="34" charset="-128"/>
                <a:ea typeface="Adobe Gothic Std B" panose="020B0800000000000000" pitchFamily="34" charset="-128"/>
              </a:rPr>
              <a:t>jawab</a:t>
            </a:r>
            <a:r>
              <a:rPr lang="en-US" sz="2000" dirty="0">
                <a:solidFill>
                  <a:schemeClr val="bg1"/>
                </a:solidFill>
                <a:latin typeface="Adobe Gothic Std B" panose="020B0800000000000000" pitchFamily="34" charset="-128"/>
                <a:ea typeface="Adobe Gothic Std B" panose="020B0800000000000000" pitchFamily="34" charset="-128"/>
              </a:rPr>
              <a:t>, </a:t>
            </a:r>
            <a:r>
              <a:rPr lang="en-US" sz="2000" dirty="0" err="1">
                <a:solidFill>
                  <a:schemeClr val="bg1"/>
                </a:solidFill>
                <a:latin typeface="Adobe Gothic Std B" panose="020B0800000000000000" pitchFamily="34" charset="-128"/>
                <a:ea typeface="Adobe Gothic Std B" panose="020B0800000000000000" pitchFamily="34" charset="-128"/>
              </a:rPr>
              <a:t>infoin</a:t>
            </a:r>
            <a:r>
              <a:rPr lang="en-US" sz="2000" dirty="0">
                <a:solidFill>
                  <a:schemeClr val="bg1"/>
                </a:solidFill>
                <a:latin typeface="Adobe Gothic Std B" panose="020B0800000000000000" pitchFamily="34" charset="-128"/>
                <a:ea typeface="Adobe Gothic Std B" panose="020B0800000000000000" pitchFamily="34" charset="-128"/>
              </a:rPr>
              <a:t> </a:t>
            </a:r>
            <a:r>
              <a:rPr lang="en-US" sz="2000" dirty="0" err="1">
                <a:solidFill>
                  <a:schemeClr val="bg1"/>
                </a:solidFill>
                <a:latin typeface="Adobe Gothic Std B" panose="020B0800000000000000" pitchFamily="34" charset="-128"/>
                <a:ea typeface="Adobe Gothic Std B" panose="020B0800000000000000" pitchFamily="34" charset="-128"/>
              </a:rPr>
              <a:t>waktu</a:t>
            </a:r>
            <a:r>
              <a:rPr lang="en-US" sz="2000" dirty="0">
                <a:solidFill>
                  <a:schemeClr val="bg1"/>
                </a:solidFill>
                <a:latin typeface="Adobe Gothic Std B" panose="020B0800000000000000" pitchFamily="34" charset="-128"/>
                <a:ea typeface="Adobe Gothic Std B" panose="020B0800000000000000" pitchFamily="34" charset="-128"/>
              </a:rPr>
              <a:t>, </a:t>
            </a:r>
            <a:r>
              <a:rPr lang="en-US" sz="2000" dirty="0" err="1">
                <a:solidFill>
                  <a:schemeClr val="bg1"/>
                </a:solidFill>
                <a:latin typeface="Adobe Gothic Std B" panose="020B0800000000000000" pitchFamily="34" charset="-128"/>
                <a:ea typeface="Adobe Gothic Std B" panose="020B0800000000000000" pitchFamily="34" charset="-128"/>
              </a:rPr>
              <a:t>perkenalan</a:t>
            </a:r>
            <a:r>
              <a:rPr lang="en-US" sz="2000" dirty="0">
                <a:solidFill>
                  <a:schemeClr val="bg1"/>
                </a:solidFill>
                <a:latin typeface="Adobe Gothic Std B" panose="020B0800000000000000" pitchFamily="34" charset="-128"/>
                <a:ea typeface="Adobe Gothic Std B" panose="020B0800000000000000" pitchFamily="34" charset="-128"/>
              </a:rPr>
              <a:t> </a:t>
            </a:r>
            <a:r>
              <a:rPr lang="en-US" sz="2000" dirty="0" err="1">
                <a:solidFill>
                  <a:schemeClr val="bg1"/>
                </a:solidFill>
                <a:latin typeface="Adobe Gothic Std B" panose="020B0800000000000000" pitchFamily="34" charset="-128"/>
                <a:ea typeface="Adobe Gothic Std B" panose="020B0800000000000000" pitchFamily="34" charset="-128"/>
              </a:rPr>
              <a:t>tiap</a:t>
            </a:r>
            <a:r>
              <a:rPr lang="en-US" sz="2000" dirty="0">
                <a:solidFill>
                  <a:schemeClr val="bg1"/>
                </a:solidFill>
                <a:latin typeface="Adobe Gothic Std B" panose="020B0800000000000000" pitchFamily="34" charset="-128"/>
                <a:ea typeface="Adobe Gothic Std B" panose="020B0800000000000000" pitchFamily="34" charset="-128"/>
              </a:rPr>
              <a:t> </a:t>
            </a:r>
            <a:r>
              <a:rPr lang="en-US" sz="2000" dirty="0" err="1">
                <a:solidFill>
                  <a:schemeClr val="bg1"/>
                </a:solidFill>
                <a:latin typeface="Adobe Gothic Std B" panose="020B0800000000000000" pitchFamily="34" charset="-128"/>
                <a:ea typeface="Adobe Gothic Std B" panose="020B0800000000000000" pitchFamily="34" charset="-128"/>
              </a:rPr>
              <a:t>pembicara</a:t>
            </a:r>
            <a:r>
              <a:rPr lang="en-US" sz="2000" dirty="0">
                <a:solidFill>
                  <a:schemeClr val="bg1"/>
                </a:solidFill>
                <a:latin typeface="Adobe Gothic Std B" panose="020B0800000000000000" pitchFamily="34" charset="-128"/>
                <a:ea typeface="Adobe Gothic Std B" panose="020B0800000000000000" pitchFamily="34" charset="-128"/>
              </a:rPr>
              <a:t> </a:t>
            </a:r>
            <a:r>
              <a:rPr lang="en-US" sz="2000" dirty="0" err="1">
                <a:solidFill>
                  <a:schemeClr val="bg1"/>
                </a:solidFill>
                <a:latin typeface="Adobe Gothic Std B" panose="020B0800000000000000" pitchFamily="34" charset="-128"/>
                <a:ea typeface="Adobe Gothic Std B" panose="020B0800000000000000" pitchFamily="34" charset="-128"/>
              </a:rPr>
              <a:t>bersama</a:t>
            </a:r>
            <a:r>
              <a:rPr lang="en-US" sz="2000" dirty="0">
                <a:solidFill>
                  <a:schemeClr val="bg1"/>
                </a:solidFill>
                <a:latin typeface="Adobe Gothic Std B" panose="020B0800000000000000" pitchFamily="34" charset="-128"/>
                <a:ea typeface="Adobe Gothic Std B" panose="020B0800000000000000" pitchFamily="34" charset="-128"/>
              </a:rPr>
              <a:t> moderator)</a:t>
            </a:r>
            <a:endParaRPr lang="en-US" sz="2000" dirty="0">
              <a:solidFill>
                <a:schemeClr val="bg1"/>
              </a:solidFill>
            </a:endParaRPr>
          </a:p>
        </p:txBody>
      </p:sp>
      <p:sp>
        <p:nvSpPr>
          <p:cNvPr id="12" name="Rectangle 11">
            <a:extLst>
              <a:ext uri="{FF2B5EF4-FFF2-40B4-BE49-F238E27FC236}">
                <a16:creationId xmlns="" xmlns:a16="http://schemas.microsoft.com/office/drawing/2014/main" id="{D872D65A-375B-4648-A209-8E60C63B328F}"/>
              </a:ext>
            </a:extLst>
          </p:cNvPr>
          <p:cNvSpPr/>
          <p:nvPr/>
        </p:nvSpPr>
        <p:spPr>
          <a:xfrm>
            <a:off x="3069532" y="5308257"/>
            <a:ext cx="5783584" cy="400110"/>
          </a:xfrm>
          <a:prstGeom prst="rect">
            <a:avLst/>
          </a:prstGeom>
          <a:solidFill>
            <a:schemeClr val="accent2"/>
          </a:solidFill>
        </p:spPr>
        <p:txBody>
          <a:bodyPr wrap="square">
            <a:spAutoFit/>
          </a:bodyPr>
          <a:lstStyle/>
          <a:p>
            <a:r>
              <a:rPr lang="en-US" sz="2000" dirty="0">
                <a:latin typeface="Adobe Gothic Std B" panose="020B0800000000000000" pitchFamily="34" charset="-128"/>
                <a:ea typeface="Adobe Gothic Std B" panose="020B0800000000000000" pitchFamily="34" charset="-128"/>
              </a:rPr>
              <a:t>Webinar 1 </a:t>
            </a:r>
            <a:r>
              <a:rPr lang="en-US" sz="2000" dirty="0" err="1">
                <a:latin typeface="Adobe Gothic Std B" panose="020B0800000000000000" pitchFamily="34" charset="-128"/>
                <a:ea typeface="Adobe Gothic Std B" panose="020B0800000000000000" pitchFamily="34" charset="-128"/>
              </a:rPr>
              <a:t>mulai</a:t>
            </a:r>
            <a:r>
              <a:rPr lang="en-US" sz="2000" dirty="0">
                <a:latin typeface="Adobe Gothic Std B" panose="020B0800000000000000" pitchFamily="34" charset="-128"/>
                <a:ea typeface="Adobe Gothic Std B" panose="020B0800000000000000" pitchFamily="34" charset="-128"/>
              </a:rPr>
              <a:t> 10.05 &amp; Webinar 2 </a:t>
            </a:r>
            <a:r>
              <a:rPr lang="en-US" sz="2000" dirty="0" err="1">
                <a:latin typeface="Adobe Gothic Std B" panose="020B0800000000000000" pitchFamily="34" charset="-128"/>
                <a:ea typeface="Adobe Gothic Std B" panose="020B0800000000000000" pitchFamily="34" charset="-128"/>
              </a:rPr>
              <a:t>mulai</a:t>
            </a:r>
            <a:r>
              <a:rPr lang="en-US" sz="2000" dirty="0">
                <a:latin typeface="Adobe Gothic Std B" panose="020B0800000000000000" pitchFamily="34" charset="-128"/>
                <a:ea typeface="Adobe Gothic Std B" panose="020B0800000000000000" pitchFamily="34" charset="-128"/>
              </a:rPr>
              <a:t> 14.05</a:t>
            </a:r>
            <a:endParaRPr lang="en-US" sz="2000" dirty="0"/>
          </a:p>
        </p:txBody>
      </p:sp>
      <p:sp>
        <p:nvSpPr>
          <p:cNvPr id="13" name="Rectangle 12">
            <a:extLst>
              <a:ext uri="{FF2B5EF4-FFF2-40B4-BE49-F238E27FC236}">
                <a16:creationId xmlns="" xmlns:a16="http://schemas.microsoft.com/office/drawing/2014/main" id="{2AFE64D0-55A9-457F-941A-232F01924E3E}"/>
              </a:ext>
            </a:extLst>
          </p:cNvPr>
          <p:cNvSpPr/>
          <p:nvPr/>
        </p:nvSpPr>
        <p:spPr>
          <a:xfrm>
            <a:off x="4744541" y="5708367"/>
            <a:ext cx="2112068" cy="400110"/>
          </a:xfrm>
          <a:prstGeom prst="rect">
            <a:avLst/>
          </a:prstGeom>
        </p:spPr>
        <p:txBody>
          <a:bodyPr wrap="square">
            <a:spAutoFit/>
          </a:bodyPr>
          <a:lstStyle/>
          <a:p>
            <a:r>
              <a:rPr lang="en-US" sz="2000" dirty="0">
                <a:solidFill>
                  <a:schemeClr val="bg1"/>
                </a:solidFill>
                <a:latin typeface="Adobe Gothic Std B" panose="020B0800000000000000" pitchFamily="34" charset="-128"/>
                <a:ea typeface="Adobe Gothic Std B" panose="020B0800000000000000" pitchFamily="34" charset="-128"/>
              </a:rPr>
              <a:t>(Acara </a:t>
            </a:r>
            <a:r>
              <a:rPr lang="en-US" sz="2000" dirty="0" err="1">
                <a:solidFill>
                  <a:schemeClr val="bg1"/>
                </a:solidFill>
                <a:latin typeface="Adobe Gothic Std B" panose="020B0800000000000000" pitchFamily="34" charset="-128"/>
                <a:ea typeface="Adobe Gothic Std B" panose="020B0800000000000000" pitchFamily="34" charset="-128"/>
              </a:rPr>
              <a:t>berjalan</a:t>
            </a:r>
            <a:r>
              <a:rPr lang="en-US" sz="2000" dirty="0">
                <a:solidFill>
                  <a:schemeClr val="bg1"/>
                </a:solidFill>
                <a:latin typeface="Adobe Gothic Std B" panose="020B0800000000000000" pitchFamily="34" charset="-128"/>
                <a:ea typeface="Adobe Gothic Std B" panose="020B0800000000000000" pitchFamily="34" charset="-128"/>
              </a:rPr>
              <a:t>)</a:t>
            </a:r>
            <a:endParaRPr lang="en-US" sz="2000" dirty="0">
              <a:solidFill>
                <a:schemeClr val="bg1"/>
              </a:solidFill>
            </a:endParaRPr>
          </a:p>
        </p:txBody>
      </p:sp>
      <p:sp>
        <p:nvSpPr>
          <p:cNvPr id="14" name="Arrow: Down 13">
            <a:extLst>
              <a:ext uri="{FF2B5EF4-FFF2-40B4-BE49-F238E27FC236}">
                <a16:creationId xmlns="" xmlns:a16="http://schemas.microsoft.com/office/drawing/2014/main" id="{C275475F-8B5D-420F-97AC-BE7892205545}"/>
              </a:ext>
            </a:extLst>
          </p:cNvPr>
          <p:cNvSpPr/>
          <p:nvPr/>
        </p:nvSpPr>
        <p:spPr>
          <a:xfrm>
            <a:off x="5570806" y="2999526"/>
            <a:ext cx="239151" cy="429474"/>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 xmlns:a16="http://schemas.microsoft.com/office/drawing/2014/main" id="{CF2023EC-0492-4210-9212-B9FF471A80BF}"/>
              </a:ext>
            </a:extLst>
          </p:cNvPr>
          <p:cNvSpPr/>
          <p:nvPr/>
        </p:nvSpPr>
        <p:spPr>
          <a:xfrm>
            <a:off x="5570806" y="4743945"/>
            <a:ext cx="239151" cy="429474"/>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7820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107BF77-047F-4A95-BB9F-00B647E20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785" y="-91464"/>
            <a:ext cx="3236370" cy="1725783"/>
          </a:xfrm>
          <a:prstGeom prst="rect">
            <a:avLst/>
          </a:prstGeom>
        </p:spPr>
      </p:pic>
      <p:pic>
        <p:nvPicPr>
          <p:cNvPr id="7" name="Picture 6">
            <a:extLst>
              <a:ext uri="{FF2B5EF4-FFF2-40B4-BE49-F238E27FC236}">
                <a16:creationId xmlns="" xmlns:a16="http://schemas.microsoft.com/office/drawing/2014/main" id="{72DE5109-658E-4CDF-BA8D-2B9DA09DA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9858" y="0"/>
            <a:ext cx="882142" cy="1473958"/>
          </a:xfrm>
          <a:prstGeom prst="rect">
            <a:avLst/>
          </a:prstGeom>
        </p:spPr>
      </p:pic>
      <p:grpSp>
        <p:nvGrpSpPr>
          <p:cNvPr id="6" name="Group 5">
            <a:extLst>
              <a:ext uri="{FF2B5EF4-FFF2-40B4-BE49-F238E27FC236}">
                <a16:creationId xmlns="" xmlns:a16="http://schemas.microsoft.com/office/drawing/2014/main" id="{49764FC2-1B3A-4F06-BCD4-148E2948CEAE}"/>
              </a:ext>
            </a:extLst>
          </p:cNvPr>
          <p:cNvGrpSpPr/>
          <p:nvPr/>
        </p:nvGrpSpPr>
        <p:grpSpPr>
          <a:xfrm>
            <a:off x="3073859" y="129654"/>
            <a:ext cx="6114197" cy="1105469"/>
            <a:chOff x="3179928" y="218364"/>
            <a:chExt cx="6114197" cy="1105469"/>
          </a:xfrm>
        </p:grpSpPr>
        <p:sp>
          <p:nvSpPr>
            <p:cNvPr id="2" name="TextBox 1">
              <a:extLst>
                <a:ext uri="{FF2B5EF4-FFF2-40B4-BE49-F238E27FC236}">
                  <a16:creationId xmlns="" xmlns:a16="http://schemas.microsoft.com/office/drawing/2014/main" id="{7E83C6BE-BC1A-4A8F-9373-E51F63EAD8FA}"/>
                </a:ext>
              </a:extLst>
            </p:cNvPr>
            <p:cNvSpPr txBox="1"/>
            <p:nvPr/>
          </p:nvSpPr>
          <p:spPr>
            <a:xfrm>
              <a:off x="3179928" y="450376"/>
              <a:ext cx="6114197" cy="769441"/>
            </a:xfrm>
            <a:prstGeom prst="rect">
              <a:avLst/>
            </a:prstGeom>
            <a:noFill/>
          </p:spPr>
          <p:txBody>
            <a:bodyPr wrap="square" rtlCol="0">
              <a:spAutoFit/>
            </a:bodyPr>
            <a:lstStyle/>
            <a:p>
              <a:pPr algn="ctr"/>
              <a:r>
                <a:rPr lang="en-US" sz="4400" dirty="0">
                  <a:solidFill>
                    <a:srgbClr val="FF8B01"/>
                  </a:solidFill>
                  <a:latin typeface="Franklin Gothic Heavy" panose="020B0903020102020204" pitchFamily="34" charset="0"/>
                </a:rPr>
                <a:t>MoU ANDIRA UTAMI</a:t>
              </a:r>
            </a:p>
          </p:txBody>
        </p:sp>
        <p:sp>
          <p:nvSpPr>
            <p:cNvPr id="3" name="Rectangle 2">
              <a:extLst>
                <a:ext uri="{FF2B5EF4-FFF2-40B4-BE49-F238E27FC236}">
                  <a16:creationId xmlns="" xmlns:a16="http://schemas.microsoft.com/office/drawing/2014/main" id="{6574479C-ACD4-41E6-AF25-3F1FB57D229F}"/>
                </a:ext>
              </a:extLst>
            </p:cNvPr>
            <p:cNvSpPr/>
            <p:nvPr/>
          </p:nvSpPr>
          <p:spPr>
            <a:xfrm>
              <a:off x="3179928" y="218364"/>
              <a:ext cx="6114197" cy="1105469"/>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 xmlns:a16="http://schemas.microsoft.com/office/drawing/2014/main" id="{52A7D481-E3F4-4321-B408-FF77DD031A24}"/>
              </a:ext>
            </a:extLst>
          </p:cNvPr>
          <p:cNvGrpSpPr/>
          <p:nvPr/>
        </p:nvGrpSpPr>
        <p:grpSpPr>
          <a:xfrm>
            <a:off x="5653373" y="1363119"/>
            <a:ext cx="4595584" cy="5494881"/>
            <a:chOff x="3815686" y="1363119"/>
            <a:chExt cx="4560627" cy="5494881"/>
          </a:xfrm>
          <a:solidFill>
            <a:schemeClr val="accent2"/>
          </a:solidFill>
        </p:grpSpPr>
        <p:sp>
          <p:nvSpPr>
            <p:cNvPr id="4" name="Rectangle 3">
              <a:extLst>
                <a:ext uri="{FF2B5EF4-FFF2-40B4-BE49-F238E27FC236}">
                  <a16:creationId xmlns="" xmlns:a16="http://schemas.microsoft.com/office/drawing/2014/main" id="{5265C1AC-ACF8-4E2E-A628-A75DA08719C6}"/>
                </a:ext>
              </a:extLst>
            </p:cNvPr>
            <p:cNvSpPr/>
            <p:nvPr/>
          </p:nvSpPr>
          <p:spPr>
            <a:xfrm>
              <a:off x="3815686" y="1363119"/>
              <a:ext cx="4560627" cy="54948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 xmlns:a16="http://schemas.microsoft.com/office/drawing/2014/main" id="{EE19C409-9538-436B-84F1-A1240919C1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4894" y="1473958"/>
              <a:ext cx="3712128" cy="5254388"/>
            </a:xfrm>
            <a:prstGeom prst="rect">
              <a:avLst/>
            </a:prstGeom>
            <a:grpFill/>
            <a:ln>
              <a:noFill/>
            </a:ln>
            <a:extLst/>
          </p:spPr>
        </p:pic>
      </p:grpSp>
      <p:sp>
        <p:nvSpPr>
          <p:cNvPr id="11" name="TextBox 10">
            <a:extLst>
              <a:ext uri="{FF2B5EF4-FFF2-40B4-BE49-F238E27FC236}">
                <a16:creationId xmlns="" xmlns:a16="http://schemas.microsoft.com/office/drawing/2014/main" id="{02F898CE-4105-48D0-95CD-3F79813F8FFA}"/>
              </a:ext>
            </a:extLst>
          </p:cNvPr>
          <p:cNvSpPr txBox="1"/>
          <p:nvPr/>
        </p:nvSpPr>
        <p:spPr>
          <a:xfrm>
            <a:off x="476659" y="3330053"/>
            <a:ext cx="3957851" cy="1200329"/>
          </a:xfrm>
          <a:prstGeom prst="rect">
            <a:avLst/>
          </a:prstGeom>
          <a:noFill/>
        </p:spPr>
        <p:txBody>
          <a:bodyPr wrap="square" rtlCol="0">
            <a:spAutoFit/>
          </a:bodyPr>
          <a:lstStyle/>
          <a:p>
            <a:pPr algn="just"/>
            <a:r>
              <a:rPr lang="en-US" dirty="0" err="1">
                <a:solidFill>
                  <a:srgbClr val="FF8B01"/>
                </a:solidFill>
                <a:latin typeface="Franklin Gothic Heavy" panose="020B0903020102020204" pitchFamily="34" charset="0"/>
              </a:rPr>
              <a:t>Berikut</a:t>
            </a:r>
            <a:r>
              <a:rPr lang="en-US" dirty="0">
                <a:solidFill>
                  <a:srgbClr val="FF8B01"/>
                </a:solidFill>
                <a:latin typeface="Franklin Gothic Heavy" panose="020B0903020102020204" pitchFamily="34" charset="0"/>
              </a:rPr>
              <a:t> </a:t>
            </a:r>
            <a:r>
              <a:rPr lang="en-US" dirty="0" err="1">
                <a:solidFill>
                  <a:srgbClr val="FF8B01"/>
                </a:solidFill>
                <a:latin typeface="Franklin Gothic Heavy" panose="020B0903020102020204" pitchFamily="34" charset="0"/>
              </a:rPr>
              <a:t>adalah</a:t>
            </a:r>
            <a:r>
              <a:rPr lang="en-US" dirty="0">
                <a:solidFill>
                  <a:srgbClr val="FF8B01"/>
                </a:solidFill>
                <a:latin typeface="Franklin Gothic Heavy" panose="020B0903020102020204" pitchFamily="34" charset="0"/>
              </a:rPr>
              <a:t> </a:t>
            </a:r>
            <a:r>
              <a:rPr lang="en-US" dirty="0" err="1">
                <a:solidFill>
                  <a:srgbClr val="FF8B01"/>
                </a:solidFill>
                <a:latin typeface="Franklin Gothic Heavy" panose="020B0903020102020204" pitchFamily="34" charset="0"/>
              </a:rPr>
              <a:t>lampiran</a:t>
            </a:r>
            <a:r>
              <a:rPr lang="en-US" dirty="0">
                <a:solidFill>
                  <a:srgbClr val="FF8B01"/>
                </a:solidFill>
                <a:latin typeface="Franklin Gothic Heavy" panose="020B0903020102020204" pitchFamily="34" charset="0"/>
              </a:rPr>
              <a:t> MoU </a:t>
            </a:r>
            <a:r>
              <a:rPr lang="en-US" dirty="0" err="1">
                <a:solidFill>
                  <a:srgbClr val="FF8B01"/>
                </a:solidFill>
                <a:latin typeface="Franklin Gothic Heavy" panose="020B0903020102020204" pitchFamily="34" charset="0"/>
              </a:rPr>
              <a:t>Andira</a:t>
            </a:r>
            <a:r>
              <a:rPr lang="en-US" dirty="0">
                <a:solidFill>
                  <a:srgbClr val="FF8B01"/>
                </a:solidFill>
                <a:latin typeface="Franklin Gothic Heavy" panose="020B0903020102020204" pitchFamily="34" charset="0"/>
              </a:rPr>
              <a:t> </a:t>
            </a:r>
            <a:r>
              <a:rPr lang="en-US" dirty="0" err="1">
                <a:solidFill>
                  <a:srgbClr val="FF8B01"/>
                </a:solidFill>
                <a:latin typeface="Franklin Gothic Heavy" panose="020B0903020102020204" pitchFamily="34" charset="0"/>
              </a:rPr>
              <a:t>Utami</a:t>
            </a:r>
            <a:r>
              <a:rPr lang="en-US" dirty="0">
                <a:solidFill>
                  <a:srgbClr val="FF8B01"/>
                </a:solidFill>
                <a:latin typeface="Franklin Gothic Heavy" panose="020B0903020102020204" pitchFamily="34" charset="0"/>
              </a:rPr>
              <a:t>. </a:t>
            </a:r>
            <a:r>
              <a:rPr lang="en-US" dirty="0" err="1">
                <a:solidFill>
                  <a:srgbClr val="FF8B01"/>
                </a:solidFill>
                <a:latin typeface="Franklin Gothic Heavy" panose="020B0903020102020204" pitchFamily="34" charset="0"/>
              </a:rPr>
              <a:t>Biaya</a:t>
            </a:r>
            <a:r>
              <a:rPr lang="en-US" dirty="0">
                <a:solidFill>
                  <a:srgbClr val="FF8B01"/>
                </a:solidFill>
                <a:latin typeface="Franklin Gothic Heavy" panose="020B0903020102020204" pitchFamily="34" charset="0"/>
              </a:rPr>
              <a:t> </a:t>
            </a:r>
            <a:r>
              <a:rPr lang="en-US" dirty="0" err="1">
                <a:solidFill>
                  <a:srgbClr val="FF8B01"/>
                </a:solidFill>
                <a:latin typeface="Franklin Gothic Heavy" panose="020B0903020102020204" pitchFamily="34" charset="0"/>
              </a:rPr>
              <a:t>untuk</a:t>
            </a:r>
            <a:r>
              <a:rPr lang="en-US" dirty="0">
                <a:solidFill>
                  <a:srgbClr val="FF8B01"/>
                </a:solidFill>
                <a:latin typeface="Franklin Gothic Heavy" panose="020B0903020102020204" pitchFamily="34" charset="0"/>
              </a:rPr>
              <a:t> </a:t>
            </a:r>
            <a:r>
              <a:rPr lang="en-US" dirty="0" err="1">
                <a:solidFill>
                  <a:srgbClr val="FF8B01"/>
                </a:solidFill>
                <a:latin typeface="Franklin Gothic Heavy" panose="020B0903020102020204" pitchFamily="34" charset="0"/>
              </a:rPr>
              <a:t>pembicara</a:t>
            </a:r>
            <a:r>
              <a:rPr lang="en-US" dirty="0">
                <a:solidFill>
                  <a:srgbClr val="FF8B01"/>
                </a:solidFill>
                <a:latin typeface="Franklin Gothic Heavy" panose="020B0903020102020204" pitchFamily="34" charset="0"/>
              </a:rPr>
              <a:t> dan </a:t>
            </a:r>
            <a:r>
              <a:rPr lang="en-US" dirty="0" err="1">
                <a:solidFill>
                  <a:srgbClr val="FF8B01"/>
                </a:solidFill>
                <a:latin typeface="Franklin Gothic Heavy" panose="020B0903020102020204" pitchFamily="34" charset="0"/>
              </a:rPr>
              <a:t>promosi</a:t>
            </a:r>
            <a:r>
              <a:rPr lang="en-US" dirty="0">
                <a:solidFill>
                  <a:srgbClr val="FF8B01"/>
                </a:solidFill>
                <a:latin typeface="Franklin Gothic Heavy" panose="020B0903020102020204" pitchFamily="34" charset="0"/>
              </a:rPr>
              <a:t> </a:t>
            </a:r>
            <a:r>
              <a:rPr lang="en-US" dirty="0" err="1">
                <a:solidFill>
                  <a:srgbClr val="FF8B01"/>
                </a:solidFill>
                <a:latin typeface="Franklin Gothic Heavy" panose="020B0903020102020204" pitchFamily="34" charset="0"/>
              </a:rPr>
              <a:t>sebesar</a:t>
            </a:r>
            <a:r>
              <a:rPr lang="en-US" dirty="0">
                <a:solidFill>
                  <a:srgbClr val="FF8B01"/>
                </a:solidFill>
                <a:latin typeface="Franklin Gothic Heavy" panose="020B0903020102020204" pitchFamily="34" charset="0"/>
              </a:rPr>
              <a:t> Rp 1.000.000 </a:t>
            </a:r>
          </a:p>
        </p:txBody>
      </p:sp>
    </p:spTree>
    <p:extLst>
      <p:ext uri="{BB962C8B-B14F-4D97-AF65-F5344CB8AC3E}">
        <p14:creationId xmlns:p14="http://schemas.microsoft.com/office/powerpoint/2010/main" val="25974240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107BF77-047F-4A95-BB9F-00B647E20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73" y="-125583"/>
            <a:ext cx="3236370" cy="1725783"/>
          </a:xfrm>
          <a:prstGeom prst="rect">
            <a:avLst/>
          </a:prstGeom>
        </p:spPr>
      </p:pic>
      <p:pic>
        <p:nvPicPr>
          <p:cNvPr id="7" name="Picture 6">
            <a:extLst>
              <a:ext uri="{FF2B5EF4-FFF2-40B4-BE49-F238E27FC236}">
                <a16:creationId xmlns="" xmlns:a16="http://schemas.microsoft.com/office/drawing/2014/main" id="{72DE5109-658E-4CDF-BA8D-2B9DA09DA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9858" y="0"/>
            <a:ext cx="882142" cy="1473958"/>
          </a:xfrm>
          <a:prstGeom prst="rect">
            <a:avLst/>
          </a:prstGeom>
        </p:spPr>
      </p:pic>
      <p:sp>
        <p:nvSpPr>
          <p:cNvPr id="2" name="TextBox 1">
            <a:extLst>
              <a:ext uri="{FF2B5EF4-FFF2-40B4-BE49-F238E27FC236}">
                <a16:creationId xmlns="" xmlns:a16="http://schemas.microsoft.com/office/drawing/2014/main" id="{7E83C6BE-BC1A-4A8F-9373-E51F63EAD8FA}"/>
              </a:ext>
            </a:extLst>
          </p:cNvPr>
          <p:cNvSpPr txBox="1"/>
          <p:nvPr/>
        </p:nvSpPr>
        <p:spPr>
          <a:xfrm>
            <a:off x="3179926" y="64812"/>
            <a:ext cx="6114197" cy="1200329"/>
          </a:xfrm>
          <a:prstGeom prst="rect">
            <a:avLst/>
          </a:prstGeom>
          <a:noFill/>
        </p:spPr>
        <p:txBody>
          <a:bodyPr wrap="square" rtlCol="0">
            <a:spAutoFit/>
          </a:bodyPr>
          <a:lstStyle/>
          <a:p>
            <a:pPr algn="ctr"/>
            <a:r>
              <a:rPr lang="en-US" sz="3600" dirty="0">
                <a:solidFill>
                  <a:srgbClr val="FF8B01"/>
                </a:solidFill>
                <a:latin typeface="Franklin Gothic Heavy" panose="020B0903020102020204" pitchFamily="34" charset="0"/>
              </a:rPr>
              <a:t>CONTENT PLAN </a:t>
            </a:r>
          </a:p>
          <a:p>
            <a:pPr algn="ctr"/>
            <a:r>
              <a:rPr lang="en-US" sz="3600" dirty="0">
                <a:solidFill>
                  <a:srgbClr val="FF8B01"/>
                </a:solidFill>
                <a:latin typeface="Franklin Gothic Heavy" panose="020B0903020102020204" pitchFamily="34" charset="0"/>
              </a:rPr>
              <a:t>ANDIRA UTAMI</a:t>
            </a:r>
          </a:p>
        </p:txBody>
      </p:sp>
      <p:sp>
        <p:nvSpPr>
          <p:cNvPr id="3" name="Rectangle 2">
            <a:extLst>
              <a:ext uri="{FF2B5EF4-FFF2-40B4-BE49-F238E27FC236}">
                <a16:creationId xmlns="" xmlns:a16="http://schemas.microsoft.com/office/drawing/2014/main" id="{6574479C-ACD4-41E6-AF25-3F1FB57D229F}"/>
              </a:ext>
            </a:extLst>
          </p:cNvPr>
          <p:cNvSpPr/>
          <p:nvPr/>
        </p:nvSpPr>
        <p:spPr>
          <a:xfrm>
            <a:off x="3179927" y="86997"/>
            <a:ext cx="6114197" cy="1105469"/>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 xmlns:a16="http://schemas.microsoft.com/office/drawing/2014/main" id="{EB31D638-64A7-4A13-88A1-EDF308D3A343}"/>
              </a:ext>
            </a:extLst>
          </p:cNvPr>
          <p:cNvGraphicFramePr>
            <a:graphicFrameLocks noGrp="1"/>
          </p:cNvGraphicFramePr>
          <p:nvPr>
            <p:extLst>
              <p:ext uri="{D42A27DB-BD31-4B8C-83A1-F6EECF244321}">
                <p14:modId xmlns:p14="http://schemas.microsoft.com/office/powerpoint/2010/main" val="4094856189"/>
              </p:ext>
            </p:extLst>
          </p:nvPr>
        </p:nvGraphicFramePr>
        <p:xfrm>
          <a:off x="578372" y="1405045"/>
          <a:ext cx="10599144" cy="5386507"/>
        </p:xfrm>
        <a:graphic>
          <a:graphicData uri="http://schemas.openxmlformats.org/drawingml/2006/table">
            <a:tbl>
              <a:tblPr/>
              <a:tblGrid>
                <a:gridCol w="375950">
                  <a:extLst>
                    <a:ext uri="{9D8B030D-6E8A-4147-A177-3AD203B41FA5}">
                      <a16:colId xmlns="" xmlns:a16="http://schemas.microsoft.com/office/drawing/2014/main" val="40387460"/>
                    </a:ext>
                  </a:extLst>
                </a:gridCol>
                <a:gridCol w="760642">
                  <a:extLst>
                    <a:ext uri="{9D8B030D-6E8A-4147-A177-3AD203B41FA5}">
                      <a16:colId xmlns="" xmlns:a16="http://schemas.microsoft.com/office/drawing/2014/main" val="3421561903"/>
                    </a:ext>
                  </a:extLst>
                </a:gridCol>
                <a:gridCol w="515838">
                  <a:extLst>
                    <a:ext uri="{9D8B030D-6E8A-4147-A177-3AD203B41FA5}">
                      <a16:colId xmlns="" xmlns:a16="http://schemas.microsoft.com/office/drawing/2014/main" val="1136605806"/>
                    </a:ext>
                  </a:extLst>
                </a:gridCol>
                <a:gridCol w="1673656">
                  <a:extLst>
                    <a:ext uri="{9D8B030D-6E8A-4147-A177-3AD203B41FA5}">
                      <a16:colId xmlns="" xmlns:a16="http://schemas.microsoft.com/office/drawing/2014/main" val="3337560483"/>
                    </a:ext>
                  </a:extLst>
                </a:gridCol>
                <a:gridCol w="7273058">
                  <a:extLst>
                    <a:ext uri="{9D8B030D-6E8A-4147-A177-3AD203B41FA5}">
                      <a16:colId xmlns="" xmlns:a16="http://schemas.microsoft.com/office/drawing/2014/main" val="4219509879"/>
                    </a:ext>
                  </a:extLst>
                </a:gridCol>
              </a:tblGrid>
              <a:tr h="191397">
                <a:tc gridSpan="5">
                  <a:txBody>
                    <a:bodyPr/>
                    <a:lstStyle/>
                    <a:p>
                      <a:pPr algn="ctr" rtl="0" fontAlgn="b">
                        <a:spcBef>
                          <a:spcPts val="0"/>
                        </a:spcBef>
                        <a:spcAft>
                          <a:spcPts val="0"/>
                        </a:spcAft>
                      </a:pPr>
                      <a:r>
                        <a:rPr lang="da-DK" sz="1200" b="1" i="0" u="none" strike="noStrike" dirty="0">
                          <a:solidFill>
                            <a:srgbClr val="FF8B01"/>
                          </a:solidFill>
                          <a:effectLst/>
                          <a:latin typeface="Calibri" panose="020F0502020204030204" pitchFamily="34" charset="0"/>
                        </a:rPr>
                        <a:t>Timeline Konten Feeds (April-Mei 2020)</a:t>
                      </a:r>
                      <a:endParaRPr lang="da-DK" sz="1200" dirty="0">
                        <a:solidFill>
                          <a:srgbClr val="FF8B01"/>
                        </a:solidFill>
                        <a:effectLst/>
                      </a:endParaRPr>
                    </a:p>
                  </a:txBody>
                  <a:tcPr marL="6881" marR="6881" marT="12385" marB="12385" anchor="b">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334286962"/>
                  </a:ext>
                </a:extLst>
              </a:tr>
              <a:tr h="359962">
                <a:tc>
                  <a:txBody>
                    <a:bodyPr/>
                    <a:lstStyle/>
                    <a:p>
                      <a:pPr algn="ctr" rtl="0" fontAlgn="ctr">
                        <a:spcBef>
                          <a:spcPts val="0"/>
                        </a:spcBef>
                        <a:spcAft>
                          <a:spcPts val="0"/>
                        </a:spcAft>
                      </a:pPr>
                      <a:r>
                        <a:rPr lang="en-US" sz="1200" b="1" i="0" u="none" strike="noStrike">
                          <a:solidFill>
                            <a:srgbClr val="FF8B01"/>
                          </a:solidFill>
                          <a:effectLst/>
                          <a:latin typeface="Calibri" panose="020F0502020204030204" pitchFamily="34" charset="0"/>
                        </a:rPr>
                        <a:t>No</a:t>
                      </a:r>
                      <a:endParaRPr lang="en-US" sz="1200">
                        <a:solidFill>
                          <a:srgbClr val="FF8B01"/>
                        </a:solidFill>
                        <a:effectLst/>
                      </a:endParaRPr>
                    </a:p>
                  </a:txBody>
                  <a:tcPr marL="6881" marR="6881" marT="12385" marB="12385"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FFFF"/>
                    </a:solidFill>
                  </a:tcPr>
                </a:tc>
                <a:tc>
                  <a:txBody>
                    <a:bodyPr/>
                    <a:lstStyle/>
                    <a:p>
                      <a:pPr algn="ctr" rtl="0" fontAlgn="ctr">
                        <a:spcBef>
                          <a:spcPts val="0"/>
                        </a:spcBef>
                        <a:spcAft>
                          <a:spcPts val="0"/>
                        </a:spcAft>
                      </a:pPr>
                      <a:r>
                        <a:rPr lang="en-US" sz="1200" b="1" i="0" u="none" strike="noStrike" dirty="0" err="1">
                          <a:solidFill>
                            <a:srgbClr val="FF8B01"/>
                          </a:solidFill>
                          <a:effectLst/>
                          <a:latin typeface="Calibri" panose="020F0502020204030204" pitchFamily="34" charset="0"/>
                        </a:rPr>
                        <a:t>Jadwal</a:t>
                      </a:r>
                      <a:r>
                        <a:rPr lang="en-US" sz="1200" b="1" i="0" u="none" strike="noStrike" dirty="0">
                          <a:solidFill>
                            <a:srgbClr val="FF8B01"/>
                          </a:solidFill>
                          <a:effectLst/>
                          <a:latin typeface="Calibri" panose="020F0502020204030204" pitchFamily="34" charset="0"/>
                        </a:rPr>
                        <a:t> Posting</a:t>
                      </a:r>
                      <a:endParaRPr lang="en-US" sz="1200" dirty="0">
                        <a:solidFill>
                          <a:srgbClr val="FF8B01"/>
                        </a:solidFill>
                        <a:effectLst/>
                      </a:endParaRPr>
                    </a:p>
                  </a:txBody>
                  <a:tcPr marL="6881" marR="6881" marT="12385" marB="12385"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FFFF"/>
                    </a:solidFill>
                  </a:tcPr>
                </a:tc>
                <a:tc>
                  <a:txBody>
                    <a:bodyPr/>
                    <a:lstStyle/>
                    <a:p>
                      <a:pPr algn="ctr" rtl="0" fontAlgn="ctr">
                        <a:spcBef>
                          <a:spcPts val="0"/>
                        </a:spcBef>
                        <a:spcAft>
                          <a:spcPts val="0"/>
                        </a:spcAft>
                      </a:pPr>
                      <a:r>
                        <a:rPr lang="en-US" sz="1200" b="1" i="0" u="none" strike="noStrike">
                          <a:solidFill>
                            <a:srgbClr val="FF8B01"/>
                          </a:solidFill>
                          <a:effectLst/>
                          <a:latin typeface="Calibri" panose="020F0502020204030204" pitchFamily="34" charset="0"/>
                        </a:rPr>
                        <a:t>Waktu</a:t>
                      </a:r>
                      <a:endParaRPr lang="en-US" sz="1200">
                        <a:solidFill>
                          <a:srgbClr val="FF8B01"/>
                        </a:solidFill>
                        <a:effectLst/>
                      </a:endParaRPr>
                    </a:p>
                  </a:txBody>
                  <a:tcPr marL="6881" marR="6881" marT="12385" marB="12385"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FFFF"/>
                    </a:solidFill>
                  </a:tcPr>
                </a:tc>
                <a:tc>
                  <a:txBody>
                    <a:bodyPr/>
                    <a:lstStyle/>
                    <a:p>
                      <a:pPr algn="ctr" rtl="0" fontAlgn="ctr">
                        <a:spcBef>
                          <a:spcPts val="0"/>
                        </a:spcBef>
                        <a:spcAft>
                          <a:spcPts val="0"/>
                        </a:spcAft>
                      </a:pPr>
                      <a:r>
                        <a:rPr lang="en-US" sz="1200" b="1" i="0" u="none" strike="noStrike">
                          <a:solidFill>
                            <a:srgbClr val="FF8B01"/>
                          </a:solidFill>
                          <a:effectLst/>
                          <a:latin typeface="Calibri" panose="020F0502020204030204" pitchFamily="34" charset="0"/>
                        </a:rPr>
                        <a:t>Visual</a:t>
                      </a:r>
                      <a:endParaRPr lang="en-US" sz="1200">
                        <a:solidFill>
                          <a:srgbClr val="FF8B01"/>
                        </a:solidFill>
                        <a:effectLst/>
                      </a:endParaRPr>
                    </a:p>
                  </a:txBody>
                  <a:tcPr marL="6881" marR="6881" marT="12385" marB="12385"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FFFF"/>
                    </a:solidFill>
                  </a:tcPr>
                </a:tc>
                <a:tc>
                  <a:txBody>
                    <a:bodyPr/>
                    <a:lstStyle/>
                    <a:p>
                      <a:pPr algn="ctr" rtl="0" fontAlgn="ctr">
                        <a:spcBef>
                          <a:spcPts val="0"/>
                        </a:spcBef>
                        <a:spcAft>
                          <a:spcPts val="0"/>
                        </a:spcAft>
                      </a:pPr>
                      <a:r>
                        <a:rPr lang="en-US" sz="1200" b="1" i="0" u="none" strike="noStrike" dirty="0">
                          <a:solidFill>
                            <a:srgbClr val="FF8B01"/>
                          </a:solidFill>
                          <a:effectLst/>
                          <a:latin typeface="Calibri" panose="020F0502020204030204" pitchFamily="34" charset="0"/>
                        </a:rPr>
                        <a:t>Caption</a:t>
                      </a:r>
                      <a:endParaRPr lang="en-US" sz="1200" dirty="0">
                        <a:solidFill>
                          <a:srgbClr val="FF8B01"/>
                        </a:solidFill>
                        <a:effectLst/>
                      </a:endParaRPr>
                    </a:p>
                  </a:txBody>
                  <a:tcPr marL="6881" marR="6881" marT="12385" marB="12385"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FFFF"/>
                    </a:solidFill>
                  </a:tcPr>
                </a:tc>
                <a:extLst>
                  <a:ext uri="{0D108BD9-81ED-4DB2-BD59-A6C34878D82A}">
                    <a16:rowId xmlns="" xmlns:a16="http://schemas.microsoft.com/office/drawing/2014/main" val="1105193126"/>
                  </a:ext>
                </a:extLst>
              </a:tr>
              <a:tr h="1708486">
                <a:tc>
                  <a:txBody>
                    <a:bodyPr/>
                    <a:lstStyle/>
                    <a:p>
                      <a:pPr algn="ctr" rtl="0" fontAlgn="ctr">
                        <a:spcBef>
                          <a:spcPts val="0"/>
                        </a:spcBef>
                        <a:spcAft>
                          <a:spcPts val="0"/>
                        </a:spcAft>
                      </a:pPr>
                      <a:r>
                        <a:rPr lang="en-US" sz="1200" b="1" i="0" u="none" strike="noStrike" dirty="0">
                          <a:solidFill>
                            <a:srgbClr val="FF8B01"/>
                          </a:solidFill>
                          <a:effectLst/>
                          <a:latin typeface="+mn-lt"/>
                        </a:rPr>
                        <a:t>1</a:t>
                      </a:r>
                      <a:endParaRPr lang="en-US" sz="1200" b="1" dirty="0">
                        <a:solidFill>
                          <a:srgbClr val="FF8B01"/>
                        </a:solidFill>
                        <a:effectLst/>
                        <a:latin typeface="+mn-lt"/>
                      </a:endParaRPr>
                    </a:p>
                  </a:txBody>
                  <a:tcPr marL="6881" marR="6881" marT="12385" marB="12385"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dirty="0">
                          <a:solidFill>
                            <a:srgbClr val="FF8B01"/>
                          </a:solidFill>
                          <a:effectLst/>
                          <a:latin typeface="+mn-lt"/>
                        </a:rPr>
                        <a:t>4/19/2020</a:t>
                      </a:r>
                      <a:endParaRPr lang="en-US" sz="1200" b="1" dirty="0">
                        <a:solidFill>
                          <a:srgbClr val="FF8B01"/>
                        </a:solidFill>
                        <a:effectLst/>
                        <a:latin typeface="+mn-lt"/>
                      </a:endParaRPr>
                    </a:p>
                  </a:txBody>
                  <a:tcPr marL="6881" marR="6881" marT="12385" marB="12385"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dirty="0">
                          <a:solidFill>
                            <a:srgbClr val="FF8B01"/>
                          </a:solidFill>
                          <a:effectLst/>
                          <a:latin typeface="+mn-lt"/>
                        </a:rPr>
                        <a:t>3:00 PM</a:t>
                      </a:r>
                      <a:endParaRPr lang="en-US" sz="1200" b="1" dirty="0">
                        <a:solidFill>
                          <a:srgbClr val="FF8B01"/>
                        </a:solidFill>
                        <a:effectLst/>
                        <a:latin typeface="+mn-lt"/>
                      </a:endParaRPr>
                    </a:p>
                  </a:txBody>
                  <a:tcPr marL="6881" marR="6881" marT="12385" marB="12385"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dirty="0" err="1">
                          <a:solidFill>
                            <a:srgbClr val="FF8B01"/>
                          </a:solidFill>
                          <a:effectLst/>
                          <a:latin typeface="+mn-lt"/>
                        </a:rPr>
                        <a:t>Foto</a:t>
                      </a:r>
                      <a:r>
                        <a:rPr lang="en-US" sz="1200" b="1" i="0" u="none" strike="noStrike" dirty="0">
                          <a:solidFill>
                            <a:srgbClr val="FF8B01"/>
                          </a:solidFill>
                          <a:effectLst/>
                          <a:latin typeface="+mn-lt"/>
                        </a:rPr>
                        <a:t> selfie </a:t>
                      </a:r>
                      <a:r>
                        <a:rPr lang="en-US" sz="1200" b="1" i="0" u="none" strike="noStrike" dirty="0" err="1">
                          <a:solidFill>
                            <a:srgbClr val="FF8B01"/>
                          </a:solidFill>
                          <a:effectLst/>
                          <a:latin typeface="+mn-lt"/>
                        </a:rPr>
                        <a:t>dengan</a:t>
                      </a:r>
                      <a:r>
                        <a:rPr lang="en-US" sz="1200" b="1" i="0" u="none" strike="noStrike" dirty="0">
                          <a:solidFill>
                            <a:srgbClr val="FF8B01"/>
                          </a:solidFill>
                          <a:effectLst/>
                          <a:latin typeface="+mn-lt"/>
                        </a:rPr>
                        <a:t> tulisan Fun Charity Festival</a:t>
                      </a:r>
                      <a:endParaRPr lang="en-US" sz="1200" b="1" dirty="0">
                        <a:solidFill>
                          <a:srgbClr val="FF8B01"/>
                        </a:solidFill>
                        <a:effectLst/>
                        <a:latin typeface="+mn-lt"/>
                      </a:endParaRPr>
                    </a:p>
                  </a:txBody>
                  <a:tcPr marL="6881" marR="6881" marT="12385" marB="12385"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dirty="0">
                          <a:solidFill>
                            <a:srgbClr val="FF8B01"/>
                          </a:solidFill>
                          <a:effectLst/>
                          <a:latin typeface="+mn-lt"/>
                        </a:rPr>
                        <a:t>Halo everyone! </a:t>
                      </a:r>
                      <a:r>
                        <a:rPr lang="en-US" sz="1200" b="1" i="0" u="none" strike="noStrike" dirty="0" err="1">
                          <a:solidFill>
                            <a:srgbClr val="FF8B01"/>
                          </a:solidFill>
                          <a:effectLst/>
                          <a:latin typeface="+mn-lt"/>
                        </a:rPr>
                        <a:t>Buat</a:t>
                      </a:r>
                      <a:r>
                        <a:rPr lang="en-US" sz="1200" b="1" i="0" u="none" strike="noStrike" dirty="0">
                          <a:solidFill>
                            <a:srgbClr val="FF8B01"/>
                          </a:solidFill>
                          <a:effectLst/>
                          <a:latin typeface="+mn-lt"/>
                        </a:rPr>
                        <a:t> kalian yang </a:t>
                      </a:r>
                      <a:r>
                        <a:rPr lang="en-US" sz="1200" b="1" i="0" u="none" strike="noStrike" dirty="0" err="1">
                          <a:solidFill>
                            <a:srgbClr val="FF8B01"/>
                          </a:solidFill>
                          <a:effectLst/>
                          <a:latin typeface="+mn-lt"/>
                        </a:rPr>
                        <a:t>sedang</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menjalankan</a:t>
                      </a:r>
                      <a:r>
                        <a:rPr lang="en-US" sz="1200" b="1" i="0" u="none" strike="noStrike" dirty="0">
                          <a:solidFill>
                            <a:srgbClr val="FF8B01"/>
                          </a:solidFill>
                          <a:effectLst/>
                          <a:latin typeface="+mn-lt"/>
                        </a:rPr>
                        <a:t> Work/Study From Home </a:t>
                      </a:r>
                      <a:r>
                        <a:rPr lang="en-US" sz="1200" b="1" i="0" u="none" strike="noStrike" dirty="0" err="1">
                          <a:solidFill>
                            <a:srgbClr val="FF8B01"/>
                          </a:solidFill>
                          <a:effectLst/>
                          <a:latin typeface="+mn-lt"/>
                        </a:rPr>
                        <a:t>tetap</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dirumah</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jaga</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jarak</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sosial</a:t>
                      </a:r>
                      <a:r>
                        <a:rPr lang="en-US" sz="1200" b="1" i="0" u="none" strike="noStrike" dirty="0">
                          <a:solidFill>
                            <a:srgbClr val="FF8B01"/>
                          </a:solidFill>
                          <a:effectLst/>
                          <a:latin typeface="+mn-lt"/>
                        </a:rPr>
                        <a:t> dan </a:t>
                      </a:r>
                      <a:r>
                        <a:rPr lang="en-US" sz="1200" b="1" i="0" u="none" strike="noStrike" dirty="0" err="1">
                          <a:solidFill>
                            <a:srgbClr val="FF8B01"/>
                          </a:solidFill>
                          <a:effectLst/>
                          <a:latin typeface="+mn-lt"/>
                        </a:rPr>
                        <a:t>hindari</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keramaian</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Situasi</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pandemi</a:t>
                      </a:r>
                      <a:r>
                        <a:rPr lang="en-US" sz="1200" b="1" i="0" u="none" strike="noStrike" dirty="0">
                          <a:solidFill>
                            <a:srgbClr val="FF8B01"/>
                          </a:solidFill>
                          <a:effectLst/>
                          <a:latin typeface="+mn-lt"/>
                        </a:rPr>
                        <a:t> Covid-19 </a:t>
                      </a:r>
                      <a:r>
                        <a:rPr lang="en-US" sz="1200" b="1" i="0" u="none" strike="noStrike" dirty="0" err="1">
                          <a:solidFill>
                            <a:srgbClr val="FF8B01"/>
                          </a:solidFill>
                          <a:effectLst/>
                          <a:latin typeface="+mn-lt"/>
                        </a:rPr>
                        <a:t>menjadi</a:t>
                      </a:r>
                      <a:r>
                        <a:rPr lang="en-US" sz="1200" b="1" i="0" u="none" strike="noStrike" dirty="0">
                          <a:solidFill>
                            <a:srgbClr val="FF8B01"/>
                          </a:solidFill>
                          <a:effectLst/>
                          <a:latin typeface="+mn-lt"/>
                        </a:rPr>
                        <a:t> concern </a:t>
                      </a:r>
                      <a:r>
                        <a:rPr lang="en-US" sz="1200" b="1" i="0" u="none" strike="noStrike" dirty="0" err="1">
                          <a:solidFill>
                            <a:srgbClr val="FF8B01"/>
                          </a:solidFill>
                          <a:effectLst/>
                          <a:latin typeface="+mn-lt"/>
                        </a:rPr>
                        <a:t>bagi</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semua</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untuk</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saling</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membantu</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Untuk</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mewujudkan</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solidaritas</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terhadap</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sesama</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Tapi</a:t>
                      </a:r>
                      <a:r>
                        <a:rPr lang="en-US" sz="1200" b="1" i="0" u="none" strike="noStrike" dirty="0">
                          <a:solidFill>
                            <a:srgbClr val="FF8B01"/>
                          </a:solidFill>
                          <a:effectLst/>
                          <a:latin typeface="+mn-lt"/>
                        </a:rPr>
                        <a:t> kalian </a:t>
                      </a:r>
                      <a:r>
                        <a:rPr lang="en-US" sz="1200" b="1" i="0" u="none" strike="noStrike" dirty="0" err="1">
                          <a:solidFill>
                            <a:srgbClr val="FF8B01"/>
                          </a:solidFill>
                          <a:effectLst/>
                          <a:latin typeface="+mn-lt"/>
                        </a:rPr>
                        <a:t>gaakan</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bosen</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nih</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karena</a:t>
                      </a:r>
                      <a:r>
                        <a:rPr lang="en-US" sz="1200" b="1" i="0" u="none" strike="noStrike" dirty="0">
                          <a:solidFill>
                            <a:srgbClr val="FF8B01"/>
                          </a:solidFill>
                          <a:effectLst/>
                          <a:latin typeface="+mn-lt"/>
                        </a:rPr>
                        <a:t> Fun Charity Festival </a:t>
                      </a:r>
                      <a:r>
                        <a:rPr lang="en-US" sz="1200" b="1" i="0" u="none" strike="noStrike" dirty="0" err="1">
                          <a:solidFill>
                            <a:srgbClr val="FF8B01"/>
                          </a:solidFill>
                          <a:effectLst/>
                          <a:latin typeface="+mn-lt"/>
                        </a:rPr>
                        <a:t>akan</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menghibur</a:t>
                      </a:r>
                      <a:r>
                        <a:rPr lang="en-US" sz="1200" b="1" i="0" u="none" strike="noStrike" dirty="0">
                          <a:solidFill>
                            <a:srgbClr val="FF8B01"/>
                          </a:solidFill>
                          <a:effectLst/>
                          <a:latin typeface="+mn-lt"/>
                        </a:rPr>
                        <a:t> kalian </a:t>
                      </a:r>
                      <a:r>
                        <a:rPr lang="en-US" sz="1200" b="1" i="0" u="none" strike="noStrike" dirty="0" err="1">
                          <a:solidFill>
                            <a:srgbClr val="FF8B01"/>
                          </a:solidFill>
                          <a:effectLst/>
                          <a:latin typeface="+mn-lt"/>
                        </a:rPr>
                        <a:t>selama</a:t>
                      </a:r>
                      <a:r>
                        <a:rPr lang="en-US" sz="1200" b="1" i="0" u="none" strike="noStrike" dirty="0">
                          <a:solidFill>
                            <a:srgbClr val="FF8B01"/>
                          </a:solidFill>
                          <a:effectLst/>
                          <a:latin typeface="+mn-lt"/>
                        </a:rPr>
                        <a:t> Work and Study From Home </a:t>
                      </a:r>
                      <a:r>
                        <a:rPr lang="en-US" sz="1200" b="1" i="0" u="none" strike="noStrike" dirty="0" err="1">
                          <a:solidFill>
                            <a:srgbClr val="FF8B01"/>
                          </a:solidFill>
                          <a:effectLst/>
                          <a:latin typeface="+mn-lt"/>
                        </a:rPr>
                        <a:t>sambil</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berdonasi</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Penasaran</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kan</a:t>
                      </a:r>
                      <a:r>
                        <a:rPr lang="en-US" sz="1200" b="1" i="0" u="none" strike="noStrike" dirty="0">
                          <a:solidFill>
                            <a:srgbClr val="FF8B01"/>
                          </a:solidFill>
                          <a:effectLst/>
                          <a:latin typeface="+mn-lt"/>
                        </a:rPr>
                        <a:t>, yuk </a:t>
                      </a:r>
                      <a:r>
                        <a:rPr lang="en-US" sz="1200" b="1" i="0" u="none" strike="noStrike" dirty="0" err="1">
                          <a:solidFill>
                            <a:srgbClr val="FF8B01"/>
                          </a:solidFill>
                          <a:effectLst/>
                          <a:latin typeface="+mn-lt"/>
                        </a:rPr>
                        <a:t>ikuti</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keseruannya</a:t>
                      </a:r>
                      <a:r>
                        <a:rPr lang="en-US" sz="1200" b="1" i="0" u="none" strike="noStrike" dirty="0">
                          <a:solidFill>
                            <a:srgbClr val="FF8B01"/>
                          </a:solidFill>
                          <a:effectLst/>
                          <a:latin typeface="+mn-lt"/>
                        </a:rPr>
                        <a:t>!</a:t>
                      </a:r>
                      <a:endParaRPr lang="en-US" sz="1200" b="1" dirty="0">
                        <a:solidFill>
                          <a:srgbClr val="FF8B01"/>
                        </a:solidFill>
                        <a:effectLst/>
                        <a:latin typeface="+mn-lt"/>
                      </a:endParaRPr>
                    </a:p>
                    <a:p>
                      <a:pPr algn="ctr" rtl="0" fontAlgn="ctr">
                        <a:spcBef>
                          <a:spcPts val="0"/>
                        </a:spcBef>
                        <a:spcAft>
                          <a:spcPts val="0"/>
                        </a:spcAft>
                      </a:pPr>
                      <a:r>
                        <a:rPr lang="en-US" sz="1200" b="1" dirty="0">
                          <a:solidFill>
                            <a:srgbClr val="FF8B01"/>
                          </a:solidFill>
                          <a:effectLst/>
                          <a:latin typeface="+mn-lt"/>
                        </a:rPr>
                        <a:t/>
                      </a:r>
                      <a:br>
                        <a:rPr lang="en-US" sz="1200" b="1" dirty="0">
                          <a:solidFill>
                            <a:srgbClr val="FF8B01"/>
                          </a:solidFill>
                          <a:effectLst/>
                          <a:latin typeface="+mn-lt"/>
                        </a:rPr>
                      </a:br>
                      <a:r>
                        <a:rPr lang="en-US" sz="1200" b="1" i="0" u="none" strike="noStrike" dirty="0">
                          <a:solidFill>
                            <a:srgbClr val="FF8B01"/>
                          </a:solidFill>
                          <a:effectLst/>
                          <a:latin typeface="+mn-lt"/>
                        </a:rPr>
                        <a:t>#funfromhome #charity #donation #indonesia #indonesiabisa #coronaindonesia #corona #covid19 #lawancovid19 #lawancorona #fightcorona #bersamakitabisa #stayathome #dirumahaja #coronaquarantine #quarantine #studyfromhome #workfromhome #ilkom_upj #upj_bintaro #universitaspembangunanjaya</a:t>
                      </a:r>
                      <a:endParaRPr lang="en-US" sz="1200" b="1" dirty="0">
                        <a:solidFill>
                          <a:srgbClr val="FF8B01"/>
                        </a:solidFill>
                        <a:effectLst/>
                        <a:latin typeface="+mn-lt"/>
                      </a:endParaRPr>
                    </a:p>
                  </a:txBody>
                  <a:tcPr marL="6881" marR="6881" marT="12385" marB="12385"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45498891"/>
                  </a:ext>
                </a:extLst>
              </a:tr>
              <a:tr h="1708486">
                <a:tc>
                  <a:txBody>
                    <a:bodyPr/>
                    <a:lstStyle/>
                    <a:p>
                      <a:pPr algn="ctr" rtl="0" fontAlgn="ctr">
                        <a:spcBef>
                          <a:spcPts val="0"/>
                        </a:spcBef>
                        <a:spcAft>
                          <a:spcPts val="0"/>
                        </a:spcAft>
                      </a:pPr>
                      <a:r>
                        <a:rPr lang="en-US" sz="1200" b="1" i="0" u="none" strike="noStrike">
                          <a:solidFill>
                            <a:srgbClr val="FF8B01"/>
                          </a:solidFill>
                          <a:effectLst/>
                          <a:latin typeface="+mn-lt"/>
                        </a:rPr>
                        <a:t>2</a:t>
                      </a:r>
                      <a:endParaRPr lang="en-US" sz="1200" b="1">
                        <a:solidFill>
                          <a:srgbClr val="FF8B01"/>
                        </a:solidFill>
                        <a:effectLst/>
                        <a:latin typeface="+mn-lt"/>
                      </a:endParaRPr>
                    </a:p>
                  </a:txBody>
                  <a:tcPr marL="6881" marR="6881" marT="12385" marB="12385"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a:solidFill>
                            <a:srgbClr val="FF8B01"/>
                          </a:solidFill>
                          <a:effectLst/>
                          <a:latin typeface="+mn-lt"/>
                        </a:rPr>
                        <a:t>4/27/2020</a:t>
                      </a:r>
                      <a:endParaRPr lang="en-US" sz="1200" b="1">
                        <a:solidFill>
                          <a:srgbClr val="FF8B01"/>
                        </a:solidFill>
                        <a:effectLst/>
                        <a:latin typeface="+mn-lt"/>
                      </a:endParaRPr>
                    </a:p>
                  </a:txBody>
                  <a:tcPr marL="6881" marR="6881" marT="12385" marB="12385"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a:solidFill>
                            <a:srgbClr val="FF8B01"/>
                          </a:solidFill>
                          <a:effectLst/>
                          <a:latin typeface="+mn-lt"/>
                        </a:rPr>
                        <a:t>3:00 PM</a:t>
                      </a:r>
                      <a:endParaRPr lang="en-US" sz="1200" b="1">
                        <a:solidFill>
                          <a:srgbClr val="FF8B01"/>
                        </a:solidFill>
                        <a:effectLst/>
                        <a:latin typeface="+mn-lt"/>
                      </a:endParaRPr>
                    </a:p>
                  </a:txBody>
                  <a:tcPr marL="6881" marR="6881" marT="12385" marB="12385"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dirty="0">
                          <a:solidFill>
                            <a:srgbClr val="FF8B01"/>
                          </a:solidFill>
                          <a:effectLst/>
                          <a:latin typeface="+mn-lt"/>
                        </a:rPr>
                        <a:t>Multiple </a:t>
                      </a:r>
                      <a:r>
                        <a:rPr lang="en-US" sz="1200" b="1" i="0" u="none" strike="noStrike" dirty="0" err="1">
                          <a:solidFill>
                            <a:srgbClr val="FF8B01"/>
                          </a:solidFill>
                          <a:effectLst/>
                          <a:latin typeface="+mn-lt"/>
                        </a:rPr>
                        <a:t>foto</a:t>
                      </a:r>
                      <a:r>
                        <a:rPr lang="en-US" sz="1200" b="1" i="0" u="none" strike="noStrike" dirty="0">
                          <a:solidFill>
                            <a:srgbClr val="FF8B01"/>
                          </a:solidFill>
                          <a:effectLst/>
                          <a:latin typeface="+mn-lt"/>
                        </a:rPr>
                        <a:t>:</a:t>
                      </a:r>
                      <a:endParaRPr lang="en-US" sz="1200" b="1" dirty="0">
                        <a:solidFill>
                          <a:srgbClr val="FF8B01"/>
                        </a:solidFill>
                        <a:effectLst/>
                        <a:latin typeface="+mn-lt"/>
                      </a:endParaRPr>
                    </a:p>
                    <a:p>
                      <a:pPr algn="ctr" rtl="0" fontAlgn="ctr">
                        <a:spcBef>
                          <a:spcPts val="0"/>
                        </a:spcBef>
                        <a:spcAft>
                          <a:spcPts val="0"/>
                        </a:spcAft>
                      </a:pPr>
                      <a:r>
                        <a:rPr lang="en-US" sz="1200" b="1" i="0" u="none" strike="noStrike" dirty="0">
                          <a:solidFill>
                            <a:srgbClr val="FF8B01"/>
                          </a:solidFill>
                          <a:effectLst/>
                          <a:latin typeface="+mn-lt"/>
                        </a:rPr>
                        <a:t>1. Selfie </a:t>
                      </a:r>
                      <a:r>
                        <a:rPr lang="en-US" sz="1200" b="1" i="0" u="none" strike="noStrike" dirty="0" err="1">
                          <a:solidFill>
                            <a:srgbClr val="FF8B01"/>
                          </a:solidFill>
                          <a:effectLst/>
                          <a:latin typeface="+mn-lt"/>
                        </a:rPr>
                        <a:t>dengan</a:t>
                      </a:r>
                      <a:r>
                        <a:rPr lang="en-US" sz="1200" b="1" i="0" u="none" strike="noStrike" dirty="0">
                          <a:solidFill>
                            <a:srgbClr val="FF8B01"/>
                          </a:solidFill>
                          <a:effectLst/>
                          <a:latin typeface="+mn-lt"/>
                        </a:rPr>
                        <a:t> tulisan Fun Charity Festival</a:t>
                      </a:r>
                      <a:endParaRPr lang="en-US" sz="1200" b="1" dirty="0">
                        <a:solidFill>
                          <a:srgbClr val="FF8B01"/>
                        </a:solidFill>
                        <a:effectLst/>
                        <a:latin typeface="+mn-lt"/>
                      </a:endParaRPr>
                    </a:p>
                    <a:p>
                      <a:pPr algn="ctr" rtl="0" fontAlgn="ctr">
                        <a:spcBef>
                          <a:spcPts val="0"/>
                        </a:spcBef>
                        <a:spcAft>
                          <a:spcPts val="0"/>
                        </a:spcAft>
                      </a:pPr>
                      <a:r>
                        <a:rPr lang="en-US" sz="1200" b="1" i="0" u="none" strike="noStrike" dirty="0">
                          <a:solidFill>
                            <a:srgbClr val="FF8B01"/>
                          </a:solidFill>
                          <a:effectLst/>
                          <a:latin typeface="+mn-lt"/>
                        </a:rPr>
                        <a:t>2. </a:t>
                      </a:r>
                      <a:r>
                        <a:rPr lang="en-US" sz="1200" b="1" i="0" u="none" strike="noStrike" dirty="0" err="1">
                          <a:solidFill>
                            <a:srgbClr val="FF8B01"/>
                          </a:solidFill>
                          <a:effectLst/>
                          <a:latin typeface="+mn-lt"/>
                        </a:rPr>
                        <a:t>Konten</a:t>
                      </a:r>
                      <a:r>
                        <a:rPr lang="en-US" sz="1200" b="1" i="0" u="none" strike="noStrike" dirty="0">
                          <a:solidFill>
                            <a:srgbClr val="FF8B01"/>
                          </a:solidFill>
                          <a:effectLst/>
                          <a:latin typeface="+mn-lt"/>
                        </a:rPr>
                        <a:t> Webinar</a:t>
                      </a:r>
                      <a:endParaRPr lang="en-US" sz="1200" b="1" dirty="0">
                        <a:solidFill>
                          <a:srgbClr val="FF8B01"/>
                        </a:solidFill>
                        <a:effectLst/>
                        <a:latin typeface="+mn-lt"/>
                      </a:endParaRPr>
                    </a:p>
                    <a:p>
                      <a:pPr algn="ctr" rtl="0" fontAlgn="ctr">
                        <a:spcBef>
                          <a:spcPts val="0"/>
                        </a:spcBef>
                        <a:spcAft>
                          <a:spcPts val="0"/>
                        </a:spcAft>
                      </a:pPr>
                      <a:r>
                        <a:rPr lang="en-US" sz="1200" b="1" i="0" u="none" strike="noStrike" dirty="0">
                          <a:solidFill>
                            <a:srgbClr val="FF8B01"/>
                          </a:solidFill>
                          <a:effectLst/>
                          <a:latin typeface="+mn-lt"/>
                        </a:rPr>
                        <a:t>3. </a:t>
                      </a:r>
                      <a:r>
                        <a:rPr lang="en-US" sz="1200" b="1" i="0" u="none" strike="noStrike" dirty="0" err="1">
                          <a:solidFill>
                            <a:srgbClr val="FF8B01"/>
                          </a:solidFill>
                          <a:effectLst/>
                          <a:latin typeface="+mn-lt"/>
                        </a:rPr>
                        <a:t>Konten</a:t>
                      </a:r>
                      <a:r>
                        <a:rPr lang="en-US" sz="1200" b="1" i="0" u="none" strike="noStrike" dirty="0">
                          <a:solidFill>
                            <a:srgbClr val="FF8B01"/>
                          </a:solidFill>
                          <a:effectLst/>
                          <a:latin typeface="+mn-lt"/>
                        </a:rPr>
                        <a:t> PUBG</a:t>
                      </a:r>
                      <a:endParaRPr lang="en-US" sz="1200" b="1" dirty="0">
                        <a:solidFill>
                          <a:srgbClr val="FF8B01"/>
                        </a:solidFill>
                        <a:effectLst/>
                        <a:latin typeface="+mn-lt"/>
                      </a:endParaRPr>
                    </a:p>
                    <a:p>
                      <a:pPr algn="ctr" rtl="0" fontAlgn="ctr">
                        <a:spcBef>
                          <a:spcPts val="0"/>
                        </a:spcBef>
                        <a:spcAft>
                          <a:spcPts val="0"/>
                        </a:spcAft>
                      </a:pPr>
                      <a:r>
                        <a:rPr lang="en-US" sz="1200" b="1" i="0" u="none" strike="noStrike" dirty="0">
                          <a:solidFill>
                            <a:srgbClr val="FF8B01"/>
                          </a:solidFill>
                          <a:effectLst/>
                          <a:latin typeface="+mn-lt"/>
                        </a:rPr>
                        <a:t>4. </a:t>
                      </a:r>
                      <a:r>
                        <a:rPr lang="en-US" sz="1200" b="1" i="0" u="none" strike="noStrike" dirty="0" err="1">
                          <a:solidFill>
                            <a:srgbClr val="FF8B01"/>
                          </a:solidFill>
                          <a:effectLst/>
                          <a:latin typeface="+mn-lt"/>
                        </a:rPr>
                        <a:t>Konten</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Tiktok</a:t>
                      </a:r>
                      <a:r>
                        <a:rPr lang="en-US" sz="1200" b="1" i="0" u="none" strike="noStrike" dirty="0">
                          <a:solidFill>
                            <a:srgbClr val="FF8B01"/>
                          </a:solidFill>
                          <a:effectLst/>
                          <a:latin typeface="+mn-lt"/>
                        </a:rPr>
                        <a:t> Challenge</a:t>
                      </a:r>
                      <a:endParaRPr lang="en-US" sz="1200" b="1" dirty="0">
                        <a:solidFill>
                          <a:srgbClr val="FF8B01"/>
                        </a:solidFill>
                        <a:effectLst/>
                        <a:latin typeface="+mn-lt"/>
                      </a:endParaRPr>
                    </a:p>
                    <a:p>
                      <a:pPr algn="ctr" rtl="0" fontAlgn="ctr">
                        <a:spcBef>
                          <a:spcPts val="0"/>
                        </a:spcBef>
                        <a:spcAft>
                          <a:spcPts val="0"/>
                        </a:spcAft>
                      </a:pPr>
                      <a:r>
                        <a:rPr lang="en-US" sz="1200" b="1" i="0" u="none" strike="noStrike" dirty="0">
                          <a:solidFill>
                            <a:srgbClr val="FF8B01"/>
                          </a:solidFill>
                          <a:effectLst/>
                          <a:latin typeface="+mn-lt"/>
                        </a:rPr>
                        <a:t>(Multiple </a:t>
                      </a:r>
                      <a:r>
                        <a:rPr lang="en-US" sz="1200" b="1" i="0" u="none" strike="noStrike" dirty="0" err="1">
                          <a:solidFill>
                            <a:srgbClr val="FF8B01"/>
                          </a:solidFill>
                          <a:effectLst/>
                          <a:latin typeface="+mn-lt"/>
                        </a:rPr>
                        <a:t>foto</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konten</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akan</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dikirim</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panitia</a:t>
                      </a:r>
                      <a:r>
                        <a:rPr lang="en-US" sz="1200" b="1" i="0" u="none" strike="noStrike" dirty="0">
                          <a:solidFill>
                            <a:srgbClr val="FF8B01"/>
                          </a:solidFill>
                          <a:effectLst/>
                          <a:latin typeface="+mn-lt"/>
                        </a:rPr>
                        <a:t>)</a:t>
                      </a:r>
                      <a:endParaRPr lang="en-US" sz="1200" b="1" dirty="0">
                        <a:solidFill>
                          <a:srgbClr val="FF8B01"/>
                        </a:solidFill>
                        <a:effectLst/>
                        <a:latin typeface="+mn-lt"/>
                      </a:endParaRPr>
                    </a:p>
                  </a:txBody>
                  <a:tcPr marL="6881" marR="6881" marT="12385" marB="12385"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dirty="0">
                          <a:solidFill>
                            <a:srgbClr val="FF8B01"/>
                          </a:solidFill>
                          <a:effectLst/>
                          <a:latin typeface="+mn-lt"/>
                        </a:rPr>
                        <a:t>Halo Everyone! </a:t>
                      </a:r>
                      <a:r>
                        <a:rPr lang="en-US" sz="1200" b="1" i="0" u="none" strike="noStrike" dirty="0" err="1">
                          <a:solidFill>
                            <a:srgbClr val="FF8B01"/>
                          </a:solidFill>
                          <a:effectLst/>
                          <a:latin typeface="+mn-lt"/>
                        </a:rPr>
                        <a:t>Ini</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dia</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keseruan</a:t>
                      </a:r>
                      <a:r>
                        <a:rPr lang="en-US" sz="1200" b="1" i="0" u="none" strike="noStrike" dirty="0">
                          <a:solidFill>
                            <a:srgbClr val="FF8B01"/>
                          </a:solidFill>
                          <a:effectLst/>
                          <a:latin typeface="+mn-lt"/>
                        </a:rPr>
                        <a:t> yang </a:t>
                      </a:r>
                      <a:r>
                        <a:rPr lang="en-US" sz="1200" b="1" i="0" u="none" strike="noStrike" dirty="0" err="1">
                          <a:solidFill>
                            <a:srgbClr val="FF8B01"/>
                          </a:solidFill>
                          <a:effectLst/>
                          <a:latin typeface="+mn-lt"/>
                        </a:rPr>
                        <a:t>bisa</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kamu</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ikuti</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dari</a:t>
                      </a:r>
                      <a:r>
                        <a:rPr lang="en-US" sz="1200" b="1" i="0" u="none" strike="noStrike" dirty="0">
                          <a:solidFill>
                            <a:srgbClr val="FF8B01"/>
                          </a:solidFill>
                          <a:effectLst/>
                          <a:latin typeface="+mn-lt"/>
                        </a:rPr>
                        <a:t> acara @funcarityfestival, </a:t>
                      </a:r>
                      <a:r>
                        <a:rPr lang="en-US" sz="1200" b="1" i="0" u="none" strike="noStrike" dirty="0" err="1">
                          <a:solidFill>
                            <a:srgbClr val="FF8B01"/>
                          </a:solidFill>
                          <a:effectLst/>
                          <a:latin typeface="+mn-lt"/>
                        </a:rPr>
                        <a:t>kamu</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bisa</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mengikuti</a:t>
                      </a:r>
                      <a:r>
                        <a:rPr lang="en-US" sz="1200" b="1" i="0" u="none" strike="noStrike" dirty="0">
                          <a:solidFill>
                            <a:srgbClr val="FF8B01"/>
                          </a:solidFill>
                          <a:effectLst/>
                          <a:latin typeface="+mn-lt"/>
                        </a:rPr>
                        <a:t> webinar, </a:t>
                      </a:r>
                      <a:r>
                        <a:rPr lang="en-US" sz="1200" b="1" i="0" u="none" strike="noStrike" dirty="0" err="1">
                          <a:solidFill>
                            <a:srgbClr val="FF8B01"/>
                          </a:solidFill>
                          <a:effectLst/>
                          <a:latin typeface="+mn-lt"/>
                        </a:rPr>
                        <a:t>tiktok</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challege</a:t>
                      </a:r>
                      <a:r>
                        <a:rPr lang="en-US" sz="1200" b="1" i="0" u="none" strike="noStrike" dirty="0">
                          <a:solidFill>
                            <a:srgbClr val="FF8B01"/>
                          </a:solidFill>
                          <a:effectLst/>
                          <a:latin typeface="+mn-lt"/>
                        </a:rPr>
                        <a:t>, dan PUBG competition. </a:t>
                      </a:r>
                      <a:r>
                        <a:rPr lang="en-US" sz="1200" b="1" i="0" u="none" strike="noStrike" dirty="0" err="1">
                          <a:solidFill>
                            <a:srgbClr val="FF8B01"/>
                          </a:solidFill>
                          <a:effectLst/>
                          <a:latin typeface="+mn-lt"/>
                        </a:rPr>
                        <a:t>Kamu</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bisa</a:t>
                      </a:r>
                      <a:r>
                        <a:rPr lang="en-US" sz="1200" b="1" i="0" u="none" strike="noStrike" dirty="0">
                          <a:solidFill>
                            <a:srgbClr val="FF8B01"/>
                          </a:solidFill>
                          <a:effectLst/>
                          <a:latin typeface="+mn-lt"/>
                        </a:rPr>
                        <a:t> #funfromhome, </a:t>
                      </a:r>
                      <a:r>
                        <a:rPr lang="en-US" sz="1200" b="1" i="0" u="none" strike="noStrike" dirty="0" err="1">
                          <a:solidFill>
                            <a:srgbClr val="FF8B01"/>
                          </a:solidFill>
                          <a:effectLst/>
                          <a:latin typeface="+mn-lt"/>
                        </a:rPr>
                        <a:t>dijamin</a:t>
                      </a:r>
                      <a:r>
                        <a:rPr lang="en-US" sz="1200" b="1" i="0" u="none" strike="noStrike" dirty="0">
                          <a:solidFill>
                            <a:srgbClr val="FF8B01"/>
                          </a:solidFill>
                          <a:effectLst/>
                          <a:latin typeface="+mn-lt"/>
                        </a:rPr>
                        <a:t> gak </a:t>
                      </a:r>
                      <a:r>
                        <a:rPr lang="en-US" sz="1200" b="1" i="0" u="none" strike="noStrike" dirty="0" err="1">
                          <a:solidFill>
                            <a:srgbClr val="FF8B01"/>
                          </a:solidFill>
                          <a:effectLst/>
                          <a:latin typeface="+mn-lt"/>
                        </a:rPr>
                        <a:t>akan</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bete</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dirumah</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aja</a:t>
                      </a:r>
                      <a:r>
                        <a:rPr lang="en-US" sz="1200" b="1" i="0" u="none" strike="noStrike" dirty="0">
                          <a:solidFill>
                            <a:srgbClr val="FF8B01"/>
                          </a:solidFill>
                          <a:effectLst/>
                          <a:latin typeface="+mn-lt"/>
                        </a:rPr>
                        <a:t>!! Yuk </a:t>
                      </a:r>
                      <a:r>
                        <a:rPr lang="en-US" sz="1200" b="1" i="0" u="none" strike="noStrike" dirty="0" err="1">
                          <a:solidFill>
                            <a:srgbClr val="FF8B01"/>
                          </a:solidFill>
                          <a:effectLst/>
                          <a:latin typeface="+mn-lt"/>
                        </a:rPr>
                        <a:t>ikuti</a:t>
                      </a:r>
                      <a:r>
                        <a:rPr lang="en-US" sz="1200" b="1" i="0" u="none" strike="noStrike" dirty="0">
                          <a:solidFill>
                            <a:srgbClr val="FF8B01"/>
                          </a:solidFill>
                          <a:effectLst/>
                          <a:latin typeface="+mn-lt"/>
                        </a:rPr>
                        <a:t> dan </a:t>
                      </a:r>
                      <a:r>
                        <a:rPr lang="en-US" sz="1200" b="1" i="0" u="none" strike="noStrike" dirty="0" err="1">
                          <a:solidFill>
                            <a:srgbClr val="FF8B01"/>
                          </a:solidFill>
                          <a:effectLst/>
                          <a:latin typeface="+mn-lt"/>
                        </a:rPr>
                        <a:t>ajak</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teman-teman</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kamu</a:t>
                      </a:r>
                      <a:r>
                        <a:rPr lang="en-US" sz="1200" b="1" i="0" u="none" strike="noStrike" dirty="0">
                          <a:solidFill>
                            <a:srgbClr val="FF8B01"/>
                          </a:solidFill>
                          <a:effectLst/>
                          <a:latin typeface="+mn-lt"/>
                        </a:rPr>
                        <a:t> juga </a:t>
                      </a:r>
                      <a:r>
                        <a:rPr lang="en-US" sz="1200" b="1" i="0" u="none" strike="noStrike" dirty="0" err="1">
                          <a:solidFill>
                            <a:srgbClr val="FF8B01"/>
                          </a:solidFill>
                          <a:effectLst/>
                          <a:latin typeface="+mn-lt"/>
                        </a:rPr>
                        <a:t>yaa</a:t>
                      </a:r>
                      <a:r>
                        <a:rPr lang="en-US" sz="1200" b="1" i="0" u="none" strike="noStrike" dirty="0">
                          <a:solidFill>
                            <a:srgbClr val="FF8B01"/>
                          </a:solidFill>
                          <a:effectLst/>
                          <a:latin typeface="+mn-lt"/>
                        </a:rPr>
                        <a:t>!!</a:t>
                      </a:r>
                      <a:endParaRPr lang="en-US" sz="1200" b="1" dirty="0">
                        <a:solidFill>
                          <a:srgbClr val="FF8B01"/>
                        </a:solidFill>
                        <a:effectLst/>
                        <a:latin typeface="+mn-lt"/>
                      </a:endParaRPr>
                    </a:p>
                    <a:p>
                      <a:pPr algn="ctr" rtl="0" fontAlgn="ctr">
                        <a:spcBef>
                          <a:spcPts val="0"/>
                        </a:spcBef>
                        <a:spcAft>
                          <a:spcPts val="0"/>
                        </a:spcAft>
                      </a:pPr>
                      <a:r>
                        <a:rPr lang="en-US" sz="1200" b="1" dirty="0">
                          <a:solidFill>
                            <a:srgbClr val="FF8B01"/>
                          </a:solidFill>
                          <a:effectLst/>
                          <a:latin typeface="+mn-lt"/>
                        </a:rPr>
                        <a:t/>
                      </a:r>
                      <a:br>
                        <a:rPr lang="en-US" sz="1200" b="1" dirty="0">
                          <a:solidFill>
                            <a:srgbClr val="FF8B01"/>
                          </a:solidFill>
                          <a:effectLst/>
                          <a:latin typeface="+mn-lt"/>
                        </a:rPr>
                      </a:br>
                      <a:r>
                        <a:rPr lang="en-US" sz="1200" b="1" i="0" u="none" strike="noStrike" dirty="0">
                          <a:solidFill>
                            <a:srgbClr val="FF8B01"/>
                          </a:solidFill>
                          <a:effectLst/>
                          <a:latin typeface="+mn-lt"/>
                        </a:rPr>
                        <a:t>#funfromhome #charity #donation #indonesia #indonesiabisa #coronaindonesia #corona #covid19 #lawancovid19 #lawancorona #fightcorona #bersamakitabisa #stayathome #dirumahaja #coronaquarantine #quarantine #studyfromhome #workfromhome #ilkom_upj #upj_bintaro #universitaspembangunanjaya</a:t>
                      </a:r>
                      <a:endParaRPr lang="en-US" sz="1200" b="1" dirty="0">
                        <a:solidFill>
                          <a:srgbClr val="FF8B01"/>
                        </a:solidFill>
                        <a:effectLst/>
                        <a:latin typeface="+mn-lt"/>
                      </a:endParaRPr>
                    </a:p>
                    <a:p>
                      <a:pPr fontAlgn="ctr"/>
                      <a:r>
                        <a:rPr lang="en-US" sz="1200" b="1" dirty="0">
                          <a:solidFill>
                            <a:srgbClr val="FF8B01"/>
                          </a:solidFill>
                          <a:effectLst/>
                          <a:latin typeface="+mn-lt"/>
                        </a:rPr>
                        <a:t/>
                      </a:r>
                      <a:br>
                        <a:rPr lang="en-US" sz="1200" b="1" dirty="0">
                          <a:solidFill>
                            <a:srgbClr val="FF8B01"/>
                          </a:solidFill>
                          <a:effectLst/>
                          <a:latin typeface="+mn-lt"/>
                        </a:rPr>
                      </a:br>
                      <a:endParaRPr lang="en-US" sz="1200" b="1" dirty="0">
                        <a:solidFill>
                          <a:srgbClr val="FF8B01"/>
                        </a:solidFill>
                        <a:effectLst/>
                        <a:latin typeface="+mn-lt"/>
                      </a:endParaRPr>
                    </a:p>
                  </a:txBody>
                  <a:tcPr marL="6881" marR="6881" marT="12385" marB="12385"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90894366"/>
                  </a:ext>
                </a:extLst>
              </a:tr>
              <a:tr h="1371355">
                <a:tc>
                  <a:txBody>
                    <a:bodyPr/>
                    <a:lstStyle/>
                    <a:p>
                      <a:pPr algn="ctr" rtl="0" fontAlgn="ctr">
                        <a:spcBef>
                          <a:spcPts val="0"/>
                        </a:spcBef>
                        <a:spcAft>
                          <a:spcPts val="0"/>
                        </a:spcAft>
                      </a:pPr>
                      <a:r>
                        <a:rPr lang="en-US" sz="1200" b="1" i="0" u="none" strike="noStrike">
                          <a:solidFill>
                            <a:srgbClr val="FF8B01"/>
                          </a:solidFill>
                          <a:effectLst/>
                          <a:latin typeface="+mn-lt"/>
                        </a:rPr>
                        <a:t>3</a:t>
                      </a:r>
                      <a:endParaRPr lang="en-US" sz="1200" b="1">
                        <a:solidFill>
                          <a:srgbClr val="FF8B01"/>
                        </a:solidFill>
                        <a:effectLst/>
                        <a:latin typeface="+mn-lt"/>
                      </a:endParaRPr>
                    </a:p>
                  </a:txBody>
                  <a:tcPr marL="6881" marR="6881" marT="12385" marB="12385"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a:solidFill>
                            <a:srgbClr val="FF8B01"/>
                          </a:solidFill>
                          <a:effectLst/>
                          <a:latin typeface="+mn-lt"/>
                        </a:rPr>
                        <a:t>5/2/2020</a:t>
                      </a:r>
                      <a:endParaRPr lang="en-US" sz="1200" b="1">
                        <a:solidFill>
                          <a:srgbClr val="FF8B01"/>
                        </a:solidFill>
                        <a:effectLst/>
                        <a:latin typeface="+mn-lt"/>
                      </a:endParaRPr>
                    </a:p>
                  </a:txBody>
                  <a:tcPr marL="6881" marR="6881" marT="12385" marB="12385"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a:solidFill>
                            <a:srgbClr val="FF8B01"/>
                          </a:solidFill>
                          <a:effectLst/>
                          <a:latin typeface="+mn-lt"/>
                        </a:rPr>
                        <a:t>3:00 PM</a:t>
                      </a:r>
                      <a:endParaRPr lang="en-US" sz="1200" b="1">
                        <a:solidFill>
                          <a:srgbClr val="FF8B01"/>
                        </a:solidFill>
                        <a:effectLst/>
                        <a:latin typeface="+mn-lt"/>
                      </a:endParaRPr>
                    </a:p>
                  </a:txBody>
                  <a:tcPr marL="6881" marR="6881" marT="12385" marB="12385"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a:solidFill>
                            <a:srgbClr val="FF8B01"/>
                          </a:solidFill>
                          <a:effectLst/>
                          <a:latin typeface="+mn-lt"/>
                        </a:rPr>
                        <a:t>Foto dengan menggunakan Twibbon/ sedang menggunakan jas putih</a:t>
                      </a:r>
                      <a:endParaRPr lang="en-US" sz="1200" b="1">
                        <a:solidFill>
                          <a:srgbClr val="FF8B01"/>
                        </a:solidFill>
                        <a:effectLst/>
                        <a:latin typeface="+mn-lt"/>
                      </a:endParaRPr>
                    </a:p>
                  </a:txBody>
                  <a:tcPr marL="6881" marR="6881" marT="12385" marB="12385"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dirty="0">
                          <a:solidFill>
                            <a:srgbClr val="FF8B01"/>
                          </a:solidFill>
                          <a:effectLst/>
                          <a:latin typeface="+mn-lt"/>
                        </a:rPr>
                        <a:t>Dari pada #dirumahaja </a:t>
                      </a:r>
                      <a:r>
                        <a:rPr lang="en-US" sz="1200" b="1" i="0" u="none" strike="noStrike" dirty="0" err="1">
                          <a:solidFill>
                            <a:srgbClr val="FF8B01"/>
                          </a:solidFill>
                          <a:effectLst/>
                          <a:latin typeface="+mn-lt"/>
                        </a:rPr>
                        <a:t>kamu</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bingung</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mau</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ngapain</a:t>
                      </a:r>
                      <a:r>
                        <a:rPr lang="en-US" sz="1200" b="1" i="0" u="none" strike="noStrike" dirty="0">
                          <a:solidFill>
                            <a:srgbClr val="FF8B01"/>
                          </a:solidFill>
                          <a:effectLst/>
                          <a:latin typeface="+mn-lt"/>
                        </a:rPr>
                        <a:t>, mending kalian </a:t>
                      </a:r>
                      <a:r>
                        <a:rPr lang="en-US" sz="1200" b="1" i="0" u="none" strike="noStrike" dirty="0" err="1">
                          <a:solidFill>
                            <a:srgbClr val="FF8B01"/>
                          </a:solidFill>
                          <a:effectLst/>
                          <a:latin typeface="+mn-lt"/>
                        </a:rPr>
                        <a:t>coba</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cek</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ig</a:t>
                      </a:r>
                      <a:r>
                        <a:rPr lang="en-US" sz="1200" b="1" i="0" u="none" strike="noStrike" dirty="0">
                          <a:solidFill>
                            <a:srgbClr val="FF8B01"/>
                          </a:solidFill>
                          <a:effectLst/>
                          <a:latin typeface="+mn-lt"/>
                        </a:rPr>
                        <a:t> @funcharityfestival kalian </a:t>
                      </a:r>
                      <a:r>
                        <a:rPr lang="en-US" sz="1200" b="1" i="0" u="none" strike="noStrike" dirty="0" err="1">
                          <a:solidFill>
                            <a:srgbClr val="FF8B01"/>
                          </a:solidFill>
                          <a:effectLst/>
                          <a:latin typeface="+mn-lt"/>
                        </a:rPr>
                        <a:t>bisa</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mengikuti</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rangkaian</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kegiatan</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sekaligus</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berdonasi</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loh</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Jangan</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sampai</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lewatin</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rangkaian</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kegiatannya</a:t>
                      </a:r>
                      <a:r>
                        <a:rPr lang="en-US" sz="1200" b="1" i="0" u="none" strike="noStrike" dirty="0">
                          <a:solidFill>
                            <a:srgbClr val="FF8B01"/>
                          </a:solidFill>
                          <a:effectLst/>
                          <a:latin typeface="+mn-lt"/>
                        </a:rPr>
                        <a:t> </a:t>
                      </a:r>
                      <a:r>
                        <a:rPr lang="en-US" sz="1200" b="1" i="0" u="none" strike="noStrike" dirty="0" err="1">
                          <a:solidFill>
                            <a:srgbClr val="FF8B01"/>
                          </a:solidFill>
                          <a:effectLst/>
                          <a:latin typeface="+mn-lt"/>
                        </a:rPr>
                        <a:t>ya</a:t>
                      </a:r>
                      <a:r>
                        <a:rPr lang="en-US" sz="1200" b="1" i="0" u="none" strike="noStrike" dirty="0">
                          <a:solidFill>
                            <a:srgbClr val="FF8B01"/>
                          </a:solidFill>
                          <a:effectLst/>
                          <a:latin typeface="+mn-lt"/>
                        </a:rPr>
                        <a:t> guys!</a:t>
                      </a:r>
                      <a:endParaRPr lang="en-US" sz="1200" b="1" dirty="0">
                        <a:solidFill>
                          <a:srgbClr val="FF8B01"/>
                        </a:solidFill>
                        <a:effectLst/>
                        <a:latin typeface="+mn-lt"/>
                      </a:endParaRPr>
                    </a:p>
                    <a:p>
                      <a:pPr algn="ctr" rtl="0" fontAlgn="ctr">
                        <a:spcBef>
                          <a:spcPts val="0"/>
                        </a:spcBef>
                        <a:spcAft>
                          <a:spcPts val="0"/>
                        </a:spcAft>
                      </a:pPr>
                      <a:r>
                        <a:rPr lang="en-US" sz="1200" b="1" dirty="0">
                          <a:solidFill>
                            <a:srgbClr val="FF8B01"/>
                          </a:solidFill>
                          <a:effectLst/>
                          <a:latin typeface="+mn-lt"/>
                        </a:rPr>
                        <a:t/>
                      </a:r>
                      <a:br>
                        <a:rPr lang="en-US" sz="1200" b="1" dirty="0">
                          <a:solidFill>
                            <a:srgbClr val="FF8B01"/>
                          </a:solidFill>
                          <a:effectLst/>
                          <a:latin typeface="+mn-lt"/>
                        </a:rPr>
                      </a:br>
                      <a:r>
                        <a:rPr lang="en-US" sz="1200" b="1" i="0" u="none" strike="noStrike" dirty="0">
                          <a:solidFill>
                            <a:srgbClr val="FF8B01"/>
                          </a:solidFill>
                          <a:effectLst/>
                          <a:latin typeface="+mn-lt"/>
                        </a:rPr>
                        <a:t>#funfromhome #charity #donation #indonesia #indonesiabisa #coronaindonesia #corona #covid19 #lawancovid19 #lawancorona #fightcorona #bersamakitabisa #stayathome #dirumahaja #coronaquarantine #quarantine #studyfromhome #workfromhome #ilkom_upj #upj_bintaro #universitaspembangunanjaya</a:t>
                      </a:r>
                      <a:endParaRPr lang="en-US" sz="1200" b="1" dirty="0">
                        <a:solidFill>
                          <a:srgbClr val="FF8B01"/>
                        </a:solidFill>
                        <a:effectLst/>
                        <a:latin typeface="+mn-lt"/>
                      </a:endParaRPr>
                    </a:p>
                  </a:txBody>
                  <a:tcPr marL="6881" marR="6881" marT="12385" marB="12385"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9206871"/>
                  </a:ext>
                </a:extLst>
              </a:tr>
            </a:tbl>
          </a:graphicData>
        </a:graphic>
      </p:graphicFrame>
      <p:sp>
        <p:nvSpPr>
          <p:cNvPr id="6" name="Rectangle 1">
            <a:extLst>
              <a:ext uri="{FF2B5EF4-FFF2-40B4-BE49-F238E27FC236}">
                <a16:creationId xmlns="" xmlns:a16="http://schemas.microsoft.com/office/drawing/2014/main" id="{6F48CBFC-C755-4D19-B428-E81C114CAA33}"/>
              </a:ext>
            </a:extLst>
          </p:cNvPr>
          <p:cNvSpPr>
            <a:spLocks noGrp="1" noChangeArrowheads="1"/>
          </p:cNvSpPr>
          <p:nvPr>
            <p:ph type="subTitle" idx="1"/>
          </p:nvPr>
        </p:nvSpPr>
        <p:spPr bwMode="auto">
          <a:xfrm>
            <a:off x="1523999" y="3393579"/>
            <a:ext cx="1377297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29153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107BF77-047F-4A95-BB9F-00B647E20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73" y="-125583"/>
            <a:ext cx="3236370" cy="1725783"/>
          </a:xfrm>
          <a:prstGeom prst="rect">
            <a:avLst/>
          </a:prstGeom>
        </p:spPr>
      </p:pic>
      <p:pic>
        <p:nvPicPr>
          <p:cNvPr id="7" name="Picture 6">
            <a:extLst>
              <a:ext uri="{FF2B5EF4-FFF2-40B4-BE49-F238E27FC236}">
                <a16:creationId xmlns="" xmlns:a16="http://schemas.microsoft.com/office/drawing/2014/main" id="{72DE5109-658E-4CDF-BA8D-2B9DA09DA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9858" y="0"/>
            <a:ext cx="882142" cy="1473958"/>
          </a:xfrm>
          <a:prstGeom prst="rect">
            <a:avLst/>
          </a:prstGeom>
        </p:spPr>
      </p:pic>
      <p:sp>
        <p:nvSpPr>
          <p:cNvPr id="2" name="TextBox 1">
            <a:extLst>
              <a:ext uri="{FF2B5EF4-FFF2-40B4-BE49-F238E27FC236}">
                <a16:creationId xmlns="" xmlns:a16="http://schemas.microsoft.com/office/drawing/2014/main" id="{7E83C6BE-BC1A-4A8F-9373-E51F63EAD8FA}"/>
              </a:ext>
            </a:extLst>
          </p:cNvPr>
          <p:cNvSpPr txBox="1"/>
          <p:nvPr/>
        </p:nvSpPr>
        <p:spPr>
          <a:xfrm>
            <a:off x="3179926" y="64812"/>
            <a:ext cx="6114197" cy="1200329"/>
          </a:xfrm>
          <a:prstGeom prst="rect">
            <a:avLst/>
          </a:prstGeom>
          <a:noFill/>
        </p:spPr>
        <p:txBody>
          <a:bodyPr wrap="square" rtlCol="0">
            <a:spAutoFit/>
          </a:bodyPr>
          <a:lstStyle/>
          <a:p>
            <a:pPr algn="ctr"/>
            <a:r>
              <a:rPr lang="en-US" sz="3600" dirty="0">
                <a:solidFill>
                  <a:srgbClr val="FF8B01"/>
                </a:solidFill>
                <a:latin typeface="Franklin Gothic Heavy" panose="020B0903020102020204" pitchFamily="34" charset="0"/>
              </a:rPr>
              <a:t>CONTENT PLAN </a:t>
            </a:r>
          </a:p>
          <a:p>
            <a:pPr algn="ctr"/>
            <a:r>
              <a:rPr lang="en-US" sz="3600" dirty="0">
                <a:solidFill>
                  <a:srgbClr val="FF8B01"/>
                </a:solidFill>
                <a:latin typeface="Franklin Gothic Heavy" panose="020B0903020102020204" pitchFamily="34" charset="0"/>
              </a:rPr>
              <a:t>ANDIRA UTAMI</a:t>
            </a:r>
          </a:p>
        </p:txBody>
      </p:sp>
      <p:sp>
        <p:nvSpPr>
          <p:cNvPr id="3" name="Rectangle 2">
            <a:extLst>
              <a:ext uri="{FF2B5EF4-FFF2-40B4-BE49-F238E27FC236}">
                <a16:creationId xmlns="" xmlns:a16="http://schemas.microsoft.com/office/drawing/2014/main" id="{6574479C-ACD4-41E6-AF25-3F1FB57D229F}"/>
              </a:ext>
            </a:extLst>
          </p:cNvPr>
          <p:cNvSpPr/>
          <p:nvPr/>
        </p:nvSpPr>
        <p:spPr>
          <a:xfrm>
            <a:off x="3179927" y="86997"/>
            <a:ext cx="6114197" cy="1105469"/>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a:extLst>
              <a:ext uri="{FF2B5EF4-FFF2-40B4-BE49-F238E27FC236}">
                <a16:creationId xmlns="" xmlns:a16="http://schemas.microsoft.com/office/drawing/2014/main" id="{6F48CBFC-C755-4D19-B428-E81C114CAA33}"/>
              </a:ext>
            </a:extLst>
          </p:cNvPr>
          <p:cNvSpPr>
            <a:spLocks noGrp="1" noChangeArrowheads="1"/>
          </p:cNvSpPr>
          <p:nvPr>
            <p:ph type="subTitle" idx="1"/>
          </p:nvPr>
        </p:nvSpPr>
        <p:spPr bwMode="auto">
          <a:xfrm>
            <a:off x="1523999" y="3393579"/>
            <a:ext cx="1377297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0" name="Table 9">
            <a:extLst>
              <a:ext uri="{FF2B5EF4-FFF2-40B4-BE49-F238E27FC236}">
                <a16:creationId xmlns="" xmlns:a16="http://schemas.microsoft.com/office/drawing/2014/main" id="{B9CB2220-AEA3-40F6-A0B8-7CFE397A30BB}"/>
              </a:ext>
            </a:extLst>
          </p:cNvPr>
          <p:cNvGraphicFramePr>
            <a:graphicFrameLocks noGrp="1"/>
          </p:cNvGraphicFramePr>
          <p:nvPr>
            <p:extLst>
              <p:ext uri="{D42A27DB-BD31-4B8C-83A1-F6EECF244321}">
                <p14:modId xmlns:p14="http://schemas.microsoft.com/office/powerpoint/2010/main" val="371663071"/>
              </p:ext>
            </p:extLst>
          </p:nvPr>
        </p:nvGraphicFramePr>
        <p:xfrm>
          <a:off x="459889" y="1600200"/>
          <a:ext cx="10849969" cy="5025679"/>
        </p:xfrm>
        <a:graphic>
          <a:graphicData uri="http://schemas.openxmlformats.org/drawingml/2006/table">
            <a:tbl>
              <a:tblPr/>
              <a:tblGrid>
                <a:gridCol w="720929">
                  <a:extLst>
                    <a:ext uri="{9D8B030D-6E8A-4147-A177-3AD203B41FA5}">
                      <a16:colId xmlns="" xmlns:a16="http://schemas.microsoft.com/office/drawing/2014/main" val="1727742501"/>
                    </a:ext>
                  </a:extLst>
                </a:gridCol>
                <a:gridCol w="1099418">
                  <a:extLst>
                    <a:ext uri="{9D8B030D-6E8A-4147-A177-3AD203B41FA5}">
                      <a16:colId xmlns="" xmlns:a16="http://schemas.microsoft.com/office/drawing/2014/main" val="2440546929"/>
                    </a:ext>
                  </a:extLst>
                </a:gridCol>
                <a:gridCol w="1045345">
                  <a:extLst>
                    <a:ext uri="{9D8B030D-6E8A-4147-A177-3AD203B41FA5}">
                      <a16:colId xmlns="" xmlns:a16="http://schemas.microsoft.com/office/drawing/2014/main" val="2384477390"/>
                    </a:ext>
                  </a:extLst>
                </a:gridCol>
                <a:gridCol w="2823925">
                  <a:extLst>
                    <a:ext uri="{9D8B030D-6E8A-4147-A177-3AD203B41FA5}">
                      <a16:colId xmlns="" xmlns:a16="http://schemas.microsoft.com/office/drawing/2014/main" val="540087587"/>
                    </a:ext>
                  </a:extLst>
                </a:gridCol>
                <a:gridCol w="5160352">
                  <a:extLst>
                    <a:ext uri="{9D8B030D-6E8A-4147-A177-3AD203B41FA5}">
                      <a16:colId xmlns="" xmlns:a16="http://schemas.microsoft.com/office/drawing/2014/main" val="120830152"/>
                    </a:ext>
                  </a:extLst>
                </a:gridCol>
              </a:tblGrid>
              <a:tr h="223366">
                <a:tc gridSpan="5">
                  <a:txBody>
                    <a:bodyPr/>
                    <a:lstStyle/>
                    <a:p>
                      <a:pPr algn="ctr" rtl="0" fontAlgn="b">
                        <a:spcBef>
                          <a:spcPts val="0"/>
                        </a:spcBef>
                        <a:spcAft>
                          <a:spcPts val="0"/>
                        </a:spcAft>
                      </a:pPr>
                      <a:r>
                        <a:rPr lang="en-US" sz="1200" b="1" i="0" u="none" strike="noStrike" dirty="0">
                          <a:solidFill>
                            <a:srgbClr val="FF8B01"/>
                          </a:solidFill>
                          <a:effectLst/>
                          <a:latin typeface="Calibri" panose="020F0502020204030204" pitchFamily="34" charset="0"/>
                        </a:rPr>
                        <a:t>Timeline </a:t>
                      </a:r>
                      <a:r>
                        <a:rPr lang="en-US" sz="1200" b="1" i="0" u="none" strike="noStrike" dirty="0" err="1">
                          <a:solidFill>
                            <a:srgbClr val="FF8B01"/>
                          </a:solidFill>
                          <a:effectLst/>
                          <a:latin typeface="Calibri" panose="020F0502020204030204" pitchFamily="34" charset="0"/>
                        </a:rPr>
                        <a:t>Konten</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Instastory</a:t>
                      </a:r>
                      <a:r>
                        <a:rPr lang="en-US" sz="1200" b="1" i="0" u="none" strike="noStrike" dirty="0">
                          <a:solidFill>
                            <a:srgbClr val="FF8B01"/>
                          </a:solidFill>
                          <a:effectLst/>
                          <a:latin typeface="Calibri" panose="020F0502020204030204" pitchFamily="34" charset="0"/>
                        </a:rPr>
                        <a:t> (April-Mei 2020)</a:t>
                      </a:r>
                      <a:endParaRPr lang="en-US" sz="1200" dirty="0">
                        <a:solidFill>
                          <a:srgbClr val="FF8B01"/>
                        </a:solidFill>
                        <a:effectLst/>
                      </a:endParaRPr>
                    </a:p>
                  </a:txBody>
                  <a:tcPr marL="9568" marR="9568" marT="17222" marB="17222" anchor="b">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500043122"/>
                  </a:ext>
                </a:extLst>
              </a:tr>
              <a:tr h="223366">
                <a:tc>
                  <a:txBody>
                    <a:bodyPr/>
                    <a:lstStyle/>
                    <a:p>
                      <a:pPr algn="ctr" rtl="0" fontAlgn="ctr">
                        <a:spcBef>
                          <a:spcPts val="0"/>
                        </a:spcBef>
                        <a:spcAft>
                          <a:spcPts val="0"/>
                        </a:spcAft>
                      </a:pPr>
                      <a:r>
                        <a:rPr lang="en-US" sz="1200" b="1" i="0" u="none" strike="noStrike">
                          <a:solidFill>
                            <a:srgbClr val="FF8B01"/>
                          </a:solidFill>
                          <a:effectLst/>
                          <a:latin typeface="Calibri" panose="020F0502020204030204" pitchFamily="34" charset="0"/>
                        </a:rPr>
                        <a:t>No</a:t>
                      </a:r>
                      <a:endParaRPr lang="en-US" sz="1200">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FFFF"/>
                    </a:solidFill>
                  </a:tcPr>
                </a:tc>
                <a:tc>
                  <a:txBody>
                    <a:bodyPr/>
                    <a:lstStyle/>
                    <a:p>
                      <a:pPr rtl="0" fontAlgn="b">
                        <a:spcBef>
                          <a:spcPts val="0"/>
                        </a:spcBef>
                        <a:spcAft>
                          <a:spcPts val="0"/>
                        </a:spcAft>
                      </a:pPr>
                      <a:r>
                        <a:rPr lang="en-US" sz="1200" b="1" i="0" u="none" strike="noStrike">
                          <a:solidFill>
                            <a:srgbClr val="FF8B01"/>
                          </a:solidFill>
                          <a:effectLst/>
                          <a:latin typeface="Calibri" panose="020F0502020204030204" pitchFamily="34" charset="0"/>
                        </a:rPr>
                        <a:t>Tanggal</a:t>
                      </a:r>
                      <a:endParaRPr lang="en-US" sz="1200">
                        <a:solidFill>
                          <a:srgbClr val="FF8B01"/>
                        </a:solidFill>
                        <a:effectLst/>
                      </a:endParaRPr>
                    </a:p>
                  </a:txBody>
                  <a:tcPr marL="9568" marR="9568" marT="17222" marB="17222" anchor="b">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FFFF"/>
                    </a:solidFill>
                  </a:tcPr>
                </a:tc>
                <a:tc>
                  <a:txBody>
                    <a:bodyPr/>
                    <a:lstStyle/>
                    <a:p>
                      <a:pPr algn="ctr" rtl="0" fontAlgn="ctr">
                        <a:spcBef>
                          <a:spcPts val="0"/>
                        </a:spcBef>
                        <a:spcAft>
                          <a:spcPts val="0"/>
                        </a:spcAft>
                      </a:pPr>
                      <a:r>
                        <a:rPr lang="en-US" sz="1200" b="1" i="0" u="none" strike="noStrike" dirty="0" err="1">
                          <a:solidFill>
                            <a:srgbClr val="FF8B01"/>
                          </a:solidFill>
                          <a:effectLst/>
                          <a:latin typeface="Calibri" panose="020F0502020204030204" pitchFamily="34" charset="0"/>
                        </a:rPr>
                        <a:t>Waktu</a:t>
                      </a:r>
                      <a:endParaRPr lang="en-US" sz="1200" dirty="0">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FFFF"/>
                    </a:solidFill>
                  </a:tcPr>
                </a:tc>
                <a:tc>
                  <a:txBody>
                    <a:bodyPr/>
                    <a:lstStyle/>
                    <a:p>
                      <a:pPr algn="ctr" rtl="0" fontAlgn="ctr">
                        <a:spcBef>
                          <a:spcPts val="0"/>
                        </a:spcBef>
                        <a:spcAft>
                          <a:spcPts val="0"/>
                        </a:spcAft>
                      </a:pPr>
                      <a:r>
                        <a:rPr lang="en-US" sz="1200" b="1" i="0" u="none" strike="noStrike">
                          <a:solidFill>
                            <a:srgbClr val="FF8B01"/>
                          </a:solidFill>
                          <a:effectLst/>
                          <a:latin typeface="Calibri" panose="020F0502020204030204" pitchFamily="34" charset="0"/>
                        </a:rPr>
                        <a:t>Visual</a:t>
                      </a:r>
                      <a:endParaRPr lang="en-US" sz="1200">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FFFF"/>
                    </a:solidFill>
                  </a:tcPr>
                </a:tc>
                <a:tc>
                  <a:txBody>
                    <a:bodyPr/>
                    <a:lstStyle/>
                    <a:p>
                      <a:pPr algn="ctr" rtl="0" fontAlgn="ctr">
                        <a:spcBef>
                          <a:spcPts val="0"/>
                        </a:spcBef>
                        <a:spcAft>
                          <a:spcPts val="0"/>
                        </a:spcAft>
                      </a:pPr>
                      <a:r>
                        <a:rPr lang="en-US" sz="1200" b="1" i="0" u="none" strike="noStrike">
                          <a:solidFill>
                            <a:srgbClr val="FF8B01"/>
                          </a:solidFill>
                          <a:effectLst/>
                          <a:latin typeface="Calibri" panose="020F0502020204030204" pitchFamily="34" charset="0"/>
                        </a:rPr>
                        <a:t>Caption</a:t>
                      </a:r>
                      <a:endParaRPr lang="en-US" sz="1200">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FFFF"/>
                    </a:solidFill>
                  </a:tcPr>
                </a:tc>
                <a:extLst>
                  <a:ext uri="{0D108BD9-81ED-4DB2-BD59-A6C34878D82A}">
                    <a16:rowId xmlns="" xmlns:a16="http://schemas.microsoft.com/office/drawing/2014/main" val="3380638749"/>
                  </a:ext>
                </a:extLst>
              </a:tr>
              <a:tr h="1525491">
                <a:tc>
                  <a:txBody>
                    <a:bodyPr/>
                    <a:lstStyle/>
                    <a:p>
                      <a:pPr algn="ctr" rtl="0" fontAlgn="ctr">
                        <a:spcBef>
                          <a:spcPts val="0"/>
                        </a:spcBef>
                        <a:spcAft>
                          <a:spcPts val="0"/>
                        </a:spcAft>
                      </a:pPr>
                      <a:r>
                        <a:rPr lang="en-US" sz="1200" b="1" i="0" u="none" strike="noStrike" dirty="0">
                          <a:solidFill>
                            <a:srgbClr val="FF8B01"/>
                          </a:solidFill>
                          <a:effectLst/>
                          <a:latin typeface="Calibri" panose="020F0502020204030204" pitchFamily="34" charset="0"/>
                        </a:rPr>
                        <a:t>1</a:t>
                      </a:r>
                      <a:endParaRPr lang="en-US" sz="1200" b="1" dirty="0">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dirty="0">
                          <a:solidFill>
                            <a:srgbClr val="FF8B01"/>
                          </a:solidFill>
                          <a:effectLst/>
                          <a:latin typeface="Calibri" panose="020F0502020204030204" pitchFamily="34" charset="0"/>
                        </a:rPr>
                        <a:t>4/20/2020</a:t>
                      </a:r>
                      <a:endParaRPr lang="en-US" sz="1200" b="1" dirty="0">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dirty="0">
                          <a:solidFill>
                            <a:srgbClr val="FF8B01"/>
                          </a:solidFill>
                          <a:effectLst/>
                          <a:latin typeface="Calibri" panose="020F0502020204030204" pitchFamily="34" charset="0"/>
                        </a:rPr>
                        <a:t>7:00 PM</a:t>
                      </a:r>
                      <a:endParaRPr lang="en-US" sz="1200" b="1" dirty="0">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it-IT" sz="1200" b="1" i="0" u="none" strike="noStrike" dirty="0">
                          <a:solidFill>
                            <a:srgbClr val="FF8B01"/>
                          </a:solidFill>
                          <a:effectLst/>
                          <a:latin typeface="Calibri" panose="020F0502020204030204" pitchFamily="34" charset="0"/>
                        </a:rPr>
                        <a:t>Foto bertulisan Fun Charity Festival</a:t>
                      </a:r>
                      <a:endParaRPr lang="it-IT" sz="1200" b="1" dirty="0">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a:solidFill>
                            <a:srgbClr val="FF8B01"/>
                          </a:solidFill>
                          <a:effectLst/>
                          <a:latin typeface="Calibri" panose="020F0502020204030204" pitchFamily="34" charset="0"/>
                        </a:rPr>
                        <a:t>Banyak banget nih yang nayain ke aku tentang Fun Charity Festival. Jadi Fun Charity Festifal itu adalah acara festival yang diadakan secara online dan seluruh kegiatannya akan di dedikasikan untuk amal. Jadi kalian bisa ikut kesenangannya sekaligus beramal untuk kebutuhan masyarakat yang terkena dampak Covid-19. Yuk ikuti kegiatan acaranya kalian bisa langsung cek instagramnya @funcharityfestival</a:t>
                      </a:r>
                      <a:endParaRPr lang="en-US" sz="1200" b="1">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93015245"/>
                  </a:ext>
                </a:extLst>
              </a:tr>
              <a:tr h="833370">
                <a:tc>
                  <a:txBody>
                    <a:bodyPr/>
                    <a:lstStyle/>
                    <a:p>
                      <a:pPr algn="ctr" rtl="0" fontAlgn="ctr">
                        <a:spcBef>
                          <a:spcPts val="0"/>
                        </a:spcBef>
                        <a:spcAft>
                          <a:spcPts val="0"/>
                        </a:spcAft>
                      </a:pPr>
                      <a:r>
                        <a:rPr lang="en-US" sz="1200" b="1" i="0" u="none" strike="noStrike">
                          <a:solidFill>
                            <a:srgbClr val="FF8B01"/>
                          </a:solidFill>
                          <a:effectLst/>
                          <a:latin typeface="Calibri" panose="020F0502020204030204" pitchFamily="34" charset="0"/>
                        </a:rPr>
                        <a:t>2</a:t>
                      </a:r>
                      <a:endParaRPr lang="en-US" sz="1200" b="1">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a:solidFill>
                            <a:srgbClr val="FF8B01"/>
                          </a:solidFill>
                          <a:effectLst/>
                          <a:latin typeface="Calibri" panose="020F0502020204030204" pitchFamily="34" charset="0"/>
                        </a:rPr>
                        <a:t>4/24/2020</a:t>
                      </a:r>
                      <a:endParaRPr lang="en-US" sz="1200" b="1">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a:solidFill>
                            <a:srgbClr val="FF8B01"/>
                          </a:solidFill>
                          <a:effectLst/>
                          <a:latin typeface="Calibri" panose="020F0502020204030204" pitchFamily="34" charset="0"/>
                        </a:rPr>
                        <a:t>3:00 PM</a:t>
                      </a:r>
                      <a:endParaRPr lang="en-US" sz="1200" b="1">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dirty="0">
                          <a:solidFill>
                            <a:srgbClr val="FF8B01"/>
                          </a:solidFill>
                          <a:effectLst/>
                          <a:latin typeface="Calibri" panose="020F0502020204030204" pitchFamily="34" charset="0"/>
                        </a:rPr>
                        <a:t>Video promo fun charity</a:t>
                      </a:r>
                      <a:endParaRPr lang="en-US" sz="1200" b="1" dirty="0">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dirty="0">
                          <a:solidFill>
                            <a:srgbClr val="FF8B01"/>
                          </a:solidFill>
                          <a:effectLst/>
                          <a:latin typeface="Calibri" panose="020F0502020204030204" pitchFamily="34" charset="0"/>
                        </a:rPr>
                        <a:t>Hallo, </a:t>
                      </a:r>
                      <a:r>
                        <a:rPr lang="en-US" sz="1200" b="1" i="0" u="none" strike="noStrike" dirty="0" err="1">
                          <a:solidFill>
                            <a:srgbClr val="FF8B01"/>
                          </a:solidFill>
                          <a:effectLst/>
                          <a:latin typeface="Calibri" panose="020F0502020204030204" pitchFamily="34" charset="0"/>
                        </a:rPr>
                        <a:t>siapa</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aja</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nih</a:t>
                      </a:r>
                      <a:r>
                        <a:rPr lang="en-US" sz="1200" b="1" i="0" u="none" strike="noStrike" dirty="0">
                          <a:solidFill>
                            <a:srgbClr val="FF8B01"/>
                          </a:solidFill>
                          <a:effectLst/>
                          <a:latin typeface="Calibri" panose="020F0502020204030204" pitchFamily="34" charset="0"/>
                        </a:rPr>
                        <a:t> yang </a:t>
                      </a:r>
                      <a:r>
                        <a:rPr lang="en-US" sz="1200" b="1" i="0" u="none" strike="noStrike" dirty="0" err="1">
                          <a:solidFill>
                            <a:srgbClr val="FF8B01"/>
                          </a:solidFill>
                          <a:effectLst/>
                          <a:latin typeface="Calibri" panose="020F0502020204030204" pitchFamily="34" charset="0"/>
                        </a:rPr>
                        <a:t>udah</a:t>
                      </a:r>
                      <a:r>
                        <a:rPr lang="en-US" sz="1200" b="1" i="0" u="none" strike="noStrike" dirty="0">
                          <a:solidFill>
                            <a:srgbClr val="FF8B01"/>
                          </a:solidFill>
                          <a:effectLst/>
                          <a:latin typeface="Calibri" panose="020F0502020204030204" pitchFamily="34" charset="0"/>
                        </a:rPr>
                        <a:t> daftar fun charity festival? Dan Yang </a:t>
                      </a:r>
                      <a:r>
                        <a:rPr lang="en-US" sz="1200" b="1" i="0" u="none" strike="noStrike" dirty="0" err="1">
                          <a:solidFill>
                            <a:srgbClr val="FF8B01"/>
                          </a:solidFill>
                          <a:effectLst/>
                          <a:latin typeface="Calibri" panose="020F0502020204030204" pitchFamily="34" charset="0"/>
                        </a:rPr>
                        <a:t>belum</a:t>
                      </a:r>
                      <a:r>
                        <a:rPr lang="en-US" sz="1200" b="1" i="0" u="none" strike="noStrike" dirty="0">
                          <a:solidFill>
                            <a:srgbClr val="FF8B01"/>
                          </a:solidFill>
                          <a:effectLst/>
                          <a:latin typeface="Calibri" panose="020F0502020204030204" pitchFamily="34" charset="0"/>
                        </a:rPr>
                        <a:t> daftar yuk </a:t>
                      </a:r>
                      <a:r>
                        <a:rPr lang="en-US" sz="1200" b="1" i="0" u="none" strike="noStrike" dirty="0" err="1">
                          <a:solidFill>
                            <a:srgbClr val="FF8B01"/>
                          </a:solidFill>
                          <a:effectLst/>
                          <a:latin typeface="Calibri" panose="020F0502020204030204" pitchFamily="34" charset="0"/>
                        </a:rPr>
                        <a:t>buruan</a:t>
                      </a:r>
                      <a:r>
                        <a:rPr lang="en-US" sz="1200" b="1" i="0" u="none" strike="noStrike" dirty="0">
                          <a:solidFill>
                            <a:srgbClr val="FF8B01"/>
                          </a:solidFill>
                          <a:effectLst/>
                          <a:latin typeface="Calibri" panose="020F0502020204030204" pitchFamily="34" charset="0"/>
                        </a:rPr>
                        <a:t> daftar, </a:t>
                      </a:r>
                      <a:r>
                        <a:rPr lang="en-US" sz="1200" b="1" i="0" u="none" strike="noStrike" dirty="0" err="1">
                          <a:solidFill>
                            <a:srgbClr val="FF8B01"/>
                          </a:solidFill>
                          <a:effectLst/>
                          <a:latin typeface="Calibri" panose="020F0502020204030204" pitchFamily="34" charset="0"/>
                        </a:rPr>
                        <a:t>kapan</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lagi</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kan</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kamu</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bisa</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bersenang-senang</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sekaligus</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beramal</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Yukk</a:t>
                      </a:r>
                      <a:r>
                        <a:rPr lang="en-US" sz="1200" b="1" i="0" u="none" strike="noStrike" dirty="0">
                          <a:solidFill>
                            <a:srgbClr val="FF8B01"/>
                          </a:solidFill>
                          <a:effectLst/>
                          <a:latin typeface="Calibri" panose="020F0502020204030204" pitchFamily="34" charset="0"/>
                        </a:rPr>
                        <a:t> daftar di @funcharityfestival dan </a:t>
                      </a:r>
                      <a:r>
                        <a:rPr lang="en-US" sz="1200" b="1" i="0" u="none" strike="noStrike" dirty="0" err="1">
                          <a:solidFill>
                            <a:srgbClr val="FF8B01"/>
                          </a:solidFill>
                          <a:effectLst/>
                          <a:latin typeface="Calibri" panose="020F0502020204030204" pitchFamily="34" charset="0"/>
                        </a:rPr>
                        <a:t>ikuti</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keseruannya</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bareng</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aku</a:t>
                      </a:r>
                      <a:r>
                        <a:rPr lang="en-US" sz="1200" b="1" i="0" u="none" strike="noStrike" dirty="0">
                          <a:solidFill>
                            <a:srgbClr val="FF8B01"/>
                          </a:solidFill>
                          <a:effectLst/>
                          <a:latin typeface="Calibri" panose="020F0502020204030204" pitchFamily="34" charset="0"/>
                        </a:rPr>
                        <a:t>!!</a:t>
                      </a:r>
                      <a:endParaRPr lang="en-US" sz="1200" b="1" dirty="0">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71774869"/>
                  </a:ext>
                </a:extLst>
              </a:tr>
              <a:tr h="920247">
                <a:tc>
                  <a:txBody>
                    <a:bodyPr/>
                    <a:lstStyle/>
                    <a:p>
                      <a:pPr algn="ctr" rtl="0" fontAlgn="ctr">
                        <a:spcBef>
                          <a:spcPts val="0"/>
                        </a:spcBef>
                        <a:spcAft>
                          <a:spcPts val="0"/>
                        </a:spcAft>
                      </a:pPr>
                      <a:r>
                        <a:rPr lang="en-US" sz="1200" b="1" i="0" u="none" strike="noStrike" dirty="0">
                          <a:solidFill>
                            <a:srgbClr val="FF8B01"/>
                          </a:solidFill>
                          <a:effectLst/>
                          <a:latin typeface="Calibri" panose="020F0502020204030204" pitchFamily="34" charset="0"/>
                        </a:rPr>
                        <a:t>3</a:t>
                      </a:r>
                      <a:endParaRPr lang="en-US" sz="1200" b="1" dirty="0">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a:solidFill>
                            <a:srgbClr val="FF8B01"/>
                          </a:solidFill>
                          <a:effectLst/>
                          <a:latin typeface="Calibri" panose="020F0502020204030204" pitchFamily="34" charset="0"/>
                        </a:rPr>
                        <a:t>5/1/2020</a:t>
                      </a:r>
                      <a:endParaRPr lang="en-US" sz="1200" b="1">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a:solidFill>
                            <a:srgbClr val="FF8B01"/>
                          </a:solidFill>
                          <a:effectLst/>
                          <a:latin typeface="Calibri" panose="020F0502020204030204" pitchFamily="34" charset="0"/>
                        </a:rPr>
                        <a:t>3:00 PM</a:t>
                      </a:r>
                      <a:endParaRPr lang="en-US" sz="1200" b="1">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a:solidFill>
                            <a:srgbClr val="FF8B01"/>
                          </a:solidFill>
                          <a:effectLst/>
                          <a:latin typeface="Calibri" panose="020F0502020204030204" pitchFamily="34" charset="0"/>
                        </a:rPr>
                        <a:t>Video promo tentang webinar Fun Charity Festival</a:t>
                      </a:r>
                      <a:endParaRPr lang="en-US" sz="1200" b="1">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dirty="0">
                          <a:solidFill>
                            <a:srgbClr val="FF8B01"/>
                          </a:solidFill>
                          <a:effectLst/>
                          <a:latin typeface="Calibri" panose="020F0502020204030204" pitchFamily="34" charset="0"/>
                        </a:rPr>
                        <a:t>halo </a:t>
                      </a:r>
                      <a:r>
                        <a:rPr lang="en-US" sz="1200" b="1" i="0" u="none" strike="noStrike" dirty="0" err="1">
                          <a:solidFill>
                            <a:srgbClr val="FF8B01"/>
                          </a:solidFill>
                          <a:effectLst/>
                          <a:latin typeface="Calibri" panose="020F0502020204030204" pitchFamily="34" charset="0"/>
                        </a:rPr>
                        <a:t>semua</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apa</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kabar</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Semoga</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selalu</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sehat</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ya</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Dirumah</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aja</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sekalian</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nambah</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pengetahuan</a:t>
                      </a:r>
                      <a:r>
                        <a:rPr lang="en-US" sz="1200" b="1" i="0" u="none" strike="noStrike" dirty="0">
                          <a:solidFill>
                            <a:srgbClr val="FF8B01"/>
                          </a:solidFill>
                          <a:effectLst/>
                          <a:latin typeface="Calibri" panose="020F0502020204030204" pitchFamily="34" charset="0"/>
                        </a:rPr>
                        <a:t> yuk </a:t>
                      </a:r>
                      <a:r>
                        <a:rPr lang="en-US" sz="1200" b="1" i="0" u="none" strike="noStrike" dirty="0" err="1">
                          <a:solidFill>
                            <a:srgbClr val="FF8B01"/>
                          </a:solidFill>
                          <a:effectLst/>
                          <a:latin typeface="Calibri" panose="020F0502020204030204" pitchFamily="34" charset="0"/>
                        </a:rPr>
                        <a:t>seperti</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apa</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sih</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langkah</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preventif</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bisa</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dilakukan</a:t>
                      </a:r>
                      <a:r>
                        <a:rPr lang="en-US" sz="1200" b="1" i="0" u="none" strike="noStrike" dirty="0">
                          <a:solidFill>
                            <a:srgbClr val="FF8B01"/>
                          </a:solidFill>
                          <a:effectLst/>
                          <a:latin typeface="Calibri" panose="020F0502020204030204" pitchFamily="34" charset="0"/>
                        </a:rPr>
                        <a:t> oleh </a:t>
                      </a:r>
                      <a:r>
                        <a:rPr lang="en-US" sz="1200" b="1" i="0" u="none" strike="noStrike" dirty="0" err="1">
                          <a:solidFill>
                            <a:srgbClr val="FF8B01"/>
                          </a:solidFill>
                          <a:effectLst/>
                          <a:latin typeface="Calibri" panose="020F0502020204030204" pitchFamily="34" charset="0"/>
                        </a:rPr>
                        <a:t>masyarakat</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untuk</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menghadapi</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pandemi</a:t>
                      </a:r>
                      <a:r>
                        <a:rPr lang="en-US" sz="1200" b="1" i="0" u="none" strike="noStrike" dirty="0">
                          <a:solidFill>
                            <a:srgbClr val="FF8B01"/>
                          </a:solidFill>
                          <a:effectLst/>
                          <a:latin typeface="Calibri" panose="020F0502020204030204" pitchFamily="34" charset="0"/>
                        </a:rPr>
                        <a:t> Covid-19. Yuk </a:t>
                      </a:r>
                      <a:r>
                        <a:rPr lang="en-US" sz="1200" b="1" i="0" u="none" strike="noStrike" dirty="0" err="1">
                          <a:solidFill>
                            <a:srgbClr val="FF8B01"/>
                          </a:solidFill>
                          <a:effectLst/>
                          <a:latin typeface="Calibri" panose="020F0502020204030204" pitchFamily="34" charset="0"/>
                        </a:rPr>
                        <a:t>ikut</a:t>
                      </a:r>
                      <a:r>
                        <a:rPr lang="en-US" sz="1200" b="1" i="0" u="none" strike="noStrike" dirty="0">
                          <a:solidFill>
                            <a:srgbClr val="FF8B01"/>
                          </a:solidFill>
                          <a:effectLst/>
                          <a:latin typeface="Calibri" panose="020F0502020204030204" pitchFamily="34" charset="0"/>
                        </a:rPr>
                        <a:t> webinar yang </a:t>
                      </a:r>
                      <a:r>
                        <a:rPr lang="en-US" sz="1200" b="1" i="0" u="none" strike="noStrike" dirty="0" err="1">
                          <a:solidFill>
                            <a:srgbClr val="FF8B01"/>
                          </a:solidFill>
                          <a:effectLst/>
                          <a:latin typeface="Calibri" panose="020F0502020204030204" pitchFamily="34" charset="0"/>
                        </a:rPr>
                        <a:t>diadakan</a:t>
                      </a:r>
                      <a:r>
                        <a:rPr lang="en-US" sz="1200" b="1" i="0" u="none" strike="noStrike" dirty="0">
                          <a:solidFill>
                            <a:srgbClr val="FF8B01"/>
                          </a:solidFill>
                          <a:effectLst/>
                          <a:latin typeface="Calibri" panose="020F0502020204030204" pitchFamily="34" charset="0"/>
                        </a:rPr>
                        <a:t> oleh Fun Charity Festival, </a:t>
                      </a:r>
                      <a:r>
                        <a:rPr lang="en-US" sz="1200" b="1" i="0" u="none" strike="noStrike" dirty="0" err="1">
                          <a:solidFill>
                            <a:srgbClr val="FF8B01"/>
                          </a:solidFill>
                          <a:effectLst/>
                          <a:latin typeface="Calibri" panose="020F0502020204030204" pitchFamily="34" charset="0"/>
                        </a:rPr>
                        <a:t>kamu</a:t>
                      </a:r>
                      <a:r>
                        <a:rPr lang="en-US" sz="1200" b="1" i="0" u="none" strike="noStrike" dirty="0">
                          <a:solidFill>
                            <a:srgbClr val="FF8B01"/>
                          </a:solidFill>
                          <a:effectLst/>
                          <a:latin typeface="Calibri" panose="020F0502020204030204" pitchFamily="34" charset="0"/>
                        </a:rPr>
                        <a:t> juga </a:t>
                      </a:r>
                      <a:r>
                        <a:rPr lang="en-US" sz="1200" b="1" i="0" u="none" strike="noStrike" dirty="0" err="1">
                          <a:solidFill>
                            <a:srgbClr val="FF8B01"/>
                          </a:solidFill>
                          <a:effectLst/>
                          <a:latin typeface="Calibri" panose="020F0502020204030204" pitchFamily="34" charset="0"/>
                        </a:rPr>
                        <a:t>bisa</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sekalian</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berdonasi</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loh</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untuk</a:t>
                      </a:r>
                      <a:r>
                        <a:rPr lang="en-US" sz="1200" b="1" i="0" u="none" strike="noStrike" dirty="0">
                          <a:solidFill>
                            <a:srgbClr val="FF8B01"/>
                          </a:solidFill>
                          <a:effectLst/>
                          <a:latin typeface="Calibri" panose="020F0502020204030204" pitchFamily="34" charset="0"/>
                        </a:rPr>
                        <a:t> orang yang </a:t>
                      </a:r>
                      <a:r>
                        <a:rPr lang="en-US" sz="1200" b="1" i="0" u="none" strike="noStrike" dirty="0" err="1">
                          <a:solidFill>
                            <a:srgbClr val="FF8B01"/>
                          </a:solidFill>
                          <a:effectLst/>
                          <a:latin typeface="Calibri" panose="020F0502020204030204" pitchFamily="34" charset="0"/>
                        </a:rPr>
                        <a:t>membutuhkan</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dalam</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menghadapi</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pandemi</a:t>
                      </a:r>
                      <a:r>
                        <a:rPr lang="en-US" sz="1200" b="1" i="0" u="none" strike="noStrike" dirty="0">
                          <a:solidFill>
                            <a:srgbClr val="FF8B01"/>
                          </a:solidFill>
                          <a:effectLst/>
                          <a:latin typeface="Calibri" panose="020F0502020204030204" pitchFamily="34" charset="0"/>
                        </a:rPr>
                        <a:t> Covid-19!</a:t>
                      </a:r>
                      <a:endParaRPr lang="en-US" sz="1200" b="1" dirty="0">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87675857"/>
                  </a:ext>
                </a:extLst>
              </a:tr>
              <a:tr h="833370">
                <a:tc>
                  <a:txBody>
                    <a:bodyPr/>
                    <a:lstStyle/>
                    <a:p>
                      <a:pPr algn="ctr" rtl="0" fontAlgn="ctr">
                        <a:spcBef>
                          <a:spcPts val="0"/>
                        </a:spcBef>
                        <a:spcAft>
                          <a:spcPts val="0"/>
                        </a:spcAft>
                      </a:pPr>
                      <a:r>
                        <a:rPr lang="en-US" sz="1200" b="1" i="0" u="none" strike="noStrike" dirty="0">
                          <a:solidFill>
                            <a:srgbClr val="FF8B01"/>
                          </a:solidFill>
                          <a:effectLst/>
                          <a:latin typeface="Calibri" panose="020F0502020204030204" pitchFamily="34" charset="0"/>
                        </a:rPr>
                        <a:t>4</a:t>
                      </a:r>
                      <a:endParaRPr lang="en-US" sz="1200" b="1" dirty="0">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200" b="1" i="0" u="none" strike="noStrike" dirty="0">
                          <a:solidFill>
                            <a:srgbClr val="FF8B01"/>
                          </a:solidFill>
                          <a:effectLst/>
                          <a:latin typeface="Calibri" panose="020F0502020204030204" pitchFamily="34" charset="0"/>
                        </a:rPr>
                        <a:t>5/4/2020</a:t>
                      </a:r>
                      <a:endParaRPr lang="en-US" sz="1200" b="1" dirty="0">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a:solidFill>
                            <a:srgbClr val="FF8B01"/>
                          </a:solidFill>
                          <a:effectLst/>
                          <a:latin typeface="Calibri" panose="020F0502020204030204" pitchFamily="34" charset="0"/>
                        </a:rPr>
                        <a:t>3:00 PM</a:t>
                      </a:r>
                      <a:endParaRPr lang="en-US" sz="1200" b="1">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pt-BR" sz="1200" b="1" i="0" u="none" strike="noStrike">
                          <a:solidFill>
                            <a:srgbClr val="FF8B01"/>
                          </a:solidFill>
                          <a:effectLst/>
                          <a:latin typeface="Calibri" panose="020F0502020204030204" pitchFamily="34" charset="0"/>
                        </a:rPr>
                        <a:t>Reminding webinar pada tanggal 9 Mei</a:t>
                      </a:r>
                      <a:endParaRPr lang="pt-BR" sz="1200" b="1">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dirty="0" err="1">
                          <a:solidFill>
                            <a:srgbClr val="FF8B01"/>
                          </a:solidFill>
                          <a:effectLst/>
                          <a:latin typeface="Calibri" panose="020F0502020204030204" pitchFamily="34" charset="0"/>
                        </a:rPr>
                        <a:t>jangan</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lupa</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ya</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ikut</a:t>
                      </a:r>
                      <a:r>
                        <a:rPr lang="en-US" sz="1200" b="1" i="0" u="none" strike="noStrike" dirty="0">
                          <a:solidFill>
                            <a:srgbClr val="FF8B01"/>
                          </a:solidFill>
                          <a:effectLst/>
                          <a:latin typeface="Calibri" panose="020F0502020204030204" pitchFamily="34" charset="0"/>
                        </a:rPr>
                        <a:t> webinar di @funcharityfestival </a:t>
                      </a:r>
                      <a:r>
                        <a:rPr lang="en-US" sz="1200" b="1" i="0" u="none" strike="noStrike" dirty="0" err="1">
                          <a:solidFill>
                            <a:srgbClr val="FF8B01"/>
                          </a:solidFill>
                          <a:effectLst/>
                          <a:latin typeface="Calibri" panose="020F0502020204030204" pitchFamily="34" charset="0"/>
                        </a:rPr>
                        <a:t>karena</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aku</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akan</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menyampaikan</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informasi</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mengenai</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preventif</a:t>
                      </a:r>
                      <a:r>
                        <a:rPr lang="en-US" sz="1200" b="1" i="0" u="none" strike="noStrike" dirty="0">
                          <a:solidFill>
                            <a:srgbClr val="FF8B01"/>
                          </a:solidFill>
                          <a:effectLst/>
                          <a:latin typeface="Calibri" panose="020F0502020204030204" pitchFamily="34" charset="0"/>
                        </a:rPr>
                        <a:t> yang </a:t>
                      </a:r>
                      <a:r>
                        <a:rPr lang="en-US" sz="1200" b="1" i="0" u="none" strike="noStrike" dirty="0" err="1">
                          <a:solidFill>
                            <a:srgbClr val="FF8B01"/>
                          </a:solidFill>
                          <a:effectLst/>
                          <a:latin typeface="Calibri" panose="020F0502020204030204" pitchFamily="34" charset="0"/>
                        </a:rPr>
                        <a:t>bisa</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kamu</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lakukan</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untuk</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menghadapi</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pandemi</a:t>
                      </a:r>
                      <a:r>
                        <a:rPr lang="en-US" sz="1200" b="1" i="0" u="none" strike="noStrike" dirty="0">
                          <a:solidFill>
                            <a:srgbClr val="FF8B01"/>
                          </a:solidFill>
                          <a:effectLst/>
                          <a:latin typeface="Calibri" panose="020F0502020204030204" pitchFamily="34" charset="0"/>
                        </a:rPr>
                        <a:t> covid-19, yang paling </a:t>
                      </a:r>
                      <a:r>
                        <a:rPr lang="en-US" sz="1200" b="1" i="0" u="none" strike="noStrike" dirty="0" err="1">
                          <a:solidFill>
                            <a:srgbClr val="FF8B01"/>
                          </a:solidFill>
                          <a:effectLst/>
                          <a:latin typeface="Calibri" panose="020F0502020204030204" pitchFamily="34" charset="0"/>
                        </a:rPr>
                        <a:t>penting</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kamu</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bisa</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sekalian</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berdonasi</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loh</a:t>
                      </a:r>
                      <a:r>
                        <a:rPr lang="en-US" sz="1200" b="1" i="0" u="none" strike="noStrike" dirty="0">
                          <a:solidFill>
                            <a:srgbClr val="FF8B01"/>
                          </a:solidFill>
                          <a:effectLst/>
                          <a:latin typeface="Calibri" panose="020F0502020204030204" pitchFamily="34" charset="0"/>
                        </a:rPr>
                        <a:t>!!</a:t>
                      </a:r>
                      <a:endParaRPr lang="en-US" sz="1200" b="1" dirty="0">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75379846"/>
                  </a:ext>
                </a:extLst>
              </a:tr>
              <a:tr h="437872">
                <a:tc>
                  <a:txBody>
                    <a:bodyPr/>
                    <a:lstStyle/>
                    <a:p>
                      <a:pPr algn="ctr" rtl="0" fontAlgn="ctr">
                        <a:spcBef>
                          <a:spcPts val="0"/>
                        </a:spcBef>
                        <a:spcAft>
                          <a:spcPts val="0"/>
                        </a:spcAft>
                      </a:pPr>
                      <a:r>
                        <a:rPr lang="en-US" sz="1200" b="1" i="0" u="none" strike="noStrike" dirty="0">
                          <a:solidFill>
                            <a:srgbClr val="FF8B01"/>
                          </a:solidFill>
                          <a:effectLst/>
                          <a:latin typeface="Calibri" panose="020F0502020204030204" pitchFamily="34" charset="0"/>
                        </a:rPr>
                        <a:t>5</a:t>
                      </a:r>
                      <a:endParaRPr lang="en-US" sz="1200" b="1" dirty="0">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200" b="1" i="0" u="none" strike="noStrike">
                          <a:solidFill>
                            <a:srgbClr val="FF8B01"/>
                          </a:solidFill>
                          <a:effectLst/>
                          <a:latin typeface="Calibri" panose="020F0502020204030204" pitchFamily="34" charset="0"/>
                        </a:rPr>
                        <a:t>5/8/2020</a:t>
                      </a:r>
                      <a:endParaRPr lang="en-US" sz="1200" b="1">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a:solidFill>
                            <a:srgbClr val="FF8B01"/>
                          </a:solidFill>
                          <a:effectLst/>
                          <a:latin typeface="Calibri" panose="020F0502020204030204" pitchFamily="34" charset="0"/>
                        </a:rPr>
                        <a:t>3:00 PM</a:t>
                      </a:r>
                      <a:endParaRPr lang="en-US" sz="1200" b="1">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pt-BR" sz="1200" b="1" i="0" u="none" strike="noStrike">
                          <a:solidFill>
                            <a:srgbClr val="FF8B01"/>
                          </a:solidFill>
                          <a:effectLst/>
                          <a:latin typeface="Calibri" panose="020F0502020204030204" pitchFamily="34" charset="0"/>
                        </a:rPr>
                        <a:t>Reminding webinar pada tanggal 9 Mei</a:t>
                      </a:r>
                      <a:endParaRPr lang="pt-BR" sz="1200" b="1">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dirty="0" err="1">
                          <a:solidFill>
                            <a:srgbClr val="FF8B01"/>
                          </a:solidFill>
                          <a:effectLst/>
                          <a:latin typeface="Calibri" panose="020F0502020204030204" pitchFamily="34" charset="0"/>
                        </a:rPr>
                        <a:t>jangan</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lupa</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ya</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besok</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ketemu</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aku</a:t>
                      </a:r>
                      <a:r>
                        <a:rPr lang="en-US" sz="1200" b="1" i="0" u="none" strike="noStrike" dirty="0">
                          <a:solidFill>
                            <a:srgbClr val="FF8B01"/>
                          </a:solidFill>
                          <a:effectLst/>
                          <a:latin typeface="Calibri" panose="020F0502020204030204" pitchFamily="34" charset="0"/>
                        </a:rPr>
                        <a:t> di webinar @funcharityfestival </a:t>
                      </a:r>
                      <a:r>
                        <a:rPr lang="en-US" sz="1200" b="1" i="0" u="none" strike="noStrike" dirty="0" err="1">
                          <a:solidFill>
                            <a:srgbClr val="FF8B01"/>
                          </a:solidFill>
                          <a:effectLst/>
                          <a:latin typeface="Calibri" panose="020F0502020204030204" pitchFamily="34" charset="0"/>
                        </a:rPr>
                        <a:t>jangan</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lupa</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berdonasi</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ya</a:t>
                      </a:r>
                      <a:r>
                        <a:rPr lang="en-US" sz="1200" b="1" i="0" u="none" strike="noStrike" dirty="0">
                          <a:solidFill>
                            <a:srgbClr val="FF8B01"/>
                          </a:solidFill>
                          <a:effectLst/>
                          <a:latin typeface="Calibri" panose="020F0502020204030204" pitchFamily="34" charset="0"/>
                        </a:rPr>
                        <a:t>, see u guys!</a:t>
                      </a:r>
                      <a:endParaRPr lang="en-US" sz="1200" b="1" dirty="0">
                        <a:solidFill>
                          <a:srgbClr val="FF8B01"/>
                        </a:solidFill>
                        <a:effectLst/>
                      </a:endParaRPr>
                    </a:p>
                  </a:txBody>
                  <a:tcPr marL="9568" marR="9568" marT="17222" marB="17222"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62080239"/>
                  </a:ext>
                </a:extLst>
              </a:tr>
            </a:tbl>
          </a:graphicData>
        </a:graphic>
      </p:graphicFrame>
      <p:sp>
        <p:nvSpPr>
          <p:cNvPr id="11" name="Rectangle 2">
            <a:extLst>
              <a:ext uri="{FF2B5EF4-FFF2-40B4-BE49-F238E27FC236}">
                <a16:creationId xmlns="" xmlns:a16="http://schemas.microsoft.com/office/drawing/2014/main" id="{5EAB7306-FBA6-4D8A-86C3-2F528A6BF312}"/>
              </a:ext>
            </a:extLst>
          </p:cNvPr>
          <p:cNvSpPr>
            <a:spLocks noChangeArrowheads="1"/>
          </p:cNvSpPr>
          <p:nvPr/>
        </p:nvSpPr>
        <p:spPr bwMode="auto">
          <a:xfrm>
            <a:off x="-18367449" y="1549698"/>
            <a:ext cx="6024387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202481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107BF77-047F-4A95-BB9F-00B647E20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73" y="-125583"/>
            <a:ext cx="3236370" cy="1725783"/>
          </a:xfrm>
          <a:prstGeom prst="rect">
            <a:avLst/>
          </a:prstGeom>
        </p:spPr>
      </p:pic>
      <p:pic>
        <p:nvPicPr>
          <p:cNvPr id="7" name="Picture 6">
            <a:extLst>
              <a:ext uri="{FF2B5EF4-FFF2-40B4-BE49-F238E27FC236}">
                <a16:creationId xmlns="" xmlns:a16="http://schemas.microsoft.com/office/drawing/2014/main" id="{72DE5109-658E-4CDF-BA8D-2B9DA09DA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9858" y="0"/>
            <a:ext cx="882142" cy="1473958"/>
          </a:xfrm>
          <a:prstGeom prst="rect">
            <a:avLst/>
          </a:prstGeom>
        </p:spPr>
      </p:pic>
      <p:sp>
        <p:nvSpPr>
          <p:cNvPr id="2" name="TextBox 1">
            <a:extLst>
              <a:ext uri="{FF2B5EF4-FFF2-40B4-BE49-F238E27FC236}">
                <a16:creationId xmlns="" xmlns:a16="http://schemas.microsoft.com/office/drawing/2014/main" id="{7E83C6BE-BC1A-4A8F-9373-E51F63EAD8FA}"/>
              </a:ext>
            </a:extLst>
          </p:cNvPr>
          <p:cNvSpPr txBox="1"/>
          <p:nvPr/>
        </p:nvSpPr>
        <p:spPr>
          <a:xfrm>
            <a:off x="3213422" y="74023"/>
            <a:ext cx="6114197" cy="1200329"/>
          </a:xfrm>
          <a:prstGeom prst="rect">
            <a:avLst/>
          </a:prstGeom>
          <a:noFill/>
        </p:spPr>
        <p:txBody>
          <a:bodyPr wrap="square" rtlCol="0">
            <a:spAutoFit/>
          </a:bodyPr>
          <a:lstStyle/>
          <a:p>
            <a:pPr algn="ctr"/>
            <a:r>
              <a:rPr lang="en-US" sz="3600" dirty="0">
                <a:solidFill>
                  <a:srgbClr val="FF8B01"/>
                </a:solidFill>
                <a:latin typeface="Franklin Gothic Heavy" panose="020B0903020102020204" pitchFamily="34" charset="0"/>
              </a:rPr>
              <a:t>CONTENT PLAN </a:t>
            </a:r>
          </a:p>
          <a:p>
            <a:pPr algn="ctr"/>
            <a:r>
              <a:rPr lang="en-US" sz="3600" dirty="0">
                <a:solidFill>
                  <a:srgbClr val="FF8B01"/>
                </a:solidFill>
                <a:latin typeface="Franklin Gothic Heavy" panose="020B0903020102020204" pitchFamily="34" charset="0"/>
              </a:rPr>
              <a:t>FREE BUZZER</a:t>
            </a:r>
          </a:p>
        </p:txBody>
      </p:sp>
      <p:sp>
        <p:nvSpPr>
          <p:cNvPr id="3" name="Rectangle 2">
            <a:extLst>
              <a:ext uri="{FF2B5EF4-FFF2-40B4-BE49-F238E27FC236}">
                <a16:creationId xmlns="" xmlns:a16="http://schemas.microsoft.com/office/drawing/2014/main" id="{6574479C-ACD4-41E6-AF25-3F1FB57D229F}"/>
              </a:ext>
            </a:extLst>
          </p:cNvPr>
          <p:cNvSpPr/>
          <p:nvPr/>
        </p:nvSpPr>
        <p:spPr>
          <a:xfrm>
            <a:off x="3179927" y="121453"/>
            <a:ext cx="6114197" cy="1105469"/>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 xmlns:a16="http://schemas.microsoft.com/office/drawing/2014/main" id="{F462CD37-33C1-4D86-859B-DD5FFF356BCA}"/>
              </a:ext>
            </a:extLst>
          </p:cNvPr>
          <p:cNvGraphicFramePr>
            <a:graphicFrameLocks noGrp="1"/>
          </p:cNvGraphicFramePr>
          <p:nvPr>
            <p:extLst>
              <p:ext uri="{D42A27DB-BD31-4B8C-83A1-F6EECF244321}">
                <p14:modId xmlns:p14="http://schemas.microsoft.com/office/powerpoint/2010/main" val="1627966640"/>
              </p:ext>
            </p:extLst>
          </p:nvPr>
        </p:nvGraphicFramePr>
        <p:xfrm>
          <a:off x="3384642" y="1473958"/>
          <a:ext cx="5909482" cy="5165679"/>
        </p:xfrm>
        <a:graphic>
          <a:graphicData uri="http://schemas.openxmlformats.org/drawingml/2006/table">
            <a:tbl>
              <a:tblPr/>
              <a:tblGrid>
                <a:gridCol w="544295">
                  <a:extLst>
                    <a:ext uri="{9D8B030D-6E8A-4147-A177-3AD203B41FA5}">
                      <a16:colId xmlns="" xmlns:a16="http://schemas.microsoft.com/office/drawing/2014/main" val="3307577565"/>
                    </a:ext>
                  </a:extLst>
                </a:gridCol>
                <a:gridCol w="1166345">
                  <a:extLst>
                    <a:ext uri="{9D8B030D-6E8A-4147-A177-3AD203B41FA5}">
                      <a16:colId xmlns="" xmlns:a16="http://schemas.microsoft.com/office/drawing/2014/main" val="4169885788"/>
                    </a:ext>
                  </a:extLst>
                </a:gridCol>
                <a:gridCol w="2099421">
                  <a:extLst>
                    <a:ext uri="{9D8B030D-6E8A-4147-A177-3AD203B41FA5}">
                      <a16:colId xmlns="" xmlns:a16="http://schemas.microsoft.com/office/drawing/2014/main" val="1903067599"/>
                    </a:ext>
                  </a:extLst>
                </a:gridCol>
                <a:gridCol w="2099421">
                  <a:extLst>
                    <a:ext uri="{9D8B030D-6E8A-4147-A177-3AD203B41FA5}">
                      <a16:colId xmlns="" xmlns:a16="http://schemas.microsoft.com/office/drawing/2014/main" val="2331617466"/>
                    </a:ext>
                  </a:extLst>
                </a:gridCol>
              </a:tblGrid>
              <a:tr h="668499">
                <a:tc gridSpan="4">
                  <a:txBody>
                    <a:bodyPr/>
                    <a:lstStyle/>
                    <a:p>
                      <a:pPr algn="ctr" rtl="0" fontAlgn="b">
                        <a:spcBef>
                          <a:spcPts val="0"/>
                        </a:spcBef>
                        <a:spcAft>
                          <a:spcPts val="0"/>
                        </a:spcAft>
                      </a:pPr>
                      <a:r>
                        <a:rPr lang="en-US" sz="1600" b="1" i="0" u="none" strike="noStrike" dirty="0">
                          <a:solidFill>
                            <a:schemeClr val="tx1"/>
                          </a:solidFill>
                          <a:effectLst/>
                          <a:latin typeface="Calibri" panose="020F0502020204030204" pitchFamily="34" charset="0"/>
                        </a:rPr>
                        <a:t>Timeline </a:t>
                      </a:r>
                      <a:r>
                        <a:rPr lang="en-US" sz="1600" b="1" i="0" u="none" strike="noStrike" dirty="0" err="1">
                          <a:solidFill>
                            <a:schemeClr val="tx1"/>
                          </a:solidFill>
                          <a:effectLst/>
                          <a:latin typeface="Calibri" panose="020F0502020204030204" pitchFamily="34" charset="0"/>
                        </a:rPr>
                        <a:t>Konten</a:t>
                      </a:r>
                      <a:r>
                        <a:rPr lang="en-US" sz="1600" b="1" i="0" u="none" strike="noStrike" dirty="0">
                          <a:solidFill>
                            <a:schemeClr val="tx1"/>
                          </a:solidFill>
                          <a:effectLst/>
                          <a:latin typeface="Calibri" panose="020F0502020204030204" pitchFamily="34" charset="0"/>
                        </a:rPr>
                        <a:t> Buzzer Free (April-Mei 2020)</a:t>
                      </a:r>
                      <a:endParaRPr lang="en-US" sz="2000" dirty="0">
                        <a:solidFill>
                          <a:schemeClr val="tx1"/>
                        </a:solidFill>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774488555"/>
                  </a:ext>
                </a:extLst>
              </a:tr>
              <a:tr h="729272">
                <a:tc>
                  <a:txBody>
                    <a:bodyPr/>
                    <a:lstStyle/>
                    <a:p>
                      <a:pPr algn="ctr" rtl="0" fontAlgn="ctr">
                        <a:spcBef>
                          <a:spcPts val="0"/>
                        </a:spcBef>
                        <a:spcAft>
                          <a:spcPts val="0"/>
                        </a:spcAft>
                      </a:pPr>
                      <a:r>
                        <a:rPr lang="en-US" sz="1600" b="1" i="0" u="none" strike="noStrike" dirty="0">
                          <a:solidFill>
                            <a:schemeClr val="tx1"/>
                          </a:solidFill>
                          <a:effectLst/>
                          <a:latin typeface="Calibri" panose="020F0502020204030204" pitchFamily="34" charset="0"/>
                        </a:rPr>
                        <a:t>No</a:t>
                      </a:r>
                      <a:endParaRPr lang="en-US" sz="1600" b="1" dirty="0">
                        <a:solidFill>
                          <a:schemeClr val="tx1"/>
                        </a:solidFill>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FFFF"/>
                    </a:solidFill>
                  </a:tcPr>
                </a:tc>
                <a:tc>
                  <a:txBody>
                    <a:bodyPr/>
                    <a:lstStyle/>
                    <a:p>
                      <a:pPr algn="ctr" rtl="0" fontAlgn="ctr">
                        <a:spcBef>
                          <a:spcPts val="0"/>
                        </a:spcBef>
                        <a:spcAft>
                          <a:spcPts val="0"/>
                        </a:spcAft>
                      </a:pPr>
                      <a:r>
                        <a:rPr lang="en-US" sz="1600" b="1" i="0" u="none" strike="noStrike" dirty="0" err="1">
                          <a:solidFill>
                            <a:schemeClr val="tx1"/>
                          </a:solidFill>
                          <a:effectLst/>
                          <a:latin typeface="Calibri" panose="020F0502020204030204" pitchFamily="34" charset="0"/>
                        </a:rPr>
                        <a:t>Bentuk</a:t>
                      </a:r>
                      <a:r>
                        <a:rPr lang="en-US" sz="1600" b="1" i="0" u="none" strike="noStrike" dirty="0">
                          <a:solidFill>
                            <a:schemeClr val="tx1"/>
                          </a:solidFill>
                          <a:effectLst/>
                          <a:latin typeface="Calibri" panose="020F0502020204030204" pitchFamily="34" charset="0"/>
                        </a:rPr>
                        <a:t> </a:t>
                      </a:r>
                      <a:r>
                        <a:rPr lang="en-US" sz="1600" b="1" i="0" u="none" strike="noStrike" dirty="0" err="1">
                          <a:solidFill>
                            <a:schemeClr val="tx1"/>
                          </a:solidFill>
                          <a:effectLst/>
                          <a:latin typeface="Calibri" panose="020F0502020204030204" pitchFamily="34" charset="0"/>
                        </a:rPr>
                        <a:t>Konten</a:t>
                      </a:r>
                      <a:endParaRPr lang="en-US" sz="1600" b="1" dirty="0">
                        <a:solidFill>
                          <a:schemeClr val="tx1"/>
                        </a:solidFill>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FFFF"/>
                    </a:solidFill>
                  </a:tcPr>
                </a:tc>
                <a:tc>
                  <a:txBody>
                    <a:bodyPr/>
                    <a:lstStyle/>
                    <a:p>
                      <a:pPr algn="ctr" rtl="0" fontAlgn="ctr">
                        <a:spcBef>
                          <a:spcPts val="0"/>
                        </a:spcBef>
                        <a:spcAft>
                          <a:spcPts val="0"/>
                        </a:spcAft>
                      </a:pPr>
                      <a:r>
                        <a:rPr lang="en-US" sz="1600" b="1" i="0" u="none" strike="noStrike" dirty="0">
                          <a:solidFill>
                            <a:schemeClr val="tx1"/>
                          </a:solidFill>
                          <a:effectLst/>
                          <a:latin typeface="Calibri" panose="020F0502020204030204" pitchFamily="34" charset="0"/>
                        </a:rPr>
                        <a:t>Visual</a:t>
                      </a:r>
                      <a:endParaRPr lang="en-US" sz="1600" b="1" dirty="0">
                        <a:solidFill>
                          <a:schemeClr val="tx1"/>
                        </a:solidFill>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FFFF"/>
                    </a:solidFill>
                  </a:tcPr>
                </a:tc>
                <a:tc>
                  <a:txBody>
                    <a:bodyPr/>
                    <a:lstStyle/>
                    <a:p>
                      <a:pPr algn="ctr" rtl="0" fontAlgn="ctr">
                        <a:spcBef>
                          <a:spcPts val="0"/>
                        </a:spcBef>
                        <a:spcAft>
                          <a:spcPts val="0"/>
                        </a:spcAft>
                      </a:pPr>
                      <a:r>
                        <a:rPr lang="en-US" sz="1600" b="1" i="0" u="none" strike="noStrike" dirty="0">
                          <a:solidFill>
                            <a:schemeClr val="tx1"/>
                          </a:solidFill>
                          <a:effectLst/>
                          <a:latin typeface="Calibri" panose="020F0502020204030204" pitchFamily="34" charset="0"/>
                        </a:rPr>
                        <a:t>Caption</a:t>
                      </a:r>
                      <a:endParaRPr lang="en-US" sz="1600" b="1" dirty="0">
                        <a:solidFill>
                          <a:schemeClr val="tx1"/>
                        </a:solidFill>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FFFF"/>
                    </a:solidFill>
                  </a:tcPr>
                </a:tc>
                <a:extLst>
                  <a:ext uri="{0D108BD9-81ED-4DB2-BD59-A6C34878D82A}">
                    <a16:rowId xmlns="" xmlns:a16="http://schemas.microsoft.com/office/drawing/2014/main" val="1514566707"/>
                  </a:ext>
                </a:extLst>
              </a:tr>
              <a:tr h="3767908">
                <a:tc>
                  <a:txBody>
                    <a:bodyPr/>
                    <a:lstStyle/>
                    <a:p>
                      <a:pPr algn="ctr" rtl="0" fontAlgn="ctr">
                        <a:spcBef>
                          <a:spcPts val="0"/>
                        </a:spcBef>
                        <a:spcAft>
                          <a:spcPts val="0"/>
                        </a:spcAft>
                      </a:pPr>
                      <a:r>
                        <a:rPr lang="en-US" sz="1200" b="1" i="0" u="none" strike="noStrike" dirty="0">
                          <a:solidFill>
                            <a:srgbClr val="FF8B01"/>
                          </a:solidFill>
                          <a:effectLst/>
                          <a:latin typeface="Calibri" panose="020F0502020204030204" pitchFamily="34" charset="0"/>
                        </a:rPr>
                        <a:t>1</a:t>
                      </a:r>
                      <a:endParaRPr lang="en-US" b="1" dirty="0">
                        <a:solidFill>
                          <a:srgbClr val="FF8B01"/>
                        </a:solidFill>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dirty="0" err="1">
                          <a:solidFill>
                            <a:srgbClr val="FF8B01"/>
                          </a:solidFill>
                          <a:effectLst/>
                          <a:latin typeface="Calibri" panose="020F0502020204030204" pitchFamily="34" charset="0"/>
                        </a:rPr>
                        <a:t>Instastory</a:t>
                      </a:r>
                      <a:endParaRPr lang="en-US" b="1" dirty="0">
                        <a:solidFill>
                          <a:srgbClr val="FF8B01"/>
                        </a:solidFill>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rtl="0" fontAlgn="base">
                        <a:spcBef>
                          <a:spcPts val="0"/>
                        </a:spcBef>
                        <a:spcAft>
                          <a:spcPts val="0"/>
                        </a:spcAft>
                      </a:pPr>
                      <a:endParaRPr lang="en-US" sz="1200" b="0" i="0" u="none" strike="noStrike">
                        <a:solidFill>
                          <a:srgbClr val="FF8B01"/>
                        </a:solidFill>
                        <a:effectLst/>
                        <a:latin typeface="Calibri" panose="020F0502020204030204" pitchFamily="34" charset="0"/>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1" i="0" u="none" strike="noStrike" dirty="0">
                          <a:solidFill>
                            <a:srgbClr val="FF8B01"/>
                          </a:solidFill>
                          <a:effectLst/>
                          <a:latin typeface="Calibri" panose="020F0502020204030204" pitchFamily="34" charset="0"/>
                        </a:rPr>
                        <a:t>1. Yuk daftar dan </a:t>
                      </a:r>
                      <a:r>
                        <a:rPr lang="en-US" sz="1200" b="1" i="0" u="none" strike="noStrike" dirty="0" err="1">
                          <a:solidFill>
                            <a:srgbClr val="FF8B01"/>
                          </a:solidFill>
                          <a:effectLst/>
                          <a:latin typeface="Calibri" panose="020F0502020204030204" pitchFamily="34" charset="0"/>
                        </a:rPr>
                        <a:t>hubungi</a:t>
                      </a:r>
                      <a:r>
                        <a:rPr lang="en-US" sz="1200" b="1" i="0" u="none" strike="noStrike" dirty="0">
                          <a:solidFill>
                            <a:srgbClr val="FF8B01"/>
                          </a:solidFill>
                          <a:effectLst/>
                          <a:latin typeface="Calibri" panose="020F0502020204030204" pitchFamily="34" charset="0"/>
                        </a:rPr>
                        <a:t> CP </a:t>
                      </a:r>
                      <a:r>
                        <a:rPr lang="en-US" sz="1200" b="1" i="0" u="none" strike="noStrike" dirty="0" err="1">
                          <a:solidFill>
                            <a:srgbClr val="FF8B01"/>
                          </a:solidFill>
                          <a:effectLst/>
                          <a:latin typeface="Calibri" panose="020F0502020204030204" pitchFamily="34" charset="0"/>
                        </a:rPr>
                        <a:t>tertera</a:t>
                      </a:r>
                      <a:endParaRPr lang="en-US" b="1" dirty="0">
                        <a:solidFill>
                          <a:srgbClr val="FF8B01"/>
                        </a:solidFill>
                        <a:effectLst/>
                      </a:endParaRPr>
                    </a:p>
                    <a:p>
                      <a:pPr algn="ctr" rtl="0" fontAlgn="ctr">
                        <a:spcBef>
                          <a:spcPts val="0"/>
                        </a:spcBef>
                        <a:spcAft>
                          <a:spcPts val="0"/>
                        </a:spcAft>
                      </a:pPr>
                      <a:r>
                        <a:rPr lang="en-US" sz="1200" b="1" i="0" u="none" strike="noStrike" dirty="0">
                          <a:solidFill>
                            <a:srgbClr val="FF8B01"/>
                          </a:solidFill>
                          <a:effectLst/>
                          <a:latin typeface="Calibri" panose="020F0502020204030204" pitchFamily="34" charset="0"/>
                        </a:rPr>
                        <a:t>2. </a:t>
                      </a:r>
                      <a:r>
                        <a:rPr lang="en-US" sz="1200" b="1" i="0" u="none" strike="noStrike" dirty="0" err="1">
                          <a:solidFill>
                            <a:srgbClr val="FF8B01"/>
                          </a:solidFill>
                          <a:effectLst/>
                          <a:latin typeface="Calibri" panose="020F0502020204030204" pitchFamily="34" charset="0"/>
                        </a:rPr>
                        <a:t>Untuk</a:t>
                      </a:r>
                      <a:r>
                        <a:rPr lang="en-US" sz="1200" b="1" i="0" u="none" strike="noStrike" dirty="0">
                          <a:solidFill>
                            <a:srgbClr val="FF8B01"/>
                          </a:solidFill>
                          <a:effectLst/>
                          <a:latin typeface="Calibri" panose="020F0502020204030204" pitchFamily="34" charset="0"/>
                        </a:rPr>
                        <a:t> link </a:t>
                      </a:r>
                      <a:r>
                        <a:rPr lang="en-US" sz="1200" b="1" i="0" u="none" strike="noStrike" dirty="0" err="1">
                          <a:solidFill>
                            <a:srgbClr val="FF8B01"/>
                          </a:solidFill>
                          <a:effectLst/>
                          <a:latin typeface="Calibri" panose="020F0502020204030204" pitchFamily="34" charset="0"/>
                        </a:rPr>
                        <a:t>donasi</a:t>
                      </a:r>
                      <a:r>
                        <a:rPr lang="en-US" sz="1200" b="1" i="0" u="none" strike="noStrike" dirty="0">
                          <a:solidFill>
                            <a:srgbClr val="FF8B01"/>
                          </a:solidFill>
                          <a:effectLst/>
                          <a:latin typeface="Calibri" panose="020F0502020204030204" pitchFamily="34" charset="0"/>
                        </a:rPr>
                        <a:t> </a:t>
                      </a:r>
                      <a:r>
                        <a:rPr lang="en-US" sz="1200" b="1" i="0" u="none" strike="noStrike" dirty="0" err="1">
                          <a:solidFill>
                            <a:srgbClr val="FF8B01"/>
                          </a:solidFill>
                          <a:effectLst/>
                          <a:latin typeface="Calibri" panose="020F0502020204030204" pitchFamily="34" charset="0"/>
                        </a:rPr>
                        <a:t>bisa</a:t>
                      </a:r>
                      <a:r>
                        <a:rPr lang="en-US" sz="1200" b="1" i="0" u="none" strike="noStrike" dirty="0">
                          <a:solidFill>
                            <a:srgbClr val="FF8B01"/>
                          </a:solidFill>
                          <a:effectLst/>
                          <a:latin typeface="Calibri" panose="020F0502020204030204" pitchFamily="34" charset="0"/>
                        </a:rPr>
                        <a:t> swipe up </a:t>
                      </a:r>
                      <a:r>
                        <a:rPr lang="en-US" sz="1200" b="1" i="0" u="none" strike="noStrike" dirty="0" err="1">
                          <a:solidFill>
                            <a:srgbClr val="FF8B01"/>
                          </a:solidFill>
                          <a:effectLst/>
                          <a:latin typeface="Calibri" panose="020F0502020204030204" pitchFamily="34" charset="0"/>
                        </a:rPr>
                        <a:t>ya</a:t>
                      </a:r>
                      <a:endParaRPr lang="en-US" b="1" dirty="0">
                        <a:solidFill>
                          <a:srgbClr val="FF8B01"/>
                        </a:solidFill>
                        <a:effectLst/>
                      </a:endParaRPr>
                    </a:p>
                  </a:txBody>
                  <a:tcPr marL="25400" marR="25400"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06161248"/>
                  </a:ext>
                </a:extLst>
              </a:tr>
            </a:tbl>
          </a:graphicData>
        </a:graphic>
      </p:graphicFrame>
      <p:pic>
        <p:nvPicPr>
          <p:cNvPr id="5122" name="Picture 2">
            <a:extLst>
              <a:ext uri="{FF2B5EF4-FFF2-40B4-BE49-F238E27FC236}">
                <a16:creationId xmlns="" xmlns:a16="http://schemas.microsoft.com/office/drawing/2014/main" id="{B1E1F12A-ED06-4819-8931-5D1CDEEC7D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9533" y="3174144"/>
            <a:ext cx="1852933" cy="3289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5153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107BF77-047F-4A95-BB9F-00B647E20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73" y="-125583"/>
            <a:ext cx="3236370" cy="1725783"/>
          </a:xfrm>
          <a:prstGeom prst="rect">
            <a:avLst/>
          </a:prstGeom>
        </p:spPr>
      </p:pic>
      <p:pic>
        <p:nvPicPr>
          <p:cNvPr id="7" name="Picture 6">
            <a:extLst>
              <a:ext uri="{FF2B5EF4-FFF2-40B4-BE49-F238E27FC236}">
                <a16:creationId xmlns="" xmlns:a16="http://schemas.microsoft.com/office/drawing/2014/main" id="{72DE5109-658E-4CDF-BA8D-2B9DA09DA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9858" y="0"/>
            <a:ext cx="882142" cy="1473958"/>
          </a:xfrm>
          <a:prstGeom prst="rect">
            <a:avLst/>
          </a:prstGeom>
        </p:spPr>
      </p:pic>
      <p:sp>
        <p:nvSpPr>
          <p:cNvPr id="2" name="TextBox 1">
            <a:extLst>
              <a:ext uri="{FF2B5EF4-FFF2-40B4-BE49-F238E27FC236}">
                <a16:creationId xmlns="" xmlns:a16="http://schemas.microsoft.com/office/drawing/2014/main" id="{7E83C6BE-BC1A-4A8F-9373-E51F63EAD8FA}"/>
              </a:ext>
            </a:extLst>
          </p:cNvPr>
          <p:cNvSpPr txBox="1"/>
          <p:nvPr/>
        </p:nvSpPr>
        <p:spPr>
          <a:xfrm>
            <a:off x="3179926" y="351021"/>
            <a:ext cx="6114197" cy="646331"/>
          </a:xfrm>
          <a:prstGeom prst="rect">
            <a:avLst/>
          </a:prstGeom>
          <a:noFill/>
        </p:spPr>
        <p:txBody>
          <a:bodyPr wrap="square" rtlCol="0">
            <a:spAutoFit/>
          </a:bodyPr>
          <a:lstStyle/>
          <a:p>
            <a:pPr algn="ctr"/>
            <a:r>
              <a:rPr lang="en-US" sz="3600" dirty="0">
                <a:solidFill>
                  <a:srgbClr val="FF8B01"/>
                </a:solidFill>
                <a:latin typeface="Franklin Gothic Heavy" panose="020B0903020102020204" pitchFamily="34" charset="0"/>
              </a:rPr>
              <a:t>REPORT BUZZER</a:t>
            </a:r>
          </a:p>
        </p:txBody>
      </p:sp>
      <p:sp>
        <p:nvSpPr>
          <p:cNvPr id="3" name="Rectangle 2">
            <a:extLst>
              <a:ext uri="{FF2B5EF4-FFF2-40B4-BE49-F238E27FC236}">
                <a16:creationId xmlns="" xmlns:a16="http://schemas.microsoft.com/office/drawing/2014/main" id="{6574479C-ACD4-41E6-AF25-3F1FB57D229F}"/>
              </a:ext>
            </a:extLst>
          </p:cNvPr>
          <p:cNvSpPr/>
          <p:nvPr/>
        </p:nvSpPr>
        <p:spPr>
          <a:xfrm>
            <a:off x="3179927" y="121453"/>
            <a:ext cx="6114197" cy="1105469"/>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 xmlns:a16="http://schemas.microsoft.com/office/drawing/2014/main" id="{F4101B10-F5EA-4A09-847A-26E486F4FDEC}"/>
              </a:ext>
            </a:extLst>
          </p:cNvPr>
          <p:cNvGraphicFramePr>
            <a:graphicFrameLocks noGrp="1"/>
          </p:cNvGraphicFramePr>
          <p:nvPr>
            <p:extLst>
              <p:ext uri="{D42A27DB-BD31-4B8C-83A1-F6EECF244321}">
                <p14:modId xmlns:p14="http://schemas.microsoft.com/office/powerpoint/2010/main" val="973010126"/>
              </p:ext>
            </p:extLst>
          </p:nvPr>
        </p:nvGraphicFramePr>
        <p:xfrm>
          <a:off x="284765" y="1483857"/>
          <a:ext cx="4819496" cy="5217817"/>
        </p:xfrm>
        <a:graphic>
          <a:graphicData uri="http://schemas.openxmlformats.org/drawingml/2006/table">
            <a:tbl>
              <a:tblPr/>
              <a:tblGrid>
                <a:gridCol w="735801">
                  <a:extLst>
                    <a:ext uri="{9D8B030D-6E8A-4147-A177-3AD203B41FA5}">
                      <a16:colId xmlns="" xmlns:a16="http://schemas.microsoft.com/office/drawing/2014/main" val="3761687580"/>
                    </a:ext>
                  </a:extLst>
                </a:gridCol>
                <a:gridCol w="824097">
                  <a:extLst>
                    <a:ext uri="{9D8B030D-6E8A-4147-A177-3AD203B41FA5}">
                      <a16:colId xmlns="" xmlns:a16="http://schemas.microsoft.com/office/drawing/2014/main" val="2538180341"/>
                    </a:ext>
                  </a:extLst>
                </a:gridCol>
                <a:gridCol w="890319">
                  <a:extLst>
                    <a:ext uri="{9D8B030D-6E8A-4147-A177-3AD203B41FA5}">
                      <a16:colId xmlns="" xmlns:a16="http://schemas.microsoft.com/office/drawing/2014/main" val="3055562593"/>
                    </a:ext>
                  </a:extLst>
                </a:gridCol>
                <a:gridCol w="927109">
                  <a:extLst>
                    <a:ext uri="{9D8B030D-6E8A-4147-A177-3AD203B41FA5}">
                      <a16:colId xmlns="" xmlns:a16="http://schemas.microsoft.com/office/drawing/2014/main" val="1363832519"/>
                    </a:ext>
                  </a:extLst>
                </a:gridCol>
                <a:gridCol w="1442170">
                  <a:extLst>
                    <a:ext uri="{9D8B030D-6E8A-4147-A177-3AD203B41FA5}">
                      <a16:colId xmlns="" xmlns:a16="http://schemas.microsoft.com/office/drawing/2014/main" val="1401641974"/>
                    </a:ext>
                  </a:extLst>
                </a:gridCol>
              </a:tblGrid>
              <a:tr h="274918">
                <a:tc gridSpan="5">
                  <a:txBody>
                    <a:bodyPr/>
                    <a:lstStyle/>
                    <a:p>
                      <a:pPr algn="ctr" rtl="0" fontAlgn="ctr"/>
                      <a:r>
                        <a:rPr lang="en-US" sz="1200" b="1" dirty="0">
                          <a:effectLst/>
                        </a:rPr>
                        <a:t>Report Buzzer Influencer</a:t>
                      </a:r>
                    </a:p>
                  </a:txBody>
                  <a:tcPr marL="17042" marR="17042"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 xmlns:a16="http://schemas.microsoft.com/office/drawing/2014/main" val="4200969731"/>
                  </a:ext>
                </a:extLst>
              </a:tr>
              <a:tr h="422557">
                <a:tc>
                  <a:txBody>
                    <a:bodyPr/>
                    <a:lstStyle/>
                    <a:p>
                      <a:pPr algn="ctr" rtl="0" fontAlgn="ctr"/>
                      <a:r>
                        <a:rPr lang="en-US" sz="1200" b="1" dirty="0">
                          <a:effectLst/>
                        </a:rPr>
                        <a:t>No</a:t>
                      </a:r>
                    </a:p>
                  </a:txBody>
                  <a:tcPr marL="17042" marR="17042"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4472C4"/>
                    </a:solidFill>
                  </a:tcPr>
                </a:tc>
                <a:tc>
                  <a:txBody>
                    <a:bodyPr/>
                    <a:lstStyle/>
                    <a:p>
                      <a:pPr algn="ctr" rtl="0" fontAlgn="ctr"/>
                      <a:r>
                        <a:rPr lang="en-US" sz="1200" b="1" dirty="0">
                          <a:effectLst/>
                        </a:rPr>
                        <a:t>Username</a:t>
                      </a:r>
                    </a:p>
                  </a:txBody>
                  <a:tcPr marL="17042" marR="1704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4472C4"/>
                    </a:solidFill>
                  </a:tcPr>
                </a:tc>
                <a:tc>
                  <a:txBody>
                    <a:bodyPr/>
                    <a:lstStyle/>
                    <a:p>
                      <a:pPr algn="ctr" rtl="0" fontAlgn="ctr"/>
                      <a:r>
                        <a:rPr lang="en-US" sz="1200" b="1" dirty="0" err="1">
                          <a:effectLst/>
                        </a:rPr>
                        <a:t>Tanggal</a:t>
                      </a:r>
                      <a:r>
                        <a:rPr lang="en-US" sz="1200" b="1" dirty="0">
                          <a:effectLst/>
                        </a:rPr>
                        <a:t> Posting</a:t>
                      </a:r>
                    </a:p>
                  </a:txBody>
                  <a:tcPr marL="17042" marR="1704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4472C4"/>
                    </a:solidFill>
                  </a:tcPr>
                </a:tc>
                <a:tc>
                  <a:txBody>
                    <a:bodyPr/>
                    <a:lstStyle/>
                    <a:p>
                      <a:pPr algn="ctr" rtl="0" fontAlgn="b"/>
                      <a:r>
                        <a:rPr lang="en-US" sz="1200" b="1" dirty="0" err="1">
                          <a:effectLst/>
                        </a:rPr>
                        <a:t>Bentuk</a:t>
                      </a:r>
                      <a:r>
                        <a:rPr lang="en-US" sz="1200" b="1" dirty="0">
                          <a:effectLst/>
                        </a:rPr>
                        <a:t> </a:t>
                      </a:r>
                      <a:r>
                        <a:rPr lang="en-US" sz="1200" b="1" dirty="0" err="1">
                          <a:effectLst/>
                        </a:rPr>
                        <a:t>Konten</a:t>
                      </a:r>
                      <a:endParaRPr lang="en-US" sz="1200" b="1" dirty="0">
                        <a:effectLst/>
                      </a:endParaRPr>
                    </a:p>
                  </a:txBody>
                  <a:tcPr marL="17042" marR="17042"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4472C4"/>
                    </a:solidFill>
                  </a:tcPr>
                </a:tc>
                <a:tc>
                  <a:txBody>
                    <a:bodyPr/>
                    <a:lstStyle/>
                    <a:p>
                      <a:pPr algn="ctr" rtl="0" fontAlgn="ctr"/>
                      <a:r>
                        <a:rPr lang="en-US" sz="1200" b="1" dirty="0">
                          <a:effectLst/>
                        </a:rPr>
                        <a:t>Visual</a:t>
                      </a:r>
                    </a:p>
                  </a:txBody>
                  <a:tcPr marL="17042" marR="17042"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4472C4"/>
                    </a:solidFill>
                  </a:tcPr>
                </a:tc>
                <a:extLst>
                  <a:ext uri="{0D108BD9-81ED-4DB2-BD59-A6C34878D82A}">
                    <a16:rowId xmlns="" xmlns:a16="http://schemas.microsoft.com/office/drawing/2014/main" val="2302050458"/>
                  </a:ext>
                </a:extLst>
              </a:tr>
              <a:tr h="2322429">
                <a:tc>
                  <a:txBody>
                    <a:bodyPr/>
                    <a:lstStyle/>
                    <a:p>
                      <a:pPr algn="ctr" rtl="0" fontAlgn="ctr"/>
                      <a:r>
                        <a:rPr lang="en-US" sz="1200" b="1" dirty="0">
                          <a:solidFill>
                            <a:srgbClr val="FF8B01"/>
                          </a:solidFill>
                          <a:effectLst/>
                        </a:rPr>
                        <a:t>1</a:t>
                      </a:r>
                    </a:p>
                  </a:txBody>
                  <a:tcPr marL="17042" marR="17042"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err="1">
                          <a:solidFill>
                            <a:srgbClr val="FF8B01"/>
                          </a:solidFill>
                          <a:effectLst/>
                        </a:rPr>
                        <a:t>salshaindrajaja</a:t>
                      </a:r>
                      <a:endParaRPr lang="en-US" sz="1200" b="1" dirty="0">
                        <a:solidFill>
                          <a:srgbClr val="FF8B01"/>
                        </a:solidFill>
                        <a:effectLst/>
                      </a:endParaRPr>
                    </a:p>
                  </a:txBody>
                  <a:tcPr marL="17042" marR="1704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a:solidFill>
                            <a:srgbClr val="FF8B01"/>
                          </a:solidFill>
                          <a:effectLst/>
                        </a:rPr>
                        <a:t>24 April 2020</a:t>
                      </a:r>
                    </a:p>
                  </a:txBody>
                  <a:tcPr marL="17042" marR="1704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err="1">
                          <a:solidFill>
                            <a:srgbClr val="FF8B01"/>
                          </a:solidFill>
                          <a:effectLst/>
                        </a:rPr>
                        <a:t>Instastory</a:t>
                      </a:r>
                      <a:endParaRPr lang="en-US" sz="1200" b="1" dirty="0">
                        <a:solidFill>
                          <a:srgbClr val="FF8B01"/>
                        </a:solidFill>
                        <a:effectLst/>
                      </a:endParaRPr>
                    </a:p>
                  </a:txBody>
                  <a:tcPr marL="17042" marR="1704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endParaRPr lang="en-US" sz="1200" dirty="0">
                        <a:effectLst/>
                      </a:endParaRPr>
                    </a:p>
                  </a:txBody>
                  <a:tcPr marL="17042" marR="17042"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1598741784"/>
                  </a:ext>
                </a:extLst>
              </a:tr>
              <a:tr h="2197913">
                <a:tc>
                  <a:txBody>
                    <a:bodyPr/>
                    <a:lstStyle/>
                    <a:p>
                      <a:pPr algn="ctr" rtl="0" fontAlgn="ctr"/>
                      <a:r>
                        <a:rPr lang="en-US" sz="1200" b="1">
                          <a:solidFill>
                            <a:srgbClr val="FF8B01"/>
                          </a:solidFill>
                          <a:effectLst/>
                        </a:rPr>
                        <a:t>2</a:t>
                      </a:r>
                    </a:p>
                  </a:txBody>
                  <a:tcPr marL="17042" marR="17042"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r>
                        <a:rPr lang="en-US" sz="1200" b="1">
                          <a:solidFill>
                            <a:srgbClr val="FF8B01"/>
                          </a:solidFill>
                          <a:effectLst/>
                        </a:rPr>
                        <a:t>andira_83</a:t>
                      </a:r>
                    </a:p>
                  </a:txBody>
                  <a:tcPr marL="17042" marR="1704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r>
                        <a:rPr lang="en-US" sz="1200" b="1">
                          <a:solidFill>
                            <a:srgbClr val="FF8B01"/>
                          </a:solidFill>
                          <a:effectLst/>
                        </a:rPr>
                        <a:t>27 April 2020</a:t>
                      </a:r>
                    </a:p>
                  </a:txBody>
                  <a:tcPr marL="17042" marR="1704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r>
                        <a:rPr lang="en-US" sz="1200" b="1" dirty="0">
                          <a:solidFill>
                            <a:srgbClr val="FF8B01"/>
                          </a:solidFill>
                          <a:effectLst/>
                        </a:rPr>
                        <a:t>Feeds</a:t>
                      </a:r>
                    </a:p>
                  </a:txBody>
                  <a:tcPr marL="17042" marR="17042"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n-US" sz="1200" dirty="0">
                        <a:effectLst/>
                      </a:endParaRPr>
                    </a:p>
                  </a:txBody>
                  <a:tcPr marL="17042" marR="17042"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51697155"/>
                  </a:ext>
                </a:extLst>
              </a:tr>
            </a:tbl>
          </a:graphicData>
        </a:graphic>
      </p:graphicFrame>
      <p:pic>
        <p:nvPicPr>
          <p:cNvPr id="6164" name="Picture 20">
            <a:extLst>
              <a:ext uri="{FF2B5EF4-FFF2-40B4-BE49-F238E27FC236}">
                <a16:creationId xmlns="" xmlns:a16="http://schemas.microsoft.com/office/drawing/2014/main" id="{72E4AAF0-6E37-41A2-96B2-52AAE3C97C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2902" y="2227856"/>
            <a:ext cx="1215318" cy="2149593"/>
          </a:xfrm>
          <a:prstGeom prst="rect">
            <a:avLst/>
          </a:prstGeom>
          <a:noFill/>
          <a:extLst>
            <a:ext uri="{909E8E84-426E-40DD-AFC4-6F175D3DCCD1}">
              <a14:hiddenFill xmlns:a14="http://schemas.microsoft.com/office/drawing/2010/main">
                <a:solidFill>
                  <a:srgbClr val="FFFFFF"/>
                </a:solidFill>
              </a14:hiddenFill>
            </a:ext>
          </a:extLst>
        </p:spPr>
      </p:pic>
      <p:pic>
        <p:nvPicPr>
          <p:cNvPr id="6166" name="Picture 22">
            <a:extLst>
              <a:ext uri="{FF2B5EF4-FFF2-40B4-BE49-F238E27FC236}">
                <a16:creationId xmlns="" xmlns:a16="http://schemas.microsoft.com/office/drawing/2014/main" id="{618C2A2C-EF8F-480C-90D1-580A7A1E48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1766" y="4587821"/>
            <a:ext cx="1157589" cy="205279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a:extLst>
              <a:ext uri="{FF2B5EF4-FFF2-40B4-BE49-F238E27FC236}">
                <a16:creationId xmlns="" xmlns:a16="http://schemas.microsoft.com/office/drawing/2014/main" id="{3C13FD3D-9896-4B4A-A76D-88A20862A499}"/>
              </a:ext>
            </a:extLst>
          </p:cNvPr>
          <p:cNvGraphicFramePr>
            <a:graphicFrameLocks noGrp="1"/>
          </p:cNvGraphicFramePr>
          <p:nvPr>
            <p:extLst>
              <p:ext uri="{D42A27DB-BD31-4B8C-83A1-F6EECF244321}">
                <p14:modId xmlns:p14="http://schemas.microsoft.com/office/powerpoint/2010/main" val="3412510963"/>
              </p:ext>
            </p:extLst>
          </p:nvPr>
        </p:nvGraphicFramePr>
        <p:xfrm>
          <a:off x="5609850" y="1483857"/>
          <a:ext cx="5700006" cy="4633752"/>
        </p:xfrm>
        <a:graphic>
          <a:graphicData uri="http://schemas.openxmlformats.org/drawingml/2006/table">
            <a:tbl>
              <a:tblPr/>
              <a:tblGrid>
                <a:gridCol w="472741">
                  <a:extLst>
                    <a:ext uri="{9D8B030D-6E8A-4147-A177-3AD203B41FA5}">
                      <a16:colId xmlns="" xmlns:a16="http://schemas.microsoft.com/office/drawing/2014/main" val="200443866"/>
                    </a:ext>
                  </a:extLst>
                </a:gridCol>
                <a:gridCol w="1372146">
                  <a:extLst>
                    <a:ext uri="{9D8B030D-6E8A-4147-A177-3AD203B41FA5}">
                      <a16:colId xmlns="" xmlns:a16="http://schemas.microsoft.com/office/drawing/2014/main" val="265342947"/>
                    </a:ext>
                  </a:extLst>
                </a:gridCol>
                <a:gridCol w="1052978">
                  <a:extLst>
                    <a:ext uri="{9D8B030D-6E8A-4147-A177-3AD203B41FA5}">
                      <a16:colId xmlns="" xmlns:a16="http://schemas.microsoft.com/office/drawing/2014/main" val="1112834016"/>
                    </a:ext>
                  </a:extLst>
                </a:gridCol>
                <a:gridCol w="1096490">
                  <a:extLst>
                    <a:ext uri="{9D8B030D-6E8A-4147-A177-3AD203B41FA5}">
                      <a16:colId xmlns="" xmlns:a16="http://schemas.microsoft.com/office/drawing/2014/main" val="3375374799"/>
                    </a:ext>
                  </a:extLst>
                </a:gridCol>
                <a:gridCol w="1705651">
                  <a:extLst>
                    <a:ext uri="{9D8B030D-6E8A-4147-A177-3AD203B41FA5}">
                      <a16:colId xmlns="" xmlns:a16="http://schemas.microsoft.com/office/drawing/2014/main" val="3070377689"/>
                    </a:ext>
                  </a:extLst>
                </a:gridCol>
              </a:tblGrid>
              <a:tr h="2295164">
                <a:tc>
                  <a:txBody>
                    <a:bodyPr/>
                    <a:lstStyle/>
                    <a:p>
                      <a:pPr algn="ctr" rtl="0" fontAlgn="ctr"/>
                      <a:r>
                        <a:rPr lang="en-US" sz="1200" b="1" dirty="0">
                          <a:solidFill>
                            <a:srgbClr val="FF8B01"/>
                          </a:solidFill>
                          <a:effectLst/>
                        </a:rPr>
                        <a:t>3</a:t>
                      </a:r>
                    </a:p>
                  </a:txBody>
                  <a:tcPr marL="24041" marR="24041"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err="1">
                          <a:solidFill>
                            <a:srgbClr val="FF8B01"/>
                          </a:solidFill>
                          <a:effectLst/>
                        </a:rPr>
                        <a:t>darrellfernando</a:t>
                      </a:r>
                      <a:endParaRPr lang="en-US" sz="1200" b="1" dirty="0">
                        <a:solidFill>
                          <a:srgbClr val="FF8B01"/>
                        </a:solidFill>
                        <a:effectLst/>
                      </a:endParaRPr>
                    </a:p>
                  </a:txBody>
                  <a:tcPr marL="24041" marR="2404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a:solidFill>
                            <a:srgbClr val="FF8B01"/>
                          </a:solidFill>
                          <a:effectLst/>
                        </a:rPr>
                        <a:t>28 April 2020</a:t>
                      </a:r>
                    </a:p>
                  </a:txBody>
                  <a:tcPr marL="24041" marR="2404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err="1">
                          <a:solidFill>
                            <a:srgbClr val="FF8B01"/>
                          </a:solidFill>
                          <a:effectLst/>
                        </a:rPr>
                        <a:t>Instastory</a:t>
                      </a:r>
                      <a:endParaRPr lang="en-US" sz="1200" b="1" dirty="0">
                        <a:solidFill>
                          <a:srgbClr val="FF8B01"/>
                        </a:solidFill>
                        <a:effectLst/>
                      </a:endParaRPr>
                    </a:p>
                  </a:txBody>
                  <a:tcPr marL="24041" marR="2404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ctr"/>
                      <a:endParaRPr lang="en-US" sz="1500">
                        <a:effectLst/>
                      </a:endParaRPr>
                    </a:p>
                  </a:txBody>
                  <a:tcPr marL="0" marR="0"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3461334747"/>
                  </a:ext>
                </a:extLst>
              </a:tr>
              <a:tr h="2338588">
                <a:tc>
                  <a:txBody>
                    <a:bodyPr/>
                    <a:lstStyle/>
                    <a:p>
                      <a:pPr algn="ctr" rtl="0" fontAlgn="ctr"/>
                      <a:r>
                        <a:rPr lang="en-US" sz="1200" b="1">
                          <a:solidFill>
                            <a:srgbClr val="FF8B01"/>
                          </a:solidFill>
                          <a:effectLst/>
                        </a:rPr>
                        <a:t>4</a:t>
                      </a:r>
                    </a:p>
                  </a:txBody>
                  <a:tcPr marL="24041" marR="24041"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r>
                        <a:rPr lang="en-US" sz="1200" b="1">
                          <a:solidFill>
                            <a:srgbClr val="FF8B01"/>
                          </a:solidFill>
                          <a:effectLst/>
                        </a:rPr>
                        <a:t>nimazdewantary</a:t>
                      </a:r>
                    </a:p>
                  </a:txBody>
                  <a:tcPr marL="24041" marR="2404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r>
                        <a:rPr lang="en-US" sz="1200" b="1" dirty="0">
                          <a:solidFill>
                            <a:srgbClr val="FF8B01"/>
                          </a:solidFill>
                          <a:effectLst/>
                        </a:rPr>
                        <a:t>27 April 2020</a:t>
                      </a:r>
                    </a:p>
                  </a:txBody>
                  <a:tcPr marL="24041" marR="2404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r>
                        <a:rPr lang="en-US" sz="1200" b="1" dirty="0" err="1">
                          <a:solidFill>
                            <a:srgbClr val="FF8B01"/>
                          </a:solidFill>
                          <a:effectLst/>
                        </a:rPr>
                        <a:t>Instastory</a:t>
                      </a:r>
                      <a:endParaRPr lang="en-US" sz="1200" b="1" dirty="0">
                        <a:solidFill>
                          <a:srgbClr val="FF8B01"/>
                        </a:solidFill>
                        <a:effectLst/>
                      </a:endParaRPr>
                    </a:p>
                  </a:txBody>
                  <a:tcPr marL="24041" marR="24041"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n-US" sz="1500" dirty="0">
                        <a:effectLst/>
                      </a:endParaRPr>
                    </a:p>
                  </a:txBody>
                  <a:tcPr marL="0" marR="0"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87202941"/>
                  </a:ext>
                </a:extLst>
              </a:tr>
            </a:tbl>
          </a:graphicData>
        </a:graphic>
      </p:graphicFrame>
      <p:pic>
        <p:nvPicPr>
          <p:cNvPr id="6167" name="Picture 23">
            <a:extLst>
              <a:ext uri="{FF2B5EF4-FFF2-40B4-BE49-F238E27FC236}">
                <a16:creationId xmlns="" xmlns:a16="http://schemas.microsoft.com/office/drawing/2014/main" id="{F88DD238-983B-464C-9C5C-B88724C719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9923" y="3858904"/>
            <a:ext cx="1183465" cy="2110374"/>
          </a:xfrm>
          <a:prstGeom prst="rect">
            <a:avLst/>
          </a:prstGeom>
          <a:noFill/>
          <a:extLst>
            <a:ext uri="{909E8E84-426E-40DD-AFC4-6F175D3DCCD1}">
              <a14:hiddenFill xmlns:a14="http://schemas.microsoft.com/office/drawing/2010/main">
                <a:solidFill>
                  <a:srgbClr val="FFFFFF"/>
                </a:solidFill>
              </a14:hiddenFill>
            </a:ext>
          </a:extLst>
        </p:spPr>
      </p:pic>
      <p:pic>
        <p:nvPicPr>
          <p:cNvPr id="6168" name="Picture 24">
            <a:extLst>
              <a:ext uri="{FF2B5EF4-FFF2-40B4-BE49-F238E27FC236}">
                <a16:creationId xmlns="" xmlns:a16="http://schemas.microsoft.com/office/drawing/2014/main" id="{29CF6272-82A2-4221-A9E9-F29B84AF52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63630" y="1600200"/>
            <a:ext cx="1179758" cy="2110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9446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107BF77-047F-4A95-BB9F-00B647E20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73" y="-125583"/>
            <a:ext cx="3236370" cy="1725783"/>
          </a:xfrm>
          <a:prstGeom prst="rect">
            <a:avLst/>
          </a:prstGeom>
        </p:spPr>
      </p:pic>
      <p:pic>
        <p:nvPicPr>
          <p:cNvPr id="7" name="Picture 6">
            <a:extLst>
              <a:ext uri="{FF2B5EF4-FFF2-40B4-BE49-F238E27FC236}">
                <a16:creationId xmlns="" xmlns:a16="http://schemas.microsoft.com/office/drawing/2014/main" id="{72DE5109-658E-4CDF-BA8D-2B9DA09DA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9858" y="0"/>
            <a:ext cx="882142" cy="1473958"/>
          </a:xfrm>
          <a:prstGeom prst="rect">
            <a:avLst/>
          </a:prstGeom>
        </p:spPr>
      </p:pic>
      <p:sp>
        <p:nvSpPr>
          <p:cNvPr id="2" name="TextBox 1">
            <a:extLst>
              <a:ext uri="{FF2B5EF4-FFF2-40B4-BE49-F238E27FC236}">
                <a16:creationId xmlns="" xmlns:a16="http://schemas.microsoft.com/office/drawing/2014/main" id="{7E83C6BE-BC1A-4A8F-9373-E51F63EAD8FA}"/>
              </a:ext>
            </a:extLst>
          </p:cNvPr>
          <p:cNvSpPr txBox="1"/>
          <p:nvPr/>
        </p:nvSpPr>
        <p:spPr>
          <a:xfrm>
            <a:off x="3179926" y="351021"/>
            <a:ext cx="6114197" cy="646331"/>
          </a:xfrm>
          <a:prstGeom prst="rect">
            <a:avLst/>
          </a:prstGeom>
          <a:noFill/>
        </p:spPr>
        <p:txBody>
          <a:bodyPr wrap="square" rtlCol="0">
            <a:spAutoFit/>
          </a:bodyPr>
          <a:lstStyle/>
          <a:p>
            <a:pPr algn="ctr"/>
            <a:r>
              <a:rPr lang="en-US" sz="3600" dirty="0">
                <a:solidFill>
                  <a:srgbClr val="FF8B01"/>
                </a:solidFill>
                <a:latin typeface="Franklin Gothic Heavy" panose="020B0903020102020204" pitchFamily="34" charset="0"/>
              </a:rPr>
              <a:t>REPORT BUZZER</a:t>
            </a:r>
          </a:p>
        </p:txBody>
      </p:sp>
      <p:sp>
        <p:nvSpPr>
          <p:cNvPr id="3" name="Rectangle 2">
            <a:extLst>
              <a:ext uri="{FF2B5EF4-FFF2-40B4-BE49-F238E27FC236}">
                <a16:creationId xmlns="" xmlns:a16="http://schemas.microsoft.com/office/drawing/2014/main" id="{6574479C-ACD4-41E6-AF25-3F1FB57D229F}"/>
              </a:ext>
            </a:extLst>
          </p:cNvPr>
          <p:cNvSpPr/>
          <p:nvPr/>
        </p:nvSpPr>
        <p:spPr>
          <a:xfrm>
            <a:off x="3179927" y="121453"/>
            <a:ext cx="6114197" cy="1105469"/>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 xmlns:a16="http://schemas.microsoft.com/office/drawing/2014/main" id="{2676746C-95B2-403C-BDE7-C81F71A3CC14}"/>
              </a:ext>
            </a:extLst>
          </p:cNvPr>
          <p:cNvGraphicFramePr>
            <a:graphicFrameLocks noGrp="1"/>
          </p:cNvGraphicFramePr>
          <p:nvPr>
            <p:extLst>
              <p:ext uri="{D42A27DB-BD31-4B8C-83A1-F6EECF244321}">
                <p14:modId xmlns:p14="http://schemas.microsoft.com/office/powerpoint/2010/main" val="1159122083"/>
              </p:ext>
            </p:extLst>
          </p:nvPr>
        </p:nvGraphicFramePr>
        <p:xfrm>
          <a:off x="1814477" y="1473958"/>
          <a:ext cx="4281523" cy="5280057"/>
        </p:xfrm>
        <a:graphic>
          <a:graphicData uri="http://schemas.openxmlformats.org/drawingml/2006/table">
            <a:tbl>
              <a:tblPr/>
              <a:tblGrid>
                <a:gridCol w="410108">
                  <a:extLst>
                    <a:ext uri="{9D8B030D-6E8A-4147-A177-3AD203B41FA5}">
                      <a16:colId xmlns="" xmlns:a16="http://schemas.microsoft.com/office/drawing/2014/main" val="1307065204"/>
                    </a:ext>
                  </a:extLst>
                </a:gridCol>
                <a:gridCol w="975668">
                  <a:extLst>
                    <a:ext uri="{9D8B030D-6E8A-4147-A177-3AD203B41FA5}">
                      <a16:colId xmlns="" xmlns:a16="http://schemas.microsoft.com/office/drawing/2014/main" val="3436162105"/>
                    </a:ext>
                  </a:extLst>
                </a:gridCol>
                <a:gridCol w="790937">
                  <a:extLst>
                    <a:ext uri="{9D8B030D-6E8A-4147-A177-3AD203B41FA5}">
                      <a16:colId xmlns="" xmlns:a16="http://schemas.microsoft.com/office/drawing/2014/main" val="2543711241"/>
                    </a:ext>
                  </a:extLst>
                </a:gridCol>
                <a:gridCol w="823621">
                  <a:extLst>
                    <a:ext uri="{9D8B030D-6E8A-4147-A177-3AD203B41FA5}">
                      <a16:colId xmlns="" xmlns:a16="http://schemas.microsoft.com/office/drawing/2014/main" val="655761233"/>
                    </a:ext>
                  </a:extLst>
                </a:gridCol>
                <a:gridCol w="1281189">
                  <a:extLst>
                    <a:ext uri="{9D8B030D-6E8A-4147-A177-3AD203B41FA5}">
                      <a16:colId xmlns="" xmlns:a16="http://schemas.microsoft.com/office/drawing/2014/main" val="60130525"/>
                    </a:ext>
                  </a:extLst>
                </a:gridCol>
              </a:tblGrid>
              <a:tr h="1746114">
                <a:tc>
                  <a:txBody>
                    <a:bodyPr/>
                    <a:lstStyle/>
                    <a:p>
                      <a:pPr algn="ctr" rtl="0" fontAlgn="ctr"/>
                      <a:r>
                        <a:rPr lang="en-US" sz="1200" b="1" dirty="0">
                          <a:solidFill>
                            <a:srgbClr val="FF8B01"/>
                          </a:solidFill>
                          <a:effectLst/>
                          <a:latin typeface="+mn-lt"/>
                        </a:rPr>
                        <a:t>5</a:t>
                      </a:r>
                    </a:p>
                  </a:txBody>
                  <a:tcPr marL="14734" marR="14734"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err="1">
                          <a:solidFill>
                            <a:srgbClr val="FF8B01"/>
                          </a:solidFill>
                          <a:effectLst/>
                          <a:latin typeface="+mn-lt"/>
                        </a:rPr>
                        <a:t>fadi.iskandar</a:t>
                      </a:r>
                      <a:endParaRPr lang="en-US" sz="1200" b="1" dirty="0">
                        <a:solidFill>
                          <a:srgbClr val="FF8B01"/>
                        </a:solidFill>
                        <a:effectLst/>
                        <a:latin typeface="+mn-lt"/>
                      </a:endParaRPr>
                    </a:p>
                  </a:txBody>
                  <a:tcPr marL="14734" marR="14734"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a:solidFill>
                            <a:srgbClr val="FF8B01"/>
                          </a:solidFill>
                          <a:effectLst/>
                          <a:latin typeface="+mn-lt"/>
                        </a:rPr>
                        <a:t>27 April 2020</a:t>
                      </a:r>
                    </a:p>
                  </a:txBody>
                  <a:tcPr marL="14734" marR="14734"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err="1">
                          <a:solidFill>
                            <a:srgbClr val="FF8B01"/>
                          </a:solidFill>
                          <a:effectLst/>
                          <a:latin typeface="+mn-lt"/>
                        </a:rPr>
                        <a:t>Instastory</a:t>
                      </a:r>
                      <a:endParaRPr lang="en-US" sz="1200" b="1" dirty="0">
                        <a:solidFill>
                          <a:srgbClr val="FF8B01"/>
                        </a:solidFill>
                        <a:effectLst/>
                        <a:latin typeface="+mn-lt"/>
                      </a:endParaRPr>
                    </a:p>
                  </a:txBody>
                  <a:tcPr marL="14734" marR="14734"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ctr"/>
                      <a:endParaRPr lang="en-US" sz="900">
                        <a:solidFill>
                          <a:srgbClr val="FF8B01"/>
                        </a:solidFill>
                        <a:effectLst/>
                      </a:endParaRPr>
                    </a:p>
                  </a:txBody>
                  <a:tcPr marL="0" marR="0"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445943564"/>
                  </a:ext>
                </a:extLst>
              </a:tr>
              <a:tr h="1775910">
                <a:tc>
                  <a:txBody>
                    <a:bodyPr/>
                    <a:lstStyle/>
                    <a:p>
                      <a:pPr algn="ctr" rtl="0" fontAlgn="ctr"/>
                      <a:r>
                        <a:rPr lang="en-US" sz="1200" b="1">
                          <a:solidFill>
                            <a:srgbClr val="FF8B01"/>
                          </a:solidFill>
                          <a:effectLst/>
                          <a:latin typeface="+mn-lt"/>
                        </a:rPr>
                        <a:t>6</a:t>
                      </a:r>
                    </a:p>
                  </a:txBody>
                  <a:tcPr marL="14734" marR="14734"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a:solidFill>
                            <a:srgbClr val="FF8B01"/>
                          </a:solidFill>
                          <a:effectLst/>
                          <a:latin typeface="+mn-lt"/>
                        </a:rPr>
                        <a:t>andira_83</a:t>
                      </a:r>
                    </a:p>
                  </a:txBody>
                  <a:tcPr marL="14734" marR="14734"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a:solidFill>
                            <a:srgbClr val="FF8B01"/>
                          </a:solidFill>
                          <a:effectLst/>
                          <a:latin typeface="+mn-lt"/>
                        </a:rPr>
                        <a:t>5 May 2020</a:t>
                      </a:r>
                    </a:p>
                  </a:txBody>
                  <a:tcPr marL="14734" marR="14734"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err="1">
                          <a:solidFill>
                            <a:srgbClr val="FF8B01"/>
                          </a:solidFill>
                          <a:effectLst/>
                          <a:latin typeface="+mn-lt"/>
                        </a:rPr>
                        <a:t>Instastory</a:t>
                      </a:r>
                      <a:endParaRPr lang="en-US" sz="1200" b="1" dirty="0">
                        <a:solidFill>
                          <a:srgbClr val="FF8B01"/>
                        </a:solidFill>
                        <a:effectLst/>
                        <a:latin typeface="+mn-lt"/>
                      </a:endParaRPr>
                    </a:p>
                  </a:txBody>
                  <a:tcPr marL="14734" marR="14734"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ctr"/>
                      <a:endParaRPr lang="en-US" sz="900" dirty="0">
                        <a:solidFill>
                          <a:srgbClr val="FF8B01"/>
                        </a:solidFill>
                        <a:effectLst/>
                      </a:endParaRPr>
                    </a:p>
                  </a:txBody>
                  <a:tcPr marL="0" marR="0"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238570297"/>
                  </a:ext>
                </a:extLst>
              </a:tr>
              <a:tr h="1758033">
                <a:tc>
                  <a:txBody>
                    <a:bodyPr/>
                    <a:lstStyle/>
                    <a:p>
                      <a:pPr algn="ctr" rtl="0" fontAlgn="ctr"/>
                      <a:r>
                        <a:rPr lang="en-US" sz="1200" b="1">
                          <a:solidFill>
                            <a:srgbClr val="FF8B01"/>
                          </a:solidFill>
                          <a:effectLst/>
                          <a:latin typeface="+mn-lt"/>
                        </a:rPr>
                        <a:t>7</a:t>
                      </a:r>
                    </a:p>
                  </a:txBody>
                  <a:tcPr marL="14734" marR="14734"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r>
                        <a:rPr lang="en-US" sz="1200" b="1">
                          <a:solidFill>
                            <a:srgbClr val="FF8B01"/>
                          </a:solidFill>
                          <a:effectLst/>
                          <a:latin typeface="+mn-lt"/>
                        </a:rPr>
                        <a:t>andira_83</a:t>
                      </a:r>
                    </a:p>
                  </a:txBody>
                  <a:tcPr marL="14734" marR="14734"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r>
                        <a:rPr lang="en-US" sz="1200" b="1">
                          <a:solidFill>
                            <a:srgbClr val="FF8B01"/>
                          </a:solidFill>
                          <a:effectLst/>
                          <a:latin typeface="+mn-lt"/>
                        </a:rPr>
                        <a:t>7 May 2020</a:t>
                      </a:r>
                    </a:p>
                  </a:txBody>
                  <a:tcPr marL="14734" marR="14734"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r>
                        <a:rPr lang="en-US" sz="1200" b="1" dirty="0" err="1">
                          <a:solidFill>
                            <a:srgbClr val="FF8B01"/>
                          </a:solidFill>
                          <a:effectLst/>
                          <a:latin typeface="+mn-lt"/>
                        </a:rPr>
                        <a:t>Instastory</a:t>
                      </a:r>
                      <a:endParaRPr lang="en-US" sz="1200" b="1" dirty="0">
                        <a:solidFill>
                          <a:srgbClr val="FF8B01"/>
                        </a:solidFill>
                        <a:effectLst/>
                        <a:latin typeface="+mn-lt"/>
                      </a:endParaRPr>
                    </a:p>
                  </a:txBody>
                  <a:tcPr marL="14734" marR="14734"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ctr"/>
                      <a:endParaRPr lang="en-US" sz="900" dirty="0">
                        <a:solidFill>
                          <a:srgbClr val="FF8B01"/>
                        </a:solidFill>
                        <a:effectLst/>
                      </a:endParaRPr>
                    </a:p>
                  </a:txBody>
                  <a:tcPr marL="0" marR="0"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42566074"/>
                  </a:ext>
                </a:extLst>
              </a:tr>
            </a:tbl>
          </a:graphicData>
        </a:graphic>
      </p:graphicFrame>
      <p:pic>
        <p:nvPicPr>
          <p:cNvPr id="7171" name="Picture 3">
            <a:extLst>
              <a:ext uri="{FF2B5EF4-FFF2-40B4-BE49-F238E27FC236}">
                <a16:creationId xmlns="" xmlns:a16="http://schemas.microsoft.com/office/drawing/2014/main" id="{35BEBABD-8298-4591-861B-A91362F74C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53" y="1498839"/>
            <a:ext cx="929033" cy="165979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 xmlns:a16="http://schemas.microsoft.com/office/drawing/2014/main" id="{D6920683-50F4-4578-AF9C-881AC7BECE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2745" y="3266256"/>
            <a:ext cx="950141" cy="169546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a:extLst>
              <a:ext uri="{FF2B5EF4-FFF2-40B4-BE49-F238E27FC236}">
                <a16:creationId xmlns="" xmlns:a16="http://schemas.microsoft.com/office/drawing/2014/main" id="{8FA0C31A-F87C-4386-8E29-F1B2505E27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2745" y="5034717"/>
            <a:ext cx="950141" cy="16987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 xmlns:a16="http://schemas.microsoft.com/office/drawing/2014/main" id="{3750DAC4-97B8-471D-B202-AAA4177ABBF0}"/>
              </a:ext>
            </a:extLst>
          </p:cNvPr>
          <p:cNvGraphicFramePr>
            <a:graphicFrameLocks noGrp="1"/>
          </p:cNvGraphicFramePr>
          <p:nvPr>
            <p:extLst>
              <p:ext uri="{D42A27DB-BD31-4B8C-83A1-F6EECF244321}">
                <p14:modId xmlns:p14="http://schemas.microsoft.com/office/powerpoint/2010/main" val="2679269592"/>
              </p:ext>
            </p:extLst>
          </p:nvPr>
        </p:nvGraphicFramePr>
        <p:xfrm>
          <a:off x="6740222" y="1488273"/>
          <a:ext cx="3976467" cy="5280056"/>
        </p:xfrm>
        <a:graphic>
          <a:graphicData uri="http://schemas.openxmlformats.org/drawingml/2006/table">
            <a:tbl>
              <a:tblPr/>
              <a:tblGrid>
                <a:gridCol w="315671">
                  <a:extLst>
                    <a:ext uri="{9D8B030D-6E8A-4147-A177-3AD203B41FA5}">
                      <a16:colId xmlns="" xmlns:a16="http://schemas.microsoft.com/office/drawing/2014/main" val="247497914"/>
                    </a:ext>
                  </a:extLst>
                </a:gridCol>
                <a:gridCol w="971369">
                  <a:extLst>
                    <a:ext uri="{9D8B030D-6E8A-4147-A177-3AD203B41FA5}">
                      <a16:colId xmlns="" xmlns:a16="http://schemas.microsoft.com/office/drawing/2014/main" val="2465190474"/>
                    </a:ext>
                  </a:extLst>
                </a:gridCol>
                <a:gridCol w="734584">
                  <a:extLst>
                    <a:ext uri="{9D8B030D-6E8A-4147-A177-3AD203B41FA5}">
                      <a16:colId xmlns="" xmlns:a16="http://schemas.microsoft.com/office/drawing/2014/main" val="168812141"/>
                    </a:ext>
                  </a:extLst>
                </a:gridCol>
                <a:gridCol w="764939">
                  <a:extLst>
                    <a:ext uri="{9D8B030D-6E8A-4147-A177-3AD203B41FA5}">
                      <a16:colId xmlns="" xmlns:a16="http://schemas.microsoft.com/office/drawing/2014/main" val="2042895945"/>
                    </a:ext>
                  </a:extLst>
                </a:gridCol>
                <a:gridCol w="1189904">
                  <a:extLst>
                    <a:ext uri="{9D8B030D-6E8A-4147-A177-3AD203B41FA5}">
                      <a16:colId xmlns="" xmlns:a16="http://schemas.microsoft.com/office/drawing/2014/main" val="3368373490"/>
                    </a:ext>
                  </a:extLst>
                </a:gridCol>
              </a:tblGrid>
              <a:tr h="1672612">
                <a:tc>
                  <a:txBody>
                    <a:bodyPr/>
                    <a:lstStyle/>
                    <a:p>
                      <a:pPr algn="ctr" rtl="0" fontAlgn="ctr"/>
                      <a:r>
                        <a:rPr lang="en-US" sz="1200" b="1" dirty="0">
                          <a:solidFill>
                            <a:srgbClr val="FF8B01"/>
                          </a:solidFill>
                          <a:effectLst/>
                          <a:latin typeface="+mn-lt"/>
                        </a:rPr>
                        <a:t>8</a:t>
                      </a:r>
                    </a:p>
                  </a:txBody>
                  <a:tcPr marL="13226" marR="13226"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a:solidFill>
                            <a:srgbClr val="FF8B01"/>
                          </a:solidFill>
                          <a:effectLst/>
                          <a:latin typeface="+mn-lt"/>
                        </a:rPr>
                        <a:t>andira_83</a:t>
                      </a:r>
                    </a:p>
                  </a:txBody>
                  <a:tcPr marL="13226" marR="13226"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a:solidFill>
                            <a:srgbClr val="FF8B01"/>
                          </a:solidFill>
                          <a:effectLst/>
                          <a:latin typeface="+mn-lt"/>
                        </a:rPr>
                        <a:t>7 May 2020</a:t>
                      </a:r>
                    </a:p>
                  </a:txBody>
                  <a:tcPr marL="13226" marR="13226"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a:solidFill>
                            <a:srgbClr val="FF8B01"/>
                          </a:solidFill>
                          <a:effectLst/>
                          <a:latin typeface="+mn-lt"/>
                        </a:rPr>
                        <a:t>Feeds</a:t>
                      </a:r>
                    </a:p>
                  </a:txBody>
                  <a:tcPr marL="13226" marR="13226"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ctr"/>
                      <a:endParaRPr lang="en-US" sz="1200" dirty="0">
                        <a:solidFill>
                          <a:srgbClr val="FF8B01"/>
                        </a:solidFill>
                        <a:effectLst/>
                      </a:endParaRPr>
                    </a:p>
                  </a:txBody>
                  <a:tcPr marL="0" marR="0"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1212417191"/>
                  </a:ext>
                </a:extLst>
              </a:tr>
              <a:tr h="1736341">
                <a:tc>
                  <a:txBody>
                    <a:bodyPr/>
                    <a:lstStyle/>
                    <a:p>
                      <a:pPr algn="ctr" rtl="0" fontAlgn="ctr"/>
                      <a:r>
                        <a:rPr lang="en-US" sz="1200" b="1">
                          <a:solidFill>
                            <a:srgbClr val="FF8B01"/>
                          </a:solidFill>
                          <a:effectLst/>
                          <a:latin typeface="+mn-lt"/>
                        </a:rPr>
                        <a:t>9</a:t>
                      </a:r>
                    </a:p>
                  </a:txBody>
                  <a:tcPr marL="13226" marR="13226"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a:solidFill>
                            <a:srgbClr val="FF8B01"/>
                          </a:solidFill>
                          <a:effectLst/>
                          <a:latin typeface="+mn-lt"/>
                        </a:rPr>
                        <a:t>andira_83</a:t>
                      </a:r>
                    </a:p>
                  </a:txBody>
                  <a:tcPr marL="13226" marR="13226"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a:solidFill>
                            <a:srgbClr val="FF8B01"/>
                          </a:solidFill>
                          <a:effectLst/>
                          <a:latin typeface="+mn-lt"/>
                        </a:rPr>
                        <a:t>8 May 2020</a:t>
                      </a:r>
                    </a:p>
                  </a:txBody>
                  <a:tcPr marL="13226" marR="13226"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err="1">
                          <a:solidFill>
                            <a:srgbClr val="FF8B01"/>
                          </a:solidFill>
                          <a:effectLst/>
                          <a:latin typeface="+mn-lt"/>
                        </a:rPr>
                        <a:t>Instastory</a:t>
                      </a:r>
                      <a:endParaRPr lang="en-US" sz="1200" b="1" dirty="0">
                        <a:solidFill>
                          <a:srgbClr val="FF8B01"/>
                        </a:solidFill>
                        <a:effectLst/>
                        <a:latin typeface="+mn-lt"/>
                      </a:endParaRPr>
                    </a:p>
                  </a:txBody>
                  <a:tcPr marL="13226" marR="13226"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ctr"/>
                      <a:endParaRPr lang="en-US" sz="1200">
                        <a:solidFill>
                          <a:srgbClr val="FF8B01"/>
                        </a:solidFill>
                        <a:effectLst/>
                      </a:endParaRPr>
                    </a:p>
                  </a:txBody>
                  <a:tcPr marL="0" marR="0"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1356267112"/>
                  </a:ext>
                </a:extLst>
              </a:tr>
              <a:tr h="1871103">
                <a:tc>
                  <a:txBody>
                    <a:bodyPr/>
                    <a:lstStyle/>
                    <a:p>
                      <a:pPr algn="ctr" rtl="0" fontAlgn="ctr"/>
                      <a:r>
                        <a:rPr lang="en-US" sz="1200" b="1">
                          <a:solidFill>
                            <a:srgbClr val="FF8B01"/>
                          </a:solidFill>
                          <a:effectLst/>
                          <a:latin typeface="+mn-lt"/>
                        </a:rPr>
                        <a:t>10</a:t>
                      </a:r>
                    </a:p>
                  </a:txBody>
                  <a:tcPr marL="13226" marR="13226"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r>
                        <a:rPr lang="en-US" sz="1200" b="1" dirty="0">
                          <a:solidFill>
                            <a:srgbClr val="FF8B01"/>
                          </a:solidFill>
                          <a:effectLst/>
                          <a:latin typeface="+mn-lt"/>
                        </a:rPr>
                        <a:t>andira_83</a:t>
                      </a:r>
                    </a:p>
                  </a:txBody>
                  <a:tcPr marL="13226" marR="13226"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r>
                        <a:rPr lang="en-US" sz="1200" b="1" dirty="0">
                          <a:solidFill>
                            <a:srgbClr val="FF8B01"/>
                          </a:solidFill>
                          <a:effectLst/>
                          <a:latin typeface="+mn-lt"/>
                        </a:rPr>
                        <a:t>9 May 2020</a:t>
                      </a:r>
                    </a:p>
                  </a:txBody>
                  <a:tcPr marL="13226" marR="13226"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r>
                        <a:rPr lang="en-US" sz="1200" b="1" dirty="0" err="1">
                          <a:solidFill>
                            <a:srgbClr val="FF8B01"/>
                          </a:solidFill>
                          <a:effectLst/>
                          <a:latin typeface="+mn-lt"/>
                        </a:rPr>
                        <a:t>Instastory</a:t>
                      </a:r>
                      <a:endParaRPr lang="en-US" sz="1200" b="1" dirty="0">
                        <a:solidFill>
                          <a:srgbClr val="FF8B01"/>
                        </a:solidFill>
                        <a:effectLst/>
                        <a:latin typeface="+mn-lt"/>
                      </a:endParaRPr>
                    </a:p>
                  </a:txBody>
                  <a:tcPr marL="13226" marR="13226"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ctr"/>
                      <a:endParaRPr lang="en-US" sz="1200" dirty="0">
                        <a:solidFill>
                          <a:srgbClr val="FF8B01"/>
                        </a:solidFill>
                        <a:effectLst/>
                      </a:endParaRPr>
                    </a:p>
                  </a:txBody>
                  <a:tcPr marL="0" marR="0"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15251822"/>
                  </a:ext>
                </a:extLst>
              </a:tr>
            </a:tbl>
          </a:graphicData>
        </a:graphic>
      </p:graphicFrame>
      <p:pic>
        <p:nvPicPr>
          <p:cNvPr id="7174" name="Picture 6">
            <a:extLst>
              <a:ext uri="{FF2B5EF4-FFF2-40B4-BE49-F238E27FC236}">
                <a16:creationId xmlns="" xmlns:a16="http://schemas.microsoft.com/office/drawing/2014/main" id="{38CAC5A6-FDE7-4BC4-BAC6-18AE0D3954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81764" y="1505562"/>
            <a:ext cx="933967" cy="1667389"/>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a:extLst>
              <a:ext uri="{FF2B5EF4-FFF2-40B4-BE49-F238E27FC236}">
                <a16:creationId xmlns="" xmlns:a16="http://schemas.microsoft.com/office/drawing/2014/main" id="{54EA113E-89B3-4E1D-AE7C-D5586DE222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49809" y="3234124"/>
            <a:ext cx="933967" cy="166424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 xmlns:a16="http://schemas.microsoft.com/office/drawing/2014/main" id="{0403D8F7-DE55-4C64-A274-49F886EEEA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17854" y="4976030"/>
            <a:ext cx="997878" cy="1771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9017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107BF77-047F-4A95-BB9F-00B647E20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73" y="-125583"/>
            <a:ext cx="3236370" cy="1725783"/>
          </a:xfrm>
          <a:prstGeom prst="rect">
            <a:avLst/>
          </a:prstGeom>
        </p:spPr>
      </p:pic>
      <p:pic>
        <p:nvPicPr>
          <p:cNvPr id="7" name="Picture 6">
            <a:extLst>
              <a:ext uri="{FF2B5EF4-FFF2-40B4-BE49-F238E27FC236}">
                <a16:creationId xmlns="" xmlns:a16="http://schemas.microsoft.com/office/drawing/2014/main" id="{72DE5109-658E-4CDF-BA8D-2B9DA09DA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9858" y="0"/>
            <a:ext cx="882142" cy="1473958"/>
          </a:xfrm>
          <a:prstGeom prst="rect">
            <a:avLst/>
          </a:prstGeom>
        </p:spPr>
      </p:pic>
      <p:sp>
        <p:nvSpPr>
          <p:cNvPr id="2" name="TextBox 1">
            <a:extLst>
              <a:ext uri="{FF2B5EF4-FFF2-40B4-BE49-F238E27FC236}">
                <a16:creationId xmlns="" xmlns:a16="http://schemas.microsoft.com/office/drawing/2014/main" id="{7E83C6BE-BC1A-4A8F-9373-E51F63EAD8FA}"/>
              </a:ext>
            </a:extLst>
          </p:cNvPr>
          <p:cNvSpPr txBox="1"/>
          <p:nvPr/>
        </p:nvSpPr>
        <p:spPr>
          <a:xfrm>
            <a:off x="3179926" y="351021"/>
            <a:ext cx="6114197" cy="646331"/>
          </a:xfrm>
          <a:prstGeom prst="rect">
            <a:avLst/>
          </a:prstGeom>
          <a:noFill/>
        </p:spPr>
        <p:txBody>
          <a:bodyPr wrap="square" rtlCol="0">
            <a:spAutoFit/>
          </a:bodyPr>
          <a:lstStyle/>
          <a:p>
            <a:pPr algn="ctr"/>
            <a:r>
              <a:rPr lang="en-US" sz="3600" dirty="0">
                <a:solidFill>
                  <a:srgbClr val="FF8B01"/>
                </a:solidFill>
                <a:latin typeface="Franklin Gothic Heavy" panose="020B0903020102020204" pitchFamily="34" charset="0"/>
              </a:rPr>
              <a:t>REPORT BUZZER</a:t>
            </a:r>
          </a:p>
        </p:txBody>
      </p:sp>
      <p:sp>
        <p:nvSpPr>
          <p:cNvPr id="3" name="Rectangle 2">
            <a:extLst>
              <a:ext uri="{FF2B5EF4-FFF2-40B4-BE49-F238E27FC236}">
                <a16:creationId xmlns="" xmlns:a16="http://schemas.microsoft.com/office/drawing/2014/main" id="{6574479C-ACD4-41E6-AF25-3F1FB57D229F}"/>
              </a:ext>
            </a:extLst>
          </p:cNvPr>
          <p:cNvSpPr/>
          <p:nvPr/>
        </p:nvSpPr>
        <p:spPr>
          <a:xfrm>
            <a:off x="3179927" y="121453"/>
            <a:ext cx="6114197" cy="1105469"/>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 xmlns:a16="http://schemas.microsoft.com/office/drawing/2014/main" id="{D3371EBB-8F93-4A95-998D-3A6897BC7DD4}"/>
              </a:ext>
            </a:extLst>
          </p:cNvPr>
          <p:cNvGraphicFramePr>
            <a:graphicFrameLocks noGrp="1"/>
          </p:cNvGraphicFramePr>
          <p:nvPr>
            <p:extLst>
              <p:ext uri="{D42A27DB-BD31-4B8C-83A1-F6EECF244321}">
                <p14:modId xmlns:p14="http://schemas.microsoft.com/office/powerpoint/2010/main" val="584265237"/>
              </p:ext>
            </p:extLst>
          </p:nvPr>
        </p:nvGraphicFramePr>
        <p:xfrm>
          <a:off x="1742691" y="1569831"/>
          <a:ext cx="3711666" cy="5227989"/>
        </p:xfrm>
        <a:graphic>
          <a:graphicData uri="http://schemas.openxmlformats.org/drawingml/2006/table">
            <a:tbl>
              <a:tblPr/>
              <a:tblGrid>
                <a:gridCol w="395262">
                  <a:extLst>
                    <a:ext uri="{9D8B030D-6E8A-4147-A177-3AD203B41FA5}">
                      <a16:colId xmlns="" xmlns:a16="http://schemas.microsoft.com/office/drawing/2014/main" val="1025652573"/>
                    </a:ext>
                  </a:extLst>
                </a:gridCol>
                <a:gridCol w="806070">
                  <a:extLst>
                    <a:ext uri="{9D8B030D-6E8A-4147-A177-3AD203B41FA5}">
                      <a16:colId xmlns="" xmlns:a16="http://schemas.microsoft.com/office/drawing/2014/main" val="1387949303"/>
                    </a:ext>
                  </a:extLst>
                </a:gridCol>
                <a:gridCol w="685667">
                  <a:extLst>
                    <a:ext uri="{9D8B030D-6E8A-4147-A177-3AD203B41FA5}">
                      <a16:colId xmlns="" xmlns:a16="http://schemas.microsoft.com/office/drawing/2014/main" val="3661608187"/>
                    </a:ext>
                  </a:extLst>
                </a:gridCol>
                <a:gridCol w="714000">
                  <a:extLst>
                    <a:ext uri="{9D8B030D-6E8A-4147-A177-3AD203B41FA5}">
                      <a16:colId xmlns="" xmlns:a16="http://schemas.microsoft.com/office/drawing/2014/main" val="3510967391"/>
                    </a:ext>
                  </a:extLst>
                </a:gridCol>
                <a:gridCol w="1110667">
                  <a:extLst>
                    <a:ext uri="{9D8B030D-6E8A-4147-A177-3AD203B41FA5}">
                      <a16:colId xmlns="" xmlns:a16="http://schemas.microsoft.com/office/drawing/2014/main" val="2587306343"/>
                    </a:ext>
                  </a:extLst>
                </a:gridCol>
              </a:tblGrid>
              <a:tr h="1719235">
                <a:tc>
                  <a:txBody>
                    <a:bodyPr/>
                    <a:lstStyle/>
                    <a:p>
                      <a:pPr algn="ctr" rtl="0" fontAlgn="ctr"/>
                      <a:r>
                        <a:rPr lang="en-US" sz="1200" b="1" dirty="0">
                          <a:solidFill>
                            <a:srgbClr val="FF8B01"/>
                          </a:solidFill>
                          <a:effectLst/>
                          <a:latin typeface="+mn-lt"/>
                        </a:rPr>
                        <a:t>11</a:t>
                      </a:r>
                    </a:p>
                  </a:txBody>
                  <a:tcPr marL="13499" marR="13499"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a:solidFill>
                            <a:srgbClr val="FF8B01"/>
                          </a:solidFill>
                          <a:effectLst/>
                          <a:latin typeface="+mn-lt"/>
                        </a:rPr>
                        <a:t>andira_83</a:t>
                      </a:r>
                    </a:p>
                  </a:txBody>
                  <a:tcPr marL="13499" marR="134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a:solidFill>
                            <a:srgbClr val="FF8B01"/>
                          </a:solidFill>
                          <a:effectLst/>
                          <a:latin typeface="+mn-lt"/>
                        </a:rPr>
                        <a:t>9 May 2020</a:t>
                      </a:r>
                    </a:p>
                  </a:txBody>
                  <a:tcPr marL="13499" marR="134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err="1">
                          <a:solidFill>
                            <a:srgbClr val="FF8B01"/>
                          </a:solidFill>
                          <a:effectLst/>
                          <a:latin typeface="+mn-lt"/>
                        </a:rPr>
                        <a:t>Instastory</a:t>
                      </a:r>
                      <a:endParaRPr lang="en-US" sz="1200" b="1" dirty="0">
                        <a:solidFill>
                          <a:srgbClr val="FF8B01"/>
                        </a:solidFill>
                        <a:effectLst/>
                        <a:latin typeface="+mn-lt"/>
                      </a:endParaRPr>
                    </a:p>
                  </a:txBody>
                  <a:tcPr marL="13499" marR="134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ctr"/>
                      <a:endParaRPr lang="en-US" sz="1200">
                        <a:solidFill>
                          <a:srgbClr val="FF8B01"/>
                        </a:solidFill>
                        <a:effectLst/>
                      </a:endParaRPr>
                    </a:p>
                  </a:txBody>
                  <a:tcPr marL="0" marR="0"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3406053739"/>
                  </a:ext>
                </a:extLst>
              </a:tr>
              <a:tr h="1703016">
                <a:tc>
                  <a:txBody>
                    <a:bodyPr/>
                    <a:lstStyle/>
                    <a:p>
                      <a:pPr algn="ctr" rtl="0" fontAlgn="ctr"/>
                      <a:r>
                        <a:rPr lang="en-US" sz="1200" b="1">
                          <a:solidFill>
                            <a:srgbClr val="FF8B01"/>
                          </a:solidFill>
                          <a:effectLst/>
                          <a:latin typeface="+mn-lt"/>
                        </a:rPr>
                        <a:t>12</a:t>
                      </a:r>
                    </a:p>
                  </a:txBody>
                  <a:tcPr marL="13499" marR="13499"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a:solidFill>
                            <a:srgbClr val="FF8B01"/>
                          </a:solidFill>
                          <a:effectLst/>
                          <a:latin typeface="+mn-lt"/>
                        </a:rPr>
                        <a:t>andira_83</a:t>
                      </a:r>
                    </a:p>
                  </a:txBody>
                  <a:tcPr marL="13499" marR="134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a:solidFill>
                            <a:srgbClr val="FF8B01"/>
                          </a:solidFill>
                          <a:effectLst/>
                          <a:latin typeface="+mn-lt"/>
                        </a:rPr>
                        <a:t>9 May 2020</a:t>
                      </a:r>
                    </a:p>
                  </a:txBody>
                  <a:tcPr marL="13499" marR="134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a:solidFill>
                            <a:srgbClr val="FF8B01"/>
                          </a:solidFill>
                          <a:effectLst/>
                          <a:latin typeface="+mn-lt"/>
                        </a:rPr>
                        <a:t>Feeds</a:t>
                      </a:r>
                    </a:p>
                  </a:txBody>
                  <a:tcPr marL="13499" marR="134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ctr"/>
                      <a:endParaRPr lang="en-US" sz="1200">
                        <a:solidFill>
                          <a:srgbClr val="FF8B01"/>
                        </a:solidFill>
                        <a:effectLst/>
                      </a:endParaRPr>
                    </a:p>
                  </a:txBody>
                  <a:tcPr marL="0" marR="0"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3852874393"/>
                  </a:ext>
                </a:extLst>
              </a:tr>
              <a:tr h="1805738">
                <a:tc>
                  <a:txBody>
                    <a:bodyPr/>
                    <a:lstStyle/>
                    <a:p>
                      <a:pPr algn="ctr" rtl="0" fontAlgn="ctr"/>
                      <a:r>
                        <a:rPr lang="en-US" sz="1200" b="1">
                          <a:solidFill>
                            <a:srgbClr val="FF8B01"/>
                          </a:solidFill>
                          <a:effectLst/>
                          <a:latin typeface="+mn-lt"/>
                        </a:rPr>
                        <a:t>13</a:t>
                      </a:r>
                    </a:p>
                  </a:txBody>
                  <a:tcPr marL="13499" marR="13499"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r>
                        <a:rPr lang="en-US" sz="1200" b="1">
                          <a:solidFill>
                            <a:srgbClr val="FF8B01"/>
                          </a:solidFill>
                          <a:effectLst/>
                          <a:latin typeface="+mn-lt"/>
                        </a:rPr>
                        <a:t>drshafira</a:t>
                      </a:r>
                    </a:p>
                  </a:txBody>
                  <a:tcPr marL="13499" marR="134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r>
                        <a:rPr lang="en-US" sz="1200" b="1">
                          <a:solidFill>
                            <a:srgbClr val="FF8B01"/>
                          </a:solidFill>
                          <a:effectLst/>
                          <a:latin typeface="+mn-lt"/>
                        </a:rPr>
                        <a:t>9 May 2020</a:t>
                      </a:r>
                    </a:p>
                  </a:txBody>
                  <a:tcPr marL="13499" marR="134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r>
                        <a:rPr lang="en-US" sz="1200" b="1" dirty="0" err="1">
                          <a:solidFill>
                            <a:srgbClr val="FF8B01"/>
                          </a:solidFill>
                          <a:effectLst/>
                          <a:latin typeface="+mn-lt"/>
                        </a:rPr>
                        <a:t>Instastory</a:t>
                      </a:r>
                      <a:endParaRPr lang="en-US" sz="1200" b="1" dirty="0">
                        <a:solidFill>
                          <a:srgbClr val="FF8B01"/>
                        </a:solidFill>
                        <a:effectLst/>
                        <a:latin typeface="+mn-lt"/>
                      </a:endParaRPr>
                    </a:p>
                  </a:txBody>
                  <a:tcPr marL="13499" marR="134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ctr"/>
                      <a:endParaRPr lang="en-US" sz="1200" dirty="0">
                        <a:solidFill>
                          <a:srgbClr val="FF8B01"/>
                        </a:solidFill>
                        <a:effectLst/>
                      </a:endParaRPr>
                    </a:p>
                  </a:txBody>
                  <a:tcPr marL="0" marR="0"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54405898"/>
                  </a:ext>
                </a:extLst>
              </a:tr>
            </a:tbl>
          </a:graphicData>
        </a:graphic>
      </p:graphicFrame>
      <p:pic>
        <p:nvPicPr>
          <p:cNvPr id="8195" name="Picture 3">
            <a:extLst>
              <a:ext uri="{FF2B5EF4-FFF2-40B4-BE49-F238E27FC236}">
                <a16:creationId xmlns="" xmlns:a16="http://schemas.microsoft.com/office/drawing/2014/main" id="{2CAC46D1-D23D-4FBE-998C-CEF338D660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5089" y="1600546"/>
            <a:ext cx="930084" cy="166161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 xmlns:a16="http://schemas.microsoft.com/office/drawing/2014/main" id="{35347B03-F11F-4D14-A949-C8752C0B4A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5089" y="3335225"/>
            <a:ext cx="930085" cy="1655237"/>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a:extLst>
              <a:ext uri="{FF2B5EF4-FFF2-40B4-BE49-F238E27FC236}">
                <a16:creationId xmlns="" xmlns:a16="http://schemas.microsoft.com/office/drawing/2014/main" id="{22DA51C2-4455-4A6A-93FC-79EFDD4329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5088" y="5063530"/>
            <a:ext cx="930085" cy="16612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 xmlns:a16="http://schemas.microsoft.com/office/drawing/2014/main" id="{3DBFD4E7-2D8C-4C29-9410-1BD3E35154D2}"/>
              </a:ext>
            </a:extLst>
          </p:cNvPr>
          <p:cNvGraphicFramePr>
            <a:graphicFrameLocks noGrp="1"/>
          </p:cNvGraphicFramePr>
          <p:nvPr>
            <p:extLst>
              <p:ext uri="{D42A27DB-BD31-4B8C-83A1-F6EECF244321}">
                <p14:modId xmlns:p14="http://schemas.microsoft.com/office/powerpoint/2010/main" val="1910821366"/>
              </p:ext>
            </p:extLst>
          </p:nvPr>
        </p:nvGraphicFramePr>
        <p:xfrm>
          <a:off x="7103432" y="1539271"/>
          <a:ext cx="4206426" cy="5227384"/>
        </p:xfrm>
        <a:graphic>
          <a:graphicData uri="http://schemas.openxmlformats.org/drawingml/2006/table">
            <a:tbl>
              <a:tblPr/>
              <a:tblGrid>
                <a:gridCol w="325945">
                  <a:extLst>
                    <a:ext uri="{9D8B030D-6E8A-4147-A177-3AD203B41FA5}">
                      <a16:colId xmlns="" xmlns:a16="http://schemas.microsoft.com/office/drawing/2014/main" val="2222755870"/>
                    </a:ext>
                  </a:extLst>
                </a:gridCol>
                <a:gridCol w="1035523">
                  <a:extLst>
                    <a:ext uri="{9D8B030D-6E8A-4147-A177-3AD203B41FA5}">
                      <a16:colId xmlns="" xmlns:a16="http://schemas.microsoft.com/office/drawing/2014/main" val="2786383915"/>
                    </a:ext>
                  </a:extLst>
                </a:gridCol>
                <a:gridCol w="777065">
                  <a:extLst>
                    <a:ext uri="{9D8B030D-6E8A-4147-A177-3AD203B41FA5}">
                      <a16:colId xmlns="" xmlns:a16="http://schemas.microsoft.com/office/drawing/2014/main" val="2004536316"/>
                    </a:ext>
                  </a:extLst>
                </a:gridCol>
                <a:gridCol w="809176">
                  <a:extLst>
                    <a:ext uri="{9D8B030D-6E8A-4147-A177-3AD203B41FA5}">
                      <a16:colId xmlns="" xmlns:a16="http://schemas.microsoft.com/office/drawing/2014/main" val="3892789015"/>
                    </a:ext>
                  </a:extLst>
                </a:gridCol>
                <a:gridCol w="1258717">
                  <a:extLst>
                    <a:ext uri="{9D8B030D-6E8A-4147-A177-3AD203B41FA5}">
                      <a16:colId xmlns="" xmlns:a16="http://schemas.microsoft.com/office/drawing/2014/main" val="1034180728"/>
                    </a:ext>
                  </a:extLst>
                </a:gridCol>
              </a:tblGrid>
              <a:tr h="1725963">
                <a:tc>
                  <a:txBody>
                    <a:bodyPr/>
                    <a:lstStyle/>
                    <a:p>
                      <a:pPr algn="ctr" rtl="0" fontAlgn="ctr"/>
                      <a:r>
                        <a:rPr lang="en-US" sz="1200" b="1" dirty="0">
                          <a:solidFill>
                            <a:srgbClr val="FF8B01"/>
                          </a:solidFill>
                          <a:effectLst/>
                          <a:latin typeface="+mn-lt"/>
                        </a:rPr>
                        <a:t>14</a:t>
                      </a:r>
                    </a:p>
                  </a:txBody>
                  <a:tcPr marL="13199" marR="13199"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err="1">
                          <a:solidFill>
                            <a:srgbClr val="FF8B01"/>
                          </a:solidFill>
                          <a:effectLst/>
                          <a:latin typeface="+mn-lt"/>
                        </a:rPr>
                        <a:t>drshafira</a:t>
                      </a:r>
                      <a:endParaRPr lang="en-US" sz="1200" b="1" dirty="0">
                        <a:solidFill>
                          <a:srgbClr val="FF8B01"/>
                        </a:solidFill>
                        <a:effectLst/>
                        <a:latin typeface="+mn-lt"/>
                      </a:endParaRPr>
                    </a:p>
                  </a:txBody>
                  <a:tcPr marL="13199" marR="131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a:solidFill>
                            <a:srgbClr val="FF8B01"/>
                          </a:solidFill>
                          <a:effectLst/>
                          <a:latin typeface="+mn-lt"/>
                        </a:rPr>
                        <a:t>9 May 2020</a:t>
                      </a:r>
                    </a:p>
                  </a:txBody>
                  <a:tcPr marL="13199" marR="131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err="1">
                          <a:solidFill>
                            <a:srgbClr val="FF8B01"/>
                          </a:solidFill>
                          <a:effectLst/>
                          <a:latin typeface="+mn-lt"/>
                        </a:rPr>
                        <a:t>Instastory</a:t>
                      </a:r>
                      <a:endParaRPr lang="en-US" sz="1200" b="1" dirty="0">
                        <a:solidFill>
                          <a:srgbClr val="FF8B01"/>
                        </a:solidFill>
                        <a:effectLst/>
                        <a:latin typeface="+mn-lt"/>
                      </a:endParaRPr>
                    </a:p>
                  </a:txBody>
                  <a:tcPr marL="13199" marR="131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ctr"/>
                      <a:endParaRPr lang="en-US" sz="1200" b="1" dirty="0">
                        <a:solidFill>
                          <a:srgbClr val="FF8B01"/>
                        </a:solidFill>
                        <a:effectLst/>
                        <a:latin typeface="+mn-lt"/>
                      </a:endParaRPr>
                    </a:p>
                  </a:txBody>
                  <a:tcPr marL="0" marR="0"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1890159064"/>
                  </a:ext>
                </a:extLst>
              </a:tr>
              <a:tr h="1799285">
                <a:tc>
                  <a:txBody>
                    <a:bodyPr/>
                    <a:lstStyle/>
                    <a:p>
                      <a:pPr algn="ctr" rtl="0" fontAlgn="ctr"/>
                      <a:r>
                        <a:rPr lang="en-US" sz="1200" b="1">
                          <a:solidFill>
                            <a:srgbClr val="FF8B01"/>
                          </a:solidFill>
                          <a:effectLst/>
                          <a:latin typeface="+mn-lt"/>
                        </a:rPr>
                        <a:t>15</a:t>
                      </a:r>
                    </a:p>
                  </a:txBody>
                  <a:tcPr marL="13199" marR="13199"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a:solidFill>
                            <a:srgbClr val="FF8B01"/>
                          </a:solidFill>
                          <a:effectLst/>
                          <a:latin typeface="+mn-lt"/>
                        </a:rPr>
                        <a:t>drshafira</a:t>
                      </a:r>
                    </a:p>
                  </a:txBody>
                  <a:tcPr marL="13199" marR="131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a:solidFill>
                            <a:srgbClr val="FF8B01"/>
                          </a:solidFill>
                          <a:effectLst/>
                          <a:latin typeface="+mn-lt"/>
                        </a:rPr>
                        <a:t>9 May 2020</a:t>
                      </a:r>
                    </a:p>
                  </a:txBody>
                  <a:tcPr marL="13199" marR="131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200" b="1" dirty="0" err="1">
                          <a:solidFill>
                            <a:srgbClr val="FF8B01"/>
                          </a:solidFill>
                          <a:effectLst/>
                          <a:latin typeface="+mn-lt"/>
                        </a:rPr>
                        <a:t>Instastory</a:t>
                      </a:r>
                      <a:endParaRPr lang="en-US" sz="1200" b="1" dirty="0">
                        <a:solidFill>
                          <a:srgbClr val="FF8B01"/>
                        </a:solidFill>
                        <a:effectLst/>
                        <a:latin typeface="+mn-lt"/>
                      </a:endParaRPr>
                    </a:p>
                  </a:txBody>
                  <a:tcPr marL="13199" marR="131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ctr"/>
                      <a:endParaRPr lang="en-US" sz="1200" b="1">
                        <a:solidFill>
                          <a:srgbClr val="FF8B01"/>
                        </a:solidFill>
                        <a:effectLst/>
                        <a:latin typeface="+mn-lt"/>
                      </a:endParaRPr>
                    </a:p>
                  </a:txBody>
                  <a:tcPr marL="0" marR="0"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035610922"/>
                  </a:ext>
                </a:extLst>
              </a:tr>
              <a:tr h="1702136">
                <a:tc>
                  <a:txBody>
                    <a:bodyPr/>
                    <a:lstStyle/>
                    <a:p>
                      <a:pPr algn="ctr" rtl="0" fontAlgn="ctr"/>
                      <a:r>
                        <a:rPr lang="en-US" sz="1200" b="1">
                          <a:solidFill>
                            <a:srgbClr val="FF8B01"/>
                          </a:solidFill>
                          <a:effectLst/>
                          <a:latin typeface="+mn-lt"/>
                        </a:rPr>
                        <a:t>16</a:t>
                      </a:r>
                    </a:p>
                  </a:txBody>
                  <a:tcPr marL="13199" marR="13199" marT="0" marB="0" anchor="ctr">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r>
                        <a:rPr lang="en-US" sz="1200" b="1" dirty="0" err="1">
                          <a:solidFill>
                            <a:srgbClr val="FF8B01"/>
                          </a:solidFill>
                          <a:effectLst/>
                          <a:latin typeface="+mn-lt"/>
                        </a:rPr>
                        <a:t>drshafira</a:t>
                      </a:r>
                      <a:endParaRPr lang="en-US" sz="1200" b="1" dirty="0">
                        <a:solidFill>
                          <a:srgbClr val="FF8B01"/>
                        </a:solidFill>
                        <a:effectLst/>
                        <a:latin typeface="+mn-lt"/>
                      </a:endParaRPr>
                    </a:p>
                  </a:txBody>
                  <a:tcPr marL="13199" marR="131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r>
                        <a:rPr lang="en-US" sz="1200" b="1">
                          <a:solidFill>
                            <a:srgbClr val="FF8B01"/>
                          </a:solidFill>
                          <a:effectLst/>
                          <a:latin typeface="+mn-lt"/>
                        </a:rPr>
                        <a:t>9 May 2020</a:t>
                      </a:r>
                    </a:p>
                  </a:txBody>
                  <a:tcPr marL="13199" marR="131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r>
                        <a:rPr lang="en-US" sz="1200" b="1" dirty="0" err="1">
                          <a:solidFill>
                            <a:srgbClr val="FF8B01"/>
                          </a:solidFill>
                          <a:effectLst/>
                          <a:latin typeface="+mn-lt"/>
                        </a:rPr>
                        <a:t>Instastory</a:t>
                      </a:r>
                      <a:endParaRPr lang="en-US" sz="1200" b="1" dirty="0">
                        <a:solidFill>
                          <a:srgbClr val="FF8B01"/>
                        </a:solidFill>
                        <a:effectLst/>
                        <a:latin typeface="+mn-lt"/>
                      </a:endParaRPr>
                    </a:p>
                  </a:txBody>
                  <a:tcPr marL="13199" marR="13199"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ctr"/>
                      <a:endParaRPr lang="en-US" sz="1200" b="1" dirty="0">
                        <a:solidFill>
                          <a:srgbClr val="FF8B01"/>
                        </a:solidFill>
                        <a:effectLst/>
                        <a:latin typeface="+mn-lt"/>
                      </a:endParaRPr>
                    </a:p>
                  </a:txBody>
                  <a:tcPr marL="0" marR="0" marT="0" marB="0" anchor="ctr">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0476423"/>
                  </a:ext>
                </a:extLst>
              </a:tr>
            </a:tbl>
          </a:graphicData>
        </a:graphic>
      </p:graphicFrame>
      <p:pic>
        <p:nvPicPr>
          <p:cNvPr id="8198" name="Picture 6">
            <a:extLst>
              <a:ext uri="{FF2B5EF4-FFF2-40B4-BE49-F238E27FC236}">
                <a16:creationId xmlns="" xmlns:a16="http://schemas.microsoft.com/office/drawing/2014/main" id="{D6CB60F8-250F-4F5B-AB39-D0EF3DB8FB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86392" y="1569831"/>
            <a:ext cx="930429" cy="1663203"/>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a:extLst>
              <a:ext uri="{FF2B5EF4-FFF2-40B4-BE49-F238E27FC236}">
                <a16:creationId xmlns="" xmlns:a16="http://schemas.microsoft.com/office/drawing/2014/main" id="{3856591B-5A11-446B-8A4F-B63329BDDD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86392" y="3304665"/>
            <a:ext cx="930429" cy="1655237"/>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 xmlns:a16="http://schemas.microsoft.com/office/drawing/2014/main" id="{77C9B543-0DE6-4AE2-BEB2-F0A6E05F52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86392" y="5111417"/>
            <a:ext cx="930429" cy="1655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0952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107BF77-047F-4A95-BB9F-00B647E20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73" y="-125583"/>
            <a:ext cx="3236370" cy="1725783"/>
          </a:xfrm>
          <a:prstGeom prst="rect">
            <a:avLst/>
          </a:prstGeom>
        </p:spPr>
      </p:pic>
      <p:pic>
        <p:nvPicPr>
          <p:cNvPr id="7" name="Picture 6">
            <a:extLst>
              <a:ext uri="{FF2B5EF4-FFF2-40B4-BE49-F238E27FC236}">
                <a16:creationId xmlns="" xmlns:a16="http://schemas.microsoft.com/office/drawing/2014/main" id="{72DE5109-658E-4CDF-BA8D-2B9DA09DA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9858" y="0"/>
            <a:ext cx="882142" cy="1473958"/>
          </a:xfrm>
          <a:prstGeom prst="rect">
            <a:avLst/>
          </a:prstGeom>
        </p:spPr>
      </p:pic>
      <p:sp>
        <p:nvSpPr>
          <p:cNvPr id="2" name="TextBox 1">
            <a:extLst>
              <a:ext uri="{FF2B5EF4-FFF2-40B4-BE49-F238E27FC236}">
                <a16:creationId xmlns="" xmlns:a16="http://schemas.microsoft.com/office/drawing/2014/main" id="{7E83C6BE-BC1A-4A8F-9373-E51F63EAD8FA}"/>
              </a:ext>
            </a:extLst>
          </p:cNvPr>
          <p:cNvSpPr txBox="1"/>
          <p:nvPr/>
        </p:nvSpPr>
        <p:spPr>
          <a:xfrm>
            <a:off x="3179926" y="351021"/>
            <a:ext cx="6114197" cy="646331"/>
          </a:xfrm>
          <a:prstGeom prst="rect">
            <a:avLst/>
          </a:prstGeom>
          <a:noFill/>
        </p:spPr>
        <p:txBody>
          <a:bodyPr wrap="square" rtlCol="0">
            <a:spAutoFit/>
          </a:bodyPr>
          <a:lstStyle/>
          <a:p>
            <a:pPr algn="ctr"/>
            <a:r>
              <a:rPr lang="en-US" sz="3600" dirty="0">
                <a:solidFill>
                  <a:srgbClr val="FF8B01"/>
                </a:solidFill>
                <a:latin typeface="Franklin Gothic Heavy" panose="020B0903020102020204" pitchFamily="34" charset="0"/>
              </a:rPr>
              <a:t>REPORT BUZZER</a:t>
            </a:r>
          </a:p>
        </p:txBody>
      </p:sp>
      <p:sp>
        <p:nvSpPr>
          <p:cNvPr id="3" name="Rectangle 2">
            <a:extLst>
              <a:ext uri="{FF2B5EF4-FFF2-40B4-BE49-F238E27FC236}">
                <a16:creationId xmlns="" xmlns:a16="http://schemas.microsoft.com/office/drawing/2014/main" id="{6574479C-ACD4-41E6-AF25-3F1FB57D229F}"/>
              </a:ext>
            </a:extLst>
          </p:cNvPr>
          <p:cNvSpPr/>
          <p:nvPr/>
        </p:nvSpPr>
        <p:spPr>
          <a:xfrm>
            <a:off x="3179927" y="121453"/>
            <a:ext cx="6114197" cy="1105469"/>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F2331626-4AA7-46E3-BC2F-240303CB277A}"/>
              </a:ext>
            </a:extLst>
          </p:cNvPr>
          <p:cNvSpPr txBox="1"/>
          <p:nvPr/>
        </p:nvSpPr>
        <p:spPr>
          <a:xfrm>
            <a:off x="1852679" y="2893325"/>
            <a:ext cx="8768690" cy="2410916"/>
          </a:xfrm>
          <a:prstGeom prst="rect">
            <a:avLst/>
          </a:prstGeom>
          <a:noFill/>
        </p:spPr>
        <p:txBody>
          <a:bodyPr wrap="square" rtlCol="0">
            <a:spAutoFit/>
          </a:bodyPr>
          <a:lstStyle/>
          <a:p>
            <a:pPr algn="just" rtl="0">
              <a:spcBef>
                <a:spcPts val="0"/>
              </a:spcBef>
              <a:spcAft>
                <a:spcPts val="800"/>
              </a:spcAft>
            </a:pPr>
            <a:r>
              <a:rPr lang="en-US" sz="1800" b="0" i="0" u="none" strike="noStrike" dirty="0" err="1">
                <a:solidFill>
                  <a:srgbClr val="FF8B01"/>
                </a:solidFill>
                <a:effectLst/>
                <a:latin typeface="Franklin Gothic Heavy" panose="020B0903020102020204" pitchFamily="34" charset="0"/>
              </a:rPr>
              <a:t>Terhitung</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sejak</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tanggal</a:t>
            </a:r>
            <a:r>
              <a:rPr lang="en-US" sz="1800" b="0" i="0" u="none" strike="noStrike" dirty="0">
                <a:solidFill>
                  <a:srgbClr val="FF8B01"/>
                </a:solidFill>
                <a:effectLst/>
                <a:latin typeface="Franklin Gothic Heavy" panose="020B0903020102020204" pitchFamily="34" charset="0"/>
              </a:rPr>
              <a:t> 24 April 2020 - 9 Mei 2020 sudah </a:t>
            </a:r>
            <a:r>
              <a:rPr lang="en-US" sz="1800" b="0" i="0" u="none" strike="noStrike" dirty="0" err="1">
                <a:solidFill>
                  <a:srgbClr val="FF8B01"/>
                </a:solidFill>
                <a:effectLst/>
                <a:latin typeface="Franklin Gothic Heavy" panose="020B0903020102020204" pitchFamily="34" charset="0"/>
              </a:rPr>
              <a:t>ada</a:t>
            </a:r>
            <a:r>
              <a:rPr lang="en-US" sz="1800" b="0" i="0" u="none" strike="noStrike" dirty="0">
                <a:solidFill>
                  <a:srgbClr val="FF8B01"/>
                </a:solidFill>
                <a:effectLst/>
                <a:latin typeface="Franklin Gothic Heavy" panose="020B0903020102020204" pitchFamily="34" charset="0"/>
              </a:rPr>
              <a:t> 16 </a:t>
            </a:r>
            <a:r>
              <a:rPr lang="en-US" sz="1800" b="0" i="0" u="none" strike="noStrike" dirty="0" err="1">
                <a:solidFill>
                  <a:srgbClr val="FF8B01"/>
                </a:solidFill>
                <a:effectLst/>
                <a:latin typeface="Franklin Gothic Heavy" panose="020B0903020102020204" pitchFamily="34" charset="0"/>
              </a:rPr>
              <a:t>konten</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promosi</a:t>
            </a:r>
            <a:r>
              <a:rPr lang="en-US" sz="1800" b="0" i="0" u="none" strike="noStrike" dirty="0">
                <a:solidFill>
                  <a:srgbClr val="FF8B01"/>
                </a:solidFill>
                <a:effectLst/>
                <a:latin typeface="Franklin Gothic Heavy" panose="020B0903020102020204" pitchFamily="34" charset="0"/>
              </a:rPr>
              <a:t> yang </a:t>
            </a:r>
            <a:r>
              <a:rPr lang="en-US" sz="1800" b="0" i="0" u="none" strike="noStrike" dirty="0" err="1">
                <a:solidFill>
                  <a:srgbClr val="FF8B01"/>
                </a:solidFill>
                <a:effectLst/>
                <a:latin typeface="Franklin Gothic Heavy" panose="020B0903020102020204" pitchFamily="34" charset="0"/>
              </a:rPr>
              <a:t>dipublikasikan</a:t>
            </a:r>
            <a:r>
              <a:rPr lang="en-US" sz="1800" b="0" i="0" u="none" strike="noStrike" dirty="0">
                <a:solidFill>
                  <a:srgbClr val="FF8B01"/>
                </a:solidFill>
                <a:effectLst/>
                <a:latin typeface="Franklin Gothic Heavy" panose="020B0903020102020204" pitchFamily="34" charset="0"/>
              </a:rPr>
              <a:t> oleh </a:t>
            </a:r>
            <a:r>
              <a:rPr lang="en-US" sz="1800" b="0" i="1" u="none" strike="noStrike" dirty="0">
                <a:solidFill>
                  <a:srgbClr val="FF8B01"/>
                </a:solidFill>
                <a:effectLst/>
                <a:latin typeface="Franklin Gothic Heavy" panose="020B0903020102020204" pitchFamily="34" charset="0"/>
              </a:rPr>
              <a:t>buzzer </a:t>
            </a:r>
            <a:r>
              <a:rPr lang="en-US" sz="1800" b="0" i="0" u="none" strike="noStrike" dirty="0" err="1">
                <a:solidFill>
                  <a:srgbClr val="FF8B01"/>
                </a:solidFill>
                <a:effectLst/>
                <a:latin typeface="Franklin Gothic Heavy" panose="020B0903020102020204" pitchFamily="34" charset="0"/>
              </a:rPr>
              <a:t>dengan</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rincian</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akun</a:t>
            </a:r>
            <a:r>
              <a:rPr lang="en-US" sz="1800" b="0" i="0" u="none" strike="noStrike" dirty="0">
                <a:solidFill>
                  <a:srgbClr val="FF8B01"/>
                </a:solidFill>
                <a:effectLst/>
                <a:latin typeface="Franklin Gothic Heavy" panose="020B0903020102020204" pitchFamily="34" charset="0"/>
              </a:rPr>
              <a:t> @andira_83 </a:t>
            </a:r>
            <a:r>
              <a:rPr lang="en-US" sz="1800" b="0" i="0" u="none" strike="noStrike" dirty="0" err="1">
                <a:solidFill>
                  <a:srgbClr val="FF8B01"/>
                </a:solidFill>
                <a:effectLst/>
                <a:latin typeface="Franklin Gothic Heavy" panose="020B0903020102020204" pitchFamily="34" charset="0"/>
              </a:rPr>
              <a:t>memposting</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konten</a:t>
            </a:r>
            <a:r>
              <a:rPr lang="en-US" sz="1800" b="0" i="0" u="none" strike="noStrike" dirty="0">
                <a:solidFill>
                  <a:srgbClr val="FF8B01"/>
                </a:solidFill>
                <a:effectLst/>
                <a:latin typeface="Franklin Gothic Heavy" panose="020B0903020102020204" pitchFamily="34" charset="0"/>
              </a:rPr>
              <a:t> feeds </a:t>
            </a:r>
            <a:r>
              <a:rPr lang="en-US" sz="1800" b="0" i="0" u="none" strike="noStrike" dirty="0" err="1">
                <a:solidFill>
                  <a:srgbClr val="FF8B01"/>
                </a:solidFill>
                <a:effectLst/>
                <a:latin typeface="Franklin Gothic Heavy" panose="020B0903020102020204" pitchFamily="34" charset="0"/>
              </a:rPr>
              <a:t>sebanyak</a:t>
            </a:r>
            <a:r>
              <a:rPr lang="en-US" sz="1800" b="0" i="0" u="none" strike="noStrike" dirty="0">
                <a:solidFill>
                  <a:srgbClr val="FF8B01"/>
                </a:solidFill>
                <a:effectLst/>
                <a:latin typeface="Franklin Gothic Heavy" panose="020B0903020102020204" pitchFamily="34" charset="0"/>
              </a:rPr>
              <a:t> 3 kali dan </a:t>
            </a:r>
            <a:r>
              <a:rPr lang="en-US" sz="1800" b="0" i="1" u="none" strike="noStrike" dirty="0" err="1">
                <a:solidFill>
                  <a:srgbClr val="FF8B01"/>
                </a:solidFill>
                <a:effectLst/>
                <a:latin typeface="Franklin Gothic Heavy" panose="020B0903020102020204" pitchFamily="34" charset="0"/>
              </a:rPr>
              <a:t>instastory</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sebanyak</a:t>
            </a:r>
            <a:r>
              <a:rPr lang="en-US" sz="1800" b="0" i="0" u="none" strike="noStrike" dirty="0">
                <a:solidFill>
                  <a:srgbClr val="FF8B01"/>
                </a:solidFill>
                <a:effectLst/>
                <a:latin typeface="Franklin Gothic Heavy" panose="020B0903020102020204" pitchFamily="34" charset="0"/>
              </a:rPr>
              <a:t> 5 kali. </a:t>
            </a:r>
            <a:r>
              <a:rPr lang="en-US" sz="1800" b="0" i="0" u="none" strike="noStrike" dirty="0" err="1">
                <a:solidFill>
                  <a:srgbClr val="FF8B01"/>
                </a:solidFill>
                <a:effectLst/>
                <a:latin typeface="Franklin Gothic Heavy" panose="020B0903020102020204" pitchFamily="34" charset="0"/>
              </a:rPr>
              <a:t>Akun</a:t>
            </a:r>
            <a:r>
              <a:rPr lang="en-US" sz="1800" b="0" i="0" u="none" strike="noStrike" dirty="0">
                <a:solidFill>
                  <a:srgbClr val="FF8B01"/>
                </a:solidFill>
                <a:effectLst/>
                <a:latin typeface="Franklin Gothic Heavy" panose="020B0903020102020204" pitchFamily="34" charset="0"/>
              </a:rPr>
              <a:t> @drshafira </a:t>
            </a:r>
            <a:r>
              <a:rPr lang="en-US" sz="1800" b="0" i="0" u="none" strike="noStrike" dirty="0" err="1">
                <a:solidFill>
                  <a:srgbClr val="FF8B01"/>
                </a:solidFill>
                <a:effectLst/>
                <a:latin typeface="Franklin Gothic Heavy" panose="020B0903020102020204" pitchFamily="34" charset="0"/>
              </a:rPr>
              <a:t>memposting</a:t>
            </a:r>
            <a:r>
              <a:rPr lang="en-US" sz="1800" b="0" i="0" u="none" strike="noStrike" dirty="0">
                <a:solidFill>
                  <a:srgbClr val="FF8B01"/>
                </a:solidFill>
                <a:effectLst/>
                <a:latin typeface="Franklin Gothic Heavy" panose="020B0903020102020204" pitchFamily="34" charset="0"/>
              </a:rPr>
              <a:t> </a:t>
            </a:r>
            <a:r>
              <a:rPr lang="en-US" sz="1800" b="0" i="1" u="none" strike="noStrike" dirty="0" err="1">
                <a:solidFill>
                  <a:srgbClr val="FF8B01"/>
                </a:solidFill>
                <a:effectLst/>
                <a:latin typeface="Franklin Gothic Heavy" panose="020B0903020102020204" pitchFamily="34" charset="0"/>
              </a:rPr>
              <a:t>instastory</a:t>
            </a:r>
            <a:r>
              <a:rPr lang="en-US" sz="1800" b="0" i="1"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sebanyak</a:t>
            </a:r>
            <a:r>
              <a:rPr lang="en-US" sz="1800" b="0" i="0" u="none" strike="noStrike" dirty="0">
                <a:solidFill>
                  <a:srgbClr val="FF8B01"/>
                </a:solidFill>
                <a:effectLst/>
                <a:latin typeface="Franklin Gothic Heavy" panose="020B0903020102020204" pitchFamily="34" charset="0"/>
              </a:rPr>
              <a:t> 4 kali. </a:t>
            </a:r>
            <a:r>
              <a:rPr lang="en-US" sz="1800" b="0" i="0" u="none" strike="noStrike" dirty="0" err="1">
                <a:solidFill>
                  <a:srgbClr val="FF8B01"/>
                </a:solidFill>
                <a:effectLst/>
                <a:latin typeface="Franklin Gothic Heavy" panose="020B0903020102020204" pitchFamily="34" charset="0"/>
              </a:rPr>
              <a:t>Akun</a:t>
            </a:r>
            <a:r>
              <a:rPr lang="en-US" sz="1800" b="0" i="0" u="none" strike="noStrike" dirty="0">
                <a:solidFill>
                  <a:srgbClr val="FF8B01"/>
                </a:solidFill>
                <a:effectLst/>
                <a:latin typeface="Franklin Gothic Heavy" panose="020B0903020102020204" pitchFamily="34" charset="0"/>
              </a:rPr>
              <a:t> @salshaindrajaja, @darrellfernando, @fadi.iskandar, @nimazdewantary </a:t>
            </a:r>
            <a:r>
              <a:rPr lang="en-US" sz="1800" b="0" i="0" u="none" strike="noStrike" dirty="0" err="1">
                <a:solidFill>
                  <a:srgbClr val="FF8B01"/>
                </a:solidFill>
                <a:effectLst/>
                <a:latin typeface="Franklin Gothic Heavy" panose="020B0903020102020204" pitchFamily="34" charset="0"/>
              </a:rPr>
              <a:t>masing-masing</a:t>
            </a:r>
            <a:r>
              <a:rPr lang="en-US" sz="1800" b="0" i="0" u="none" strike="noStrike" dirty="0">
                <a:solidFill>
                  <a:srgbClr val="FF8B01"/>
                </a:solidFill>
                <a:effectLst/>
                <a:latin typeface="Franklin Gothic Heavy" panose="020B0903020102020204" pitchFamily="34" charset="0"/>
              </a:rPr>
              <a:t> posting 1 kali </a:t>
            </a:r>
            <a:r>
              <a:rPr lang="en-US" sz="1800" b="0" i="1" u="none" strike="noStrike" dirty="0" err="1">
                <a:solidFill>
                  <a:srgbClr val="FF8B01"/>
                </a:solidFill>
                <a:effectLst/>
                <a:latin typeface="Franklin Gothic Heavy" panose="020B0903020102020204" pitchFamily="34" charset="0"/>
              </a:rPr>
              <a:t>instastory</a:t>
            </a:r>
            <a:r>
              <a:rPr lang="en-US" sz="1800" b="0" i="1" u="none" strike="noStrike" dirty="0">
                <a:solidFill>
                  <a:srgbClr val="FF8B01"/>
                </a:solidFill>
                <a:effectLst/>
                <a:latin typeface="Franklin Gothic Heavy" panose="020B0903020102020204" pitchFamily="34" charset="0"/>
              </a:rPr>
              <a:t>.</a:t>
            </a:r>
            <a:r>
              <a:rPr lang="en-US" sz="1800" b="0" i="0" u="none" strike="noStrike" dirty="0">
                <a:solidFill>
                  <a:srgbClr val="FF8B01"/>
                </a:solidFill>
                <a:effectLst/>
                <a:latin typeface="Franklin Gothic Heavy" panose="020B0903020102020204" pitchFamily="34" charset="0"/>
              </a:rPr>
              <a:t> </a:t>
            </a:r>
            <a:endParaRPr lang="en-US" b="0" dirty="0">
              <a:solidFill>
                <a:srgbClr val="FF8B01"/>
              </a:solidFill>
              <a:effectLst/>
              <a:latin typeface="Franklin Gothic Heavy" panose="020B0903020102020204" pitchFamily="34" charset="0"/>
            </a:endParaRPr>
          </a:p>
          <a:p>
            <a:r>
              <a:rPr lang="en-US" dirty="0">
                <a:solidFill>
                  <a:srgbClr val="FF8B01"/>
                </a:solidFill>
                <a:latin typeface="Franklin Gothic Heavy" panose="020B0903020102020204" pitchFamily="34" charset="0"/>
              </a:rPr>
              <a:t/>
            </a:r>
            <a:br>
              <a:rPr lang="en-US" dirty="0">
                <a:solidFill>
                  <a:srgbClr val="FF8B01"/>
                </a:solidFill>
                <a:latin typeface="Franklin Gothic Heavy" panose="020B0903020102020204" pitchFamily="34" charset="0"/>
              </a:rPr>
            </a:br>
            <a:endParaRPr lang="en-US" dirty="0">
              <a:solidFill>
                <a:srgbClr val="FF8B01"/>
              </a:solidFill>
              <a:latin typeface="Franklin Gothic Heavy" panose="020B0903020102020204" pitchFamily="34" charset="0"/>
            </a:endParaRPr>
          </a:p>
        </p:txBody>
      </p:sp>
    </p:spTree>
    <p:extLst>
      <p:ext uri="{BB962C8B-B14F-4D97-AF65-F5344CB8AC3E}">
        <p14:creationId xmlns:p14="http://schemas.microsoft.com/office/powerpoint/2010/main" val="24880092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107BF77-047F-4A95-BB9F-00B647E20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73" y="-125583"/>
            <a:ext cx="3236370" cy="1725783"/>
          </a:xfrm>
          <a:prstGeom prst="rect">
            <a:avLst/>
          </a:prstGeom>
        </p:spPr>
      </p:pic>
      <p:pic>
        <p:nvPicPr>
          <p:cNvPr id="7" name="Picture 6">
            <a:extLst>
              <a:ext uri="{FF2B5EF4-FFF2-40B4-BE49-F238E27FC236}">
                <a16:creationId xmlns="" xmlns:a16="http://schemas.microsoft.com/office/drawing/2014/main" id="{72DE5109-658E-4CDF-BA8D-2B9DA09DA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9858" y="0"/>
            <a:ext cx="882142" cy="1473958"/>
          </a:xfrm>
          <a:prstGeom prst="rect">
            <a:avLst/>
          </a:prstGeom>
        </p:spPr>
      </p:pic>
      <p:sp>
        <p:nvSpPr>
          <p:cNvPr id="2" name="TextBox 1">
            <a:extLst>
              <a:ext uri="{FF2B5EF4-FFF2-40B4-BE49-F238E27FC236}">
                <a16:creationId xmlns="" xmlns:a16="http://schemas.microsoft.com/office/drawing/2014/main" id="{7E83C6BE-BC1A-4A8F-9373-E51F63EAD8FA}"/>
              </a:ext>
            </a:extLst>
          </p:cNvPr>
          <p:cNvSpPr txBox="1"/>
          <p:nvPr/>
        </p:nvSpPr>
        <p:spPr>
          <a:xfrm>
            <a:off x="3184852" y="46463"/>
            <a:ext cx="6114197" cy="1200329"/>
          </a:xfrm>
          <a:prstGeom prst="rect">
            <a:avLst/>
          </a:prstGeom>
          <a:noFill/>
        </p:spPr>
        <p:txBody>
          <a:bodyPr wrap="square" rtlCol="0">
            <a:spAutoFit/>
          </a:bodyPr>
          <a:lstStyle/>
          <a:p>
            <a:pPr algn="ctr"/>
            <a:r>
              <a:rPr lang="en-US" sz="3600" dirty="0">
                <a:solidFill>
                  <a:srgbClr val="FF8B01"/>
                </a:solidFill>
                <a:latin typeface="Franklin Gothic Heavy" panose="020B0903020102020204" pitchFamily="34" charset="0"/>
              </a:rPr>
              <a:t> REPORT </a:t>
            </a:r>
          </a:p>
          <a:p>
            <a:pPr algn="ctr"/>
            <a:r>
              <a:rPr lang="en-US" sz="3600" dirty="0">
                <a:solidFill>
                  <a:srgbClr val="FF8B01"/>
                </a:solidFill>
                <a:latin typeface="Franklin Gothic Heavy" panose="020B0903020102020204" pitchFamily="34" charset="0"/>
              </a:rPr>
              <a:t>INFLUENCER KAMPUS</a:t>
            </a:r>
          </a:p>
        </p:txBody>
      </p:sp>
      <p:sp>
        <p:nvSpPr>
          <p:cNvPr id="3" name="Rectangle 2">
            <a:extLst>
              <a:ext uri="{FF2B5EF4-FFF2-40B4-BE49-F238E27FC236}">
                <a16:creationId xmlns="" xmlns:a16="http://schemas.microsoft.com/office/drawing/2014/main" id="{6574479C-ACD4-41E6-AF25-3F1FB57D229F}"/>
              </a:ext>
            </a:extLst>
          </p:cNvPr>
          <p:cNvSpPr/>
          <p:nvPr/>
        </p:nvSpPr>
        <p:spPr>
          <a:xfrm>
            <a:off x="3179927" y="121453"/>
            <a:ext cx="6114197" cy="1105469"/>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 xmlns:a16="http://schemas.microsoft.com/office/drawing/2014/main" id="{C3D8D500-EFB4-4519-9686-9E256C0EE2D0}"/>
              </a:ext>
            </a:extLst>
          </p:cNvPr>
          <p:cNvGraphicFramePr>
            <a:graphicFrameLocks noGrp="1"/>
          </p:cNvGraphicFramePr>
          <p:nvPr>
            <p:extLst/>
          </p:nvPr>
        </p:nvGraphicFramePr>
        <p:xfrm>
          <a:off x="548187" y="1352787"/>
          <a:ext cx="4405245" cy="5409963"/>
        </p:xfrm>
        <a:graphic>
          <a:graphicData uri="http://schemas.openxmlformats.org/drawingml/2006/table">
            <a:tbl>
              <a:tblPr/>
              <a:tblGrid>
                <a:gridCol w="385459">
                  <a:extLst>
                    <a:ext uri="{9D8B030D-6E8A-4147-A177-3AD203B41FA5}">
                      <a16:colId xmlns="" xmlns:a16="http://schemas.microsoft.com/office/drawing/2014/main" val="2123999587"/>
                    </a:ext>
                  </a:extLst>
                </a:gridCol>
                <a:gridCol w="794517">
                  <a:extLst>
                    <a:ext uri="{9D8B030D-6E8A-4147-A177-3AD203B41FA5}">
                      <a16:colId xmlns="" xmlns:a16="http://schemas.microsoft.com/office/drawing/2014/main" val="1992600745"/>
                    </a:ext>
                  </a:extLst>
                </a:gridCol>
                <a:gridCol w="967581">
                  <a:extLst>
                    <a:ext uri="{9D8B030D-6E8A-4147-A177-3AD203B41FA5}">
                      <a16:colId xmlns="" xmlns:a16="http://schemas.microsoft.com/office/drawing/2014/main" val="4183788525"/>
                    </a:ext>
                  </a:extLst>
                </a:gridCol>
                <a:gridCol w="1124911">
                  <a:extLst>
                    <a:ext uri="{9D8B030D-6E8A-4147-A177-3AD203B41FA5}">
                      <a16:colId xmlns="" xmlns:a16="http://schemas.microsoft.com/office/drawing/2014/main" val="112200529"/>
                    </a:ext>
                  </a:extLst>
                </a:gridCol>
                <a:gridCol w="1132777">
                  <a:extLst>
                    <a:ext uri="{9D8B030D-6E8A-4147-A177-3AD203B41FA5}">
                      <a16:colId xmlns="" xmlns:a16="http://schemas.microsoft.com/office/drawing/2014/main" val="3630841735"/>
                    </a:ext>
                  </a:extLst>
                </a:gridCol>
              </a:tblGrid>
              <a:tr h="255955">
                <a:tc gridSpan="5">
                  <a:txBody>
                    <a:bodyPr/>
                    <a:lstStyle/>
                    <a:p>
                      <a:pPr algn="ctr" rtl="0" fontAlgn="ctr">
                        <a:spcBef>
                          <a:spcPts val="0"/>
                        </a:spcBef>
                        <a:spcAft>
                          <a:spcPts val="0"/>
                        </a:spcAft>
                      </a:pPr>
                      <a:r>
                        <a:rPr lang="en-US" sz="1200" b="1" i="0" u="none" strike="noStrike">
                          <a:solidFill>
                            <a:srgbClr val="000000"/>
                          </a:solidFill>
                          <a:effectLst/>
                          <a:latin typeface="Calibri" panose="020F0502020204030204" pitchFamily="34" charset="0"/>
                        </a:rPr>
                        <a:t>Report Influencer Kampus</a:t>
                      </a:r>
                      <a:endParaRPr lang="en-US" sz="1200">
                        <a:effectLst/>
                      </a:endParaRPr>
                    </a:p>
                  </a:txBody>
                  <a:tcPr marL="15621" marR="15621" marT="28118" marB="28118"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84569406"/>
                  </a:ext>
                </a:extLst>
              </a:tr>
              <a:tr h="451713">
                <a:tc>
                  <a:txBody>
                    <a:bodyPr/>
                    <a:lstStyle/>
                    <a:p>
                      <a:pPr algn="ctr" rtl="0" fontAlgn="b">
                        <a:spcBef>
                          <a:spcPts val="0"/>
                        </a:spcBef>
                        <a:spcAft>
                          <a:spcPts val="0"/>
                        </a:spcAft>
                      </a:pPr>
                      <a:r>
                        <a:rPr lang="en-US" sz="1200" b="1" i="0" u="none" strike="noStrike" dirty="0">
                          <a:solidFill>
                            <a:srgbClr val="000000"/>
                          </a:solidFill>
                          <a:effectLst/>
                          <a:latin typeface="Calibri" panose="020F0502020204030204" pitchFamily="34" charset="0"/>
                        </a:rPr>
                        <a:t>No</a:t>
                      </a:r>
                      <a:endParaRPr lang="en-US" sz="1200" dirty="0">
                        <a:effectLst/>
                      </a:endParaRPr>
                    </a:p>
                  </a:txBody>
                  <a:tcPr marL="15621" marR="15621" marT="28118" marB="28118"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00"/>
                    </a:solidFill>
                  </a:tcPr>
                </a:tc>
                <a:tc>
                  <a:txBody>
                    <a:bodyPr/>
                    <a:lstStyle/>
                    <a:p>
                      <a:pPr algn="ctr" rtl="0" fontAlgn="b">
                        <a:spcBef>
                          <a:spcPts val="0"/>
                        </a:spcBef>
                        <a:spcAft>
                          <a:spcPts val="0"/>
                        </a:spcAft>
                      </a:pPr>
                      <a:r>
                        <a:rPr lang="en-US" sz="1200" b="1" i="0" u="none" strike="noStrike" dirty="0">
                          <a:solidFill>
                            <a:srgbClr val="000000"/>
                          </a:solidFill>
                          <a:effectLst/>
                          <a:latin typeface="Calibri" panose="020F0502020204030204" pitchFamily="34" charset="0"/>
                        </a:rPr>
                        <a:t>Username</a:t>
                      </a:r>
                      <a:endParaRPr lang="en-US" sz="1200" dirty="0">
                        <a:effectLst/>
                      </a:endParaRPr>
                    </a:p>
                  </a:txBody>
                  <a:tcPr marL="15621" marR="15621" marT="28118" marB="28118"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00"/>
                    </a:solidFill>
                  </a:tcPr>
                </a:tc>
                <a:tc>
                  <a:txBody>
                    <a:bodyPr/>
                    <a:lstStyle/>
                    <a:p>
                      <a:pPr algn="ctr" rtl="0" fontAlgn="b">
                        <a:spcBef>
                          <a:spcPts val="0"/>
                        </a:spcBef>
                        <a:spcAft>
                          <a:spcPts val="0"/>
                        </a:spcAft>
                      </a:pPr>
                      <a:r>
                        <a:rPr lang="en-US" sz="1200" b="1" i="0" u="none" strike="noStrike" dirty="0" err="1">
                          <a:solidFill>
                            <a:srgbClr val="000000"/>
                          </a:solidFill>
                          <a:effectLst/>
                          <a:latin typeface="Calibri" panose="020F0502020204030204" pitchFamily="34" charset="0"/>
                        </a:rPr>
                        <a:t>Jumlah</a:t>
                      </a:r>
                      <a:r>
                        <a:rPr lang="en-US" sz="1200" b="1" i="0" u="none" strike="noStrike" dirty="0">
                          <a:solidFill>
                            <a:srgbClr val="000000"/>
                          </a:solidFill>
                          <a:effectLst/>
                          <a:latin typeface="Calibri" panose="020F0502020204030204" pitchFamily="34" charset="0"/>
                        </a:rPr>
                        <a:t> Followers</a:t>
                      </a:r>
                      <a:endParaRPr lang="en-US" sz="1200" dirty="0">
                        <a:effectLst/>
                      </a:endParaRPr>
                    </a:p>
                  </a:txBody>
                  <a:tcPr marL="15621" marR="15621" marT="28118" marB="28118"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00"/>
                    </a:solidFill>
                  </a:tcPr>
                </a:tc>
                <a:tc>
                  <a:txBody>
                    <a:bodyPr/>
                    <a:lstStyle/>
                    <a:p>
                      <a:pPr algn="ctr" rtl="0" fontAlgn="t">
                        <a:spcBef>
                          <a:spcPts val="0"/>
                        </a:spcBef>
                        <a:spcAft>
                          <a:spcPts val="0"/>
                        </a:spcAft>
                      </a:pPr>
                      <a:r>
                        <a:rPr lang="en-US" sz="1200" b="1" i="0" u="none" strike="noStrike" dirty="0">
                          <a:solidFill>
                            <a:srgbClr val="000000"/>
                          </a:solidFill>
                          <a:effectLst/>
                          <a:latin typeface="Calibri" panose="020F0502020204030204" pitchFamily="34" charset="0"/>
                        </a:rPr>
                        <a:t>Week 1</a:t>
                      </a:r>
                      <a:endParaRPr lang="en-US" sz="1200" dirty="0">
                        <a:effectLst/>
                      </a:endParaRPr>
                    </a:p>
                  </a:txBody>
                  <a:tcPr marL="15621" marR="15621" marT="28118" marB="28118"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00"/>
                    </a:solidFill>
                  </a:tcPr>
                </a:tc>
                <a:tc>
                  <a:txBody>
                    <a:bodyPr/>
                    <a:lstStyle/>
                    <a:p>
                      <a:pPr algn="ctr" rtl="0" fontAlgn="t">
                        <a:spcBef>
                          <a:spcPts val="0"/>
                        </a:spcBef>
                        <a:spcAft>
                          <a:spcPts val="0"/>
                        </a:spcAft>
                      </a:pPr>
                      <a:r>
                        <a:rPr lang="en-US" sz="1200" b="1" i="0" u="none" strike="noStrike" dirty="0">
                          <a:solidFill>
                            <a:srgbClr val="000000"/>
                          </a:solidFill>
                          <a:effectLst/>
                          <a:latin typeface="Calibri" panose="020F0502020204030204" pitchFamily="34" charset="0"/>
                        </a:rPr>
                        <a:t>Week 2</a:t>
                      </a:r>
                      <a:endParaRPr lang="en-US" sz="1200" dirty="0">
                        <a:effectLst/>
                      </a:endParaRPr>
                    </a:p>
                  </a:txBody>
                  <a:tcPr marL="15621" marR="15621" marT="28118" marB="28118"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163208662"/>
                  </a:ext>
                </a:extLst>
              </a:tr>
              <a:tr h="1552969">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1</a:t>
                      </a:r>
                      <a:endParaRPr lang="en-US" sz="1200" b="1" dirty="0">
                        <a:effectLst/>
                      </a:endParaRPr>
                    </a:p>
                  </a:txBody>
                  <a:tcPr marL="15621" marR="15621" marT="28118" marB="28118"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200" b="1" i="0" u="none" strike="noStrike" dirty="0" err="1">
                          <a:solidFill>
                            <a:srgbClr val="000000"/>
                          </a:solidFill>
                          <a:effectLst/>
                          <a:latin typeface="Calibri" panose="020F0502020204030204" pitchFamily="34" charset="0"/>
                        </a:rPr>
                        <a:t>far.syaa</a:t>
                      </a:r>
                      <a:endParaRPr lang="en-US" sz="1200" b="1" dirty="0">
                        <a:effectLst/>
                      </a:endParaRPr>
                    </a:p>
                  </a:txBody>
                  <a:tcPr marL="15621" marR="15621" marT="28118" marB="28118"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27.4K</a:t>
                      </a:r>
                      <a:endParaRPr lang="en-US" sz="1200" b="1" dirty="0">
                        <a:effectLst/>
                      </a:endParaRPr>
                    </a:p>
                  </a:txBody>
                  <a:tcPr marL="15621" marR="15621" marT="28118" marB="28118"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base">
                        <a:spcBef>
                          <a:spcPts val="0"/>
                        </a:spcBef>
                        <a:spcAft>
                          <a:spcPts val="0"/>
                        </a:spcAft>
                      </a:pPr>
                      <a:endParaRPr lang="en-US" sz="1200" b="0" i="0" u="none" strike="noStrike" dirty="0">
                        <a:solidFill>
                          <a:srgbClr val="000000"/>
                        </a:solidFill>
                        <a:effectLst/>
                        <a:latin typeface="Calibri" panose="020F0502020204030204" pitchFamily="34" charset="0"/>
                      </a:endParaRPr>
                    </a:p>
                  </a:txBody>
                  <a:tcPr marL="15621" marR="15621" marT="28118" marB="28118"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base">
                        <a:spcBef>
                          <a:spcPts val="0"/>
                        </a:spcBef>
                        <a:spcAft>
                          <a:spcPts val="0"/>
                        </a:spcAft>
                      </a:pPr>
                      <a:endParaRPr lang="en-US" sz="1200" b="0" i="0" u="none" strike="noStrike" dirty="0">
                        <a:solidFill>
                          <a:srgbClr val="000000"/>
                        </a:solidFill>
                        <a:effectLst/>
                        <a:latin typeface="Calibri" panose="020F0502020204030204" pitchFamily="34" charset="0"/>
                      </a:endParaRPr>
                    </a:p>
                  </a:txBody>
                  <a:tcPr marL="15621" marR="15621" marT="28118" marB="28118"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636590048"/>
                  </a:ext>
                </a:extLst>
              </a:tr>
              <a:tr h="1568176">
                <a:tc>
                  <a:txBody>
                    <a:bodyPr/>
                    <a:lstStyle/>
                    <a:p>
                      <a:pPr algn="ctr" rtl="0" fontAlgn="ctr">
                        <a:spcBef>
                          <a:spcPts val="0"/>
                        </a:spcBef>
                        <a:spcAft>
                          <a:spcPts val="0"/>
                        </a:spcAft>
                      </a:pPr>
                      <a:r>
                        <a:rPr lang="en-US" sz="1200" b="1" i="0" u="none" strike="noStrike">
                          <a:solidFill>
                            <a:srgbClr val="000000"/>
                          </a:solidFill>
                          <a:effectLst/>
                          <a:latin typeface="Calibri" panose="020F0502020204030204" pitchFamily="34" charset="0"/>
                        </a:rPr>
                        <a:t>2</a:t>
                      </a:r>
                      <a:endParaRPr lang="en-US" sz="1200" b="1">
                        <a:effectLst/>
                      </a:endParaRPr>
                    </a:p>
                  </a:txBody>
                  <a:tcPr marL="15621" marR="15621" marT="28118" marB="28118"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200" b="1" i="0" u="none" strike="noStrike">
                          <a:solidFill>
                            <a:srgbClr val="000000"/>
                          </a:solidFill>
                          <a:effectLst/>
                          <a:latin typeface="Calibri" panose="020F0502020204030204" pitchFamily="34" charset="0"/>
                        </a:rPr>
                        <a:t>tasyabarb</a:t>
                      </a:r>
                      <a:endParaRPr lang="en-US" sz="1200" b="1">
                        <a:effectLst/>
                      </a:endParaRPr>
                    </a:p>
                  </a:txBody>
                  <a:tcPr marL="15621" marR="15621" marT="28118" marB="28118"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20.2K</a:t>
                      </a:r>
                      <a:endParaRPr lang="en-US" sz="1200" b="1" dirty="0">
                        <a:effectLst/>
                      </a:endParaRPr>
                    </a:p>
                  </a:txBody>
                  <a:tcPr marL="15621" marR="15621" marT="28118" marB="28118"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base">
                        <a:spcBef>
                          <a:spcPts val="0"/>
                        </a:spcBef>
                        <a:spcAft>
                          <a:spcPts val="0"/>
                        </a:spcAft>
                      </a:pPr>
                      <a:endParaRPr lang="en-US" sz="1200" b="0" i="0" u="none" strike="noStrike" dirty="0">
                        <a:solidFill>
                          <a:srgbClr val="000000"/>
                        </a:solidFill>
                        <a:effectLst/>
                        <a:latin typeface="Calibri" panose="020F0502020204030204" pitchFamily="34" charset="0"/>
                      </a:endParaRPr>
                    </a:p>
                  </a:txBody>
                  <a:tcPr marL="15621" marR="15621" marT="28118" marB="28118"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200" b="0" i="0" u="none" strike="noStrike">
                          <a:solidFill>
                            <a:srgbClr val="000000"/>
                          </a:solidFill>
                          <a:effectLst/>
                          <a:latin typeface="Calibri" panose="020F0502020204030204" pitchFamily="34" charset="0"/>
                        </a:rPr>
                        <a:t>No response</a:t>
                      </a:r>
                      <a:endParaRPr lang="en-US" sz="1200">
                        <a:effectLst/>
                      </a:endParaRPr>
                    </a:p>
                  </a:txBody>
                  <a:tcPr marL="15621" marR="15621" marT="28118" marB="28118"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139764562"/>
                  </a:ext>
                </a:extLst>
              </a:tr>
              <a:tr h="1581150">
                <a:tc>
                  <a:txBody>
                    <a:bodyPr/>
                    <a:lstStyle/>
                    <a:p>
                      <a:pPr algn="ctr" rtl="0" fontAlgn="ctr">
                        <a:spcBef>
                          <a:spcPts val="0"/>
                        </a:spcBef>
                        <a:spcAft>
                          <a:spcPts val="0"/>
                        </a:spcAft>
                      </a:pPr>
                      <a:r>
                        <a:rPr lang="en-US" sz="1200" b="1" i="0" u="none" strike="noStrike">
                          <a:solidFill>
                            <a:srgbClr val="000000"/>
                          </a:solidFill>
                          <a:effectLst/>
                          <a:latin typeface="Calibri" panose="020F0502020204030204" pitchFamily="34" charset="0"/>
                        </a:rPr>
                        <a:t>3</a:t>
                      </a:r>
                      <a:endParaRPr lang="en-US" sz="1200" b="1">
                        <a:effectLst/>
                      </a:endParaRPr>
                    </a:p>
                  </a:txBody>
                  <a:tcPr marL="15621" marR="15621" marT="28118" marB="28118"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200" b="1" i="0" u="none" strike="noStrike">
                          <a:solidFill>
                            <a:srgbClr val="000000"/>
                          </a:solidFill>
                          <a:effectLst/>
                          <a:latin typeface="Calibri" panose="020F0502020204030204" pitchFamily="34" charset="0"/>
                        </a:rPr>
                        <a:t>taliayusuff</a:t>
                      </a:r>
                      <a:endParaRPr lang="en-US" sz="1200" b="1">
                        <a:effectLst/>
                      </a:endParaRPr>
                    </a:p>
                  </a:txBody>
                  <a:tcPr marL="15621" marR="15621" marT="28118" marB="28118"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16.1K</a:t>
                      </a:r>
                      <a:endParaRPr lang="en-US" sz="1200" b="1" dirty="0">
                        <a:effectLst/>
                      </a:endParaRPr>
                    </a:p>
                  </a:txBody>
                  <a:tcPr marL="15621" marR="15621" marT="28118" marB="28118"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rtl="0" fontAlgn="base">
                        <a:spcBef>
                          <a:spcPts val="0"/>
                        </a:spcBef>
                        <a:spcAft>
                          <a:spcPts val="0"/>
                        </a:spcAft>
                      </a:pPr>
                      <a:endParaRPr lang="en-US" sz="1200" b="0" i="0" u="none" strike="noStrike">
                        <a:solidFill>
                          <a:srgbClr val="000000"/>
                        </a:solidFill>
                        <a:effectLst/>
                        <a:latin typeface="Calibri" panose="020F0502020204030204" pitchFamily="34" charset="0"/>
                      </a:endParaRPr>
                    </a:p>
                  </a:txBody>
                  <a:tcPr marL="15621" marR="15621" marT="28118" marB="28118"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base">
                        <a:spcBef>
                          <a:spcPts val="0"/>
                        </a:spcBef>
                        <a:spcAft>
                          <a:spcPts val="0"/>
                        </a:spcAft>
                      </a:pPr>
                      <a:endParaRPr lang="en-US" sz="1200" b="0" i="0" u="none" strike="noStrike" dirty="0">
                        <a:solidFill>
                          <a:srgbClr val="000000"/>
                        </a:solidFill>
                        <a:effectLst/>
                        <a:latin typeface="Calibri" panose="020F0502020204030204" pitchFamily="34" charset="0"/>
                      </a:endParaRPr>
                    </a:p>
                  </a:txBody>
                  <a:tcPr marL="15621" marR="15621" marT="28118" marB="28118"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179656249"/>
                  </a:ext>
                </a:extLst>
              </a:tr>
            </a:tbl>
          </a:graphicData>
        </a:graphic>
      </p:graphicFrame>
      <p:pic>
        <p:nvPicPr>
          <p:cNvPr id="10250" name="Picture 10">
            <a:extLst>
              <a:ext uri="{FF2B5EF4-FFF2-40B4-BE49-F238E27FC236}">
                <a16:creationId xmlns="" xmlns:a16="http://schemas.microsoft.com/office/drawing/2014/main" id="{B8B7381A-FB6A-4888-96C0-FB5B36CA9B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5581" y="2087668"/>
            <a:ext cx="779110" cy="1387612"/>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a:extLst>
              <a:ext uri="{FF2B5EF4-FFF2-40B4-BE49-F238E27FC236}">
                <a16:creationId xmlns="" xmlns:a16="http://schemas.microsoft.com/office/drawing/2014/main" id="{E615ABD5-D5CA-436C-9578-BB0823B5F0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0011" y="2045798"/>
            <a:ext cx="779110" cy="1383202"/>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a:extLst>
              <a:ext uri="{FF2B5EF4-FFF2-40B4-BE49-F238E27FC236}">
                <a16:creationId xmlns="" xmlns:a16="http://schemas.microsoft.com/office/drawing/2014/main" id="{A479197C-7595-4209-8853-05CB747DF0C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894228" y="3697831"/>
            <a:ext cx="779110" cy="1387612"/>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a:extLst>
              <a:ext uri="{FF2B5EF4-FFF2-40B4-BE49-F238E27FC236}">
                <a16:creationId xmlns="" xmlns:a16="http://schemas.microsoft.com/office/drawing/2014/main" id="{37CEAC1A-D047-493C-96BF-6D256868F1A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2735" y="5307995"/>
            <a:ext cx="802097" cy="142855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a:extLst>
              <a:ext uri="{FF2B5EF4-FFF2-40B4-BE49-F238E27FC236}">
                <a16:creationId xmlns="" xmlns:a16="http://schemas.microsoft.com/office/drawing/2014/main" id="{6B5C2256-EA34-4531-A4F9-4E6F5A2AD25A}"/>
              </a:ext>
            </a:extLst>
          </p:cNvPr>
          <p:cNvGraphicFramePr>
            <a:graphicFrameLocks noGrp="1"/>
          </p:cNvGraphicFramePr>
          <p:nvPr>
            <p:extLst/>
          </p:nvPr>
        </p:nvGraphicFramePr>
        <p:xfrm>
          <a:off x="5479022" y="1600200"/>
          <a:ext cx="5830834" cy="5162549"/>
        </p:xfrm>
        <a:graphic>
          <a:graphicData uri="http://schemas.openxmlformats.org/drawingml/2006/table">
            <a:tbl>
              <a:tblPr/>
              <a:tblGrid>
                <a:gridCol w="510198">
                  <a:extLst>
                    <a:ext uri="{9D8B030D-6E8A-4147-A177-3AD203B41FA5}">
                      <a16:colId xmlns="" xmlns:a16="http://schemas.microsoft.com/office/drawing/2014/main" val="2033908244"/>
                    </a:ext>
                  </a:extLst>
                </a:gridCol>
                <a:gridCol w="1051633">
                  <a:extLst>
                    <a:ext uri="{9D8B030D-6E8A-4147-A177-3AD203B41FA5}">
                      <a16:colId xmlns="" xmlns:a16="http://schemas.microsoft.com/office/drawing/2014/main" val="1648288628"/>
                    </a:ext>
                  </a:extLst>
                </a:gridCol>
                <a:gridCol w="1280701">
                  <a:extLst>
                    <a:ext uri="{9D8B030D-6E8A-4147-A177-3AD203B41FA5}">
                      <a16:colId xmlns="" xmlns:a16="http://schemas.microsoft.com/office/drawing/2014/main" val="3094080854"/>
                    </a:ext>
                  </a:extLst>
                </a:gridCol>
                <a:gridCol w="1488945">
                  <a:extLst>
                    <a:ext uri="{9D8B030D-6E8A-4147-A177-3AD203B41FA5}">
                      <a16:colId xmlns="" xmlns:a16="http://schemas.microsoft.com/office/drawing/2014/main" val="301703357"/>
                    </a:ext>
                  </a:extLst>
                </a:gridCol>
                <a:gridCol w="1499357">
                  <a:extLst>
                    <a:ext uri="{9D8B030D-6E8A-4147-A177-3AD203B41FA5}">
                      <a16:colId xmlns="" xmlns:a16="http://schemas.microsoft.com/office/drawing/2014/main" val="2741337432"/>
                    </a:ext>
                  </a:extLst>
                </a:gridCol>
              </a:tblGrid>
              <a:tr h="1711919">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4</a:t>
                      </a:r>
                      <a:endParaRPr lang="en-US" sz="1200" b="1" dirty="0">
                        <a:effectLst/>
                      </a:endParaRPr>
                    </a:p>
                  </a:txBody>
                  <a:tcPr marL="20758" marR="20758" marT="37364" marB="37364"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kafka.am</a:t>
                      </a:r>
                      <a:endParaRPr lang="en-US" sz="1200" b="1" dirty="0">
                        <a:effectLst/>
                      </a:endParaRPr>
                    </a:p>
                  </a:txBody>
                  <a:tcPr marL="20758" marR="20758" marT="37364" marB="37364"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19.6K</a:t>
                      </a:r>
                      <a:endParaRPr lang="en-US" sz="1200" b="1" dirty="0">
                        <a:effectLst/>
                      </a:endParaRPr>
                    </a:p>
                  </a:txBody>
                  <a:tcPr marL="20758" marR="20758" marT="37364" marB="37364"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base">
                        <a:spcBef>
                          <a:spcPts val="0"/>
                        </a:spcBef>
                        <a:spcAft>
                          <a:spcPts val="0"/>
                        </a:spcAft>
                      </a:pPr>
                      <a:endParaRPr lang="en-US" sz="1000" b="0" i="0" u="none" strike="noStrike">
                        <a:solidFill>
                          <a:srgbClr val="000000"/>
                        </a:solidFill>
                        <a:effectLst/>
                        <a:latin typeface="Calibri" panose="020F0502020204030204" pitchFamily="34" charset="0"/>
                      </a:endParaRPr>
                    </a:p>
                  </a:txBody>
                  <a:tcPr marL="20758" marR="20758" marT="37364" marB="37364"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base">
                        <a:spcBef>
                          <a:spcPts val="0"/>
                        </a:spcBef>
                        <a:spcAft>
                          <a:spcPts val="0"/>
                        </a:spcAft>
                      </a:pPr>
                      <a:endParaRPr lang="en-US" sz="1000" b="0" i="0" u="none" strike="noStrike" dirty="0">
                        <a:solidFill>
                          <a:srgbClr val="000000"/>
                        </a:solidFill>
                        <a:effectLst/>
                        <a:latin typeface="Calibri" panose="020F0502020204030204" pitchFamily="34" charset="0"/>
                      </a:endParaRPr>
                    </a:p>
                  </a:txBody>
                  <a:tcPr marL="20758" marR="20758" marT="37364" marB="37364"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340268499"/>
                  </a:ext>
                </a:extLst>
              </a:tr>
              <a:tr h="1735039">
                <a:tc>
                  <a:txBody>
                    <a:bodyPr/>
                    <a:lstStyle/>
                    <a:p>
                      <a:pPr algn="ctr" rtl="0" fontAlgn="ctr">
                        <a:spcBef>
                          <a:spcPts val="0"/>
                        </a:spcBef>
                        <a:spcAft>
                          <a:spcPts val="0"/>
                        </a:spcAft>
                      </a:pPr>
                      <a:r>
                        <a:rPr lang="en-US" sz="1200" b="1" i="0" u="none" strike="noStrike">
                          <a:solidFill>
                            <a:srgbClr val="000000"/>
                          </a:solidFill>
                          <a:effectLst/>
                          <a:latin typeface="Calibri" panose="020F0502020204030204" pitchFamily="34" charset="0"/>
                        </a:rPr>
                        <a:t>5</a:t>
                      </a:r>
                      <a:endParaRPr lang="en-US" sz="1200" b="1">
                        <a:effectLst/>
                      </a:endParaRPr>
                    </a:p>
                  </a:txBody>
                  <a:tcPr marL="20758" marR="20758" marT="37364" marB="37364"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200" b="1" i="0" u="none" strike="noStrike">
                          <a:solidFill>
                            <a:srgbClr val="000000"/>
                          </a:solidFill>
                          <a:effectLst/>
                          <a:latin typeface="Calibri" panose="020F0502020204030204" pitchFamily="34" charset="0"/>
                        </a:rPr>
                        <a:t>nadirandr_</a:t>
                      </a:r>
                      <a:endParaRPr lang="en-US" sz="1200" b="1">
                        <a:effectLst/>
                      </a:endParaRPr>
                    </a:p>
                  </a:txBody>
                  <a:tcPr marL="20758" marR="20758" marT="37364" marB="37364"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14.4k</a:t>
                      </a:r>
                      <a:endParaRPr lang="en-US" sz="1200" b="1" dirty="0">
                        <a:effectLst/>
                      </a:endParaRPr>
                    </a:p>
                  </a:txBody>
                  <a:tcPr marL="20758" marR="20758" marT="37364" marB="37364"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base">
                        <a:spcBef>
                          <a:spcPts val="0"/>
                        </a:spcBef>
                        <a:spcAft>
                          <a:spcPts val="0"/>
                        </a:spcAft>
                      </a:pPr>
                      <a:endParaRPr lang="en-US" sz="1000" b="0" i="0" u="none" strike="noStrike" dirty="0">
                        <a:solidFill>
                          <a:srgbClr val="000000"/>
                        </a:solidFill>
                        <a:effectLst/>
                        <a:latin typeface="Calibri" panose="020F0502020204030204" pitchFamily="34" charset="0"/>
                      </a:endParaRPr>
                    </a:p>
                  </a:txBody>
                  <a:tcPr marL="20758" marR="20758" marT="37364" marB="37364"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base">
                        <a:spcBef>
                          <a:spcPts val="0"/>
                        </a:spcBef>
                        <a:spcAft>
                          <a:spcPts val="0"/>
                        </a:spcAft>
                      </a:pPr>
                      <a:endParaRPr lang="en-US" sz="1000" b="0" i="0" u="none" strike="noStrike">
                        <a:solidFill>
                          <a:srgbClr val="000000"/>
                        </a:solidFill>
                        <a:effectLst/>
                        <a:latin typeface="Calibri" panose="020F0502020204030204" pitchFamily="34" charset="0"/>
                      </a:endParaRPr>
                    </a:p>
                  </a:txBody>
                  <a:tcPr marL="20758" marR="20758" marT="37364" marB="37364"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409701795"/>
                  </a:ext>
                </a:extLst>
              </a:tr>
              <a:tr h="1715591">
                <a:tc>
                  <a:txBody>
                    <a:bodyPr/>
                    <a:lstStyle/>
                    <a:p>
                      <a:pPr algn="ctr" rtl="0" fontAlgn="ctr">
                        <a:spcBef>
                          <a:spcPts val="0"/>
                        </a:spcBef>
                        <a:spcAft>
                          <a:spcPts val="0"/>
                        </a:spcAft>
                      </a:pPr>
                      <a:r>
                        <a:rPr lang="en-US" sz="1200" b="1" i="0" u="none" strike="noStrike">
                          <a:solidFill>
                            <a:srgbClr val="000000"/>
                          </a:solidFill>
                          <a:effectLst/>
                          <a:latin typeface="Calibri" panose="020F0502020204030204" pitchFamily="34" charset="0"/>
                        </a:rPr>
                        <a:t>6</a:t>
                      </a:r>
                      <a:endParaRPr lang="en-US" sz="1200" b="1">
                        <a:effectLst/>
                      </a:endParaRPr>
                    </a:p>
                  </a:txBody>
                  <a:tcPr marL="20758" marR="20758" marT="37364" marB="37364"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200" b="1" i="0" u="none" strike="noStrike">
                          <a:solidFill>
                            <a:srgbClr val="000000"/>
                          </a:solidFill>
                          <a:effectLst/>
                          <a:latin typeface="Calibri" panose="020F0502020204030204" pitchFamily="34" charset="0"/>
                        </a:rPr>
                        <a:t>irenemiramis</a:t>
                      </a:r>
                      <a:endParaRPr lang="en-US" sz="1200" b="1">
                        <a:effectLst/>
                      </a:endParaRPr>
                    </a:p>
                  </a:txBody>
                  <a:tcPr marL="20758" marR="20758" marT="37364" marB="37364"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200" b="1" i="0" u="none" strike="noStrike" dirty="0">
                          <a:solidFill>
                            <a:srgbClr val="000000"/>
                          </a:solidFill>
                          <a:effectLst/>
                          <a:latin typeface="Calibri" panose="020F0502020204030204" pitchFamily="34" charset="0"/>
                        </a:rPr>
                        <a:t>13.4k</a:t>
                      </a:r>
                      <a:endParaRPr lang="en-US" sz="1200" b="1" dirty="0">
                        <a:effectLst/>
                      </a:endParaRPr>
                    </a:p>
                  </a:txBody>
                  <a:tcPr marL="20758" marR="20758" marT="37364" marB="37364"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base">
                        <a:spcBef>
                          <a:spcPts val="0"/>
                        </a:spcBef>
                        <a:spcAft>
                          <a:spcPts val="0"/>
                        </a:spcAft>
                      </a:pPr>
                      <a:endParaRPr lang="en-US" sz="1000" b="0" i="0" u="none" strike="noStrike">
                        <a:solidFill>
                          <a:srgbClr val="000000"/>
                        </a:solidFill>
                        <a:effectLst/>
                        <a:latin typeface="Calibri" panose="020F0502020204030204" pitchFamily="34" charset="0"/>
                      </a:endParaRPr>
                    </a:p>
                  </a:txBody>
                  <a:tcPr marL="20758" marR="20758" marT="37364" marB="37364"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000" b="0" i="0" u="none" strike="noStrike" dirty="0">
                          <a:solidFill>
                            <a:srgbClr val="000000"/>
                          </a:solidFill>
                          <a:effectLst/>
                          <a:latin typeface="Calibri" panose="020F0502020204030204" pitchFamily="34" charset="0"/>
                        </a:rPr>
                        <a:t>No response</a:t>
                      </a:r>
                      <a:endParaRPr lang="en-US" sz="1500" dirty="0">
                        <a:effectLst/>
                      </a:endParaRPr>
                    </a:p>
                  </a:txBody>
                  <a:tcPr marL="20758" marR="20758" marT="37364" marB="37364"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78808332"/>
                  </a:ext>
                </a:extLst>
              </a:tr>
            </a:tbl>
          </a:graphicData>
        </a:graphic>
      </p:graphicFrame>
      <p:pic>
        <p:nvPicPr>
          <p:cNvPr id="10282" name="Picture 42">
            <a:extLst>
              <a:ext uri="{FF2B5EF4-FFF2-40B4-BE49-F238E27FC236}">
                <a16:creationId xmlns="" xmlns:a16="http://schemas.microsoft.com/office/drawing/2014/main" id="{FA1BA20D-8037-4752-ABB4-55C436A9D74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96459" y="5085443"/>
            <a:ext cx="927054" cy="1651104"/>
          </a:xfrm>
          <a:prstGeom prst="rect">
            <a:avLst/>
          </a:prstGeom>
          <a:noFill/>
          <a:extLst>
            <a:ext uri="{909E8E84-426E-40DD-AFC4-6F175D3DCCD1}">
              <a14:hiddenFill xmlns:a14="http://schemas.microsoft.com/office/drawing/2010/main">
                <a:solidFill>
                  <a:srgbClr val="FFFFFF"/>
                </a:solidFill>
              </a14:hiddenFill>
            </a:ext>
          </a:extLst>
        </p:spPr>
      </p:pic>
      <p:pic>
        <p:nvPicPr>
          <p:cNvPr id="10284" name="Picture 44">
            <a:extLst>
              <a:ext uri="{FF2B5EF4-FFF2-40B4-BE49-F238E27FC236}">
                <a16:creationId xmlns="" xmlns:a16="http://schemas.microsoft.com/office/drawing/2014/main" id="{B952A293-85BB-4E9C-B685-53DF14DD38F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96459" y="3355922"/>
            <a:ext cx="927054" cy="1651104"/>
          </a:xfrm>
          <a:prstGeom prst="rect">
            <a:avLst/>
          </a:prstGeom>
          <a:noFill/>
          <a:extLst>
            <a:ext uri="{909E8E84-426E-40DD-AFC4-6F175D3DCCD1}">
              <a14:hiddenFill xmlns:a14="http://schemas.microsoft.com/office/drawing/2010/main">
                <a:solidFill>
                  <a:srgbClr val="FFFFFF"/>
                </a:solidFill>
              </a14:hiddenFill>
            </a:ext>
          </a:extLst>
        </p:spPr>
      </p:pic>
      <p:pic>
        <p:nvPicPr>
          <p:cNvPr id="10286" name="Picture 46">
            <a:extLst>
              <a:ext uri="{FF2B5EF4-FFF2-40B4-BE49-F238E27FC236}">
                <a16:creationId xmlns="" xmlns:a16="http://schemas.microsoft.com/office/drawing/2014/main" id="{5CCAFF99-8B86-4BF9-B866-EB77CEB6AB9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02593" y="3355922"/>
            <a:ext cx="930010" cy="1651104"/>
          </a:xfrm>
          <a:prstGeom prst="rect">
            <a:avLst/>
          </a:prstGeom>
          <a:noFill/>
          <a:extLst>
            <a:ext uri="{909E8E84-426E-40DD-AFC4-6F175D3DCCD1}">
              <a14:hiddenFill xmlns:a14="http://schemas.microsoft.com/office/drawing/2010/main">
                <a:solidFill>
                  <a:srgbClr val="FFFFFF"/>
                </a:solidFill>
              </a14:hiddenFill>
            </a:ext>
          </a:extLst>
        </p:spPr>
      </p:pic>
      <p:pic>
        <p:nvPicPr>
          <p:cNvPr id="10288" name="Picture 48">
            <a:extLst>
              <a:ext uri="{FF2B5EF4-FFF2-40B4-BE49-F238E27FC236}">
                <a16:creationId xmlns="" xmlns:a16="http://schemas.microsoft.com/office/drawing/2014/main" id="{25B60E3F-56D6-458D-90BD-B2983268687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96458" y="1658378"/>
            <a:ext cx="865229" cy="1540993"/>
          </a:xfrm>
          <a:prstGeom prst="rect">
            <a:avLst/>
          </a:prstGeom>
          <a:noFill/>
          <a:extLst>
            <a:ext uri="{909E8E84-426E-40DD-AFC4-6F175D3DCCD1}">
              <a14:hiddenFill xmlns:a14="http://schemas.microsoft.com/office/drawing/2010/main">
                <a:solidFill>
                  <a:srgbClr val="FFFFFF"/>
                </a:solidFill>
              </a14:hiddenFill>
            </a:ext>
          </a:extLst>
        </p:spPr>
      </p:pic>
      <p:pic>
        <p:nvPicPr>
          <p:cNvPr id="10290" name="Picture 50">
            <a:extLst>
              <a:ext uri="{FF2B5EF4-FFF2-40B4-BE49-F238E27FC236}">
                <a16:creationId xmlns="" xmlns:a16="http://schemas.microsoft.com/office/drawing/2014/main" id="{0FB72974-4764-4794-8D93-F4892C52674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64615" y="1652510"/>
            <a:ext cx="867988" cy="1540994"/>
          </a:xfrm>
          <a:prstGeom prst="rect">
            <a:avLst/>
          </a:prstGeom>
          <a:noFill/>
          <a:extLst>
            <a:ext uri="{909E8E84-426E-40DD-AFC4-6F175D3DCCD1}">
              <a14:hiddenFill xmlns:a14="http://schemas.microsoft.com/office/drawing/2010/main">
                <a:solidFill>
                  <a:srgbClr val="FFFFFF"/>
                </a:solidFill>
              </a14:hiddenFill>
            </a:ext>
          </a:extLst>
        </p:spPr>
      </p:pic>
      <p:pic>
        <p:nvPicPr>
          <p:cNvPr id="10292" name="Picture 52">
            <a:extLst>
              <a:ext uri="{FF2B5EF4-FFF2-40B4-BE49-F238E27FC236}">
                <a16:creationId xmlns="" xmlns:a16="http://schemas.microsoft.com/office/drawing/2014/main" id="{85D5B2D1-8D11-41F1-9D77-5F3FE4D66AD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98676" y="5307994"/>
            <a:ext cx="804654" cy="1428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0842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107BF77-047F-4A95-BB9F-00B647E20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73" y="-125583"/>
            <a:ext cx="3236370" cy="1725783"/>
          </a:xfrm>
          <a:prstGeom prst="rect">
            <a:avLst/>
          </a:prstGeom>
        </p:spPr>
      </p:pic>
      <p:pic>
        <p:nvPicPr>
          <p:cNvPr id="7" name="Picture 6">
            <a:extLst>
              <a:ext uri="{FF2B5EF4-FFF2-40B4-BE49-F238E27FC236}">
                <a16:creationId xmlns="" xmlns:a16="http://schemas.microsoft.com/office/drawing/2014/main" id="{72DE5109-658E-4CDF-BA8D-2B9DA09DA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9858" y="0"/>
            <a:ext cx="882142" cy="1473958"/>
          </a:xfrm>
          <a:prstGeom prst="rect">
            <a:avLst/>
          </a:prstGeom>
        </p:spPr>
      </p:pic>
      <p:sp>
        <p:nvSpPr>
          <p:cNvPr id="2" name="TextBox 1">
            <a:extLst>
              <a:ext uri="{FF2B5EF4-FFF2-40B4-BE49-F238E27FC236}">
                <a16:creationId xmlns="" xmlns:a16="http://schemas.microsoft.com/office/drawing/2014/main" id="{7E83C6BE-BC1A-4A8F-9373-E51F63EAD8FA}"/>
              </a:ext>
            </a:extLst>
          </p:cNvPr>
          <p:cNvSpPr txBox="1"/>
          <p:nvPr/>
        </p:nvSpPr>
        <p:spPr>
          <a:xfrm>
            <a:off x="3184852" y="46463"/>
            <a:ext cx="6114197" cy="1200329"/>
          </a:xfrm>
          <a:prstGeom prst="rect">
            <a:avLst/>
          </a:prstGeom>
          <a:noFill/>
        </p:spPr>
        <p:txBody>
          <a:bodyPr wrap="square" rtlCol="0">
            <a:spAutoFit/>
          </a:bodyPr>
          <a:lstStyle/>
          <a:p>
            <a:pPr algn="ctr"/>
            <a:r>
              <a:rPr lang="en-US" sz="3600" dirty="0">
                <a:solidFill>
                  <a:srgbClr val="FF8B01"/>
                </a:solidFill>
                <a:latin typeface="Franklin Gothic Heavy" panose="020B0903020102020204" pitchFamily="34" charset="0"/>
              </a:rPr>
              <a:t> REPORT </a:t>
            </a:r>
          </a:p>
          <a:p>
            <a:pPr algn="ctr"/>
            <a:r>
              <a:rPr lang="en-US" sz="3600" dirty="0">
                <a:solidFill>
                  <a:srgbClr val="FF8B01"/>
                </a:solidFill>
                <a:latin typeface="Franklin Gothic Heavy" panose="020B0903020102020204" pitchFamily="34" charset="0"/>
              </a:rPr>
              <a:t>INFLUENCER KAMPUS</a:t>
            </a:r>
          </a:p>
        </p:txBody>
      </p:sp>
      <p:sp>
        <p:nvSpPr>
          <p:cNvPr id="3" name="Rectangle 2">
            <a:extLst>
              <a:ext uri="{FF2B5EF4-FFF2-40B4-BE49-F238E27FC236}">
                <a16:creationId xmlns="" xmlns:a16="http://schemas.microsoft.com/office/drawing/2014/main" id="{6574479C-ACD4-41E6-AF25-3F1FB57D229F}"/>
              </a:ext>
            </a:extLst>
          </p:cNvPr>
          <p:cNvSpPr/>
          <p:nvPr/>
        </p:nvSpPr>
        <p:spPr>
          <a:xfrm>
            <a:off x="3179927" y="121453"/>
            <a:ext cx="6114197" cy="1105469"/>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 xmlns:a16="http://schemas.microsoft.com/office/drawing/2014/main" id="{6C5BE423-B59B-4B1D-8BDA-92763D88829B}"/>
              </a:ext>
            </a:extLst>
          </p:cNvPr>
          <p:cNvSpPr txBox="1"/>
          <p:nvPr/>
        </p:nvSpPr>
        <p:spPr>
          <a:xfrm>
            <a:off x="2371397" y="2758575"/>
            <a:ext cx="8420669" cy="1754326"/>
          </a:xfrm>
          <a:prstGeom prst="rect">
            <a:avLst/>
          </a:prstGeom>
          <a:noFill/>
        </p:spPr>
        <p:txBody>
          <a:bodyPr wrap="square">
            <a:spAutoFit/>
          </a:bodyPr>
          <a:lstStyle/>
          <a:p>
            <a:pPr algn="just"/>
            <a:r>
              <a:rPr lang="en-US" sz="1800" b="0" i="0" u="none" strike="noStrike" dirty="0" err="1">
                <a:solidFill>
                  <a:srgbClr val="FF8B01"/>
                </a:solidFill>
                <a:effectLst/>
                <a:latin typeface="Franklin Gothic Heavy" panose="020B0903020102020204" pitchFamily="34" charset="0"/>
              </a:rPr>
              <a:t>Sebanyak</a:t>
            </a:r>
            <a:r>
              <a:rPr lang="en-US" sz="1800" b="0" i="0" u="none" strike="noStrike" dirty="0">
                <a:solidFill>
                  <a:srgbClr val="FF8B01"/>
                </a:solidFill>
                <a:effectLst/>
                <a:latin typeface="Franklin Gothic Heavy" panose="020B0903020102020204" pitchFamily="34" charset="0"/>
              </a:rPr>
              <a:t> 6 influencer </a:t>
            </a:r>
            <a:r>
              <a:rPr lang="en-US" sz="1800" b="0" i="0" u="none" strike="noStrike" dirty="0" err="1">
                <a:solidFill>
                  <a:srgbClr val="FF8B01"/>
                </a:solidFill>
                <a:effectLst/>
                <a:latin typeface="Franklin Gothic Heavy" panose="020B0903020102020204" pitchFamily="34" charset="0"/>
              </a:rPr>
              <a:t>kampus</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membantu</a:t>
            </a:r>
            <a:r>
              <a:rPr lang="en-US" sz="1800" b="0" i="0" u="none" strike="noStrike" dirty="0">
                <a:solidFill>
                  <a:srgbClr val="FF8B01"/>
                </a:solidFill>
                <a:effectLst/>
                <a:latin typeface="Franklin Gothic Heavy" panose="020B0903020102020204" pitchFamily="34" charset="0"/>
              </a:rPr>
              <a:t> posting poster di </a:t>
            </a:r>
            <a:r>
              <a:rPr lang="en-US" sz="1800" b="0" i="1" u="none" strike="noStrike" dirty="0" err="1">
                <a:solidFill>
                  <a:srgbClr val="FF8B01"/>
                </a:solidFill>
                <a:effectLst/>
                <a:latin typeface="Franklin Gothic Heavy" panose="020B0903020102020204" pitchFamily="34" charset="0"/>
              </a:rPr>
              <a:t>instastory</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dengan</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konten</a:t>
            </a:r>
            <a:r>
              <a:rPr lang="en-US" sz="1800" b="0" i="0" u="none" strike="noStrike" dirty="0">
                <a:solidFill>
                  <a:srgbClr val="FF8B01"/>
                </a:solidFill>
                <a:effectLst/>
                <a:latin typeface="Franklin Gothic Heavy" panose="020B0903020102020204" pitchFamily="34" charset="0"/>
              </a:rPr>
              <a:t> yang sudah </a:t>
            </a:r>
            <a:r>
              <a:rPr lang="en-US" sz="1800" b="0" i="0" u="none" strike="noStrike" dirty="0" err="1">
                <a:solidFill>
                  <a:srgbClr val="FF8B01"/>
                </a:solidFill>
                <a:effectLst/>
                <a:latin typeface="Franklin Gothic Heavy" panose="020B0903020102020204" pitchFamily="34" charset="0"/>
              </a:rPr>
              <a:t>dibuat</a:t>
            </a:r>
            <a:r>
              <a:rPr lang="en-US" sz="1800" b="0" i="0" u="none" strike="noStrike" dirty="0">
                <a:solidFill>
                  <a:srgbClr val="FF8B01"/>
                </a:solidFill>
                <a:effectLst/>
                <a:latin typeface="Franklin Gothic Heavy" panose="020B0903020102020204" pitchFamily="34" charset="0"/>
              </a:rPr>
              <a:t> oleh </a:t>
            </a:r>
            <a:r>
              <a:rPr lang="en-US" sz="1800" b="0" i="0" u="none" strike="noStrike" dirty="0" err="1">
                <a:solidFill>
                  <a:srgbClr val="FF8B01"/>
                </a:solidFill>
                <a:effectLst/>
                <a:latin typeface="Franklin Gothic Heavy" panose="020B0903020102020204" pitchFamily="34" charset="0"/>
              </a:rPr>
              <a:t>tim</a:t>
            </a:r>
            <a:r>
              <a:rPr lang="en-US" sz="1800" b="0" i="0" u="none" strike="noStrike" dirty="0">
                <a:solidFill>
                  <a:srgbClr val="FF8B01"/>
                </a:solidFill>
                <a:effectLst/>
                <a:latin typeface="Franklin Gothic Heavy" panose="020B0903020102020204" pitchFamily="34" charset="0"/>
              </a:rPr>
              <a:t> Marcomm </a:t>
            </a:r>
            <a:r>
              <a:rPr lang="en-US" sz="1800" b="0" i="0" u="none" strike="noStrike" dirty="0" err="1">
                <a:solidFill>
                  <a:srgbClr val="FF8B01"/>
                </a:solidFill>
                <a:effectLst/>
                <a:latin typeface="Franklin Gothic Heavy" panose="020B0903020102020204" pitchFamily="34" charset="0"/>
              </a:rPr>
              <a:t>dengan</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jadwal</a:t>
            </a:r>
            <a:r>
              <a:rPr lang="en-US" sz="1800" b="0" i="0" u="none" strike="noStrike" dirty="0">
                <a:solidFill>
                  <a:srgbClr val="FF8B01"/>
                </a:solidFill>
                <a:effectLst/>
                <a:latin typeface="Franklin Gothic Heavy" panose="020B0903020102020204" pitchFamily="34" charset="0"/>
              </a:rPr>
              <a:t> yang sudah </a:t>
            </a:r>
            <a:r>
              <a:rPr lang="en-US" sz="1800" b="0" i="0" u="none" strike="noStrike" dirty="0" err="1">
                <a:solidFill>
                  <a:srgbClr val="FF8B01"/>
                </a:solidFill>
                <a:effectLst/>
                <a:latin typeface="Franklin Gothic Heavy" panose="020B0903020102020204" pitchFamily="34" charset="0"/>
              </a:rPr>
              <a:t>ditetapkan</a:t>
            </a:r>
            <a:r>
              <a:rPr lang="en-US" sz="1800" b="0" i="0" u="none" strike="noStrike" dirty="0">
                <a:solidFill>
                  <a:srgbClr val="FF8B01"/>
                </a:solidFill>
                <a:effectLst/>
                <a:latin typeface="Franklin Gothic Heavy" panose="020B0903020102020204" pitchFamily="34" charset="0"/>
              </a:rPr>
              <a:t> oleh </a:t>
            </a:r>
            <a:r>
              <a:rPr lang="en-US" sz="1800" b="0" i="0" u="none" strike="noStrike" dirty="0" err="1">
                <a:solidFill>
                  <a:srgbClr val="FF8B01"/>
                </a:solidFill>
                <a:effectLst/>
                <a:latin typeface="Franklin Gothic Heavy" panose="020B0903020102020204" pitchFamily="34" charset="0"/>
              </a:rPr>
              <a:t>tim</a:t>
            </a:r>
            <a:r>
              <a:rPr lang="en-US" sz="1800" b="0" i="0" u="none" strike="noStrike" dirty="0">
                <a:solidFill>
                  <a:srgbClr val="FF8B01"/>
                </a:solidFill>
                <a:effectLst/>
                <a:latin typeface="Franklin Gothic Heavy" panose="020B0903020102020204" pitchFamily="34" charset="0"/>
              </a:rPr>
              <a:t> Marcomm. Influencer </a:t>
            </a:r>
            <a:r>
              <a:rPr lang="en-US" sz="1800" b="0" i="0" u="none" strike="noStrike" dirty="0" err="1">
                <a:solidFill>
                  <a:srgbClr val="FF8B01"/>
                </a:solidFill>
                <a:effectLst/>
                <a:latin typeface="Franklin Gothic Heavy" panose="020B0903020102020204" pitchFamily="34" charset="0"/>
              </a:rPr>
              <a:t>kampus</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melakukan</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promosi</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sebanyak</a:t>
            </a:r>
            <a:r>
              <a:rPr lang="en-US" sz="1800" b="0" i="0" u="none" strike="noStrike" dirty="0">
                <a:solidFill>
                  <a:srgbClr val="FF8B01"/>
                </a:solidFill>
                <a:effectLst/>
                <a:latin typeface="Franklin Gothic Heavy" panose="020B0903020102020204" pitchFamily="34" charset="0"/>
              </a:rPr>
              <a:t> 2 kali, </a:t>
            </a:r>
            <a:r>
              <a:rPr lang="en-US" sz="1800" b="0" i="0" u="none" strike="noStrike" dirty="0" err="1">
                <a:solidFill>
                  <a:srgbClr val="FF8B01"/>
                </a:solidFill>
                <a:effectLst/>
                <a:latin typeface="Franklin Gothic Heavy" panose="020B0903020102020204" pitchFamily="34" charset="0"/>
              </a:rPr>
              <a:t>hanya</a:t>
            </a:r>
            <a:r>
              <a:rPr lang="en-US" sz="1800" b="0" i="0" u="none" strike="noStrike" dirty="0">
                <a:solidFill>
                  <a:srgbClr val="FF8B01"/>
                </a:solidFill>
                <a:effectLst/>
                <a:latin typeface="Franklin Gothic Heavy" panose="020B0903020102020204" pitchFamily="34" charset="0"/>
              </a:rPr>
              <a:t> @tasyabarb dan @irenemiramis yang </a:t>
            </a:r>
            <a:r>
              <a:rPr lang="en-US" sz="1800" b="0" i="0" u="none" strike="noStrike" dirty="0" err="1">
                <a:solidFill>
                  <a:srgbClr val="FF8B01"/>
                </a:solidFill>
                <a:effectLst/>
                <a:latin typeface="Franklin Gothic Heavy" panose="020B0903020102020204" pitchFamily="34" charset="0"/>
              </a:rPr>
              <a:t>hanya</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melakukan</a:t>
            </a:r>
            <a:r>
              <a:rPr lang="en-US" sz="1800" b="0" i="0" u="none" strike="noStrike" dirty="0">
                <a:solidFill>
                  <a:srgbClr val="FF8B01"/>
                </a:solidFill>
                <a:effectLst/>
                <a:latin typeface="Franklin Gothic Heavy" panose="020B0903020102020204" pitchFamily="34" charset="0"/>
              </a:rPr>
              <a:t> posting </a:t>
            </a:r>
            <a:r>
              <a:rPr lang="en-US" sz="1800" b="0" i="0" u="none" strike="noStrike" dirty="0" err="1">
                <a:solidFill>
                  <a:srgbClr val="FF8B01"/>
                </a:solidFill>
                <a:effectLst/>
                <a:latin typeface="Franklin Gothic Heavy" panose="020B0903020102020204" pitchFamily="34" charset="0"/>
              </a:rPr>
              <a:t>sebanyak</a:t>
            </a:r>
            <a:r>
              <a:rPr lang="en-US" sz="1800" b="0" i="0" u="none" strike="noStrike" dirty="0">
                <a:solidFill>
                  <a:srgbClr val="FF8B01"/>
                </a:solidFill>
                <a:effectLst/>
                <a:latin typeface="Franklin Gothic Heavy" panose="020B0903020102020204" pitchFamily="34" charset="0"/>
              </a:rPr>
              <a:t> 1 kali </a:t>
            </a:r>
            <a:r>
              <a:rPr lang="en-US" sz="1800" b="0" i="0" u="none" strike="noStrike" dirty="0" err="1">
                <a:solidFill>
                  <a:srgbClr val="FF8B01"/>
                </a:solidFill>
                <a:effectLst/>
                <a:latin typeface="Franklin Gothic Heavy" panose="020B0903020102020204" pitchFamily="34" charset="0"/>
              </a:rPr>
              <a:t>karena</a:t>
            </a:r>
            <a:r>
              <a:rPr lang="en-US" sz="1800" b="0" i="0" u="none" strike="noStrike" dirty="0">
                <a:solidFill>
                  <a:srgbClr val="FF8B01"/>
                </a:solidFill>
                <a:effectLst/>
                <a:latin typeface="Franklin Gothic Heavy" panose="020B0903020102020204" pitchFamily="34" charset="0"/>
              </a:rPr>
              <a:t> pada </a:t>
            </a:r>
            <a:r>
              <a:rPr lang="en-US" sz="1800" b="0" i="0" u="none" strike="noStrike" dirty="0" err="1">
                <a:solidFill>
                  <a:srgbClr val="FF8B01"/>
                </a:solidFill>
                <a:effectLst/>
                <a:latin typeface="Franklin Gothic Heavy" panose="020B0903020102020204" pitchFamily="34" charset="0"/>
              </a:rPr>
              <a:t>minggu</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kedua</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mereka</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tidak</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ada</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respon</a:t>
            </a:r>
            <a:r>
              <a:rPr lang="en-US" sz="1800" b="0" i="0" u="none" strike="noStrike" dirty="0">
                <a:solidFill>
                  <a:srgbClr val="FF8B01"/>
                </a:solidFill>
                <a:effectLst/>
                <a:latin typeface="Franklin Gothic Heavy" panose="020B0903020102020204" pitchFamily="34" charset="0"/>
              </a:rPr>
              <a:t>.</a:t>
            </a:r>
            <a:endParaRPr lang="en-US" dirty="0">
              <a:solidFill>
                <a:srgbClr val="FF8B01"/>
              </a:solidFill>
              <a:latin typeface="Franklin Gothic Heavy" panose="020B0903020102020204" pitchFamily="34" charset="0"/>
            </a:endParaRPr>
          </a:p>
        </p:txBody>
      </p:sp>
    </p:spTree>
    <p:extLst>
      <p:ext uri="{BB962C8B-B14F-4D97-AF65-F5344CB8AC3E}">
        <p14:creationId xmlns:p14="http://schemas.microsoft.com/office/powerpoint/2010/main" val="1309802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C43CB94-8029-4B72-AF50-929330EB0E8C}"/>
              </a:ext>
            </a:extLst>
          </p:cNvPr>
          <p:cNvPicPr>
            <a:picLocks noChangeAspect="1"/>
          </p:cNvPicPr>
          <p:nvPr/>
        </p:nvPicPr>
        <p:blipFill rotWithShape="1">
          <a:blip r:embed="rId2"/>
          <a:srcRect l="11111" t="17071" r="7273" b="7172"/>
          <a:stretch/>
        </p:blipFill>
        <p:spPr>
          <a:xfrm>
            <a:off x="10946464" y="127238"/>
            <a:ext cx="1077895" cy="1000522"/>
          </a:xfrm>
          <a:prstGeom prst="rect">
            <a:avLst/>
          </a:prstGeom>
        </p:spPr>
      </p:pic>
      <p:pic>
        <p:nvPicPr>
          <p:cNvPr id="5" name="Picture 4">
            <a:extLst>
              <a:ext uri="{FF2B5EF4-FFF2-40B4-BE49-F238E27FC236}">
                <a16:creationId xmlns="" xmlns:a16="http://schemas.microsoft.com/office/drawing/2014/main" id="{2A1E092F-5CCB-4C2C-BB00-394116C019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1" y="185808"/>
            <a:ext cx="1016644" cy="941952"/>
          </a:xfrm>
          <a:prstGeom prst="rect">
            <a:avLst/>
          </a:prstGeom>
        </p:spPr>
      </p:pic>
      <p:sp>
        <p:nvSpPr>
          <p:cNvPr id="7" name="Rectangle 6">
            <a:extLst>
              <a:ext uri="{FF2B5EF4-FFF2-40B4-BE49-F238E27FC236}">
                <a16:creationId xmlns="" xmlns:a16="http://schemas.microsoft.com/office/drawing/2014/main" id="{B66C0CF1-A70A-4422-AA65-A10B2C376C45}"/>
              </a:ext>
            </a:extLst>
          </p:cNvPr>
          <p:cNvSpPr/>
          <p:nvPr/>
        </p:nvSpPr>
        <p:spPr>
          <a:xfrm>
            <a:off x="3141202" y="656784"/>
            <a:ext cx="5909595" cy="941952"/>
          </a:xfrm>
          <a:prstGeom prst="rect">
            <a:avLst/>
          </a:prstGeom>
          <a:noFill/>
        </p:spPr>
        <p:txBody>
          <a:bodyPr wrap="none" lIns="91440" tIns="45720" rIns="91440" bIns="45720">
            <a:prstTxWarp prst="textWave1">
              <a:avLst/>
            </a:prstTxWarp>
            <a:spAutoFit/>
          </a:bodyPr>
          <a:lstStyle/>
          <a:p>
            <a:pPr algn="ctr"/>
            <a:r>
              <a:rPr lang="en-US" sz="5400" b="1" dirty="0">
                <a:ln w="57150">
                  <a:solidFill>
                    <a:srgbClr val="EC3395"/>
                  </a:solidFill>
                  <a:prstDash val="solid"/>
                </a:ln>
                <a:solidFill>
                  <a:srgbClr val="FF8B01"/>
                </a:solidFill>
              </a:rPr>
              <a:t>WEBINAR </a:t>
            </a:r>
          </a:p>
        </p:txBody>
      </p:sp>
      <p:sp>
        <p:nvSpPr>
          <p:cNvPr id="2" name="Arrow: Right 1">
            <a:extLst>
              <a:ext uri="{FF2B5EF4-FFF2-40B4-BE49-F238E27FC236}">
                <a16:creationId xmlns="" xmlns:a16="http://schemas.microsoft.com/office/drawing/2014/main" id="{4EC7F638-D196-4E5E-A1CD-8881272E9852}"/>
              </a:ext>
            </a:extLst>
          </p:cNvPr>
          <p:cNvSpPr/>
          <p:nvPr/>
        </p:nvSpPr>
        <p:spPr>
          <a:xfrm>
            <a:off x="874796" y="3429000"/>
            <a:ext cx="978408" cy="30208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4525A2E7-BE33-4018-945E-E4B01E2EAE08}"/>
              </a:ext>
            </a:extLst>
          </p:cNvPr>
          <p:cNvSpPr/>
          <p:nvPr/>
        </p:nvSpPr>
        <p:spPr>
          <a:xfrm>
            <a:off x="1853204" y="3380125"/>
            <a:ext cx="10019928" cy="3477875"/>
          </a:xfrm>
          <a:prstGeom prst="rect">
            <a:avLst/>
          </a:prstGeom>
        </p:spPr>
        <p:txBody>
          <a:bodyPr wrap="square">
            <a:spAutoFit/>
          </a:bodyPr>
          <a:lstStyle/>
          <a:p>
            <a:r>
              <a:rPr lang="en-US" sz="2000" b="1" i="0" dirty="0" err="1">
                <a:solidFill>
                  <a:srgbClr val="FFC000"/>
                </a:solidFill>
                <a:effectLst/>
                <a:latin typeface="Adobe Gothic Std B" panose="020B0800000000000000" pitchFamily="34" charset="-128"/>
                <a:ea typeface="Adobe Gothic Std B" panose="020B0800000000000000" pitchFamily="34" charset="-128"/>
              </a:rPr>
              <a:t>Mulai</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lewat</a:t>
            </a:r>
            <a:r>
              <a:rPr lang="en-US" sz="2000" b="1" i="0" dirty="0">
                <a:solidFill>
                  <a:srgbClr val="FFC000"/>
                </a:solidFill>
                <a:effectLst/>
                <a:latin typeface="Adobe Gothic Std B" panose="020B0800000000000000" pitchFamily="34" charset="-128"/>
                <a:ea typeface="Adobe Gothic Std B" panose="020B0800000000000000" pitchFamily="34" charset="-128"/>
              </a:rPr>
              <a:t> 5 </a:t>
            </a:r>
            <a:r>
              <a:rPr lang="en-US" sz="2000" b="1" i="0" dirty="0" err="1">
                <a:solidFill>
                  <a:srgbClr val="FFC000"/>
                </a:solidFill>
                <a:effectLst/>
                <a:latin typeface="Adobe Gothic Std B" panose="020B0800000000000000" pitchFamily="34" charset="-128"/>
                <a:ea typeface="Adobe Gothic Std B" panose="020B0800000000000000" pitchFamily="34" charset="-128"/>
              </a:rPr>
              <a:t>menit</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dari</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waktu</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asli</a:t>
            </a:r>
            <a:endParaRPr lang="en-US" sz="2000" b="1" i="0" dirty="0">
              <a:solidFill>
                <a:srgbClr val="FFC000"/>
              </a:solidFill>
              <a:effectLst/>
              <a:latin typeface="Adobe Gothic Std B" panose="020B0800000000000000" pitchFamily="34" charset="-128"/>
              <a:ea typeface="Adobe Gothic Std B" panose="020B0800000000000000" pitchFamily="34" charset="-128"/>
            </a:endParaRPr>
          </a:p>
          <a:p>
            <a:endParaRPr lang="en-US" sz="2000" b="1" dirty="0">
              <a:solidFill>
                <a:srgbClr val="FFC000"/>
              </a:solidFill>
              <a:latin typeface="Adobe Gothic Std B" panose="020B0800000000000000" pitchFamily="34" charset="-128"/>
              <a:ea typeface="Adobe Gothic Std B" panose="020B0800000000000000" pitchFamily="34" charset="-128"/>
            </a:endParaRPr>
          </a:p>
          <a:p>
            <a:r>
              <a:rPr lang="en-US" sz="2000" b="1" i="0" dirty="0">
                <a:solidFill>
                  <a:srgbClr val="FFC000"/>
                </a:solidFill>
                <a:effectLst/>
                <a:latin typeface="Adobe Gothic Std B" panose="020B0800000000000000" pitchFamily="34" charset="-128"/>
                <a:ea typeface="Adobe Gothic Std B" panose="020B0800000000000000" pitchFamily="34" charset="-128"/>
              </a:rPr>
              <a:t>Banyak </a:t>
            </a:r>
            <a:r>
              <a:rPr lang="en-US" sz="2000" b="1" i="0" dirty="0" err="1">
                <a:solidFill>
                  <a:srgbClr val="FFC000"/>
                </a:solidFill>
                <a:effectLst/>
                <a:latin typeface="Adobe Gothic Std B" panose="020B0800000000000000" pitchFamily="34" charset="-128"/>
                <a:ea typeface="Adobe Gothic Std B" panose="020B0800000000000000" pitchFamily="34" charset="-128"/>
              </a:rPr>
              <a:t>peserta</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belum</a:t>
            </a:r>
            <a:r>
              <a:rPr lang="en-US" sz="2000" b="1" i="0" dirty="0">
                <a:solidFill>
                  <a:srgbClr val="FFC000"/>
                </a:solidFill>
                <a:effectLst/>
                <a:latin typeface="Adobe Gothic Std B" panose="020B0800000000000000" pitchFamily="34" charset="-128"/>
                <a:ea typeface="Adobe Gothic Std B" panose="020B0800000000000000" pitchFamily="34" charset="-128"/>
              </a:rPr>
              <a:t> join, </a:t>
            </a:r>
            <a:r>
              <a:rPr lang="en-US" sz="2000" b="1" i="0" dirty="0" err="1">
                <a:solidFill>
                  <a:srgbClr val="FFC000"/>
                </a:solidFill>
                <a:effectLst/>
                <a:latin typeface="Adobe Gothic Std B" panose="020B0800000000000000" pitchFamily="34" charset="-128"/>
                <a:ea typeface="Adobe Gothic Std B" panose="020B0800000000000000" pitchFamily="34" charset="-128"/>
              </a:rPr>
              <a:t>makanya</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panitia</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disuruh</a:t>
            </a:r>
            <a:r>
              <a:rPr lang="en-US" sz="2000" b="1" i="0" dirty="0">
                <a:solidFill>
                  <a:srgbClr val="FFC000"/>
                </a:solidFill>
                <a:effectLst/>
                <a:latin typeface="Adobe Gothic Std B" panose="020B0800000000000000" pitchFamily="34" charset="-128"/>
                <a:ea typeface="Adobe Gothic Std B" panose="020B0800000000000000" pitchFamily="34" charset="-128"/>
              </a:rPr>
              <a:t> join </a:t>
            </a:r>
          </a:p>
          <a:p>
            <a:endParaRPr lang="en-US" sz="2000" b="1" dirty="0">
              <a:solidFill>
                <a:srgbClr val="FFC000"/>
              </a:solidFill>
              <a:latin typeface="Adobe Gothic Std B" panose="020B0800000000000000" pitchFamily="34" charset="-128"/>
              <a:ea typeface="Adobe Gothic Std B" panose="020B0800000000000000" pitchFamily="34" charset="-128"/>
            </a:endParaRPr>
          </a:p>
          <a:p>
            <a:r>
              <a:rPr lang="en-US" sz="2000" b="1" i="0" dirty="0" err="1">
                <a:solidFill>
                  <a:srgbClr val="FFC000"/>
                </a:solidFill>
                <a:effectLst/>
                <a:latin typeface="Adobe Gothic Std B" panose="020B0800000000000000" pitchFamily="34" charset="-128"/>
                <a:ea typeface="Adobe Gothic Std B" panose="020B0800000000000000" pitchFamily="34" charset="-128"/>
              </a:rPr>
              <a:t>Jaringan</a:t>
            </a:r>
            <a:r>
              <a:rPr lang="en-US" sz="2000" b="1" i="0" dirty="0">
                <a:solidFill>
                  <a:srgbClr val="FFC000"/>
                </a:solidFill>
                <a:effectLst/>
                <a:latin typeface="Adobe Gothic Std B" panose="020B0800000000000000" pitchFamily="34" charset="-128"/>
                <a:ea typeface="Adobe Gothic Std B" panose="020B0800000000000000" pitchFamily="34" charset="-128"/>
              </a:rPr>
              <a:t> in</a:t>
            </a:r>
            <a:r>
              <a:rPr lang="en-US" sz="2000" b="1" dirty="0">
                <a:solidFill>
                  <a:srgbClr val="FFC000"/>
                </a:solidFill>
                <a:latin typeface="Adobe Gothic Std B" panose="020B0800000000000000" pitchFamily="34" charset="-128"/>
                <a:ea typeface="Adobe Gothic Std B" panose="020B0800000000000000" pitchFamily="34" charset="-128"/>
              </a:rPr>
              <a:t>ternet </a:t>
            </a:r>
            <a:r>
              <a:rPr lang="en-US" sz="2000" b="1" dirty="0" err="1">
                <a:solidFill>
                  <a:srgbClr val="FFC000"/>
                </a:solidFill>
                <a:latin typeface="Adobe Gothic Std B" panose="020B0800000000000000" pitchFamily="34" charset="-128"/>
                <a:ea typeface="Adobe Gothic Std B" panose="020B0800000000000000" pitchFamily="34" charset="-128"/>
              </a:rPr>
              <a:t>Andira</a:t>
            </a:r>
            <a:r>
              <a:rPr lang="en-US" sz="2000" b="1" dirty="0">
                <a:solidFill>
                  <a:srgbClr val="FFC000"/>
                </a:solidFill>
                <a:latin typeface="Adobe Gothic Std B" panose="020B0800000000000000" pitchFamily="34" charset="-128"/>
                <a:ea typeface="Adobe Gothic Std B" panose="020B0800000000000000" pitchFamily="34" charset="-128"/>
              </a:rPr>
              <a:t> dan </a:t>
            </a:r>
            <a:r>
              <a:rPr lang="en-US" sz="2000" b="1" dirty="0" err="1">
                <a:solidFill>
                  <a:srgbClr val="FFC000"/>
                </a:solidFill>
                <a:latin typeface="Adobe Gothic Std B" panose="020B0800000000000000" pitchFamily="34" charset="-128"/>
                <a:ea typeface="Adobe Gothic Std B" panose="020B0800000000000000" pitchFamily="34" charset="-128"/>
              </a:rPr>
              <a:t>dr</a:t>
            </a:r>
            <a:r>
              <a:rPr lang="en-US" sz="2000" b="1" dirty="0">
                <a:solidFill>
                  <a:srgbClr val="FFC000"/>
                </a:solidFill>
                <a:latin typeface="Adobe Gothic Std B" panose="020B0800000000000000" pitchFamily="34" charset="-128"/>
                <a:ea typeface="Adobe Gothic Std B" panose="020B0800000000000000" pitchFamily="34" charset="-128"/>
              </a:rPr>
              <a:t> </a:t>
            </a:r>
            <a:r>
              <a:rPr lang="en-US" sz="2000" b="1" dirty="0" err="1">
                <a:solidFill>
                  <a:srgbClr val="FFC000"/>
                </a:solidFill>
                <a:latin typeface="Adobe Gothic Std B" panose="020B0800000000000000" pitchFamily="34" charset="-128"/>
                <a:ea typeface="Adobe Gothic Std B" panose="020B0800000000000000" pitchFamily="34" charset="-128"/>
              </a:rPr>
              <a:t>Shafira</a:t>
            </a:r>
            <a:r>
              <a:rPr lang="en-US" sz="2000" b="1" dirty="0">
                <a:solidFill>
                  <a:srgbClr val="FFC000"/>
                </a:solidFill>
                <a:latin typeface="Adobe Gothic Std B" panose="020B0800000000000000" pitchFamily="34" charset="-128"/>
                <a:ea typeface="Adobe Gothic Std B" panose="020B0800000000000000" pitchFamily="34" charset="-128"/>
              </a:rPr>
              <a:t> </a:t>
            </a:r>
            <a:r>
              <a:rPr lang="en-US" sz="2000" b="1" dirty="0" err="1">
                <a:solidFill>
                  <a:srgbClr val="FFC000"/>
                </a:solidFill>
                <a:latin typeface="Adobe Gothic Std B" panose="020B0800000000000000" pitchFamily="34" charset="-128"/>
                <a:ea typeface="Adobe Gothic Std B" panose="020B0800000000000000" pitchFamily="34" charset="-128"/>
              </a:rPr>
              <a:t>buruk</a:t>
            </a:r>
            <a:r>
              <a:rPr lang="en-US" sz="2000" b="1" dirty="0">
                <a:solidFill>
                  <a:srgbClr val="FFC000"/>
                </a:solidFill>
                <a:latin typeface="Adobe Gothic Std B" panose="020B0800000000000000" pitchFamily="34" charset="-128"/>
                <a:ea typeface="Adobe Gothic Std B" panose="020B0800000000000000" pitchFamily="34" charset="-128"/>
              </a:rPr>
              <a:t> </a:t>
            </a:r>
            <a:endParaRPr lang="en-US" sz="2000" b="1" i="0" dirty="0">
              <a:solidFill>
                <a:srgbClr val="FFC000"/>
              </a:solidFill>
              <a:effectLst/>
              <a:latin typeface="Adobe Gothic Std B" panose="020B0800000000000000" pitchFamily="34" charset="-128"/>
              <a:ea typeface="Adobe Gothic Std B" panose="020B0800000000000000" pitchFamily="34" charset="-128"/>
            </a:endParaRPr>
          </a:p>
          <a:p>
            <a:endParaRPr lang="en-US" sz="2000" b="1" dirty="0">
              <a:solidFill>
                <a:srgbClr val="FFC000"/>
              </a:solidFill>
              <a:latin typeface="Adobe Gothic Std B" panose="020B0800000000000000" pitchFamily="34" charset="-128"/>
              <a:ea typeface="Adobe Gothic Std B" panose="020B0800000000000000" pitchFamily="34" charset="-128"/>
            </a:endParaRPr>
          </a:p>
          <a:p>
            <a:r>
              <a:rPr lang="en-US" sz="2000" b="1" i="0" dirty="0">
                <a:solidFill>
                  <a:srgbClr val="FFC000"/>
                </a:solidFill>
                <a:effectLst/>
                <a:latin typeface="Adobe Gothic Std B" panose="020B0800000000000000" pitchFamily="34" charset="-128"/>
                <a:ea typeface="Adobe Gothic Std B" panose="020B0800000000000000" pitchFamily="34" charset="-128"/>
              </a:rPr>
              <a:t>Awal </a:t>
            </a:r>
            <a:r>
              <a:rPr lang="en-US" sz="2000" b="1" i="0" dirty="0" err="1">
                <a:solidFill>
                  <a:srgbClr val="FFC000"/>
                </a:solidFill>
                <a:effectLst/>
                <a:latin typeface="Adobe Gothic Std B" panose="020B0800000000000000" pitchFamily="34" charset="-128"/>
                <a:ea typeface="Adobe Gothic Std B" panose="020B0800000000000000" pitchFamily="34" charset="-128"/>
              </a:rPr>
              <a:t>sesi</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tanya</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jawab</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tidak</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ada</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pertanyaan</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dari</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peserta</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panitia</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memancing</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bertanya</a:t>
            </a:r>
            <a:r>
              <a:rPr lang="en-US" sz="2000" b="1" dirty="0">
                <a:solidFill>
                  <a:srgbClr val="FFC000"/>
                </a:solidFill>
                <a:latin typeface="Adobe Gothic Std B" panose="020B0800000000000000" pitchFamily="34" charset="-128"/>
                <a:ea typeface="Adobe Gothic Std B" panose="020B0800000000000000" pitchFamily="34" charset="-128"/>
              </a:rPr>
              <a:t>. Setelah </a:t>
            </a:r>
            <a:r>
              <a:rPr lang="en-US" sz="2000" b="1" dirty="0" err="1">
                <a:solidFill>
                  <a:srgbClr val="FFC000"/>
                </a:solidFill>
                <a:latin typeface="Adobe Gothic Std B" panose="020B0800000000000000" pitchFamily="34" charset="-128"/>
                <a:ea typeface="Adobe Gothic Std B" panose="020B0800000000000000" pitchFamily="34" charset="-128"/>
              </a:rPr>
              <a:t>itu</a:t>
            </a:r>
            <a:r>
              <a:rPr lang="en-US" sz="2000" b="1" dirty="0">
                <a:solidFill>
                  <a:srgbClr val="FFC000"/>
                </a:solidFill>
                <a:latin typeface="Adobe Gothic Std B" panose="020B0800000000000000" pitchFamily="34" charset="-128"/>
                <a:ea typeface="Adobe Gothic Std B" panose="020B0800000000000000" pitchFamily="34" charset="-128"/>
              </a:rPr>
              <a:t> </a:t>
            </a:r>
            <a:r>
              <a:rPr lang="en-US" sz="2000" b="1" dirty="0" err="1">
                <a:solidFill>
                  <a:srgbClr val="FFC000"/>
                </a:solidFill>
                <a:latin typeface="Adobe Gothic Std B" panose="020B0800000000000000" pitchFamily="34" charset="-128"/>
                <a:ea typeface="Adobe Gothic Std B" panose="020B0800000000000000" pitchFamily="34" charset="-128"/>
              </a:rPr>
              <a:t>baru</a:t>
            </a:r>
            <a:r>
              <a:rPr lang="en-US" sz="2000" b="1" dirty="0">
                <a:solidFill>
                  <a:srgbClr val="FFC000"/>
                </a:solidFill>
                <a:latin typeface="Adobe Gothic Std B" panose="020B0800000000000000" pitchFamily="34" charset="-128"/>
                <a:ea typeface="Adobe Gothic Std B" panose="020B0800000000000000" pitchFamily="34" charset="-128"/>
              </a:rPr>
              <a:t> </a:t>
            </a:r>
            <a:r>
              <a:rPr lang="en-US" sz="2000" b="1" dirty="0" err="1">
                <a:solidFill>
                  <a:srgbClr val="FFC000"/>
                </a:solidFill>
                <a:latin typeface="Adobe Gothic Std B" panose="020B0800000000000000" pitchFamily="34" charset="-128"/>
                <a:ea typeface="Adobe Gothic Std B" panose="020B0800000000000000" pitchFamily="34" charset="-128"/>
              </a:rPr>
              <a:t>ramai</a:t>
            </a:r>
            <a:r>
              <a:rPr lang="en-US" sz="2000" b="1" dirty="0">
                <a:solidFill>
                  <a:srgbClr val="FFC000"/>
                </a:solidFill>
                <a:latin typeface="Adobe Gothic Std B" panose="020B0800000000000000" pitchFamily="34" charset="-128"/>
                <a:ea typeface="Adobe Gothic Std B" panose="020B0800000000000000" pitchFamily="34" charset="-128"/>
              </a:rPr>
              <a:t> </a:t>
            </a:r>
            <a:r>
              <a:rPr lang="en-US" sz="2000" b="1" dirty="0" err="1">
                <a:solidFill>
                  <a:srgbClr val="FFC000"/>
                </a:solidFill>
                <a:latin typeface="Adobe Gothic Std B" panose="020B0800000000000000" pitchFamily="34" charset="-128"/>
                <a:ea typeface="Adobe Gothic Std B" panose="020B0800000000000000" pitchFamily="34" charset="-128"/>
              </a:rPr>
              <a:t>peserta</a:t>
            </a:r>
            <a:r>
              <a:rPr lang="en-US" sz="2000" b="1" dirty="0">
                <a:solidFill>
                  <a:srgbClr val="FFC000"/>
                </a:solidFill>
                <a:latin typeface="Adobe Gothic Std B" panose="020B0800000000000000" pitchFamily="34" charset="-128"/>
                <a:ea typeface="Adobe Gothic Std B" panose="020B0800000000000000" pitchFamily="34" charset="-128"/>
              </a:rPr>
              <a:t> </a:t>
            </a:r>
            <a:r>
              <a:rPr lang="en-US" sz="2000" b="1" dirty="0" err="1">
                <a:solidFill>
                  <a:srgbClr val="FFC000"/>
                </a:solidFill>
                <a:latin typeface="Adobe Gothic Std B" panose="020B0800000000000000" pitchFamily="34" charset="-128"/>
                <a:ea typeface="Adobe Gothic Std B" panose="020B0800000000000000" pitchFamily="34" charset="-128"/>
              </a:rPr>
              <a:t>bertanya</a:t>
            </a:r>
            <a:endParaRPr lang="en-US" sz="2000" b="1" i="0" dirty="0">
              <a:solidFill>
                <a:srgbClr val="FFC000"/>
              </a:solidFill>
              <a:effectLst/>
              <a:latin typeface="Adobe Gothic Std B" panose="020B0800000000000000" pitchFamily="34" charset="-128"/>
              <a:ea typeface="Adobe Gothic Std B" panose="020B0800000000000000" pitchFamily="34" charset="-128"/>
            </a:endParaRPr>
          </a:p>
          <a:p>
            <a:endParaRPr lang="en-US" sz="2000" b="1" dirty="0">
              <a:solidFill>
                <a:srgbClr val="FFC000"/>
              </a:solidFill>
              <a:latin typeface="Adobe Gothic Std B" panose="020B0800000000000000" pitchFamily="34" charset="-128"/>
              <a:ea typeface="Adobe Gothic Std B" panose="020B0800000000000000" pitchFamily="34" charset="-128"/>
            </a:endParaRPr>
          </a:p>
          <a:p>
            <a:r>
              <a:rPr lang="en-US" sz="2000" b="1" i="0" dirty="0">
                <a:solidFill>
                  <a:srgbClr val="FFC000"/>
                </a:solidFill>
                <a:effectLst/>
                <a:latin typeface="Adobe Gothic Std B" panose="020B0800000000000000" pitchFamily="34" charset="-128"/>
                <a:ea typeface="Adobe Gothic Std B" panose="020B0800000000000000" pitchFamily="34" charset="-128"/>
              </a:rPr>
              <a:t>Moderator </a:t>
            </a:r>
            <a:r>
              <a:rPr lang="en-US" sz="2000" b="1" i="0" dirty="0" err="1">
                <a:solidFill>
                  <a:srgbClr val="FFC000"/>
                </a:solidFill>
                <a:effectLst/>
                <a:latin typeface="Adobe Gothic Std B" panose="020B0800000000000000" pitchFamily="34" charset="-128"/>
                <a:ea typeface="Adobe Gothic Std B" panose="020B0800000000000000" pitchFamily="34" charset="-128"/>
              </a:rPr>
              <a:t>terlalu</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sering</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memberi</a:t>
            </a:r>
            <a:r>
              <a:rPr lang="en-US" sz="2000" b="1" dirty="0" err="1">
                <a:solidFill>
                  <a:srgbClr val="FFC000"/>
                </a:solidFill>
                <a:latin typeface="Adobe Gothic Std B" panose="020B0800000000000000" pitchFamily="34" charset="-128"/>
                <a:ea typeface="Adobe Gothic Std B" panose="020B0800000000000000" pitchFamily="34" charset="-128"/>
              </a:rPr>
              <a:t>kan</a:t>
            </a:r>
            <a:r>
              <a:rPr lang="en-US" sz="2000" b="1" dirty="0">
                <a:solidFill>
                  <a:srgbClr val="FFC000"/>
                </a:solidFill>
                <a:latin typeface="Adobe Gothic Std B" panose="020B0800000000000000" pitchFamily="34" charset="-128"/>
                <a:ea typeface="Adobe Gothic Std B" panose="020B0800000000000000" pitchFamily="34" charset="-128"/>
              </a:rPr>
              <a:t> </a:t>
            </a:r>
            <a:r>
              <a:rPr lang="en-US" sz="2000" b="1" dirty="0" err="1">
                <a:solidFill>
                  <a:srgbClr val="FFC000"/>
                </a:solidFill>
                <a:latin typeface="Adobe Gothic Std B" panose="020B0800000000000000" pitchFamily="34" charset="-128"/>
                <a:ea typeface="Adobe Gothic Std B" panose="020B0800000000000000" pitchFamily="34" charset="-128"/>
              </a:rPr>
              <a:t>dr</a:t>
            </a:r>
            <a:r>
              <a:rPr lang="en-US" sz="2000" b="1" dirty="0">
                <a:solidFill>
                  <a:srgbClr val="FFC000"/>
                </a:solidFill>
                <a:latin typeface="Adobe Gothic Std B" panose="020B0800000000000000" pitchFamily="34" charset="-128"/>
                <a:ea typeface="Adobe Gothic Std B" panose="020B0800000000000000" pitchFamily="34" charset="-128"/>
              </a:rPr>
              <a:t> </a:t>
            </a:r>
            <a:r>
              <a:rPr lang="en-US" sz="2000" b="1" dirty="0" err="1">
                <a:solidFill>
                  <a:srgbClr val="FFC000"/>
                </a:solidFill>
                <a:latin typeface="Adobe Gothic Std B" panose="020B0800000000000000" pitchFamily="34" charset="-128"/>
                <a:ea typeface="Adobe Gothic Std B" panose="020B0800000000000000" pitchFamily="34" charset="-128"/>
              </a:rPr>
              <a:t>Haruyuki</a:t>
            </a:r>
            <a:r>
              <a:rPr lang="en-US" sz="2000" b="1" dirty="0">
                <a:solidFill>
                  <a:srgbClr val="FFC000"/>
                </a:solidFill>
                <a:latin typeface="Adobe Gothic Std B" panose="020B0800000000000000" pitchFamily="34" charset="-128"/>
                <a:ea typeface="Adobe Gothic Std B" panose="020B0800000000000000" pitchFamily="34" charset="-128"/>
              </a:rPr>
              <a:t> </a:t>
            </a:r>
            <a:r>
              <a:rPr lang="en-US" sz="2000" b="1" dirty="0" err="1">
                <a:solidFill>
                  <a:srgbClr val="FFC000"/>
                </a:solidFill>
                <a:latin typeface="Adobe Gothic Std B" panose="020B0800000000000000" pitchFamily="34" charset="-128"/>
                <a:ea typeface="Adobe Gothic Std B" panose="020B0800000000000000" pitchFamily="34" charset="-128"/>
              </a:rPr>
              <a:t>menjawab</a:t>
            </a:r>
            <a:r>
              <a:rPr lang="en-US" sz="2000" b="1" dirty="0">
                <a:solidFill>
                  <a:srgbClr val="FFC000"/>
                </a:solidFill>
                <a:latin typeface="Adobe Gothic Std B" panose="020B0800000000000000" pitchFamily="34" charset="-128"/>
                <a:ea typeface="Adobe Gothic Std B" panose="020B0800000000000000" pitchFamily="34" charset="-128"/>
              </a:rPr>
              <a:t>, </a:t>
            </a:r>
            <a:r>
              <a:rPr lang="en-US" sz="2000" b="1" dirty="0" err="1">
                <a:solidFill>
                  <a:srgbClr val="FFC000"/>
                </a:solidFill>
                <a:latin typeface="Adobe Gothic Std B" panose="020B0800000000000000" pitchFamily="34" charset="-128"/>
                <a:ea typeface="Adobe Gothic Std B" panose="020B0800000000000000" pitchFamily="34" charset="-128"/>
              </a:rPr>
              <a:t>sedangkan</a:t>
            </a:r>
            <a:r>
              <a:rPr lang="en-US" sz="2000" b="1" dirty="0">
                <a:solidFill>
                  <a:srgbClr val="FFC000"/>
                </a:solidFill>
                <a:latin typeface="Adobe Gothic Std B" panose="020B0800000000000000" pitchFamily="34" charset="-128"/>
                <a:ea typeface="Adobe Gothic Std B" panose="020B0800000000000000" pitchFamily="34" charset="-128"/>
              </a:rPr>
              <a:t> </a:t>
            </a:r>
            <a:r>
              <a:rPr lang="en-US" sz="2000" b="1" dirty="0" err="1">
                <a:solidFill>
                  <a:srgbClr val="FFC000"/>
                </a:solidFill>
                <a:latin typeface="Adobe Gothic Std B" panose="020B0800000000000000" pitchFamily="34" charset="-128"/>
                <a:ea typeface="Adobe Gothic Std B" panose="020B0800000000000000" pitchFamily="34" charset="-128"/>
              </a:rPr>
              <a:t>Andira</a:t>
            </a:r>
            <a:r>
              <a:rPr lang="en-US" sz="2000" b="1" dirty="0">
                <a:solidFill>
                  <a:srgbClr val="FFC000"/>
                </a:solidFill>
                <a:latin typeface="Adobe Gothic Std B" panose="020B0800000000000000" pitchFamily="34" charset="-128"/>
                <a:ea typeface="Adobe Gothic Std B" panose="020B0800000000000000" pitchFamily="34" charset="-128"/>
              </a:rPr>
              <a:t> </a:t>
            </a:r>
            <a:r>
              <a:rPr lang="en-US" sz="2000" b="1" dirty="0" err="1">
                <a:solidFill>
                  <a:srgbClr val="FFC000"/>
                </a:solidFill>
                <a:latin typeface="Adobe Gothic Std B" panose="020B0800000000000000" pitchFamily="34" charset="-128"/>
                <a:ea typeface="Adobe Gothic Std B" panose="020B0800000000000000" pitchFamily="34" charset="-128"/>
              </a:rPr>
              <a:t>sedikit</a:t>
            </a:r>
            <a:r>
              <a:rPr lang="en-US" sz="2000" b="1" dirty="0">
                <a:solidFill>
                  <a:srgbClr val="FFC000"/>
                </a:solidFill>
                <a:latin typeface="Adobe Gothic Std B" panose="020B0800000000000000" pitchFamily="34" charset="-128"/>
                <a:ea typeface="Adobe Gothic Std B" panose="020B0800000000000000" pitchFamily="34" charset="-128"/>
              </a:rPr>
              <a:t>, dan di </a:t>
            </a:r>
            <a:r>
              <a:rPr lang="en-US" sz="2000" b="1" dirty="0" err="1">
                <a:solidFill>
                  <a:srgbClr val="FFC000"/>
                </a:solidFill>
                <a:latin typeface="Adobe Gothic Std B" panose="020B0800000000000000" pitchFamily="34" charset="-128"/>
                <a:ea typeface="Adobe Gothic Std B" panose="020B0800000000000000" pitchFamily="34" charset="-128"/>
              </a:rPr>
              <a:t>akhir</a:t>
            </a:r>
            <a:r>
              <a:rPr lang="en-US" sz="2000" b="1" dirty="0">
                <a:solidFill>
                  <a:srgbClr val="FFC000"/>
                </a:solidFill>
                <a:latin typeface="Adobe Gothic Std B" panose="020B0800000000000000" pitchFamily="34" charset="-128"/>
                <a:ea typeface="Adobe Gothic Std B" panose="020B0800000000000000" pitchFamily="34" charset="-128"/>
              </a:rPr>
              <a:t> moderator </a:t>
            </a:r>
            <a:r>
              <a:rPr lang="en-US" sz="2000" b="1" dirty="0" err="1">
                <a:solidFill>
                  <a:srgbClr val="FFC000"/>
                </a:solidFill>
                <a:latin typeface="Adobe Gothic Std B" panose="020B0800000000000000" pitchFamily="34" charset="-128"/>
                <a:ea typeface="Adobe Gothic Std B" panose="020B0800000000000000" pitchFamily="34" charset="-128"/>
              </a:rPr>
              <a:t>lupa</a:t>
            </a:r>
            <a:r>
              <a:rPr lang="en-US" sz="2000" b="1" dirty="0">
                <a:solidFill>
                  <a:srgbClr val="FFC000"/>
                </a:solidFill>
                <a:latin typeface="Adobe Gothic Std B" panose="020B0800000000000000" pitchFamily="34" charset="-128"/>
                <a:ea typeface="Adobe Gothic Std B" panose="020B0800000000000000" pitchFamily="34" charset="-128"/>
              </a:rPr>
              <a:t> </a:t>
            </a:r>
            <a:r>
              <a:rPr lang="en-US" sz="2000" b="1" dirty="0" err="1">
                <a:solidFill>
                  <a:srgbClr val="FFC000"/>
                </a:solidFill>
                <a:latin typeface="Adobe Gothic Std B" panose="020B0800000000000000" pitchFamily="34" charset="-128"/>
                <a:ea typeface="Adobe Gothic Std B" panose="020B0800000000000000" pitchFamily="34" charset="-128"/>
              </a:rPr>
              <a:t>memberikan</a:t>
            </a:r>
            <a:r>
              <a:rPr lang="en-US" sz="2000" b="1" dirty="0">
                <a:solidFill>
                  <a:srgbClr val="FFC000"/>
                </a:solidFill>
                <a:latin typeface="Adobe Gothic Std B" panose="020B0800000000000000" pitchFamily="34" charset="-128"/>
                <a:ea typeface="Adobe Gothic Std B" panose="020B0800000000000000" pitchFamily="34" charset="-128"/>
              </a:rPr>
              <a:t> </a:t>
            </a:r>
            <a:r>
              <a:rPr lang="en-US" sz="2000" b="1" dirty="0" err="1">
                <a:solidFill>
                  <a:srgbClr val="FFC000"/>
                </a:solidFill>
                <a:latin typeface="Adobe Gothic Std B" panose="020B0800000000000000" pitchFamily="34" charset="-128"/>
                <a:ea typeface="Adobe Gothic Std B" panose="020B0800000000000000" pitchFamily="34" charset="-128"/>
              </a:rPr>
              <a:t>kesimpulan</a:t>
            </a:r>
            <a:r>
              <a:rPr lang="en-US" sz="2000" b="1" dirty="0">
                <a:solidFill>
                  <a:srgbClr val="FFC000"/>
                </a:solidFill>
                <a:latin typeface="Adobe Gothic Std B" panose="020B0800000000000000" pitchFamily="34" charset="-128"/>
                <a:ea typeface="Adobe Gothic Std B" panose="020B0800000000000000" pitchFamily="34" charset="-128"/>
              </a:rPr>
              <a:t> </a:t>
            </a:r>
            <a:endParaRPr lang="en-US" sz="2000" b="1" dirty="0">
              <a:solidFill>
                <a:srgbClr val="FFC000"/>
              </a:solidFill>
            </a:endParaRPr>
          </a:p>
        </p:txBody>
      </p:sp>
      <p:sp>
        <p:nvSpPr>
          <p:cNvPr id="19" name="Arrow: Right 18">
            <a:extLst>
              <a:ext uri="{FF2B5EF4-FFF2-40B4-BE49-F238E27FC236}">
                <a16:creationId xmlns="" xmlns:a16="http://schemas.microsoft.com/office/drawing/2014/main" id="{3B6ECE9F-051F-4EF3-9CF6-16156049FA6F}"/>
              </a:ext>
            </a:extLst>
          </p:cNvPr>
          <p:cNvSpPr/>
          <p:nvPr/>
        </p:nvSpPr>
        <p:spPr>
          <a:xfrm>
            <a:off x="874796" y="4024251"/>
            <a:ext cx="978408" cy="30208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 xmlns:a16="http://schemas.microsoft.com/office/drawing/2014/main" id="{E5785282-2CA8-49A5-8F23-DA930BF25DD6}"/>
              </a:ext>
            </a:extLst>
          </p:cNvPr>
          <p:cNvSpPr/>
          <p:nvPr/>
        </p:nvSpPr>
        <p:spPr>
          <a:xfrm>
            <a:off x="874796" y="4632277"/>
            <a:ext cx="978408" cy="30208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 xmlns:a16="http://schemas.microsoft.com/office/drawing/2014/main" id="{ACF68878-A8CC-491A-8CE9-0888F71B686B}"/>
              </a:ext>
            </a:extLst>
          </p:cNvPr>
          <p:cNvSpPr/>
          <p:nvPr/>
        </p:nvSpPr>
        <p:spPr>
          <a:xfrm>
            <a:off x="874796" y="5261783"/>
            <a:ext cx="978408" cy="30208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 xmlns:a16="http://schemas.microsoft.com/office/drawing/2014/main" id="{05A78476-2580-44F3-BEB2-CEA448549EC8}"/>
              </a:ext>
            </a:extLst>
          </p:cNvPr>
          <p:cNvSpPr/>
          <p:nvPr/>
        </p:nvSpPr>
        <p:spPr>
          <a:xfrm>
            <a:off x="874796" y="6155456"/>
            <a:ext cx="978408" cy="30208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F06B8106-8B98-4A43-B241-2FD37FC5E5F8}"/>
              </a:ext>
            </a:extLst>
          </p:cNvPr>
          <p:cNvSpPr/>
          <p:nvPr/>
        </p:nvSpPr>
        <p:spPr>
          <a:xfrm>
            <a:off x="1648412" y="2287561"/>
            <a:ext cx="8608841" cy="523220"/>
          </a:xfrm>
          <a:prstGeom prst="rect">
            <a:avLst/>
          </a:prstGeom>
        </p:spPr>
        <p:txBody>
          <a:bodyPr wrap="square">
            <a:prstTxWarp prst="textDoubleWave1">
              <a:avLst/>
            </a:prstTxWarp>
            <a:spAutoFit/>
          </a:bodyPr>
          <a:lstStyle/>
          <a:p>
            <a:pPr algn="ctr"/>
            <a:r>
              <a:rPr lang="en-US" sz="2800" dirty="0">
                <a:solidFill>
                  <a:srgbClr val="FF8B01"/>
                </a:solidFill>
                <a:latin typeface="Adobe Gothic Std B" panose="020B0800000000000000" pitchFamily="34" charset="-128"/>
                <a:ea typeface="Adobe Gothic Std B" panose="020B0800000000000000" pitchFamily="34" charset="-128"/>
              </a:rPr>
              <a:t>PREVENTIVE ACTION AGAINTS COVID-19</a:t>
            </a:r>
          </a:p>
        </p:txBody>
      </p:sp>
    </p:spTree>
    <p:extLst>
      <p:ext uri="{BB962C8B-B14F-4D97-AF65-F5344CB8AC3E}">
        <p14:creationId xmlns:p14="http://schemas.microsoft.com/office/powerpoint/2010/main" val="3090569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107BF77-047F-4A95-BB9F-00B647E20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73" y="-125583"/>
            <a:ext cx="3236370" cy="1725783"/>
          </a:xfrm>
          <a:prstGeom prst="rect">
            <a:avLst/>
          </a:prstGeom>
        </p:spPr>
      </p:pic>
      <p:pic>
        <p:nvPicPr>
          <p:cNvPr id="7" name="Picture 6">
            <a:extLst>
              <a:ext uri="{FF2B5EF4-FFF2-40B4-BE49-F238E27FC236}">
                <a16:creationId xmlns="" xmlns:a16="http://schemas.microsoft.com/office/drawing/2014/main" id="{72DE5109-658E-4CDF-BA8D-2B9DA09DA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9858" y="0"/>
            <a:ext cx="882142" cy="1473958"/>
          </a:xfrm>
          <a:prstGeom prst="rect">
            <a:avLst/>
          </a:prstGeom>
        </p:spPr>
      </p:pic>
      <p:sp>
        <p:nvSpPr>
          <p:cNvPr id="2" name="TextBox 1">
            <a:extLst>
              <a:ext uri="{FF2B5EF4-FFF2-40B4-BE49-F238E27FC236}">
                <a16:creationId xmlns="" xmlns:a16="http://schemas.microsoft.com/office/drawing/2014/main" id="{7E83C6BE-BC1A-4A8F-9373-E51F63EAD8FA}"/>
              </a:ext>
            </a:extLst>
          </p:cNvPr>
          <p:cNvSpPr txBox="1"/>
          <p:nvPr/>
        </p:nvSpPr>
        <p:spPr>
          <a:xfrm>
            <a:off x="3184852" y="46463"/>
            <a:ext cx="6114197" cy="1200329"/>
          </a:xfrm>
          <a:prstGeom prst="rect">
            <a:avLst/>
          </a:prstGeom>
          <a:noFill/>
        </p:spPr>
        <p:txBody>
          <a:bodyPr wrap="square" rtlCol="0">
            <a:spAutoFit/>
          </a:bodyPr>
          <a:lstStyle/>
          <a:p>
            <a:pPr algn="ctr"/>
            <a:r>
              <a:rPr lang="en-US" sz="3600" dirty="0">
                <a:solidFill>
                  <a:srgbClr val="FF8B01"/>
                </a:solidFill>
                <a:latin typeface="Franklin Gothic Heavy" panose="020B0903020102020204" pitchFamily="34" charset="0"/>
              </a:rPr>
              <a:t> REPORT </a:t>
            </a:r>
          </a:p>
          <a:p>
            <a:pPr algn="ctr"/>
            <a:r>
              <a:rPr lang="en-US" sz="3600" dirty="0">
                <a:solidFill>
                  <a:srgbClr val="FF8B01"/>
                </a:solidFill>
                <a:latin typeface="Franklin Gothic Heavy" panose="020B0903020102020204" pitchFamily="34" charset="0"/>
              </a:rPr>
              <a:t>MEDIA PARTNER</a:t>
            </a:r>
          </a:p>
        </p:txBody>
      </p:sp>
      <p:sp>
        <p:nvSpPr>
          <p:cNvPr id="3" name="Rectangle 2">
            <a:extLst>
              <a:ext uri="{FF2B5EF4-FFF2-40B4-BE49-F238E27FC236}">
                <a16:creationId xmlns="" xmlns:a16="http://schemas.microsoft.com/office/drawing/2014/main" id="{6574479C-ACD4-41E6-AF25-3F1FB57D229F}"/>
              </a:ext>
            </a:extLst>
          </p:cNvPr>
          <p:cNvSpPr/>
          <p:nvPr/>
        </p:nvSpPr>
        <p:spPr>
          <a:xfrm>
            <a:off x="3179927" y="121453"/>
            <a:ext cx="6114197" cy="1105469"/>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AEE4E6A4-537E-44B4-B748-EC4640AE4D59}"/>
              </a:ext>
            </a:extLst>
          </p:cNvPr>
          <p:cNvSpPr txBox="1"/>
          <p:nvPr/>
        </p:nvSpPr>
        <p:spPr>
          <a:xfrm>
            <a:off x="52827" y="1725783"/>
            <a:ext cx="2318570" cy="3518912"/>
          </a:xfrm>
          <a:prstGeom prst="rect">
            <a:avLst/>
          </a:prstGeom>
          <a:noFill/>
        </p:spPr>
        <p:txBody>
          <a:bodyPr wrap="square">
            <a:spAutoFit/>
          </a:bodyPr>
          <a:lstStyle/>
          <a:p>
            <a:pPr algn="just" rtl="0">
              <a:spcBef>
                <a:spcPts val="0"/>
              </a:spcBef>
              <a:spcAft>
                <a:spcPts val="800"/>
              </a:spcAft>
            </a:pPr>
            <a:r>
              <a:rPr lang="en-US" sz="1800" i="0" u="none" strike="noStrike" dirty="0">
                <a:solidFill>
                  <a:srgbClr val="FF8B01"/>
                </a:solidFill>
                <a:effectLst/>
                <a:latin typeface="Franklin Gothic Heavy" panose="020B0903020102020204" pitchFamily="34" charset="0"/>
              </a:rPr>
              <a:t>Tim Marcomm dan divisi PUBG </a:t>
            </a:r>
            <a:r>
              <a:rPr lang="en-US" sz="1800" i="0" u="none" strike="noStrike" dirty="0" err="1">
                <a:solidFill>
                  <a:srgbClr val="FF8B01"/>
                </a:solidFill>
                <a:effectLst/>
                <a:latin typeface="Franklin Gothic Heavy" panose="020B0903020102020204" pitchFamily="34" charset="0"/>
              </a:rPr>
              <a:t>berhasil</a:t>
            </a:r>
            <a:r>
              <a:rPr lang="en-US" sz="1800" i="0" u="none" strike="noStrike" dirty="0">
                <a:solidFill>
                  <a:srgbClr val="FF8B01"/>
                </a:solidFill>
                <a:effectLst/>
                <a:latin typeface="Franklin Gothic Heavy" panose="020B0903020102020204" pitchFamily="34" charset="0"/>
              </a:rPr>
              <a:t> </a:t>
            </a:r>
            <a:r>
              <a:rPr lang="en-US" sz="1800" i="0" u="none" strike="noStrike" dirty="0" err="1">
                <a:solidFill>
                  <a:srgbClr val="FF8B01"/>
                </a:solidFill>
                <a:effectLst/>
                <a:latin typeface="Franklin Gothic Heavy" panose="020B0903020102020204" pitchFamily="34" charset="0"/>
              </a:rPr>
              <a:t>melakukan</a:t>
            </a:r>
            <a:r>
              <a:rPr lang="en-US" sz="1800" i="0" u="none" strike="noStrike" dirty="0">
                <a:solidFill>
                  <a:srgbClr val="FF8B01"/>
                </a:solidFill>
                <a:effectLst/>
                <a:latin typeface="Franklin Gothic Heavy" panose="020B0903020102020204" pitchFamily="34" charset="0"/>
              </a:rPr>
              <a:t> </a:t>
            </a:r>
            <a:r>
              <a:rPr lang="en-US" sz="1800" i="0" u="none" strike="noStrike" dirty="0" err="1">
                <a:solidFill>
                  <a:srgbClr val="FF8B01"/>
                </a:solidFill>
                <a:effectLst/>
                <a:latin typeface="Franklin Gothic Heavy" panose="020B0903020102020204" pitchFamily="34" charset="0"/>
              </a:rPr>
              <a:t>kerjasama</a:t>
            </a:r>
            <a:r>
              <a:rPr lang="en-US" sz="1800" i="0" u="none" strike="noStrike" dirty="0">
                <a:solidFill>
                  <a:srgbClr val="FF8B01"/>
                </a:solidFill>
                <a:effectLst/>
                <a:latin typeface="Franklin Gothic Heavy" panose="020B0903020102020204" pitchFamily="34" charset="0"/>
              </a:rPr>
              <a:t> </a:t>
            </a:r>
            <a:r>
              <a:rPr lang="en-US" sz="1800" i="0" u="none" strike="noStrike" dirty="0" err="1">
                <a:solidFill>
                  <a:srgbClr val="FF8B01"/>
                </a:solidFill>
                <a:effectLst/>
                <a:latin typeface="Franklin Gothic Heavy" panose="020B0903020102020204" pitchFamily="34" charset="0"/>
              </a:rPr>
              <a:t>dengan</a:t>
            </a:r>
            <a:r>
              <a:rPr lang="en-US" sz="1800" i="0" u="none" strike="noStrike" dirty="0">
                <a:solidFill>
                  <a:srgbClr val="FF8B01"/>
                </a:solidFill>
                <a:effectLst/>
                <a:latin typeface="Franklin Gothic Heavy" panose="020B0903020102020204" pitchFamily="34" charset="0"/>
              </a:rPr>
              <a:t> media partner Revival TV </a:t>
            </a:r>
            <a:r>
              <a:rPr lang="en-US" sz="1800" i="0" u="none" strike="noStrike" dirty="0" err="1">
                <a:solidFill>
                  <a:srgbClr val="FF8B01"/>
                </a:solidFill>
                <a:effectLst/>
                <a:latin typeface="Franklin Gothic Heavy" panose="020B0903020102020204" pitchFamily="34" charset="0"/>
              </a:rPr>
              <a:t>untuk</a:t>
            </a:r>
            <a:r>
              <a:rPr lang="en-US" sz="1800" i="0" u="none" strike="noStrike" dirty="0">
                <a:solidFill>
                  <a:srgbClr val="FF8B01"/>
                </a:solidFill>
                <a:effectLst/>
                <a:latin typeface="Franklin Gothic Heavy" panose="020B0903020102020204" pitchFamily="34" charset="0"/>
              </a:rPr>
              <a:t> </a:t>
            </a:r>
            <a:r>
              <a:rPr lang="en-US" sz="1800" i="0" u="none" strike="noStrike" dirty="0" err="1">
                <a:solidFill>
                  <a:srgbClr val="FF8B01"/>
                </a:solidFill>
                <a:effectLst/>
                <a:latin typeface="Franklin Gothic Heavy" panose="020B0903020102020204" pitchFamily="34" charset="0"/>
              </a:rPr>
              <a:t>publikasi</a:t>
            </a:r>
            <a:r>
              <a:rPr lang="en-US" sz="1800" i="0" u="none" strike="noStrike" dirty="0">
                <a:solidFill>
                  <a:srgbClr val="FF8B01"/>
                </a:solidFill>
                <a:effectLst/>
                <a:latin typeface="Franklin Gothic Heavy" panose="020B0903020102020204" pitchFamily="34" charset="0"/>
              </a:rPr>
              <a:t> acara PUBG.  </a:t>
            </a:r>
            <a:r>
              <a:rPr lang="en-US" sz="1800" i="0" u="none" strike="noStrike" dirty="0" err="1">
                <a:solidFill>
                  <a:srgbClr val="FF8B01"/>
                </a:solidFill>
                <a:effectLst/>
                <a:latin typeface="Franklin Gothic Heavy" panose="020B0903020102020204" pitchFamily="34" charset="0"/>
              </a:rPr>
              <a:t>Berikut</a:t>
            </a:r>
            <a:r>
              <a:rPr lang="en-US" sz="1800" i="0" u="none" strike="noStrike" dirty="0">
                <a:solidFill>
                  <a:srgbClr val="FF8B01"/>
                </a:solidFill>
                <a:effectLst/>
                <a:latin typeface="Franklin Gothic Heavy" panose="020B0903020102020204" pitchFamily="34" charset="0"/>
              </a:rPr>
              <a:t> </a:t>
            </a:r>
            <a:r>
              <a:rPr lang="en-US" sz="1800" i="0" u="none" strike="noStrike" dirty="0" err="1">
                <a:solidFill>
                  <a:srgbClr val="FF8B01"/>
                </a:solidFill>
                <a:effectLst/>
                <a:latin typeface="Franklin Gothic Heavy" panose="020B0903020102020204" pitchFamily="34" charset="0"/>
              </a:rPr>
              <a:t>lampiran</a:t>
            </a:r>
            <a:r>
              <a:rPr lang="en-US" sz="1800" i="0" u="none" strike="noStrike" dirty="0">
                <a:solidFill>
                  <a:srgbClr val="FF8B01"/>
                </a:solidFill>
                <a:effectLst/>
                <a:latin typeface="Franklin Gothic Heavy" panose="020B0903020102020204" pitchFamily="34" charset="0"/>
              </a:rPr>
              <a:t> MoU </a:t>
            </a:r>
            <a:r>
              <a:rPr lang="en-US" sz="1800" i="0" u="none" strike="noStrike" dirty="0" err="1">
                <a:solidFill>
                  <a:srgbClr val="FF8B01"/>
                </a:solidFill>
                <a:effectLst/>
                <a:latin typeface="Franklin Gothic Heavy" panose="020B0903020102020204" pitchFamily="34" charset="0"/>
              </a:rPr>
              <a:t>dengan</a:t>
            </a:r>
            <a:r>
              <a:rPr lang="en-US" sz="1800" i="0" u="none" strike="noStrike" dirty="0">
                <a:solidFill>
                  <a:srgbClr val="FF8B01"/>
                </a:solidFill>
                <a:effectLst/>
                <a:latin typeface="Franklin Gothic Heavy" panose="020B0903020102020204" pitchFamily="34" charset="0"/>
              </a:rPr>
              <a:t> Revival TV:</a:t>
            </a:r>
            <a:endParaRPr lang="en-US" dirty="0">
              <a:solidFill>
                <a:srgbClr val="FF8B01"/>
              </a:solidFill>
              <a:effectLst/>
              <a:latin typeface="Franklin Gothic Heavy" panose="020B0903020102020204" pitchFamily="34" charset="0"/>
            </a:endParaRPr>
          </a:p>
          <a:p>
            <a:r>
              <a:rPr lang="en-US" dirty="0">
                <a:solidFill>
                  <a:srgbClr val="FF8B01"/>
                </a:solidFill>
                <a:latin typeface="Franklin Gothic Heavy" panose="020B0903020102020204" pitchFamily="34" charset="0"/>
              </a:rPr>
              <a:t/>
            </a:r>
            <a:br>
              <a:rPr lang="en-US" dirty="0">
                <a:solidFill>
                  <a:srgbClr val="FF8B01"/>
                </a:solidFill>
                <a:latin typeface="Franklin Gothic Heavy" panose="020B0903020102020204" pitchFamily="34" charset="0"/>
              </a:rPr>
            </a:br>
            <a:endParaRPr lang="en-US" dirty="0">
              <a:solidFill>
                <a:srgbClr val="FF8B01"/>
              </a:solidFill>
              <a:latin typeface="Franklin Gothic Heavy" panose="020B0903020102020204" pitchFamily="34" charset="0"/>
            </a:endParaRPr>
          </a:p>
        </p:txBody>
      </p:sp>
      <p:sp>
        <p:nvSpPr>
          <p:cNvPr id="6" name="Rectangle 5">
            <a:extLst>
              <a:ext uri="{FF2B5EF4-FFF2-40B4-BE49-F238E27FC236}">
                <a16:creationId xmlns="" xmlns:a16="http://schemas.microsoft.com/office/drawing/2014/main" id="{43AC4A8A-BD28-4E0F-8208-127E7840343A}"/>
              </a:ext>
            </a:extLst>
          </p:cNvPr>
          <p:cNvSpPr/>
          <p:nvPr/>
        </p:nvSpPr>
        <p:spPr>
          <a:xfrm>
            <a:off x="2920196" y="1478819"/>
            <a:ext cx="3998794" cy="5338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2" name="Picture 4">
            <a:extLst>
              <a:ext uri="{FF2B5EF4-FFF2-40B4-BE49-F238E27FC236}">
                <a16:creationId xmlns="" xmlns:a16="http://schemas.microsoft.com/office/drawing/2014/main" id="{A0E8B0CD-3169-4787-ACB7-A288A4396C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1638" y="1616039"/>
            <a:ext cx="3555909" cy="503326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 xmlns:a16="http://schemas.microsoft.com/office/drawing/2014/main" id="{B6FF92E9-89CE-418E-A8AA-74A42D0F2161}"/>
              </a:ext>
            </a:extLst>
          </p:cNvPr>
          <p:cNvSpPr/>
          <p:nvPr/>
        </p:nvSpPr>
        <p:spPr>
          <a:xfrm>
            <a:off x="7242411" y="1478819"/>
            <a:ext cx="3998794" cy="5338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4" name="Picture 6">
            <a:extLst>
              <a:ext uri="{FF2B5EF4-FFF2-40B4-BE49-F238E27FC236}">
                <a16:creationId xmlns="" xmlns:a16="http://schemas.microsoft.com/office/drawing/2014/main" id="{3C5D60AF-5862-4BDF-925D-1044065F6E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789" y="1642681"/>
            <a:ext cx="3537087" cy="50066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293E5461-4098-4ACE-AF15-240A586E3A92}"/>
              </a:ext>
            </a:extLst>
          </p:cNvPr>
          <p:cNvSpPr txBox="1"/>
          <p:nvPr/>
        </p:nvSpPr>
        <p:spPr>
          <a:xfrm>
            <a:off x="3275463" y="6317682"/>
            <a:ext cx="1020881" cy="276999"/>
          </a:xfrm>
          <a:prstGeom prst="rect">
            <a:avLst/>
          </a:prstGeom>
          <a:noFill/>
        </p:spPr>
        <p:txBody>
          <a:bodyPr wrap="square" rtlCol="0">
            <a:spAutoFit/>
          </a:bodyPr>
          <a:lstStyle/>
          <a:p>
            <a:r>
              <a:rPr lang="en-US" sz="1200" dirty="0">
                <a:latin typeface="Franklin Gothic Heavy" panose="020B0903020102020204" pitchFamily="34" charset="0"/>
              </a:rPr>
              <a:t>HAL 1 </a:t>
            </a:r>
          </a:p>
        </p:txBody>
      </p:sp>
      <p:sp>
        <p:nvSpPr>
          <p:cNvPr id="14" name="TextBox 13">
            <a:extLst>
              <a:ext uri="{FF2B5EF4-FFF2-40B4-BE49-F238E27FC236}">
                <a16:creationId xmlns="" xmlns:a16="http://schemas.microsoft.com/office/drawing/2014/main" id="{2BFD4818-F3FE-4DF7-A430-166DE3F71C8B}"/>
              </a:ext>
            </a:extLst>
          </p:cNvPr>
          <p:cNvSpPr txBox="1"/>
          <p:nvPr/>
        </p:nvSpPr>
        <p:spPr>
          <a:xfrm>
            <a:off x="7467789" y="6317681"/>
            <a:ext cx="1020881" cy="276999"/>
          </a:xfrm>
          <a:prstGeom prst="rect">
            <a:avLst/>
          </a:prstGeom>
          <a:noFill/>
        </p:spPr>
        <p:txBody>
          <a:bodyPr wrap="square" rtlCol="0">
            <a:spAutoFit/>
          </a:bodyPr>
          <a:lstStyle/>
          <a:p>
            <a:r>
              <a:rPr lang="en-US" sz="1200" dirty="0">
                <a:latin typeface="Franklin Gothic Heavy" panose="020B0903020102020204" pitchFamily="34" charset="0"/>
              </a:rPr>
              <a:t>HAL 2</a:t>
            </a:r>
          </a:p>
        </p:txBody>
      </p:sp>
    </p:spTree>
    <p:extLst>
      <p:ext uri="{BB962C8B-B14F-4D97-AF65-F5344CB8AC3E}">
        <p14:creationId xmlns:p14="http://schemas.microsoft.com/office/powerpoint/2010/main" val="25291541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107BF77-047F-4A95-BB9F-00B647E20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73" y="-125583"/>
            <a:ext cx="3236370" cy="1725783"/>
          </a:xfrm>
          <a:prstGeom prst="rect">
            <a:avLst/>
          </a:prstGeom>
        </p:spPr>
      </p:pic>
      <p:pic>
        <p:nvPicPr>
          <p:cNvPr id="7" name="Picture 6">
            <a:extLst>
              <a:ext uri="{FF2B5EF4-FFF2-40B4-BE49-F238E27FC236}">
                <a16:creationId xmlns="" xmlns:a16="http://schemas.microsoft.com/office/drawing/2014/main" id="{72DE5109-658E-4CDF-BA8D-2B9DA09DA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9858" y="0"/>
            <a:ext cx="882142" cy="1473958"/>
          </a:xfrm>
          <a:prstGeom prst="rect">
            <a:avLst/>
          </a:prstGeom>
        </p:spPr>
      </p:pic>
      <p:sp>
        <p:nvSpPr>
          <p:cNvPr id="2" name="TextBox 1">
            <a:extLst>
              <a:ext uri="{FF2B5EF4-FFF2-40B4-BE49-F238E27FC236}">
                <a16:creationId xmlns="" xmlns:a16="http://schemas.microsoft.com/office/drawing/2014/main" id="{7E83C6BE-BC1A-4A8F-9373-E51F63EAD8FA}"/>
              </a:ext>
            </a:extLst>
          </p:cNvPr>
          <p:cNvSpPr txBox="1"/>
          <p:nvPr/>
        </p:nvSpPr>
        <p:spPr>
          <a:xfrm>
            <a:off x="3184852" y="46463"/>
            <a:ext cx="6114197" cy="1200329"/>
          </a:xfrm>
          <a:prstGeom prst="rect">
            <a:avLst/>
          </a:prstGeom>
          <a:noFill/>
        </p:spPr>
        <p:txBody>
          <a:bodyPr wrap="square" rtlCol="0">
            <a:spAutoFit/>
          </a:bodyPr>
          <a:lstStyle/>
          <a:p>
            <a:pPr algn="ctr"/>
            <a:r>
              <a:rPr lang="en-US" sz="3600" dirty="0">
                <a:solidFill>
                  <a:srgbClr val="FF8B01"/>
                </a:solidFill>
                <a:latin typeface="Franklin Gothic Heavy" panose="020B0903020102020204" pitchFamily="34" charset="0"/>
              </a:rPr>
              <a:t> REPORT </a:t>
            </a:r>
          </a:p>
          <a:p>
            <a:pPr algn="ctr"/>
            <a:r>
              <a:rPr lang="en-US" sz="3600" dirty="0">
                <a:solidFill>
                  <a:srgbClr val="FF8B01"/>
                </a:solidFill>
                <a:latin typeface="Franklin Gothic Heavy" panose="020B0903020102020204" pitchFamily="34" charset="0"/>
              </a:rPr>
              <a:t>MEDIA PARTNER</a:t>
            </a:r>
          </a:p>
        </p:txBody>
      </p:sp>
      <p:sp>
        <p:nvSpPr>
          <p:cNvPr id="3" name="Rectangle 2">
            <a:extLst>
              <a:ext uri="{FF2B5EF4-FFF2-40B4-BE49-F238E27FC236}">
                <a16:creationId xmlns="" xmlns:a16="http://schemas.microsoft.com/office/drawing/2014/main" id="{6574479C-ACD4-41E6-AF25-3F1FB57D229F}"/>
              </a:ext>
            </a:extLst>
          </p:cNvPr>
          <p:cNvSpPr/>
          <p:nvPr/>
        </p:nvSpPr>
        <p:spPr>
          <a:xfrm>
            <a:off x="3179927" y="121453"/>
            <a:ext cx="6114197" cy="1105469"/>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44012878-0A01-456C-AC7B-2F7BDCA5ED87}"/>
              </a:ext>
            </a:extLst>
          </p:cNvPr>
          <p:cNvSpPr/>
          <p:nvPr/>
        </p:nvSpPr>
        <p:spPr>
          <a:xfrm>
            <a:off x="1639999" y="1473299"/>
            <a:ext cx="3998794" cy="5338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EA8AB9A2-29BD-4010-BAFF-078B53C31FC6}"/>
              </a:ext>
            </a:extLst>
          </p:cNvPr>
          <p:cNvSpPr/>
          <p:nvPr/>
        </p:nvSpPr>
        <p:spPr>
          <a:xfrm>
            <a:off x="6553209" y="1473299"/>
            <a:ext cx="3998794" cy="5338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6" name="Picture 4">
            <a:extLst>
              <a:ext uri="{FF2B5EF4-FFF2-40B4-BE49-F238E27FC236}">
                <a16:creationId xmlns="" xmlns:a16="http://schemas.microsoft.com/office/drawing/2014/main" id="{CF013E08-2E7A-4FF9-A82F-7157AEFB2A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7682" y="1600200"/>
            <a:ext cx="3583427" cy="507221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 xmlns:a16="http://schemas.microsoft.com/office/drawing/2014/main" id="{94070E21-2C79-4E3D-BC9B-CC73E096B5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0893" y="1600200"/>
            <a:ext cx="3583425" cy="507221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A6894D03-7890-4C66-BC5D-115F50CF9BE3}"/>
              </a:ext>
            </a:extLst>
          </p:cNvPr>
          <p:cNvSpPr txBox="1"/>
          <p:nvPr/>
        </p:nvSpPr>
        <p:spPr>
          <a:xfrm>
            <a:off x="6760893" y="6326476"/>
            <a:ext cx="1020881" cy="276999"/>
          </a:xfrm>
          <a:prstGeom prst="rect">
            <a:avLst/>
          </a:prstGeom>
          <a:noFill/>
        </p:spPr>
        <p:txBody>
          <a:bodyPr wrap="square" rtlCol="0">
            <a:spAutoFit/>
          </a:bodyPr>
          <a:lstStyle/>
          <a:p>
            <a:r>
              <a:rPr lang="en-US" sz="1200" dirty="0">
                <a:latin typeface="Franklin Gothic Heavy" panose="020B0903020102020204" pitchFamily="34" charset="0"/>
              </a:rPr>
              <a:t>HAL 4 </a:t>
            </a:r>
          </a:p>
        </p:txBody>
      </p:sp>
      <p:sp>
        <p:nvSpPr>
          <p:cNvPr id="14" name="TextBox 13">
            <a:extLst>
              <a:ext uri="{FF2B5EF4-FFF2-40B4-BE49-F238E27FC236}">
                <a16:creationId xmlns="" xmlns:a16="http://schemas.microsoft.com/office/drawing/2014/main" id="{DC52F015-F71A-49DB-A4F6-51C92E9BB09E}"/>
              </a:ext>
            </a:extLst>
          </p:cNvPr>
          <p:cNvSpPr txBox="1"/>
          <p:nvPr/>
        </p:nvSpPr>
        <p:spPr>
          <a:xfrm>
            <a:off x="1860956" y="6326476"/>
            <a:ext cx="1020881" cy="276999"/>
          </a:xfrm>
          <a:prstGeom prst="rect">
            <a:avLst/>
          </a:prstGeom>
          <a:noFill/>
        </p:spPr>
        <p:txBody>
          <a:bodyPr wrap="square" rtlCol="0">
            <a:spAutoFit/>
          </a:bodyPr>
          <a:lstStyle/>
          <a:p>
            <a:r>
              <a:rPr lang="en-US" sz="1200" dirty="0">
                <a:latin typeface="Franklin Gothic Heavy" panose="020B0903020102020204" pitchFamily="34" charset="0"/>
              </a:rPr>
              <a:t>HAL 3 </a:t>
            </a:r>
          </a:p>
        </p:txBody>
      </p:sp>
    </p:spTree>
    <p:extLst>
      <p:ext uri="{BB962C8B-B14F-4D97-AF65-F5344CB8AC3E}">
        <p14:creationId xmlns:p14="http://schemas.microsoft.com/office/powerpoint/2010/main" val="19340018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107BF77-047F-4A95-BB9F-00B647E20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73" y="-125583"/>
            <a:ext cx="3236370" cy="1725783"/>
          </a:xfrm>
          <a:prstGeom prst="rect">
            <a:avLst/>
          </a:prstGeom>
        </p:spPr>
      </p:pic>
      <p:pic>
        <p:nvPicPr>
          <p:cNvPr id="7" name="Picture 6">
            <a:extLst>
              <a:ext uri="{FF2B5EF4-FFF2-40B4-BE49-F238E27FC236}">
                <a16:creationId xmlns="" xmlns:a16="http://schemas.microsoft.com/office/drawing/2014/main" id="{72DE5109-658E-4CDF-BA8D-2B9DA09DA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9858" y="0"/>
            <a:ext cx="882142" cy="1473958"/>
          </a:xfrm>
          <a:prstGeom prst="rect">
            <a:avLst/>
          </a:prstGeom>
        </p:spPr>
      </p:pic>
      <p:sp>
        <p:nvSpPr>
          <p:cNvPr id="2" name="TextBox 1">
            <a:extLst>
              <a:ext uri="{FF2B5EF4-FFF2-40B4-BE49-F238E27FC236}">
                <a16:creationId xmlns="" xmlns:a16="http://schemas.microsoft.com/office/drawing/2014/main" id="{7E83C6BE-BC1A-4A8F-9373-E51F63EAD8FA}"/>
              </a:ext>
            </a:extLst>
          </p:cNvPr>
          <p:cNvSpPr txBox="1"/>
          <p:nvPr/>
        </p:nvSpPr>
        <p:spPr>
          <a:xfrm>
            <a:off x="3184852" y="46463"/>
            <a:ext cx="6114197" cy="1200329"/>
          </a:xfrm>
          <a:prstGeom prst="rect">
            <a:avLst/>
          </a:prstGeom>
          <a:noFill/>
        </p:spPr>
        <p:txBody>
          <a:bodyPr wrap="square" rtlCol="0">
            <a:spAutoFit/>
          </a:bodyPr>
          <a:lstStyle/>
          <a:p>
            <a:pPr algn="ctr"/>
            <a:r>
              <a:rPr lang="en-US" sz="3600" dirty="0">
                <a:solidFill>
                  <a:srgbClr val="FF8B01"/>
                </a:solidFill>
                <a:latin typeface="Franklin Gothic Heavy" panose="020B0903020102020204" pitchFamily="34" charset="0"/>
              </a:rPr>
              <a:t> REPORT </a:t>
            </a:r>
          </a:p>
          <a:p>
            <a:pPr algn="ctr"/>
            <a:r>
              <a:rPr lang="en-US" sz="3600" dirty="0">
                <a:solidFill>
                  <a:srgbClr val="FF8B01"/>
                </a:solidFill>
                <a:latin typeface="Franklin Gothic Heavy" panose="020B0903020102020204" pitchFamily="34" charset="0"/>
              </a:rPr>
              <a:t>MEDIA PARTNER</a:t>
            </a:r>
          </a:p>
        </p:txBody>
      </p:sp>
      <p:sp>
        <p:nvSpPr>
          <p:cNvPr id="3" name="Rectangle 2">
            <a:extLst>
              <a:ext uri="{FF2B5EF4-FFF2-40B4-BE49-F238E27FC236}">
                <a16:creationId xmlns="" xmlns:a16="http://schemas.microsoft.com/office/drawing/2014/main" id="{6574479C-ACD4-41E6-AF25-3F1FB57D229F}"/>
              </a:ext>
            </a:extLst>
          </p:cNvPr>
          <p:cNvSpPr/>
          <p:nvPr/>
        </p:nvSpPr>
        <p:spPr>
          <a:xfrm>
            <a:off x="3179927" y="121453"/>
            <a:ext cx="6114197" cy="1105469"/>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3E41CBE2-9640-48C6-B65D-6B2454DD6834}"/>
              </a:ext>
            </a:extLst>
          </p:cNvPr>
          <p:cNvSpPr txBox="1"/>
          <p:nvPr/>
        </p:nvSpPr>
        <p:spPr>
          <a:xfrm>
            <a:off x="2531657" y="2428875"/>
            <a:ext cx="7410736" cy="2862322"/>
          </a:xfrm>
          <a:prstGeom prst="rect">
            <a:avLst/>
          </a:prstGeom>
          <a:noFill/>
        </p:spPr>
        <p:txBody>
          <a:bodyPr wrap="square">
            <a:spAutoFit/>
          </a:bodyPr>
          <a:lstStyle/>
          <a:p>
            <a:pPr algn="just"/>
            <a:r>
              <a:rPr lang="en-US" sz="1800" b="0" i="0" u="none" strike="noStrike" dirty="0">
                <a:solidFill>
                  <a:srgbClr val="FF8B01"/>
                </a:solidFill>
                <a:effectLst/>
                <a:latin typeface="Franklin Gothic Heavy" panose="020B0903020102020204" pitchFamily="34" charset="0"/>
              </a:rPr>
              <a:t>Revival TV </a:t>
            </a:r>
            <a:r>
              <a:rPr lang="en-US" sz="1800" b="0" i="0" u="none" strike="noStrike" dirty="0" err="1">
                <a:solidFill>
                  <a:srgbClr val="FF8B01"/>
                </a:solidFill>
                <a:effectLst/>
                <a:latin typeface="Franklin Gothic Heavy" panose="020B0903020102020204" pitchFamily="34" charset="0"/>
              </a:rPr>
              <a:t>memberikan</a:t>
            </a:r>
            <a:r>
              <a:rPr lang="en-US" sz="1800" b="0" i="0" u="none" strike="noStrike" dirty="0">
                <a:solidFill>
                  <a:srgbClr val="FF8B01"/>
                </a:solidFill>
                <a:effectLst/>
                <a:latin typeface="Franklin Gothic Heavy" panose="020B0903020102020204" pitchFamily="34" charset="0"/>
              </a:rPr>
              <a:t> </a:t>
            </a:r>
            <a:r>
              <a:rPr lang="en-US" sz="1800" b="0" i="1" u="none" strike="noStrike" dirty="0">
                <a:solidFill>
                  <a:srgbClr val="FF8B01"/>
                </a:solidFill>
                <a:effectLst/>
                <a:latin typeface="Franklin Gothic Heavy" panose="020B0903020102020204" pitchFamily="34" charset="0"/>
              </a:rPr>
              <a:t>value </a:t>
            </a:r>
            <a:r>
              <a:rPr lang="en-US" sz="1800" b="0" i="0" u="none" strike="noStrike" dirty="0" err="1">
                <a:solidFill>
                  <a:srgbClr val="FF8B01"/>
                </a:solidFill>
                <a:effectLst/>
                <a:latin typeface="Franklin Gothic Heavy" panose="020B0903020102020204" pitchFamily="34" charset="0"/>
              </a:rPr>
              <a:t>berupa</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mempublikasikan</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konten</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promosi</a:t>
            </a:r>
            <a:r>
              <a:rPr lang="en-US" sz="1800" b="0" i="0" u="none" strike="noStrike" dirty="0">
                <a:solidFill>
                  <a:srgbClr val="FF8B01"/>
                </a:solidFill>
                <a:effectLst/>
                <a:latin typeface="Franklin Gothic Heavy" panose="020B0903020102020204" pitchFamily="34" charset="0"/>
              </a:rPr>
              <a:t> PUBG </a:t>
            </a:r>
            <a:r>
              <a:rPr lang="en-US" sz="1800" b="0" i="1" u="none" strike="noStrike" dirty="0">
                <a:solidFill>
                  <a:srgbClr val="FF8B01"/>
                </a:solidFill>
                <a:effectLst/>
                <a:latin typeface="Franklin Gothic Heavy" panose="020B0903020102020204" pitchFamily="34" charset="0"/>
              </a:rPr>
              <a:t>Tournament</a:t>
            </a:r>
            <a:r>
              <a:rPr lang="en-US" sz="1800" b="0" i="0" u="none" strike="noStrike" dirty="0">
                <a:solidFill>
                  <a:srgbClr val="FF8B01"/>
                </a:solidFill>
                <a:effectLst/>
                <a:latin typeface="Franklin Gothic Heavy" panose="020B0903020102020204" pitchFamily="34" charset="0"/>
              </a:rPr>
              <a:t> Fun Charity Festival 2020 pada media </a:t>
            </a:r>
            <a:r>
              <a:rPr lang="en-US" sz="1800" b="0" i="0" u="none" strike="noStrike" dirty="0" err="1">
                <a:solidFill>
                  <a:srgbClr val="FF8B01"/>
                </a:solidFill>
                <a:effectLst/>
                <a:latin typeface="Franklin Gothic Heavy" panose="020B0903020102020204" pitchFamily="34" charset="0"/>
              </a:rPr>
              <a:t>sosial</a:t>
            </a:r>
            <a:r>
              <a:rPr lang="en-US" sz="1800" b="0" i="0" u="none" strike="noStrike" dirty="0">
                <a:solidFill>
                  <a:srgbClr val="FF8B01"/>
                </a:solidFill>
                <a:effectLst/>
                <a:latin typeface="Franklin Gothic Heavy" panose="020B0903020102020204" pitchFamily="34" charset="0"/>
              </a:rPr>
              <a:t> </a:t>
            </a:r>
            <a:r>
              <a:rPr lang="en-US" sz="1800" b="0" i="1" u="none" strike="noStrike" dirty="0">
                <a:solidFill>
                  <a:srgbClr val="FF8B01"/>
                </a:solidFill>
                <a:effectLst/>
                <a:latin typeface="Franklin Gothic Heavy" panose="020B0903020102020204" pitchFamily="34" charset="0"/>
              </a:rPr>
              <a:t>Instagram </a:t>
            </a:r>
            <a:r>
              <a:rPr lang="en-US" sz="1800" b="0" i="0" u="none" strike="noStrike" dirty="0">
                <a:solidFill>
                  <a:srgbClr val="FF8B01"/>
                </a:solidFill>
                <a:effectLst/>
                <a:latin typeface="Franklin Gothic Heavy" panose="020B0903020102020204" pitchFamily="34" charset="0"/>
              </a:rPr>
              <a:t>@revivaltournament </a:t>
            </a:r>
            <a:r>
              <a:rPr lang="en-US" sz="1800" b="0" i="0" u="none" strike="noStrike" dirty="0" err="1">
                <a:solidFill>
                  <a:srgbClr val="FF8B01"/>
                </a:solidFill>
                <a:effectLst/>
                <a:latin typeface="Franklin Gothic Heavy" panose="020B0903020102020204" pitchFamily="34" charset="0"/>
              </a:rPr>
              <a:t>berupa</a:t>
            </a:r>
            <a:r>
              <a:rPr lang="en-US" sz="1800" b="0" i="0" u="none" strike="noStrike" dirty="0">
                <a:solidFill>
                  <a:srgbClr val="FF8B01"/>
                </a:solidFill>
                <a:effectLst/>
                <a:latin typeface="Franklin Gothic Heavy" panose="020B0903020102020204" pitchFamily="34" charset="0"/>
              </a:rPr>
              <a:t> </a:t>
            </a:r>
            <a:r>
              <a:rPr lang="en-US" sz="1800" b="0" i="1" u="none" strike="noStrike" dirty="0">
                <a:solidFill>
                  <a:srgbClr val="FF8B01"/>
                </a:solidFill>
                <a:effectLst/>
                <a:latin typeface="Franklin Gothic Heavy" panose="020B0903020102020204" pitchFamily="34" charset="0"/>
              </a:rPr>
              <a:t>posting feeds </a:t>
            </a:r>
            <a:r>
              <a:rPr lang="en-US" sz="1800" b="0" i="0" u="none" strike="noStrike" dirty="0" err="1">
                <a:solidFill>
                  <a:srgbClr val="FF8B01"/>
                </a:solidFill>
                <a:effectLst/>
                <a:latin typeface="Franklin Gothic Heavy" panose="020B0903020102020204" pitchFamily="34" charset="0"/>
              </a:rPr>
              <a:t>sebanyak</a:t>
            </a:r>
            <a:r>
              <a:rPr lang="en-US" sz="1800" b="0" i="0" u="none" strike="noStrike" dirty="0">
                <a:solidFill>
                  <a:srgbClr val="FF8B01"/>
                </a:solidFill>
                <a:effectLst/>
                <a:latin typeface="Franklin Gothic Heavy" panose="020B0903020102020204" pitchFamily="34" charset="0"/>
              </a:rPr>
              <a:t> 2 kali dan </a:t>
            </a:r>
            <a:r>
              <a:rPr lang="en-US" sz="1800" b="0" i="1" u="none" strike="noStrike" dirty="0">
                <a:solidFill>
                  <a:srgbClr val="FF8B01"/>
                </a:solidFill>
                <a:effectLst/>
                <a:latin typeface="Franklin Gothic Heavy" panose="020B0903020102020204" pitchFamily="34" charset="0"/>
              </a:rPr>
              <a:t>posting </a:t>
            </a:r>
            <a:r>
              <a:rPr lang="en-US" sz="1800" b="0" i="1" u="none" strike="noStrike" dirty="0" err="1">
                <a:solidFill>
                  <a:srgbClr val="FF8B01"/>
                </a:solidFill>
                <a:effectLst/>
                <a:latin typeface="Franklin Gothic Heavy" panose="020B0903020102020204" pitchFamily="34" charset="0"/>
              </a:rPr>
              <a:t>instastory</a:t>
            </a:r>
            <a:r>
              <a:rPr lang="en-US" sz="1800" b="0" i="1"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sebanyak</a:t>
            </a:r>
            <a:r>
              <a:rPr lang="en-US" sz="1800" b="0" i="0" u="none" strike="noStrike" dirty="0">
                <a:solidFill>
                  <a:srgbClr val="FF8B01"/>
                </a:solidFill>
                <a:effectLst/>
                <a:latin typeface="Franklin Gothic Heavy" panose="020B0903020102020204" pitchFamily="34" charset="0"/>
              </a:rPr>
              <a:t> 3 kali dan </a:t>
            </a:r>
            <a:r>
              <a:rPr lang="en-US" sz="1800" b="0" i="0" u="none" strike="noStrike" dirty="0" err="1">
                <a:solidFill>
                  <a:srgbClr val="FF8B01"/>
                </a:solidFill>
                <a:effectLst/>
                <a:latin typeface="Franklin Gothic Heavy" panose="020B0903020102020204" pitchFamily="34" charset="0"/>
              </a:rPr>
              <a:t>mempublikasikan</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konten</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promosi</a:t>
            </a:r>
            <a:r>
              <a:rPr lang="en-US" sz="1800" b="0" i="0" u="none" strike="noStrike" dirty="0">
                <a:solidFill>
                  <a:srgbClr val="FF8B01"/>
                </a:solidFill>
                <a:effectLst/>
                <a:latin typeface="Franklin Gothic Heavy" panose="020B0903020102020204" pitchFamily="34" charset="0"/>
              </a:rPr>
              <a:t> PUBG </a:t>
            </a:r>
            <a:r>
              <a:rPr lang="en-US" sz="1800" b="0" i="1" u="none" strike="noStrike" dirty="0">
                <a:solidFill>
                  <a:srgbClr val="FF8B01"/>
                </a:solidFill>
                <a:effectLst/>
                <a:latin typeface="Franklin Gothic Heavy" panose="020B0903020102020204" pitchFamily="34" charset="0"/>
              </a:rPr>
              <a:t>Tournament</a:t>
            </a:r>
            <a:r>
              <a:rPr lang="en-US" sz="1800" b="0" i="0" u="none" strike="noStrike" dirty="0">
                <a:solidFill>
                  <a:srgbClr val="FF8B01"/>
                </a:solidFill>
                <a:effectLst/>
                <a:latin typeface="Franklin Gothic Heavy" panose="020B0903020102020204" pitchFamily="34" charset="0"/>
              </a:rPr>
              <a:t> Fun Charity Festival 2020 pada media </a:t>
            </a:r>
            <a:r>
              <a:rPr lang="en-US" sz="1800" b="0" i="0" u="none" strike="noStrike" dirty="0" err="1">
                <a:solidFill>
                  <a:srgbClr val="FF8B01"/>
                </a:solidFill>
                <a:effectLst/>
                <a:latin typeface="Franklin Gothic Heavy" panose="020B0903020102020204" pitchFamily="34" charset="0"/>
              </a:rPr>
              <a:t>sosial</a:t>
            </a:r>
            <a:r>
              <a:rPr lang="en-US" sz="1800" b="0" i="0" u="none" strike="noStrike" dirty="0">
                <a:solidFill>
                  <a:srgbClr val="FF8B01"/>
                </a:solidFill>
                <a:effectLst/>
                <a:latin typeface="Franklin Gothic Heavy" panose="020B0903020102020204" pitchFamily="34" charset="0"/>
              </a:rPr>
              <a:t> Instagram @revivaltvid </a:t>
            </a:r>
            <a:r>
              <a:rPr lang="en-US" sz="1800" b="0" i="0" u="none" strike="noStrike" dirty="0" err="1">
                <a:solidFill>
                  <a:srgbClr val="FF8B01"/>
                </a:solidFill>
                <a:effectLst/>
                <a:latin typeface="Franklin Gothic Heavy" panose="020B0903020102020204" pitchFamily="34" charset="0"/>
              </a:rPr>
              <a:t>berupa</a:t>
            </a:r>
            <a:r>
              <a:rPr lang="en-US" sz="1800" b="0" i="0" u="none" strike="noStrike" dirty="0">
                <a:solidFill>
                  <a:srgbClr val="FF8B01"/>
                </a:solidFill>
                <a:effectLst/>
                <a:latin typeface="Franklin Gothic Heavy" panose="020B0903020102020204" pitchFamily="34" charset="0"/>
              </a:rPr>
              <a:t> posting </a:t>
            </a:r>
            <a:r>
              <a:rPr lang="en-US" sz="1800" b="0" i="0" u="none" strike="noStrike" dirty="0" err="1">
                <a:solidFill>
                  <a:srgbClr val="FF8B01"/>
                </a:solidFill>
                <a:effectLst/>
                <a:latin typeface="Franklin Gothic Heavy" panose="020B0903020102020204" pitchFamily="34" charset="0"/>
              </a:rPr>
              <a:t>InstaStory</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sebanyak</a:t>
            </a:r>
            <a:r>
              <a:rPr lang="en-US" sz="1800" b="0" i="0" u="none" strike="noStrike" dirty="0">
                <a:solidFill>
                  <a:srgbClr val="FF8B01"/>
                </a:solidFill>
                <a:effectLst/>
                <a:latin typeface="Franklin Gothic Heavy" panose="020B0903020102020204" pitchFamily="34" charset="0"/>
              </a:rPr>
              <a:t> 3 kali. Fun Charity Festival </a:t>
            </a:r>
            <a:r>
              <a:rPr lang="en-US" sz="1800" b="0" i="0" u="none" strike="noStrike" dirty="0" err="1">
                <a:solidFill>
                  <a:srgbClr val="FF8B01"/>
                </a:solidFill>
                <a:effectLst/>
                <a:latin typeface="Franklin Gothic Heavy" panose="020B0903020102020204" pitchFamily="34" charset="0"/>
              </a:rPr>
              <a:t>memberikan</a:t>
            </a:r>
            <a:r>
              <a:rPr lang="en-US" sz="1800" b="0" i="0" u="none" strike="noStrike" dirty="0">
                <a:solidFill>
                  <a:srgbClr val="FF8B01"/>
                </a:solidFill>
                <a:effectLst/>
                <a:latin typeface="Franklin Gothic Heavy" panose="020B0903020102020204" pitchFamily="34" charset="0"/>
              </a:rPr>
              <a:t> </a:t>
            </a:r>
            <a:r>
              <a:rPr lang="en-US" sz="1800" b="0" i="1" u="none" strike="noStrike" dirty="0">
                <a:solidFill>
                  <a:srgbClr val="FF8B01"/>
                </a:solidFill>
                <a:effectLst/>
                <a:latin typeface="Franklin Gothic Heavy" panose="020B0903020102020204" pitchFamily="34" charset="0"/>
              </a:rPr>
              <a:t>value </a:t>
            </a:r>
            <a:r>
              <a:rPr lang="en-US" sz="1800" b="0" i="0" u="none" strike="noStrike" dirty="0" err="1">
                <a:solidFill>
                  <a:srgbClr val="FF8B01"/>
                </a:solidFill>
                <a:effectLst/>
                <a:latin typeface="Franklin Gothic Heavy" panose="020B0903020102020204" pitchFamily="34" charset="0"/>
              </a:rPr>
              <a:t>berupa</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mencantumkan</a:t>
            </a:r>
            <a:r>
              <a:rPr lang="en-US" sz="1800" b="0" i="0" u="none" strike="noStrike" dirty="0">
                <a:solidFill>
                  <a:srgbClr val="FF8B01"/>
                </a:solidFill>
                <a:effectLst/>
                <a:latin typeface="Franklin Gothic Heavy" panose="020B0903020102020204" pitchFamily="34" charset="0"/>
              </a:rPr>
              <a:t> logo media </a:t>
            </a:r>
            <a:r>
              <a:rPr lang="en-US" sz="1800" b="0" i="0" u="none" strike="noStrike" dirty="0" err="1">
                <a:solidFill>
                  <a:srgbClr val="FF8B01"/>
                </a:solidFill>
                <a:effectLst/>
                <a:latin typeface="Franklin Gothic Heavy" panose="020B0903020102020204" pitchFamily="34" charset="0"/>
              </a:rPr>
              <a:t>sebagai</a:t>
            </a:r>
            <a:r>
              <a:rPr lang="en-US" sz="1800" b="0" i="0" u="none" strike="noStrike" dirty="0">
                <a:solidFill>
                  <a:srgbClr val="FF8B01"/>
                </a:solidFill>
                <a:effectLst/>
                <a:latin typeface="Franklin Gothic Heavy" panose="020B0903020102020204" pitchFamily="34" charset="0"/>
              </a:rPr>
              <a:t> </a:t>
            </a:r>
            <a:r>
              <a:rPr lang="en-US" sz="1800" b="0" i="1" u="none" strike="noStrike" dirty="0">
                <a:solidFill>
                  <a:srgbClr val="FF8B01"/>
                </a:solidFill>
                <a:effectLst/>
                <a:latin typeface="Franklin Gothic Heavy" panose="020B0903020102020204" pitchFamily="34" charset="0"/>
              </a:rPr>
              <a:t>media partner </a:t>
            </a:r>
            <a:r>
              <a:rPr lang="en-US" sz="1800" b="0" i="0" u="none" strike="noStrike" dirty="0">
                <a:solidFill>
                  <a:srgbClr val="FF8B01"/>
                </a:solidFill>
                <a:effectLst/>
                <a:latin typeface="Franklin Gothic Heavy" panose="020B0903020102020204" pitchFamily="34" charset="0"/>
              </a:rPr>
              <a:t>pada </a:t>
            </a:r>
            <a:r>
              <a:rPr lang="en-US" sz="1800" b="0" i="0" u="none" strike="noStrike" dirty="0" err="1">
                <a:solidFill>
                  <a:srgbClr val="FF8B01"/>
                </a:solidFill>
                <a:effectLst/>
                <a:latin typeface="Franklin Gothic Heavy" panose="020B0903020102020204" pitchFamily="34" charset="0"/>
              </a:rPr>
              <a:t>semua</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aset</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promosi</a:t>
            </a:r>
            <a:r>
              <a:rPr lang="en-US" sz="1800" b="0" i="0" u="none" strike="noStrike" dirty="0">
                <a:solidFill>
                  <a:srgbClr val="FF8B01"/>
                </a:solidFill>
                <a:effectLst/>
                <a:latin typeface="Franklin Gothic Heavy" panose="020B0903020102020204" pitchFamily="34" charset="0"/>
              </a:rPr>
              <a:t> dan 75 </a:t>
            </a:r>
            <a:r>
              <a:rPr lang="en-US" sz="1800" b="0" i="0" u="none" strike="noStrike" dirty="0" err="1">
                <a:solidFill>
                  <a:srgbClr val="FF8B01"/>
                </a:solidFill>
                <a:effectLst/>
                <a:latin typeface="Franklin Gothic Heavy" panose="020B0903020102020204" pitchFamily="34" charset="0"/>
              </a:rPr>
              <a:t>peserta</a:t>
            </a:r>
            <a:r>
              <a:rPr lang="en-US" sz="1800" b="0" i="0" u="none" strike="noStrike" dirty="0">
                <a:solidFill>
                  <a:srgbClr val="FF8B01"/>
                </a:solidFill>
                <a:effectLst/>
                <a:latin typeface="Franklin Gothic Heavy" panose="020B0903020102020204" pitchFamily="34" charset="0"/>
              </a:rPr>
              <a:t> </a:t>
            </a:r>
            <a:r>
              <a:rPr lang="en-US" sz="1800" b="0" i="1" u="none" strike="noStrike" dirty="0">
                <a:solidFill>
                  <a:srgbClr val="FF8B01"/>
                </a:solidFill>
                <a:effectLst/>
                <a:latin typeface="Franklin Gothic Heavy" panose="020B0903020102020204" pitchFamily="34" charset="0"/>
              </a:rPr>
              <a:t>join</a:t>
            </a:r>
            <a:r>
              <a:rPr lang="en-US" sz="1800" b="0" i="0" u="none" strike="noStrike" dirty="0">
                <a:solidFill>
                  <a:srgbClr val="FF8B01"/>
                </a:solidFill>
                <a:effectLst/>
                <a:latin typeface="Franklin Gothic Heavy" panose="020B0903020102020204" pitchFamily="34" charset="0"/>
              </a:rPr>
              <a:t> Discord </a:t>
            </a:r>
            <a:r>
              <a:rPr lang="en-US" sz="1800" b="0" i="1" u="none" strike="noStrike" dirty="0">
                <a:solidFill>
                  <a:srgbClr val="FF8B01"/>
                </a:solidFill>
                <a:effectLst/>
                <a:latin typeface="Franklin Gothic Heavy" panose="020B0903020102020204" pitchFamily="34" charset="0"/>
              </a:rPr>
              <a:t>channel</a:t>
            </a:r>
            <a:r>
              <a:rPr lang="en-US" sz="1800" b="0" i="0" u="none" strike="noStrike" dirty="0">
                <a:solidFill>
                  <a:srgbClr val="FF8B01"/>
                </a:solidFill>
                <a:effectLst/>
                <a:latin typeface="Franklin Gothic Heavy" panose="020B0903020102020204" pitchFamily="34" charset="0"/>
              </a:rPr>
              <a:t> </a:t>
            </a:r>
            <a:r>
              <a:rPr lang="en-US" sz="1800" b="0" i="0" u="none" strike="noStrike" dirty="0" err="1">
                <a:solidFill>
                  <a:srgbClr val="FF8B01"/>
                </a:solidFill>
                <a:effectLst/>
                <a:latin typeface="Franklin Gothic Heavy" panose="020B0903020102020204" pitchFamily="34" charset="0"/>
              </a:rPr>
              <a:t>revivaltv</a:t>
            </a:r>
            <a:r>
              <a:rPr lang="en-US" sz="1800" b="0" i="0" u="none" strike="noStrike" dirty="0">
                <a:solidFill>
                  <a:srgbClr val="FF8B01"/>
                </a:solidFill>
                <a:effectLst/>
                <a:latin typeface="Franklin Gothic Heavy" panose="020B0903020102020204" pitchFamily="34" charset="0"/>
              </a:rPr>
              <a:t> </a:t>
            </a:r>
            <a:r>
              <a:rPr lang="en-US" sz="1800" b="0" i="1" u="none" strike="noStrike" dirty="0">
                <a:solidFill>
                  <a:srgbClr val="FF8B01"/>
                </a:solidFill>
                <a:effectLst/>
                <a:latin typeface="Franklin Gothic Heavy" panose="020B0903020102020204" pitchFamily="34" charset="0"/>
              </a:rPr>
              <a:t>community.</a:t>
            </a:r>
            <a:endParaRPr lang="en-US" dirty="0">
              <a:solidFill>
                <a:srgbClr val="FF8B01"/>
              </a:solidFill>
              <a:latin typeface="Franklin Gothic Heavy" panose="020B0903020102020204" pitchFamily="34" charset="0"/>
            </a:endParaRPr>
          </a:p>
        </p:txBody>
      </p:sp>
    </p:spTree>
    <p:extLst>
      <p:ext uri="{BB962C8B-B14F-4D97-AF65-F5344CB8AC3E}">
        <p14:creationId xmlns:p14="http://schemas.microsoft.com/office/powerpoint/2010/main" val="21846773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107BF77-047F-4A95-BB9F-00B647E20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73" y="-125583"/>
            <a:ext cx="3236370" cy="1725783"/>
          </a:xfrm>
          <a:prstGeom prst="rect">
            <a:avLst/>
          </a:prstGeom>
        </p:spPr>
      </p:pic>
      <p:pic>
        <p:nvPicPr>
          <p:cNvPr id="7" name="Picture 6">
            <a:extLst>
              <a:ext uri="{FF2B5EF4-FFF2-40B4-BE49-F238E27FC236}">
                <a16:creationId xmlns="" xmlns:a16="http://schemas.microsoft.com/office/drawing/2014/main" id="{72DE5109-658E-4CDF-BA8D-2B9DA09DA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9858" y="0"/>
            <a:ext cx="882142" cy="1473958"/>
          </a:xfrm>
          <a:prstGeom prst="rect">
            <a:avLst/>
          </a:prstGeom>
        </p:spPr>
      </p:pic>
      <p:sp>
        <p:nvSpPr>
          <p:cNvPr id="2" name="TextBox 1">
            <a:extLst>
              <a:ext uri="{FF2B5EF4-FFF2-40B4-BE49-F238E27FC236}">
                <a16:creationId xmlns="" xmlns:a16="http://schemas.microsoft.com/office/drawing/2014/main" id="{7E83C6BE-BC1A-4A8F-9373-E51F63EAD8FA}"/>
              </a:ext>
            </a:extLst>
          </p:cNvPr>
          <p:cNvSpPr txBox="1"/>
          <p:nvPr/>
        </p:nvSpPr>
        <p:spPr>
          <a:xfrm>
            <a:off x="3184852" y="46463"/>
            <a:ext cx="6114197" cy="1200329"/>
          </a:xfrm>
          <a:prstGeom prst="rect">
            <a:avLst/>
          </a:prstGeom>
          <a:noFill/>
        </p:spPr>
        <p:txBody>
          <a:bodyPr wrap="square" rtlCol="0">
            <a:spAutoFit/>
          </a:bodyPr>
          <a:lstStyle/>
          <a:p>
            <a:pPr algn="ctr"/>
            <a:r>
              <a:rPr lang="en-US" sz="3600" dirty="0">
                <a:solidFill>
                  <a:srgbClr val="FF8B01"/>
                </a:solidFill>
                <a:latin typeface="Franklin Gothic Heavy" panose="020B0903020102020204" pitchFamily="34" charset="0"/>
              </a:rPr>
              <a:t>CONTENT PLAN</a:t>
            </a:r>
          </a:p>
          <a:p>
            <a:pPr algn="ctr"/>
            <a:r>
              <a:rPr lang="en-US" sz="3600" dirty="0">
                <a:solidFill>
                  <a:srgbClr val="FF8B01"/>
                </a:solidFill>
                <a:latin typeface="Franklin Gothic Heavy" panose="020B0903020102020204" pitchFamily="34" charset="0"/>
              </a:rPr>
              <a:t>MEDIA PARTNER</a:t>
            </a:r>
          </a:p>
        </p:txBody>
      </p:sp>
      <p:sp>
        <p:nvSpPr>
          <p:cNvPr id="3" name="Rectangle 2">
            <a:extLst>
              <a:ext uri="{FF2B5EF4-FFF2-40B4-BE49-F238E27FC236}">
                <a16:creationId xmlns="" xmlns:a16="http://schemas.microsoft.com/office/drawing/2014/main" id="{6574479C-ACD4-41E6-AF25-3F1FB57D229F}"/>
              </a:ext>
            </a:extLst>
          </p:cNvPr>
          <p:cNvSpPr/>
          <p:nvPr/>
        </p:nvSpPr>
        <p:spPr>
          <a:xfrm>
            <a:off x="3179927" y="121453"/>
            <a:ext cx="6114197" cy="1105469"/>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 xmlns:a16="http://schemas.microsoft.com/office/drawing/2014/main" id="{4F5FC39F-75D4-4970-B963-FD1C03079B19}"/>
              </a:ext>
            </a:extLst>
          </p:cNvPr>
          <p:cNvGraphicFramePr>
            <a:graphicFrameLocks noGrp="1"/>
          </p:cNvGraphicFramePr>
          <p:nvPr>
            <p:extLst>
              <p:ext uri="{D42A27DB-BD31-4B8C-83A1-F6EECF244321}">
                <p14:modId xmlns:p14="http://schemas.microsoft.com/office/powerpoint/2010/main" val="1435916102"/>
              </p:ext>
            </p:extLst>
          </p:nvPr>
        </p:nvGraphicFramePr>
        <p:xfrm>
          <a:off x="1106759" y="1867290"/>
          <a:ext cx="10260531" cy="4819032"/>
        </p:xfrm>
        <a:graphic>
          <a:graphicData uri="http://schemas.openxmlformats.org/drawingml/2006/table">
            <a:tbl>
              <a:tblPr/>
              <a:tblGrid>
                <a:gridCol w="579499">
                  <a:extLst>
                    <a:ext uri="{9D8B030D-6E8A-4147-A177-3AD203B41FA5}">
                      <a16:colId xmlns="" xmlns:a16="http://schemas.microsoft.com/office/drawing/2014/main" val="3590420973"/>
                    </a:ext>
                  </a:extLst>
                </a:gridCol>
                <a:gridCol w="1329439">
                  <a:extLst>
                    <a:ext uri="{9D8B030D-6E8A-4147-A177-3AD203B41FA5}">
                      <a16:colId xmlns="" xmlns:a16="http://schemas.microsoft.com/office/drawing/2014/main" val="3762453593"/>
                    </a:ext>
                  </a:extLst>
                </a:gridCol>
                <a:gridCol w="1158997">
                  <a:extLst>
                    <a:ext uri="{9D8B030D-6E8A-4147-A177-3AD203B41FA5}">
                      <a16:colId xmlns="" xmlns:a16="http://schemas.microsoft.com/office/drawing/2014/main" val="813317325"/>
                    </a:ext>
                  </a:extLst>
                </a:gridCol>
                <a:gridCol w="2130507">
                  <a:extLst>
                    <a:ext uri="{9D8B030D-6E8A-4147-A177-3AD203B41FA5}">
                      <a16:colId xmlns="" xmlns:a16="http://schemas.microsoft.com/office/drawing/2014/main" val="1678750541"/>
                    </a:ext>
                  </a:extLst>
                </a:gridCol>
                <a:gridCol w="5062089">
                  <a:extLst>
                    <a:ext uri="{9D8B030D-6E8A-4147-A177-3AD203B41FA5}">
                      <a16:colId xmlns="" xmlns:a16="http://schemas.microsoft.com/office/drawing/2014/main" val="1691250907"/>
                    </a:ext>
                  </a:extLst>
                </a:gridCol>
              </a:tblGrid>
              <a:tr h="155059">
                <a:tc gridSpan="5">
                  <a:txBody>
                    <a:bodyPr/>
                    <a:lstStyle/>
                    <a:p>
                      <a:pPr algn="ctr" rtl="0" fontAlgn="b">
                        <a:spcBef>
                          <a:spcPts val="0"/>
                        </a:spcBef>
                        <a:spcAft>
                          <a:spcPts val="0"/>
                        </a:spcAft>
                      </a:pPr>
                      <a:r>
                        <a:rPr lang="da-DK" sz="1400" b="1" i="0" u="none" strike="noStrike" dirty="0">
                          <a:solidFill>
                            <a:srgbClr val="000000"/>
                          </a:solidFill>
                          <a:effectLst/>
                          <a:latin typeface="Calibri" panose="020F0502020204030204" pitchFamily="34" charset="0"/>
                        </a:rPr>
                        <a:t>Timeline Konten Feeds (April-Mei 2020)</a:t>
                      </a:r>
                      <a:endParaRPr lang="da-DK" sz="1400" dirty="0">
                        <a:effectLst/>
                      </a:endParaRPr>
                    </a:p>
                  </a:txBody>
                  <a:tcPr marL="12922" marR="12922" marT="23259" marB="2325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31143393"/>
                  </a:ext>
                </a:extLst>
              </a:tr>
              <a:tr h="256816">
                <a:tc>
                  <a:txBody>
                    <a:bodyPr/>
                    <a:lstStyle/>
                    <a:p>
                      <a:pPr algn="ctr" rtl="0" fontAlgn="ctr">
                        <a:spcBef>
                          <a:spcPts val="0"/>
                        </a:spcBef>
                        <a:spcAft>
                          <a:spcPts val="0"/>
                        </a:spcAft>
                      </a:pPr>
                      <a:r>
                        <a:rPr lang="en-US" sz="1400" b="1" i="0" u="none" strike="noStrike" dirty="0">
                          <a:solidFill>
                            <a:srgbClr val="000000"/>
                          </a:solidFill>
                          <a:effectLst/>
                          <a:latin typeface="Calibri" panose="020F0502020204030204" pitchFamily="34" charset="0"/>
                        </a:rPr>
                        <a:t>No</a:t>
                      </a:r>
                      <a:endParaRPr lang="en-US" sz="1400" dirty="0">
                        <a:effectLst/>
                      </a:endParaRPr>
                    </a:p>
                  </a:txBody>
                  <a:tcPr marL="12922" marR="12922" marT="23259" marB="2325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ctr" rtl="0" fontAlgn="ctr">
                        <a:spcBef>
                          <a:spcPts val="0"/>
                        </a:spcBef>
                        <a:spcAft>
                          <a:spcPts val="0"/>
                        </a:spcAft>
                      </a:pPr>
                      <a:r>
                        <a:rPr lang="en-US" sz="1400" b="1" i="0" u="none" strike="noStrike" dirty="0" err="1">
                          <a:solidFill>
                            <a:srgbClr val="000000"/>
                          </a:solidFill>
                          <a:effectLst/>
                          <a:latin typeface="Calibri" panose="020F0502020204030204" pitchFamily="34" charset="0"/>
                        </a:rPr>
                        <a:t>Jadwal</a:t>
                      </a:r>
                      <a:r>
                        <a:rPr lang="en-US" sz="1400" b="1" i="0" u="none" strike="noStrike" dirty="0">
                          <a:solidFill>
                            <a:srgbClr val="000000"/>
                          </a:solidFill>
                          <a:effectLst/>
                          <a:latin typeface="Calibri" panose="020F0502020204030204" pitchFamily="34" charset="0"/>
                        </a:rPr>
                        <a:t> Posting</a:t>
                      </a:r>
                      <a:endParaRPr lang="en-US" sz="1400" dirty="0">
                        <a:effectLst/>
                      </a:endParaRPr>
                    </a:p>
                  </a:txBody>
                  <a:tcPr marL="12922" marR="12922" marT="23259" marB="2325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ctr" rtl="0" fontAlgn="ctr">
                        <a:spcBef>
                          <a:spcPts val="0"/>
                        </a:spcBef>
                        <a:spcAft>
                          <a:spcPts val="0"/>
                        </a:spcAft>
                      </a:pPr>
                      <a:r>
                        <a:rPr lang="en-US" sz="1400" b="1" i="0" u="none" strike="noStrike" dirty="0">
                          <a:solidFill>
                            <a:srgbClr val="000000"/>
                          </a:solidFill>
                          <a:effectLst/>
                          <a:latin typeface="Calibri" panose="020F0502020204030204" pitchFamily="34" charset="0"/>
                        </a:rPr>
                        <a:t>Waktu</a:t>
                      </a:r>
                      <a:endParaRPr lang="en-US" sz="1400" dirty="0">
                        <a:effectLst/>
                      </a:endParaRPr>
                    </a:p>
                  </a:txBody>
                  <a:tcPr marL="12922" marR="12922" marT="23259" marB="2325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ctr" rtl="0" fontAlgn="ctr">
                        <a:spcBef>
                          <a:spcPts val="0"/>
                        </a:spcBef>
                        <a:spcAft>
                          <a:spcPts val="0"/>
                        </a:spcAft>
                      </a:pPr>
                      <a:r>
                        <a:rPr lang="en-US" sz="1400" b="1" i="0" u="none" strike="noStrike" dirty="0">
                          <a:solidFill>
                            <a:srgbClr val="000000"/>
                          </a:solidFill>
                          <a:effectLst/>
                          <a:latin typeface="Calibri" panose="020F0502020204030204" pitchFamily="34" charset="0"/>
                        </a:rPr>
                        <a:t>Visual</a:t>
                      </a:r>
                      <a:endParaRPr lang="en-US" sz="1400" dirty="0">
                        <a:effectLst/>
                      </a:endParaRPr>
                    </a:p>
                  </a:txBody>
                  <a:tcPr marL="12922" marR="12922" marT="23259" marB="2325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ctr" rtl="0" fontAlgn="ctr">
                        <a:spcBef>
                          <a:spcPts val="0"/>
                        </a:spcBef>
                        <a:spcAft>
                          <a:spcPts val="0"/>
                        </a:spcAft>
                      </a:pPr>
                      <a:r>
                        <a:rPr lang="en-US" sz="1400" b="1" i="0" u="none" strike="noStrike" dirty="0">
                          <a:solidFill>
                            <a:srgbClr val="000000"/>
                          </a:solidFill>
                          <a:effectLst/>
                          <a:latin typeface="Calibri" panose="020F0502020204030204" pitchFamily="34" charset="0"/>
                        </a:rPr>
                        <a:t>Caption</a:t>
                      </a:r>
                      <a:endParaRPr lang="en-US" sz="1400" dirty="0">
                        <a:effectLst/>
                      </a:endParaRPr>
                    </a:p>
                  </a:txBody>
                  <a:tcPr marL="12922" marR="12922" marT="23259" marB="2325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extLst>
                  <a:ext uri="{0D108BD9-81ED-4DB2-BD59-A6C34878D82A}">
                    <a16:rowId xmlns="" xmlns:a16="http://schemas.microsoft.com/office/drawing/2014/main" val="3265332125"/>
                  </a:ext>
                </a:extLst>
              </a:tr>
              <a:tr h="2078757">
                <a:tc>
                  <a:txBody>
                    <a:bodyPr/>
                    <a:lstStyle/>
                    <a:p>
                      <a:pPr algn="ctr" rtl="0" fontAlgn="ctr">
                        <a:spcBef>
                          <a:spcPts val="0"/>
                        </a:spcBef>
                        <a:spcAft>
                          <a:spcPts val="0"/>
                        </a:spcAft>
                      </a:pPr>
                      <a:r>
                        <a:rPr lang="en-US" sz="1200" b="0" i="0" u="none" strike="noStrike" dirty="0">
                          <a:solidFill>
                            <a:srgbClr val="FF8B01"/>
                          </a:solidFill>
                          <a:effectLst/>
                          <a:latin typeface="Calibri" panose="020F0502020204030204" pitchFamily="34" charset="0"/>
                        </a:rPr>
                        <a:t>1</a:t>
                      </a:r>
                      <a:endParaRPr lang="en-US" sz="1200" dirty="0">
                        <a:solidFill>
                          <a:srgbClr val="FF8B01"/>
                        </a:solidFill>
                        <a:effectLst/>
                      </a:endParaRPr>
                    </a:p>
                  </a:txBody>
                  <a:tcPr marL="12922" marR="12922" marT="23259" marB="2325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a:solidFill>
                            <a:srgbClr val="FF8B01"/>
                          </a:solidFill>
                          <a:effectLst/>
                          <a:latin typeface="Calibri" panose="020F0502020204030204" pitchFamily="34" charset="0"/>
                        </a:rPr>
                        <a:t>4/29/2020</a:t>
                      </a:r>
                      <a:endParaRPr lang="en-US" sz="1200" dirty="0">
                        <a:solidFill>
                          <a:srgbClr val="FF8B01"/>
                        </a:solidFill>
                        <a:effectLst/>
                      </a:endParaRPr>
                    </a:p>
                  </a:txBody>
                  <a:tcPr marL="12922" marR="12922" marT="23259" marB="2325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a:solidFill>
                            <a:srgbClr val="FF8B01"/>
                          </a:solidFill>
                          <a:effectLst/>
                          <a:latin typeface="Calibri" panose="020F0502020204030204" pitchFamily="34" charset="0"/>
                        </a:rPr>
                        <a:t>3:00 PM</a:t>
                      </a:r>
                      <a:endParaRPr lang="en-US" sz="1200" dirty="0">
                        <a:solidFill>
                          <a:srgbClr val="FF8B01"/>
                        </a:solidFill>
                        <a:effectLst/>
                      </a:endParaRPr>
                    </a:p>
                  </a:txBody>
                  <a:tcPr marL="12922" marR="12922" marT="23259" marB="2325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a:solidFill>
                            <a:srgbClr val="FF8B01"/>
                          </a:solidFill>
                          <a:effectLst/>
                          <a:latin typeface="Calibri" panose="020F0502020204030204" pitchFamily="34" charset="0"/>
                        </a:rPr>
                        <a:t>Multiple </a:t>
                      </a:r>
                      <a:r>
                        <a:rPr lang="en-US" sz="1200" b="0" i="0" u="none" strike="noStrike" dirty="0" err="1">
                          <a:solidFill>
                            <a:srgbClr val="FF8B01"/>
                          </a:solidFill>
                          <a:effectLst/>
                          <a:latin typeface="Calibri" panose="020F0502020204030204" pitchFamily="34" charset="0"/>
                        </a:rPr>
                        <a:t>foto</a:t>
                      </a:r>
                      <a:r>
                        <a:rPr lang="en-US" sz="1200" b="0" i="0" u="none" strike="noStrike" dirty="0">
                          <a:solidFill>
                            <a:srgbClr val="FF8B01"/>
                          </a:solidFill>
                          <a:effectLst/>
                          <a:latin typeface="Calibri" panose="020F0502020204030204" pitchFamily="34" charset="0"/>
                        </a:rPr>
                        <a:t>:</a:t>
                      </a:r>
                      <a:endParaRPr lang="en-US" sz="1200" dirty="0">
                        <a:solidFill>
                          <a:srgbClr val="FF8B01"/>
                        </a:solidFill>
                        <a:effectLst/>
                      </a:endParaRPr>
                    </a:p>
                    <a:p>
                      <a:pPr algn="ctr" rtl="0" fontAlgn="ctr">
                        <a:spcBef>
                          <a:spcPts val="0"/>
                        </a:spcBef>
                        <a:spcAft>
                          <a:spcPts val="0"/>
                        </a:spcAft>
                      </a:pPr>
                      <a:r>
                        <a:rPr lang="en-US" sz="1200" b="0" i="0" u="none" strike="noStrike" dirty="0">
                          <a:solidFill>
                            <a:srgbClr val="FF8B01"/>
                          </a:solidFill>
                          <a:effectLst/>
                          <a:latin typeface="Calibri" panose="020F0502020204030204" pitchFamily="34" charset="0"/>
                        </a:rPr>
                        <a:t>1. Logo Fun Charity Festival</a:t>
                      </a:r>
                      <a:endParaRPr lang="en-US" sz="1200" dirty="0">
                        <a:solidFill>
                          <a:srgbClr val="FF8B01"/>
                        </a:solidFill>
                        <a:effectLst/>
                      </a:endParaRPr>
                    </a:p>
                    <a:p>
                      <a:pPr algn="ctr" rtl="0" fontAlgn="ctr">
                        <a:spcBef>
                          <a:spcPts val="0"/>
                        </a:spcBef>
                        <a:spcAft>
                          <a:spcPts val="0"/>
                        </a:spcAft>
                      </a:pPr>
                      <a:r>
                        <a:rPr lang="en-US" sz="1200" b="0" i="0" u="none" strike="noStrike" dirty="0">
                          <a:solidFill>
                            <a:srgbClr val="FF8B01"/>
                          </a:solidFill>
                          <a:effectLst/>
                          <a:latin typeface="Calibri" panose="020F0502020204030204" pitchFamily="34" charset="0"/>
                        </a:rPr>
                        <a:t>2. Logo </a:t>
                      </a:r>
                      <a:r>
                        <a:rPr lang="en-US" sz="1200" b="0" i="0" u="none" strike="noStrike" dirty="0" err="1">
                          <a:solidFill>
                            <a:srgbClr val="FF8B01"/>
                          </a:solidFill>
                          <a:effectLst/>
                          <a:latin typeface="Calibri" panose="020F0502020204030204" pitchFamily="34" charset="0"/>
                        </a:rPr>
                        <a:t>Konten</a:t>
                      </a:r>
                      <a:r>
                        <a:rPr lang="en-US" sz="1200" b="0" i="0" u="none" strike="noStrike" dirty="0">
                          <a:solidFill>
                            <a:srgbClr val="FF8B01"/>
                          </a:solidFill>
                          <a:effectLst/>
                          <a:latin typeface="Calibri" panose="020F0502020204030204" pitchFamily="34" charset="0"/>
                        </a:rPr>
                        <a:t> PUBG</a:t>
                      </a:r>
                      <a:endParaRPr lang="en-US" sz="1200" dirty="0">
                        <a:solidFill>
                          <a:srgbClr val="FF8B01"/>
                        </a:solidFill>
                        <a:effectLst/>
                      </a:endParaRPr>
                    </a:p>
                  </a:txBody>
                  <a:tcPr marL="12922" marR="12922" marT="23259" marB="2325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a:solidFill>
                            <a:srgbClr val="FF8B01"/>
                          </a:solidFill>
                          <a:effectLst/>
                          <a:latin typeface="Calibri" panose="020F0502020204030204" pitchFamily="34" charset="0"/>
                        </a:rPr>
                        <a:t>Halo everyone! </a:t>
                      </a:r>
                      <a:r>
                        <a:rPr lang="en-US" sz="1200" b="0" i="0" u="none" strike="noStrike" dirty="0" err="1">
                          <a:solidFill>
                            <a:srgbClr val="FF8B01"/>
                          </a:solidFill>
                          <a:effectLst/>
                          <a:latin typeface="Calibri" panose="020F0502020204030204" pitchFamily="34" charset="0"/>
                        </a:rPr>
                        <a:t>Buat</a:t>
                      </a:r>
                      <a:r>
                        <a:rPr lang="en-US" sz="1200" b="0" i="0" u="none" strike="noStrike" dirty="0">
                          <a:solidFill>
                            <a:srgbClr val="FF8B01"/>
                          </a:solidFill>
                          <a:effectLst/>
                          <a:latin typeface="Calibri" panose="020F0502020204030204" pitchFamily="34" charset="0"/>
                        </a:rPr>
                        <a:t> kalian yang </a:t>
                      </a:r>
                      <a:r>
                        <a:rPr lang="en-US" sz="1200" b="0" i="0" u="none" strike="noStrike" dirty="0" err="1">
                          <a:solidFill>
                            <a:srgbClr val="FF8B01"/>
                          </a:solidFill>
                          <a:effectLst/>
                          <a:latin typeface="Calibri" panose="020F0502020204030204" pitchFamily="34" charset="0"/>
                        </a:rPr>
                        <a:t>sedang</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menjalankan</a:t>
                      </a:r>
                      <a:r>
                        <a:rPr lang="en-US" sz="1200" b="0" i="0" u="none" strike="noStrike" dirty="0">
                          <a:solidFill>
                            <a:srgbClr val="FF8B01"/>
                          </a:solidFill>
                          <a:effectLst/>
                          <a:latin typeface="Calibri" panose="020F0502020204030204" pitchFamily="34" charset="0"/>
                        </a:rPr>
                        <a:t> Work/Study From Home </a:t>
                      </a:r>
                      <a:r>
                        <a:rPr lang="en-US" sz="1200" b="0" i="0" u="none" strike="noStrike" dirty="0" err="1">
                          <a:solidFill>
                            <a:srgbClr val="FF8B01"/>
                          </a:solidFill>
                          <a:effectLst/>
                          <a:latin typeface="Calibri" panose="020F0502020204030204" pitchFamily="34" charset="0"/>
                        </a:rPr>
                        <a:t>tetap</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dirumah</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jaga</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jarak</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sosial</a:t>
                      </a:r>
                      <a:r>
                        <a:rPr lang="en-US" sz="1200" b="0" i="0" u="none" strike="noStrike" dirty="0">
                          <a:solidFill>
                            <a:srgbClr val="FF8B01"/>
                          </a:solidFill>
                          <a:effectLst/>
                          <a:latin typeface="Calibri" panose="020F0502020204030204" pitchFamily="34" charset="0"/>
                        </a:rPr>
                        <a:t> dan </a:t>
                      </a:r>
                      <a:r>
                        <a:rPr lang="en-US" sz="1200" b="0" i="0" u="none" strike="noStrike" dirty="0" err="1">
                          <a:solidFill>
                            <a:srgbClr val="FF8B01"/>
                          </a:solidFill>
                          <a:effectLst/>
                          <a:latin typeface="Calibri" panose="020F0502020204030204" pitchFamily="34" charset="0"/>
                        </a:rPr>
                        <a:t>hindari</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keramaian</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Sambil</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dirumah</a:t>
                      </a:r>
                      <a:r>
                        <a:rPr lang="en-US" sz="1200" b="0" i="0" u="none" strike="noStrike" dirty="0">
                          <a:solidFill>
                            <a:srgbClr val="FF8B01"/>
                          </a:solidFill>
                          <a:effectLst/>
                          <a:latin typeface="Calibri" panose="020F0502020204030204" pitchFamily="34" charset="0"/>
                        </a:rPr>
                        <a:t> kalian </a:t>
                      </a:r>
                      <a:r>
                        <a:rPr lang="en-US" sz="1200" b="0" i="0" u="none" strike="noStrike" dirty="0" err="1">
                          <a:solidFill>
                            <a:srgbClr val="FF8B01"/>
                          </a:solidFill>
                          <a:effectLst/>
                          <a:latin typeface="Calibri" panose="020F0502020204030204" pitchFamily="34" charset="0"/>
                        </a:rPr>
                        <a:t>bisa</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senang-senang</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dengan</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ikut</a:t>
                      </a:r>
                      <a:r>
                        <a:rPr lang="en-US" sz="1200" b="0" i="0" u="none" strike="noStrike" dirty="0">
                          <a:solidFill>
                            <a:srgbClr val="FF8B01"/>
                          </a:solidFill>
                          <a:effectLst/>
                          <a:latin typeface="Calibri" panose="020F0502020204030204" pitchFamily="34" charset="0"/>
                        </a:rPr>
                        <a:t> PUBG Tournament di Fun Charity Festival 2020. </a:t>
                      </a:r>
                      <a:r>
                        <a:rPr lang="en-US" sz="1200" b="0" i="0" u="none" strike="noStrike" dirty="0" err="1">
                          <a:solidFill>
                            <a:srgbClr val="FF8B01"/>
                          </a:solidFill>
                          <a:effectLst/>
                          <a:latin typeface="Calibri" panose="020F0502020204030204" pitchFamily="34" charset="0"/>
                        </a:rPr>
                        <a:t>Seluruh</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uang</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pendaftaran</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akan</a:t>
                      </a:r>
                      <a:r>
                        <a:rPr lang="en-US" sz="1200" b="0" i="0" u="none" strike="noStrike" dirty="0">
                          <a:solidFill>
                            <a:srgbClr val="FF8B01"/>
                          </a:solidFill>
                          <a:effectLst/>
                          <a:latin typeface="Calibri" panose="020F0502020204030204" pitchFamily="34" charset="0"/>
                        </a:rPr>
                        <a:t> di </a:t>
                      </a:r>
                      <a:r>
                        <a:rPr lang="en-US" sz="1200" b="0" i="0" u="none" strike="noStrike" dirty="0" err="1">
                          <a:solidFill>
                            <a:srgbClr val="FF8B01"/>
                          </a:solidFill>
                          <a:effectLst/>
                          <a:latin typeface="Calibri" panose="020F0502020204030204" pitchFamily="34" charset="0"/>
                        </a:rPr>
                        <a:t>donasikan</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untuk</a:t>
                      </a:r>
                      <a:r>
                        <a:rPr lang="en-US" sz="1200" b="0" i="0" u="none" strike="noStrike" dirty="0">
                          <a:solidFill>
                            <a:srgbClr val="FF8B01"/>
                          </a:solidFill>
                          <a:effectLst/>
                          <a:latin typeface="Calibri" panose="020F0502020204030204" pitchFamily="34" charset="0"/>
                        </a:rPr>
                        <a:t> yang </a:t>
                      </a:r>
                      <a:r>
                        <a:rPr lang="en-US" sz="1200" b="0" i="0" u="none" strike="noStrike" dirty="0" err="1">
                          <a:solidFill>
                            <a:srgbClr val="FF8B01"/>
                          </a:solidFill>
                          <a:effectLst/>
                          <a:latin typeface="Calibri" panose="020F0502020204030204" pitchFamily="34" charset="0"/>
                        </a:rPr>
                        <a:t>mereka</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membutuhkan</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bantuan</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loh</a:t>
                      </a:r>
                      <a:r>
                        <a:rPr lang="en-US" sz="1200" b="0" i="0" u="none" strike="noStrike" dirty="0">
                          <a:solidFill>
                            <a:srgbClr val="FF8B01"/>
                          </a:solidFill>
                          <a:effectLst/>
                          <a:latin typeface="Calibri" panose="020F0502020204030204" pitchFamily="34" charset="0"/>
                        </a:rPr>
                        <a:t>! Yuk </a:t>
                      </a:r>
                      <a:r>
                        <a:rPr lang="en-US" sz="1200" b="0" i="0" u="none" strike="noStrike" dirty="0" err="1">
                          <a:solidFill>
                            <a:srgbClr val="FF8B01"/>
                          </a:solidFill>
                          <a:effectLst/>
                          <a:latin typeface="Calibri" panose="020F0502020204030204" pitchFamily="34" charset="0"/>
                        </a:rPr>
                        <a:t>teman-teman</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langsung</a:t>
                      </a:r>
                      <a:r>
                        <a:rPr lang="en-US" sz="1200" b="0" i="0" u="none" strike="noStrike" dirty="0">
                          <a:solidFill>
                            <a:srgbClr val="FF8B01"/>
                          </a:solidFill>
                          <a:effectLst/>
                          <a:latin typeface="Calibri" panose="020F0502020204030204" pitchFamily="34" charset="0"/>
                        </a:rPr>
                        <a:t> daftar </a:t>
                      </a:r>
                      <a:r>
                        <a:rPr lang="en-US" sz="1200" b="0" i="0" u="none" strike="noStrike" dirty="0" err="1">
                          <a:solidFill>
                            <a:srgbClr val="FF8B01"/>
                          </a:solidFill>
                          <a:effectLst/>
                          <a:latin typeface="Calibri" panose="020F0502020204030204" pitchFamily="34" charset="0"/>
                        </a:rPr>
                        <a:t>aja</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bisa</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menghubungi</a:t>
                      </a:r>
                      <a:r>
                        <a:rPr lang="en-US" sz="1200" b="0" i="0" u="none" strike="noStrike" dirty="0">
                          <a:solidFill>
                            <a:srgbClr val="FF8B01"/>
                          </a:solidFill>
                          <a:effectLst/>
                          <a:latin typeface="Calibri" panose="020F0502020204030204" pitchFamily="34" charset="0"/>
                        </a:rPr>
                        <a:t> CP </a:t>
                      </a:r>
                      <a:r>
                        <a:rPr lang="en-US" sz="1200" b="0" i="0" u="none" strike="noStrike" dirty="0" err="1">
                          <a:solidFill>
                            <a:srgbClr val="FF8B01"/>
                          </a:solidFill>
                          <a:effectLst/>
                          <a:latin typeface="Calibri" panose="020F0502020204030204" pitchFamily="34" charset="0"/>
                        </a:rPr>
                        <a:t>yg</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tertera</a:t>
                      </a:r>
                      <a:r>
                        <a:rPr lang="en-US" sz="1200" b="0" i="0" u="none" strike="noStrike" dirty="0">
                          <a:solidFill>
                            <a:srgbClr val="FF8B01"/>
                          </a:solidFill>
                          <a:effectLst/>
                          <a:latin typeface="Calibri" panose="020F0502020204030204" pitchFamily="34" charset="0"/>
                        </a:rPr>
                        <a:t>..</a:t>
                      </a:r>
                      <a:endParaRPr lang="en-US" sz="1200" dirty="0">
                        <a:solidFill>
                          <a:srgbClr val="FF8B01"/>
                        </a:solidFill>
                        <a:effectLst/>
                      </a:endParaRPr>
                    </a:p>
                    <a:p>
                      <a:pPr algn="ctr" rtl="0" fontAlgn="ctr">
                        <a:spcBef>
                          <a:spcPts val="0"/>
                        </a:spcBef>
                        <a:spcAft>
                          <a:spcPts val="0"/>
                        </a:spcAft>
                      </a:pPr>
                      <a:r>
                        <a:rPr lang="en-US" sz="1200" dirty="0">
                          <a:solidFill>
                            <a:srgbClr val="FF8B01"/>
                          </a:solidFill>
                          <a:effectLst/>
                        </a:rPr>
                        <a:t/>
                      </a:r>
                      <a:br>
                        <a:rPr lang="en-US" sz="1200" dirty="0">
                          <a:solidFill>
                            <a:srgbClr val="FF8B01"/>
                          </a:solidFill>
                          <a:effectLst/>
                        </a:rPr>
                      </a:br>
                      <a:r>
                        <a:rPr lang="en-US" sz="1200" b="0" i="0" u="none" strike="noStrike" dirty="0">
                          <a:solidFill>
                            <a:srgbClr val="FF8B01"/>
                          </a:solidFill>
                          <a:effectLst/>
                          <a:latin typeface="Calibri" panose="020F0502020204030204" pitchFamily="34" charset="0"/>
                        </a:rPr>
                        <a:t>#funfromhome #charity #donation #indonesia #indonesiabisa #pubgindonesia #pubgtournament #coronaindonesia #corona #covid19 #lawancovid19 #lawancorona #fightcorona #bersamakitabisa #stayathome #dirumahaja #coronaquarantine #quarantine #studyfromhome #workfromhome #ilkom_upj #upj_bintaro #universitaspembangunanjaya</a:t>
                      </a:r>
                      <a:endParaRPr lang="en-US" sz="1200" dirty="0">
                        <a:solidFill>
                          <a:srgbClr val="FF8B01"/>
                        </a:solidFill>
                        <a:effectLst/>
                      </a:endParaRPr>
                    </a:p>
                  </a:txBody>
                  <a:tcPr marL="12922" marR="12922" marT="23259" marB="2325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03629519"/>
                  </a:ext>
                </a:extLst>
              </a:tr>
              <a:tr h="1860706">
                <a:tc>
                  <a:txBody>
                    <a:bodyPr/>
                    <a:lstStyle/>
                    <a:p>
                      <a:pPr algn="ctr" rtl="0" fontAlgn="ctr">
                        <a:spcBef>
                          <a:spcPts val="0"/>
                        </a:spcBef>
                        <a:spcAft>
                          <a:spcPts val="0"/>
                        </a:spcAft>
                      </a:pPr>
                      <a:r>
                        <a:rPr lang="en-US" sz="1200" b="0" i="0" u="none" strike="noStrike">
                          <a:solidFill>
                            <a:srgbClr val="FF8B01"/>
                          </a:solidFill>
                          <a:effectLst/>
                          <a:latin typeface="Calibri" panose="020F0502020204030204" pitchFamily="34" charset="0"/>
                        </a:rPr>
                        <a:t>2</a:t>
                      </a:r>
                      <a:endParaRPr lang="en-US" sz="1200">
                        <a:solidFill>
                          <a:srgbClr val="FF8B01"/>
                        </a:solidFill>
                        <a:effectLst/>
                      </a:endParaRPr>
                    </a:p>
                  </a:txBody>
                  <a:tcPr marL="12922" marR="12922" marT="23259" marB="2325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a:solidFill>
                            <a:srgbClr val="FF8B01"/>
                          </a:solidFill>
                          <a:effectLst/>
                          <a:latin typeface="Calibri" panose="020F0502020204030204" pitchFamily="34" charset="0"/>
                        </a:rPr>
                        <a:t>5/5/2020</a:t>
                      </a:r>
                      <a:endParaRPr lang="en-US" sz="1200">
                        <a:solidFill>
                          <a:srgbClr val="FF8B01"/>
                        </a:solidFill>
                        <a:effectLst/>
                      </a:endParaRPr>
                    </a:p>
                  </a:txBody>
                  <a:tcPr marL="12922" marR="12922" marT="23259" marB="2325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a:solidFill>
                            <a:srgbClr val="FF8B01"/>
                          </a:solidFill>
                          <a:effectLst/>
                          <a:latin typeface="Calibri" panose="020F0502020204030204" pitchFamily="34" charset="0"/>
                        </a:rPr>
                        <a:t>3:00 PM</a:t>
                      </a:r>
                      <a:endParaRPr lang="en-US" sz="1200">
                        <a:solidFill>
                          <a:srgbClr val="FF8B01"/>
                        </a:solidFill>
                        <a:effectLst/>
                      </a:endParaRPr>
                    </a:p>
                  </a:txBody>
                  <a:tcPr marL="12922" marR="12922" marT="23259" marB="2325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a:solidFill>
                            <a:srgbClr val="FF8B01"/>
                          </a:solidFill>
                          <a:effectLst/>
                          <a:latin typeface="Calibri" panose="020F0502020204030204" pitchFamily="34" charset="0"/>
                        </a:rPr>
                        <a:t>Logo </a:t>
                      </a:r>
                      <a:r>
                        <a:rPr lang="en-US" sz="1200" b="0" i="0" u="none" strike="noStrike" dirty="0" err="1">
                          <a:solidFill>
                            <a:srgbClr val="FF8B01"/>
                          </a:solidFill>
                          <a:effectLst/>
                          <a:latin typeface="Calibri" panose="020F0502020204030204" pitchFamily="34" charset="0"/>
                        </a:rPr>
                        <a:t>Konten</a:t>
                      </a:r>
                      <a:r>
                        <a:rPr lang="en-US" sz="1200" b="0" i="0" u="none" strike="noStrike" dirty="0">
                          <a:solidFill>
                            <a:srgbClr val="FF8B01"/>
                          </a:solidFill>
                          <a:effectLst/>
                          <a:latin typeface="Calibri" panose="020F0502020204030204" pitchFamily="34" charset="0"/>
                        </a:rPr>
                        <a:t> PUBG Tournament</a:t>
                      </a:r>
                      <a:endParaRPr lang="en-US" sz="1200" dirty="0">
                        <a:solidFill>
                          <a:srgbClr val="FF8B01"/>
                        </a:solidFill>
                        <a:effectLst/>
                      </a:endParaRPr>
                    </a:p>
                  </a:txBody>
                  <a:tcPr marL="12922" marR="12922" marT="23259" marB="2325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ctr">
                        <a:spcBef>
                          <a:spcPts val="0"/>
                        </a:spcBef>
                        <a:spcAft>
                          <a:spcPts val="0"/>
                        </a:spcAft>
                      </a:pPr>
                      <a:r>
                        <a:rPr lang="en-US" sz="1200" b="0" i="0" u="none" strike="noStrike" dirty="0">
                          <a:solidFill>
                            <a:srgbClr val="FF8B01"/>
                          </a:solidFill>
                          <a:effectLst/>
                          <a:latin typeface="Calibri" panose="020F0502020204030204" pitchFamily="34" charset="0"/>
                        </a:rPr>
                        <a:t>Hai Guys! PUBG Tournament di Fun Charity Festival </a:t>
                      </a:r>
                      <a:r>
                        <a:rPr lang="en-US" sz="1200" b="0" i="0" u="none" strike="noStrike" dirty="0" err="1">
                          <a:solidFill>
                            <a:srgbClr val="FF8B01"/>
                          </a:solidFill>
                          <a:effectLst/>
                          <a:latin typeface="Calibri" panose="020F0502020204030204" pitchFamily="34" charset="0"/>
                        </a:rPr>
                        <a:t>sebentar</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lagi</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akan</a:t>
                      </a:r>
                      <a:r>
                        <a:rPr lang="en-US" sz="1200" b="0" i="0" u="none" strike="noStrike" dirty="0">
                          <a:solidFill>
                            <a:srgbClr val="FF8B01"/>
                          </a:solidFill>
                          <a:effectLst/>
                          <a:latin typeface="Calibri" panose="020F0502020204030204" pitchFamily="34" charset="0"/>
                        </a:rPr>
                        <a:t> close </a:t>
                      </a:r>
                      <a:r>
                        <a:rPr lang="en-US" sz="1200" b="0" i="0" u="none" strike="noStrike" dirty="0" err="1">
                          <a:solidFill>
                            <a:srgbClr val="FF8B01"/>
                          </a:solidFill>
                          <a:effectLst/>
                          <a:latin typeface="Calibri" panose="020F0502020204030204" pitchFamily="34" charset="0"/>
                        </a:rPr>
                        <a:t>regist</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loh</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Siapa</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aja</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nih</a:t>
                      </a:r>
                      <a:r>
                        <a:rPr lang="en-US" sz="1200" b="0" i="0" u="none" strike="noStrike" dirty="0">
                          <a:solidFill>
                            <a:srgbClr val="FF8B01"/>
                          </a:solidFill>
                          <a:effectLst/>
                          <a:latin typeface="Calibri" panose="020F0502020204030204" pitchFamily="34" charset="0"/>
                        </a:rPr>
                        <a:t> yang </a:t>
                      </a:r>
                      <a:r>
                        <a:rPr lang="en-US" sz="1200" b="0" i="0" u="none" strike="noStrike" dirty="0" err="1">
                          <a:solidFill>
                            <a:srgbClr val="FF8B01"/>
                          </a:solidFill>
                          <a:effectLst/>
                          <a:latin typeface="Calibri" panose="020F0502020204030204" pitchFamily="34" charset="0"/>
                        </a:rPr>
                        <a:t>udah</a:t>
                      </a:r>
                      <a:r>
                        <a:rPr lang="en-US" sz="1200" b="0" i="0" u="none" strike="noStrike" dirty="0">
                          <a:solidFill>
                            <a:srgbClr val="FF8B01"/>
                          </a:solidFill>
                          <a:effectLst/>
                          <a:latin typeface="Calibri" panose="020F0502020204030204" pitchFamily="34" charset="0"/>
                        </a:rPr>
                        <a:t> daftar? kalian </a:t>
                      </a:r>
                      <a:r>
                        <a:rPr lang="en-US" sz="1200" b="0" i="0" u="none" strike="noStrike" dirty="0" err="1">
                          <a:solidFill>
                            <a:srgbClr val="FF8B01"/>
                          </a:solidFill>
                          <a:effectLst/>
                          <a:latin typeface="Calibri" panose="020F0502020204030204" pitchFamily="34" charset="0"/>
                        </a:rPr>
                        <a:t>jangan</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sampai</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ketinggalan</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acaranya</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ya</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pastikan</a:t>
                      </a:r>
                      <a:r>
                        <a:rPr lang="en-US" sz="1200" b="0" i="0" u="none" strike="noStrike" dirty="0">
                          <a:solidFill>
                            <a:srgbClr val="FF8B01"/>
                          </a:solidFill>
                          <a:effectLst/>
                          <a:latin typeface="Calibri" panose="020F0502020204030204" pitchFamily="34" charset="0"/>
                        </a:rPr>
                        <a:t> kalian </a:t>
                      </a:r>
                      <a:r>
                        <a:rPr lang="en-US" sz="1200" b="0" i="0" u="none" strike="noStrike" dirty="0" err="1">
                          <a:solidFill>
                            <a:srgbClr val="FF8B01"/>
                          </a:solidFill>
                          <a:effectLst/>
                          <a:latin typeface="Calibri" panose="020F0502020204030204" pitchFamily="34" charset="0"/>
                        </a:rPr>
                        <a:t>mendaftar</a:t>
                      </a:r>
                      <a:r>
                        <a:rPr lang="en-US" sz="1200" b="0" i="0" u="none" strike="noStrike" dirty="0">
                          <a:solidFill>
                            <a:srgbClr val="FF8B01"/>
                          </a:solidFill>
                          <a:effectLst/>
                          <a:latin typeface="Calibri" panose="020F0502020204030204" pitchFamily="34" charset="0"/>
                        </a:rPr>
                        <a:t>. Karena </a:t>
                      </a:r>
                      <a:r>
                        <a:rPr lang="en-US" sz="1200" b="0" i="0" u="none" strike="noStrike" dirty="0" err="1">
                          <a:solidFill>
                            <a:srgbClr val="FF8B01"/>
                          </a:solidFill>
                          <a:effectLst/>
                          <a:latin typeface="Calibri" panose="020F0502020204030204" pitchFamily="34" charset="0"/>
                        </a:rPr>
                        <a:t>partisipasi</a:t>
                      </a:r>
                      <a:r>
                        <a:rPr lang="en-US" sz="1200" b="0" i="0" u="none" strike="noStrike" dirty="0">
                          <a:solidFill>
                            <a:srgbClr val="FF8B01"/>
                          </a:solidFill>
                          <a:effectLst/>
                          <a:latin typeface="Calibri" panose="020F0502020204030204" pitchFamily="34" charset="0"/>
                        </a:rPr>
                        <a:t> kalian </a:t>
                      </a:r>
                      <a:r>
                        <a:rPr lang="en-US" sz="1200" b="0" i="0" u="none" strike="noStrike" dirty="0" err="1">
                          <a:solidFill>
                            <a:srgbClr val="FF8B01"/>
                          </a:solidFill>
                          <a:effectLst/>
                          <a:latin typeface="Calibri" panose="020F0502020204030204" pitchFamily="34" charset="0"/>
                        </a:rPr>
                        <a:t>dapat</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membantu</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mereka</a:t>
                      </a:r>
                      <a:r>
                        <a:rPr lang="en-US" sz="1200" b="0" i="0" u="none" strike="noStrike" dirty="0">
                          <a:solidFill>
                            <a:srgbClr val="FF8B01"/>
                          </a:solidFill>
                          <a:effectLst/>
                          <a:latin typeface="Calibri" panose="020F0502020204030204" pitchFamily="34" charset="0"/>
                        </a:rPr>
                        <a:t> yang </a:t>
                      </a:r>
                      <a:r>
                        <a:rPr lang="en-US" sz="1200" b="0" i="0" u="none" strike="noStrike" dirty="0" err="1">
                          <a:solidFill>
                            <a:srgbClr val="FF8B01"/>
                          </a:solidFill>
                          <a:effectLst/>
                          <a:latin typeface="Calibri" panose="020F0502020204030204" pitchFamily="34" charset="0"/>
                        </a:rPr>
                        <a:t>membutuhkan</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bantuan</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kapan</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lagi</a:t>
                      </a:r>
                      <a:r>
                        <a:rPr lang="en-US" sz="1200" b="0" i="0" u="none" strike="noStrike" dirty="0">
                          <a:solidFill>
                            <a:srgbClr val="FF8B01"/>
                          </a:solidFill>
                          <a:effectLst/>
                          <a:latin typeface="Calibri" panose="020F0502020204030204" pitchFamily="34" charset="0"/>
                        </a:rPr>
                        <a:t> main PUBG </a:t>
                      </a:r>
                      <a:r>
                        <a:rPr lang="en-US" sz="1200" b="0" i="0" u="none" strike="noStrike" dirty="0" err="1">
                          <a:solidFill>
                            <a:srgbClr val="FF8B01"/>
                          </a:solidFill>
                          <a:effectLst/>
                          <a:latin typeface="Calibri" panose="020F0502020204030204" pitchFamily="34" charset="0"/>
                        </a:rPr>
                        <a:t>sambil</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berdonasi</a:t>
                      </a:r>
                      <a:r>
                        <a:rPr lang="en-US" sz="1200" b="0" i="0" u="none" strike="noStrike" dirty="0">
                          <a:solidFill>
                            <a:srgbClr val="FF8B01"/>
                          </a:solidFill>
                          <a:effectLst/>
                          <a:latin typeface="Calibri" panose="020F0502020204030204" pitchFamily="34" charset="0"/>
                        </a:rPr>
                        <a:t>...</a:t>
                      </a:r>
                      <a:endParaRPr lang="en-US" sz="1200" dirty="0">
                        <a:solidFill>
                          <a:srgbClr val="FF8B01"/>
                        </a:solidFill>
                        <a:effectLst/>
                      </a:endParaRPr>
                    </a:p>
                    <a:p>
                      <a:pPr rtl="0" fontAlgn="ctr">
                        <a:spcBef>
                          <a:spcPts val="0"/>
                        </a:spcBef>
                        <a:spcAft>
                          <a:spcPts val="0"/>
                        </a:spcAft>
                      </a:pPr>
                      <a:r>
                        <a:rPr lang="en-US" sz="1200" dirty="0">
                          <a:solidFill>
                            <a:srgbClr val="FF8B01"/>
                          </a:solidFill>
                          <a:effectLst/>
                        </a:rPr>
                        <a:t/>
                      </a:r>
                      <a:br>
                        <a:rPr lang="en-US" sz="1200" dirty="0">
                          <a:solidFill>
                            <a:srgbClr val="FF8B01"/>
                          </a:solidFill>
                          <a:effectLst/>
                        </a:rPr>
                      </a:br>
                      <a:r>
                        <a:rPr lang="en-US" sz="1200" b="0" i="0" u="none" strike="noStrike" dirty="0">
                          <a:solidFill>
                            <a:srgbClr val="FF8B01"/>
                          </a:solidFill>
                          <a:effectLst/>
                          <a:latin typeface="Calibri" panose="020F0502020204030204" pitchFamily="34" charset="0"/>
                        </a:rPr>
                        <a:t>#funfromhome #charity #donation #indonesia #indonesiabisa #pubgindonesia #pubgtournament #coronaindonesia #corona #covid19 #lawancovid19 #lawancorona #fightcorona #bersamakitabisa #stayathome #dirumahaja #coronaquarantine #quarantine #studyfromhome #workfromhome #ilkom_upj #upj_bintaro #universitaspembangunanjaya</a:t>
                      </a:r>
                      <a:endParaRPr lang="en-US" sz="1200" dirty="0">
                        <a:solidFill>
                          <a:srgbClr val="FF8B01"/>
                        </a:solidFill>
                        <a:effectLst/>
                      </a:endParaRPr>
                    </a:p>
                  </a:txBody>
                  <a:tcPr marL="12922" marR="12922" marT="23259" marB="2325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0345893"/>
                  </a:ext>
                </a:extLst>
              </a:tr>
            </a:tbl>
          </a:graphicData>
        </a:graphic>
      </p:graphicFrame>
      <p:sp>
        <p:nvSpPr>
          <p:cNvPr id="6" name="Rectangle 3">
            <a:extLst>
              <a:ext uri="{FF2B5EF4-FFF2-40B4-BE49-F238E27FC236}">
                <a16:creationId xmlns="" xmlns:a16="http://schemas.microsoft.com/office/drawing/2014/main" id="{81190662-F2EB-4CE9-B9CB-55C3C54DB479}"/>
              </a:ext>
            </a:extLst>
          </p:cNvPr>
          <p:cNvSpPr>
            <a:spLocks noChangeArrowheads="1"/>
          </p:cNvSpPr>
          <p:nvPr/>
        </p:nvSpPr>
        <p:spPr bwMode="auto">
          <a:xfrm>
            <a:off x="4637088" y="1825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 xmlns:a16="http://schemas.microsoft.com/office/drawing/2014/main" id="{D8BECCCF-C643-45A5-BD21-8B6B84980150}"/>
              </a:ext>
            </a:extLst>
          </p:cNvPr>
          <p:cNvSpPr txBox="1"/>
          <p:nvPr/>
        </p:nvSpPr>
        <p:spPr>
          <a:xfrm>
            <a:off x="1106759" y="1425469"/>
            <a:ext cx="2487151" cy="369332"/>
          </a:xfrm>
          <a:prstGeom prst="rect">
            <a:avLst/>
          </a:prstGeom>
          <a:noFill/>
        </p:spPr>
        <p:txBody>
          <a:bodyPr wrap="square" rtlCol="0">
            <a:spAutoFit/>
          </a:bodyPr>
          <a:lstStyle/>
          <a:p>
            <a:r>
              <a:rPr lang="en-US" b="1" dirty="0">
                <a:solidFill>
                  <a:srgbClr val="FF8B01"/>
                </a:solidFill>
                <a:latin typeface="Franklin Gothic Heavy" panose="020B0903020102020204" pitchFamily="34" charset="0"/>
              </a:rPr>
              <a:t>@revivaltournament</a:t>
            </a:r>
          </a:p>
        </p:txBody>
      </p:sp>
    </p:spTree>
    <p:extLst>
      <p:ext uri="{BB962C8B-B14F-4D97-AF65-F5344CB8AC3E}">
        <p14:creationId xmlns:p14="http://schemas.microsoft.com/office/powerpoint/2010/main" val="18317087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107BF77-047F-4A95-BB9F-00B647E20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73" y="-125583"/>
            <a:ext cx="3236370" cy="1725783"/>
          </a:xfrm>
          <a:prstGeom prst="rect">
            <a:avLst/>
          </a:prstGeom>
        </p:spPr>
      </p:pic>
      <p:pic>
        <p:nvPicPr>
          <p:cNvPr id="7" name="Picture 6">
            <a:extLst>
              <a:ext uri="{FF2B5EF4-FFF2-40B4-BE49-F238E27FC236}">
                <a16:creationId xmlns="" xmlns:a16="http://schemas.microsoft.com/office/drawing/2014/main" id="{72DE5109-658E-4CDF-BA8D-2B9DA09DA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9858" y="0"/>
            <a:ext cx="882142" cy="1473958"/>
          </a:xfrm>
          <a:prstGeom prst="rect">
            <a:avLst/>
          </a:prstGeom>
        </p:spPr>
      </p:pic>
      <p:sp>
        <p:nvSpPr>
          <p:cNvPr id="2" name="TextBox 1">
            <a:extLst>
              <a:ext uri="{FF2B5EF4-FFF2-40B4-BE49-F238E27FC236}">
                <a16:creationId xmlns="" xmlns:a16="http://schemas.microsoft.com/office/drawing/2014/main" id="{7E83C6BE-BC1A-4A8F-9373-E51F63EAD8FA}"/>
              </a:ext>
            </a:extLst>
          </p:cNvPr>
          <p:cNvSpPr txBox="1"/>
          <p:nvPr/>
        </p:nvSpPr>
        <p:spPr>
          <a:xfrm>
            <a:off x="3184852" y="46463"/>
            <a:ext cx="6114197" cy="1200329"/>
          </a:xfrm>
          <a:prstGeom prst="rect">
            <a:avLst/>
          </a:prstGeom>
          <a:noFill/>
        </p:spPr>
        <p:txBody>
          <a:bodyPr wrap="square" rtlCol="0">
            <a:spAutoFit/>
          </a:bodyPr>
          <a:lstStyle/>
          <a:p>
            <a:pPr algn="ctr"/>
            <a:r>
              <a:rPr lang="en-US" sz="3600" dirty="0">
                <a:solidFill>
                  <a:srgbClr val="FF8B01"/>
                </a:solidFill>
                <a:latin typeface="Franklin Gothic Heavy" panose="020B0903020102020204" pitchFamily="34" charset="0"/>
              </a:rPr>
              <a:t>CONTENT PLAN</a:t>
            </a:r>
          </a:p>
          <a:p>
            <a:pPr algn="ctr"/>
            <a:r>
              <a:rPr lang="en-US" sz="3600" dirty="0">
                <a:solidFill>
                  <a:srgbClr val="FF8B01"/>
                </a:solidFill>
                <a:latin typeface="Franklin Gothic Heavy" panose="020B0903020102020204" pitchFamily="34" charset="0"/>
              </a:rPr>
              <a:t>MEDIA PARTNER</a:t>
            </a:r>
          </a:p>
        </p:txBody>
      </p:sp>
      <p:sp>
        <p:nvSpPr>
          <p:cNvPr id="3" name="Rectangle 2">
            <a:extLst>
              <a:ext uri="{FF2B5EF4-FFF2-40B4-BE49-F238E27FC236}">
                <a16:creationId xmlns="" xmlns:a16="http://schemas.microsoft.com/office/drawing/2014/main" id="{6574479C-ACD4-41E6-AF25-3F1FB57D229F}"/>
              </a:ext>
            </a:extLst>
          </p:cNvPr>
          <p:cNvSpPr/>
          <p:nvPr/>
        </p:nvSpPr>
        <p:spPr>
          <a:xfrm>
            <a:off x="3179927" y="121453"/>
            <a:ext cx="6114197" cy="1105469"/>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3">
            <a:extLst>
              <a:ext uri="{FF2B5EF4-FFF2-40B4-BE49-F238E27FC236}">
                <a16:creationId xmlns="" xmlns:a16="http://schemas.microsoft.com/office/drawing/2014/main" id="{81190662-F2EB-4CE9-B9CB-55C3C54DB479}"/>
              </a:ext>
            </a:extLst>
          </p:cNvPr>
          <p:cNvSpPr>
            <a:spLocks noChangeArrowheads="1"/>
          </p:cNvSpPr>
          <p:nvPr/>
        </p:nvSpPr>
        <p:spPr bwMode="auto">
          <a:xfrm>
            <a:off x="4637088" y="1825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 xmlns:a16="http://schemas.microsoft.com/office/drawing/2014/main" id="{D8BECCCF-C643-45A5-BD21-8B6B84980150}"/>
              </a:ext>
            </a:extLst>
          </p:cNvPr>
          <p:cNvSpPr txBox="1"/>
          <p:nvPr/>
        </p:nvSpPr>
        <p:spPr>
          <a:xfrm>
            <a:off x="1106759" y="1425469"/>
            <a:ext cx="2487151" cy="369332"/>
          </a:xfrm>
          <a:prstGeom prst="rect">
            <a:avLst/>
          </a:prstGeom>
          <a:noFill/>
        </p:spPr>
        <p:txBody>
          <a:bodyPr wrap="square" rtlCol="0">
            <a:spAutoFit/>
          </a:bodyPr>
          <a:lstStyle/>
          <a:p>
            <a:r>
              <a:rPr lang="en-US" b="1" dirty="0">
                <a:solidFill>
                  <a:srgbClr val="FF8B01"/>
                </a:solidFill>
                <a:latin typeface="Franklin Gothic Heavy" panose="020B0903020102020204" pitchFamily="34" charset="0"/>
              </a:rPr>
              <a:t>@revivaltournament</a:t>
            </a:r>
          </a:p>
        </p:txBody>
      </p:sp>
      <p:graphicFrame>
        <p:nvGraphicFramePr>
          <p:cNvPr id="9" name="Table 8">
            <a:extLst>
              <a:ext uri="{FF2B5EF4-FFF2-40B4-BE49-F238E27FC236}">
                <a16:creationId xmlns="" xmlns:a16="http://schemas.microsoft.com/office/drawing/2014/main" id="{DC179B5A-E928-4227-8CC6-F8ADC5257EF2}"/>
              </a:ext>
            </a:extLst>
          </p:cNvPr>
          <p:cNvGraphicFramePr>
            <a:graphicFrameLocks noGrp="1"/>
          </p:cNvGraphicFramePr>
          <p:nvPr>
            <p:extLst>
              <p:ext uri="{D42A27DB-BD31-4B8C-83A1-F6EECF244321}">
                <p14:modId xmlns:p14="http://schemas.microsoft.com/office/powerpoint/2010/main" val="394954020"/>
              </p:ext>
            </p:extLst>
          </p:nvPr>
        </p:nvGraphicFramePr>
        <p:xfrm>
          <a:off x="3431914" y="2054225"/>
          <a:ext cx="5328172" cy="3827961"/>
        </p:xfrm>
        <a:graphic>
          <a:graphicData uri="http://schemas.openxmlformats.org/drawingml/2006/table">
            <a:tbl>
              <a:tblPr/>
              <a:tblGrid>
                <a:gridCol w="247822">
                  <a:extLst>
                    <a:ext uri="{9D8B030D-6E8A-4147-A177-3AD203B41FA5}">
                      <a16:colId xmlns="" xmlns:a16="http://schemas.microsoft.com/office/drawing/2014/main" val="1687952582"/>
                    </a:ext>
                  </a:extLst>
                </a:gridCol>
                <a:gridCol w="743466">
                  <a:extLst>
                    <a:ext uri="{9D8B030D-6E8A-4147-A177-3AD203B41FA5}">
                      <a16:colId xmlns="" xmlns:a16="http://schemas.microsoft.com/office/drawing/2014/main" val="2073046390"/>
                    </a:ext>
                  </a:extLst>
                </a:gridCol>
                <a:gridCol w="601853">
                  <a:extLst>
                    <a:ext uri="{9D8B030D-6E8A-4147-A177-3AD203B41FA5}">
                      <a16:colId xmlns="" xmlns:a16="http://schemas.microsoft.com/office/drawing/2014/main" val="1987929623"/>
                    </a:ext>
                  </a:extLst>
                </a:gridCol>
                <a:gridCol w="1106348">
                  <a:extLst>
                    <a:ext uri="{9D8B030D-6E8A-4147-A177-3AD203B41FA5}">
                      <a16:colId xmlns="" xmlns:a16="http://schemas.microsoft.com/office/drawing/2014/main" val="3815117889"/>
                    </a:ext>
                  </a:extLst>
                </a:gridCol>
                <a:gridCol w="2628683">
                  <a:extLst>
                    <a:ext uri="{9D8B030D-6E8A-4147-A177-3AD203B41FA5}">
                      <a16:colId xmlns="" xmlns:a16="http://schemas.microsoft.com/office/drawing/2014/main" val="416633638"/>
                    </a:ext>
                  </a:extLst>
                </a:gridCol>
              </a:tblGrid>
              <a:tr h="454695">
                <a:tc gridSpan="5">
                  <a:txBody>
                    <a:bodyPr/>
                    <a:lstStyle/>
                    <a:p>
                      <a:pPr algn="ctr" rtl="0" fontAlgn="b">
                        <a:spcBef>
                          <a:spcPts val="0"/>
                        </a:spcBef>
                        <a:spcAft>
                          <a:spcPts val="0"/>
                        </a:spcAft>
                      </a:pPr>
                      <a:r>
                        <a:rPr lang="en-US" sz="1600" b="1" i="0" u="none" strike="noStrike" dirty="0">
                          <a:solidFill>
                            <a:srgbClr val="000000"/>
                          </a:solidFill>
                          <a:effectLst/>
                          <a:latin typeface="Calibri" panose="020F0502020204030204" pitchFamily="34" charset="0"/>
                        </a:rPr>
                        <a:t>Timeline </a:t>
                      </a:r>
                      <a:r>
                        <a:rPr lang="en-US" sz="1600" b="1" i="0" u="none" strike="noStrike" dirty="0" err="1">
                          <a:solidFill>
                            <a:srgbClr val="000000"/>
                          </a:solidFill>
                          <a:effectLst/>
                          <a:latin typeface="Calibri" panose="020F0502020204030204" pitchFamily="34" charset="0"/>
                        </a:rPr>
                        <a:t>Konten</a:t>
                      </a:r>
                      <a:r>
                        <a:rPr lang="en-US" sz="1600" b="1" i="0" u="none" strike="noStrike" dirty="0">
                          <a:solidFill>
                            <a:srgbClr val="000000"/>
                          </a:solidFill>
                          <a:effectLst/>
                          <a:latin typeface="Calibri" panose="020F0502020204030204" pitchFamily="34" charset="0"/>
                        </a:rPr>
                        <a:t> </a:t>
                      </a:r>
                      <a:r>
                        <a:rPr lang="en-US" sz="1600" b="1" i="0" u="none" strike="noStrike" dirty="0" err="1">
                          <a:solidFill>
                            <a:srgbClr val="000000"/>
                          </a:solidFill>
                          <a:effectLst/>
                          <a:latin typeface="Calibri" panose="020F0502020204030204" pitchFamily="34" charset="0"/>
                        </a:rPr>
                        <a:t>Instastory</a:t>
                      </a:r>
                      <a:r>
                        <a:rPr lang="en-US" sz="1600" b="1" i="0" u="none" strike="noStrike" dirty="0">
                          <a:solidFill>
                            <a:srgbClr val="000000"/>
                          </a:solidFill>
                          <a:effectLst/>
                          <a:latin typeface="Calibri" panose="020F0502020204030204" pitchFamily="34" charset="0"/>
                        </a:rPr>
                        <a:t> (April-Mei 2020)</a:t>
                      </a:r>
                      <a:endParaRPr lang="en-US" sz="1600" dirty="0">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028062619"/>
                  </a:ext>
                </a:extLst>
              </a:tr>
              <a:tr h="781506">
                <a:tc>
                  <a:txBody>
                    <a:bodyPr/>
                    <a:lstStyle/>
                    <a:p>
                      <a:pPr algn="ctr" rtl="0" fontAlgn="ctr">
                        <a:spcBef>
                          <a:spcPts val="0"/>
                        </a:spcBef>
                        <a:spcAft>
                          <a:spcPts val="0"/>
                        </a:spcAft>
                      </a:pPr>
                      <a:r>
                        <a:rPr lang="en-US" sz="1600" b="1" i="0" u="none" strike="noStrike">
                          <a:solidFill>
                            <a:srgbClr val="000000"/>
                          </a:solidFill>
                          <a:effectLst/>
                          <a:latin typeface="Calibri" panose="020F0502020204030204" pitchFamily="34" charset="0"/>
                        </a:rPr>
                        <a:t>No</a:t>
                      </a:r>
                      <a:endParaRPr lang="en-US" sz="1600">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ctr" rtl="0" fontAlgn="ctr">
                        <a:spcBef>
                          <a:spcPts val="0"/>
                        </a:spcBef>
                        <a:spcAft>
                          <a:spcPts val="0"/>
                        </a:spcAft>
                      </a:pPr>
                      <a:r>
                        <a:rPr lang="en-US" sz="1600" b="1" i="0" u="none" strike="noStrike">
                          <a:solidFill>
                            <a:srgbClr val="000000"/>
                          </a:solidFill>
                          <a:effectLst/>
                          <a:latin typeface="Calibri" panose="020F0502020204030204" pitchFamily="34" charset="0"/>
                        </a:rPr>
                        <a:t>Jadwal Posting</a:t>
                      </a:r>
                      <a:endParaRPr lang="en-US" sz="1600">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ctr" rtl="0" fontAlgn="ctr">
                        <a:spcBef>
                          <a:spcPts val="0"/>
                        </a:spcBef>
                        <a:spcAft>
                          <a:spcPts val="0"/>
                        </a:spcAft>
                      </a:pPr>
                      <a:r>
                        <a:rPr lang="en-US" sz="1600" b="1" i="0" u="none" strike="noStrike">
                          <a:solidFill>
                            <a:srgbClr val="000000"/>
                          </a:solidFill>
                          <a:effectLst/>
                          <a:latin typeface="Calibri" panose="020F0502020204030204" pitchFamily="34" charset="0"/>
                        </a:rPr>
                        <a:t>Waktu</a:t>
                      </a:r>
                      <a:endParaRPr lang="en-US" sz="1600">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ctr" rtl="0" fontAlgn="ctr">
                        <a:spcBef>
                          <a:spcPts val="0"/>
                        </a:spcBef>
                        <a:spcAft>
                          <a:spcPts val="0"/>
                        </a:spcAft>
                      </a:pPr>
                      <a:r>
                        <a:rPr lang="en-US" sz="1600" b="1" i="0" u="none" strike="noStrike">
                          <a:solidFill>
                            <a:srgbClr val="000000"/>
                          </a:solidFill>
                          <a:effectLst/>
                          <a:latin typeface="Calibri" panose="020F0502020204030204" pitchFamily="34" charset="0"/>
                        </a:rPr>
                        <a:t>Visual</a:t>
                      </a:r>
                      <a:endParaRPr lang="en-US" sz="1600">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ctr" rtl="0" fontAlgn="ctr">
                        <a:spcBef>
                          <a:spcPts val="0"/>
                        </a:spcBef>
                        <a:spcAft>
                          <a:spcPts val="0"/>
                        </a:spcAft>
                      </a:pPr>
                      <a:r>
                        <a:rPr lang="en-US" sz="1600" b="1" i="0" u="none" strike="noStrike" dirty="0">
                          <a:solidFill>
                            <a:srgbClr val="000000"/>
                          </a:solidFill>
                          <a:effectLst/>
                          <a:latin typeface="Calibri" panose="020F0502020204030204" pitchFamily="34" charset="0"/>
                        </a:rPr>
                        <a:t>Caption</a:t>
                      </a:r>
                      <a:endParaRPr lang="en-US" sz="1600" dirty="0">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extLst>
                  <a:ext uri="{0D108BD9-81ED-4DB2-BD59-A6C34878D82A}">
                    <a16:rowId xmlns="" xmlns:a16="http://schemas.microsoft.com/office/drawing/2014/main" val="3571592888"/>
                  </a:ext>
                </a:extLst>
              </a:tr>
              <a:tr h="682042">
                <a:tc>
                  <a:txBody>
                    <a:bodyPr/>
                    <a:lstStyle/>
                    <a:p>
                      <a:pPr algn="ctr" rtl="0" fontAlgn="ctr">
                        <a:spcBef>
                          <a:spcPts val="0"/>
                        </a:spcBef>
                        <a:spcAft>
                          <a:spcPts val="0"/>
                        </a:spcAft>
                      </a:pPr>
                      <a:r>
                        <a:rPr lang="en-US" sz="1200" b="0" i="0" u="none" strike="noStrike" dirty="0">
                          <a:solidFill>
                            <a:srgbClr val="FF8B01"/>
                          </a:solidFill>
                          <a:effectLst/>
                          <a:latin typeface="Calibri" panose="020F0502020204030204" pitchFamily="34" charset="0"/>
                        </a:rPr>
                        <a:t>1</a:t>
                      </a:r>
                      <a:endParaRPr lang="en-US" dirty="0">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a:solidFill>
                            <a:srgbClr val="FF8B01"/>
                          </a:solidFill>
                          <a:effectLst/>
                          <a:latin typeface="Calibri" panose="020F0502020204030204" pitchFamily="34" charset="0"/>
                        </a:rPr>
                        <a:t>4/30/2020</a:t>
                      </a:r>
                      <a:endParaRPr lang="en-US" dirty="0">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a:solidFill>
                            <a:srgbClr val="FF8B01"/>
                          </a:solidFill>
                          <a:effectLst/>
                          <a:latin typeface="Calibri" panose="020F0502020204030204" pitchFamily="34" charset="0"/>
                        </a:rPr>
                        <a:t>3:00 PM</a:t>
                      </a:r>
                      <a:endParaRPr lang="en-US" dirty="0">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a:solidFill>
                            <a:srgbClr val="FF8B01"/>
                          </a:solidFill>
                          <a:effectLst/>
                          <a:latin typeface="Calibri" panose="020F0502020204030204" pitchFamily="34" charset="0"/>
                        </a:rPr>
                        <a:t>Poster Fun Charity Festival 2020</a:t>
                      </a:r>
                      <a:endParaRPr lang="en-US" dirty="0">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a:solidFill>
                            <a:srgbClr val="FF8B01"/>
                          </a:solidFill>
                          <a:effectLst/>
                          <a:latin typeface="Calibri" panose="020F0502020204030204" pitchFamily="34" charset="0"/>
                        </a:rPr>
                        <a:t>-</a:t>
                      </a:r>
                      <a:endParaRPr lang="en-US">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41323844"/>
                  </a:ext>
                </a:extLst>
              </a:tr>
              <a:tr h="954859">
                <a:tc>
                  <a:txBody>
                    <a:bodyPr/>
                    <a:lstStyle/>
                    <a:p>
                      <a:pPr algn="ctr" rtl="0" fontAlgn="ctr">
                        <a:spcBef>
                          <a:spcPts val="0"/>
                        </a:spcBef>
                        <a:spcAft>
                          <a:spcPts val="0"/>
                        </a:spcAft>
                      </a:pPr>
                      <a:r>
                        <a:rPr lang="en-US" sz="1200" b="0" i="0" u="none" strike="noStrike">
                          <a:solidFill>
                            <a:srgbClr val="FF8B01"/>
                          </a:solidFill>
                          <a:effectLst/>
                          <a:latin typeface="Calibri" panose="020F0502020204030204" pitchFamily="34" charset="0"/>
                        </a:rPr>
                        <a:t>2</a:t>
                      </a:r>
                      <a:endParaRPr lang="en-US">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a:solidFill>
                            <a:srgbClr val="FF8B01"/>
                          </a:solidFill>
                          <a:effectLst/>
                          <a:latin typeface="Calibri" panose="020F0502020204030204" pitchFamily="34" charset="0"/>
                        </a:rPr>
                        <a:t>5/2/2020</a:t>
                      </a:r>
                      <a:endParaRPr lang="en-US">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a:solidFill>
                            <a:srgbClr val="FF8B01"/>
                          </a:solidFill>
                          <a:effectLst/>
                          <a:latin typeface="Calibri" panose="020F0502020204030204" pitchFamily="34" charset="0"/>
                        </a:rPr>
                        <a:t>3:00 PM</a:t>
                      </a:r>
                      <a:endParaRPr lang="en-US" dirty="0">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a:solidFill>
                            <a:srgbClr val="FF8B01"/>
                          </a:solidFill>
                          <a:effectLst/>
                          <a:latin typeface="Calibri" panose="020F0502020204030204" pitchFamily="34" charset="0"/>
                        </a:rPr>
                        <a:t>Poster </a:t>
                      </a:r>
                      <a:r>
                        <a:rPr lang="en-US" sz="1200" b="0" i="0" u="none" strike="noStrike" dirty="0" err="1">
                          <a:solidFill>
                            <a:srgbClr val="FF8B01"/>
                          </a:solidFill>
                          <a:effectLst/>
                          <a:latin typeface="Calibri" panose="020F0502020204030204" pitchFamily="34" charset="0"/>
                        </a:rPr>
                        <a:t>konten</a:t>
                      </a:r>
                      <a:r>
                        <a:rPr lang="en-US" sz="1200" b="0" i="0" u="none" strike="noStrike" dirty="0">
                          <a:solidFill>
                            <a:srgbClr val="FF8B01"/>
                          </a:solidFill>
                          <a:effectLst/>
                          <a:latin typeface="Calibri" panose="020F0502020204030204" pitchFamily="34" charset="0"/>
                        </a:rPr>
                        <a:t> PUBG Tournament</a:t>
                      </a:r>
                      <a:endParaRPr lang="en-US" dirty="0">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err="1">
                          <a:solidFill>
                            <a:srgbClr val="FF8B01"/>
                          </a:solidFill>
                          <a:effectLst/>
                          <a:latin typeface="Calibri" panose="020F0502020204030204" pitchFamily="34" charset="0"/>
                        </a:rPr>
                        <a:t>Jangan</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sampai</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ketinggalan</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untuk</a:t>
                      </a:r>
                      <a:r>
                        <a:rPr lang="en-US" sz="1200" b="0" i="0" u="none" strike="noStrike" dirty="0">
                          <a:solidFill>
                            <a:srgbClr val="FF8B01"/>
                          </a:solidFill>
                          <a:effectLst/>
                          <a:latin typeface="Calibri" panose="020F0502020204030204" pitchFamily="34" charset="0"/>
                        </a:rPr>
                        <a:t> daftar </a:t>
                      </a:r>
                      <a:r>
                        <a:rPr lang="en-US" sz="1200" b="0" i="0" u="none" strike="noStrike" dirty="0" err="1">
                          <a:solidFill>
                            <a:srgbClr val="FF8B01"/>
                          </a:solidFill>
                          <a:effectLst/>
                          <a:latin typeface="Calibri" panose="020F0502020204030204" pitchFamily="34" charset="0"/>
                        </a:rPr>
                        <a:t>ya</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langsung</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hubungi</a:t>
                      </a:r>
                      <a:r>
                        <a:rPr lang="en-US" sz="1200" b="0" i="0" u="none" strike="noStrike" dirty="0">
                          <a:solidFill>
                            <a:srgbClr val="FF8B01"/>
                          </a:solidFill>
                          <a:effectLst/>
                          <a:latin typeface="Calibri" panose="020F0502020204030204" pitchFamily="34" charset="0"/>
                        </a:rPr>
                        <a:t> CP </a:t>
                      </a:r>
                      <a:r>
                        <a:rPr lang="en-US" sz="1200" b="0" i="0" u="none" strike="noStrike" dirty="0" err="1">
                          <a:solidFill>
                            <a:srgbClr val="FF8B01"/>
                          </a:solidFill>
                          <a:effectLst/>
                          <a:latin typeface="Calibri" panose="020F0502020204030204" pitchFamily="34" charset="0"/>
                        </a:rPr>
                        <a:t>tertera</a:t>
                      </a:r>
                      <a:r>
                        <a:rPr lang="en-US" sz="1200" b="0" i="0" u="none" strike="noStrike" dirty="0">
                          <a:solidFill>
                            <a:srgbClr val="FF8B01"/>
                          </a:solidFill>
                          <a:effectLst/>
                          <a:latin typeface="Calibri" panose="020F0502020204030204" pitchFamily="34" charset="0"/>
                        </a:rPr>
                        <a:t> guys!</a:t>
                      </a:r>
                      <a:endParaRPr lang="en-US" dirty="0">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77410941"/>
                  </a:ext>
                </a:extLst>
              </a:tr>
              <a:tr h="954859">
                <a:tc>
                  <a:txBody>
                    <a:bodyPr/>
                    <a:lstStyle/>
                    <a:p>
                      <a:pPr algn="ctr" rtl="0" fontAlgn="ctr">
                        <a:spcBef>
                          <a:spcPts val="0"/>
                        </a:spcBef>
                        <a:spcAft>
                          <a:spcPts val="0"/>
                        </a:spcAft>
                      </a:pPr>
                      <a:r>
                        <a:rPr lang="en-US" sz="1200" b="0" i="0" u="none" strike="noStrike">
                          <a:solidFill>
                            <a:srgbClr val="FF8B01"/>
                          </a:solidFill>
                          <a:effectLst/>
                          <a:latin typeface="Calibri" panose="020F0502020204030204" pitchFamily="34" charset="0"/>
                        </a:rPr>
                        <a:t>3</a:t>
                      </a:r>
                      <a:endParaRPr lang="en-US">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a:solidFill>
                            <a:srgbClr val="FF8B01"/>
                          </a:solidFill>
                          <a:effectLst/>
                          <a:latin typeface="Calibri" panose="020F0502020204030204" pitchFamily="34" charset="0"/>
                        </a:rPr>
                        <a:t>5/5/2020</a:t>
                      </a:r>
                      <a:endParaRPr lang="en-US">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a:solidFill>
                            <a:srgbClr val="FF8B01"/>
                          </a:solidFill>
                          <a:effectLst/>
                          <a:latin typeface="Calibri" panose="020F0502020204030204" pitchFamily="34" charset="0"/>
                        </a:rPr>
                        <a:t>3:00 PM</a:t>
                      </a:r>
                      <a:endParaRPr lang="en-US">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a:solidFill>
                            <a:srgbClr val="FF8B01"/>
                          </a:solidFill>
                          <a:effectLst/>
                          <a:latin typeface="Calibri" panose="020F0502020204030204" pitchFamily="34" charset="0"/>
                        </a:rPr>
                        <a:t>Poster konten PUBG Tournament</a:t>
                      </a:r>
                      <a:endParaRPr lang="en-US">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err="1">
                          <a:solidFill>
                            <a:srgbClr val="FF8B01"/>
                          </a:solidFill>
                          <a:effectLst/>
                          <a:latin typeface="Calibri" panose="020F0502020204030204" pitchFamily="34" charset="0"/>
                        </a:rPr>
                        <a:t>Sebentar</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lagi</a:t>
                      </a:r>
                      <a:r>
                        <a:rPr lang="en-US" sz="1200" b="0" i="0" u="none" strike="noStrike" dirty="0">
                          <a:solidFill>
                            <a:srgbClr val="FF8B01"/>
                          </a:solidFill>
                          <a:effectLst/>
                          <a:latin typeface="Calibri" panose="020F0502020204030204" pitchFamily="34" charset="0"/>
                        </a:rPr>
                        <a:t> close </a:t>
                      </a:r>
                      <a:r>
                        <a:rPr lang="en-US" sz="1200" b="0" i="0" u="none" strike="noStrike" dirty="0" err="1">
                          <a:solidFill>
                            <a:srgbClr val="FF8B01"/>
                          </a:solidFill>
                          <a:effectLst/>
                          <a:latin typeface="Calibri" panose="020F0502020204030204" pitchFamily="34" charset="0"/>
                        </a:rPr>
                        <a:t>regist</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loh</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jangan</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sampai</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terlewat</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dari</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waktu</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pendaftaran</a:t>
                      </a:r>
                      <a:r>
                        <a:rPr lang="en-US" sz="1200" b="0" i="0" u="none" strike="noStrike" dirty="0">
                          <a:solidFill>
                            <a:srgbClr val="FF8B01"/>
                          </a:solidFill>
                          <a:effectLst/>
                          <a:latin typeface="Calibri" panose="020F0502020204030204" pitchFamily="34" charset="0"/>
                        </a:rPr>
                        <a:t> </a:t>
                      </a:r>
                      <a:r>
                        <a:rPr lang="en-US" sz="1200" b="0" i="0" u="none" strike="noStrike" dirty="0" err="1">
                          <a:solidFill>
                            <a:srgbClr val="FF8B01"/>
                          </a:solidFill>
                          <a:effectLst/>
                          <a:latin typeface="Calibri" panose="020F0502020204030204" pitchFamily="34" charset="0"/>
                        </a:rPr>
                        <a:t>ya</a:t>
                      </a:r>
                      <a:r>
                        <a:rPr lang="en-US" sz="1200" b="0" i="0" u="none" strike="noStrike" dirty="0">
                          <a:solidFill>
                            <a:srgbClr val="FF8B01"/>
                          </a:solidFill>
                          <a:effectLst/>
                          <a:latin typeface="Calibri" panose="020F0502020204030204" pitchFamily="34" charset="0"/>
                        </a:rPr>
                        <a:t>!</a:t>
                      </a:r>
                      <a:endParaRPr lang="en-US" dirty="0">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57658718"/>
                  </a:ext>
                </a:extLst>
              </a:tr>
            </a:tbl>
          </a:graphicData>
        </a:graphic>
      </p:graphicFrame>
    </p:spTree>
    <p:extLst>
      <p:ext uri="{BB962C8B-B14F-4D97-AF65-F5344CB8AC3E}">
        <p14:creationId xmlns:p14="http://schemas.microsoft.com/office/powerpoint/2010/main" val="22667799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107BF77-047F-4A95-BB9F-00B647E20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73" y="-125583"/>
            <a:ext cx="3236370" cy="1725783"/>
          </a:xfrm>
          <a:prstGeom prst="rect">
            <a:avLst/>
          </a:prstGeom>
        </p:spPr>
      </p:pic>
      <p:pic>
        <p:nvPicPr>
          <p:cNvPr id="7" name="Picture 6">
            <a:extLst>
              <a:ext uri="{FF2B5EF4-FFF2-40B4-BE49-F238E27FC236}">
                <a16:creationId xmlns="" xmlns:a16="http://schemas.microsoft.com/office/drawing/2014/main" id="{72DE5109-658E-4CDF-BA8D-2B9DA09DA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9858" y="0"/>
            <a:ext cx="882142" cy="1473958"/>
          </a:xfrm>
          <a:prstGeom prst="rect">
            <a:avLst/>
          </a:prstGeom>
        </p:spPr>
      </p:pic>
      <p:sp>
        <p:nvSpPr>
          <p:cNvPr id="2" name="TextBox 1">
            <a:extLst>
              <a:ext uri="{FF2B5EF4-FFF2-40B4-BE49-F238E27FC236}">
                <a16:creationId xmlns="" xmlns:a16="http://schemas.microsoft.com/office/drawing/2014/main" id="{7E83C6BE-BC1A-4A8F-9373-E51F63EAD8FA}"/>
              </a:ext>
            </a:extLst>
          </p:cNvPr>
          <p:cNvSpPr txBox="1"/>
          <p:nvPr/>
        </p:nvSpPr>
        <p:spPr>
          <a:xfrm>
            <a:off x="3184852" y="46463"/>
            <a:ext cx="6114197" cy="1200329"/>
          </a:xfrm>
          <a:prstGeom prst="rect">
            <a:avLst/>
          </a:prstGeom>
          <a:noFill/>
        </p:spPr>
        <p:txBody>
          <a:bodyPr wrap="square" rtlCol="0">
            <a:spAutoFit/>
          </a:bodyPr>
          <a:lstStyle/>
          <a:p>
            <a:pPr algn="ctr"/>
            <a:r>
              <a:rPr lang="en-US" sz="3600" dirty="0">
                <a:solidFill>
                  <a:srgbClr val="FF8B01"/>
                </a:solidFill>
                <a:latin typeface="Franklin Gothic Heavy" panose="020B0903020102020204" pitchFamily="34" charset="0"/>
              </a:rPr>
              <a:t>CONTENT PLAN</a:t>
            </a:r>
          </a:p>
          <a:p>
            <a:pPr algn="ctr"/>
            <a:r>
              <a:rPr lang="en-US" sz="3600" dirty="0">
                <a:solidFill>
                  <a:srgbClr val="FF8B01"/>
                </a:solidFill>
                <a:latin typeface="Franklin Gothic Heavy" panose="020B0903020102020204" pitchFamily="34" charset="0"/>
              </a:rPr>
              <a:t>MEDIA PARTNER</a:t>
            </a:r>
          </a:p>
        </p:txBody>
      </p:sp>
      <p:sp>
        <p:nvSpPr>
          <p:cNvPr id="3" name="Rectangle 2">
            <a:extLst>
              <a:ext uri="{FF2B5EF4-FFF2-40B4-BE49-F238E27FC236}">
                <a16:creationId xmlns="" xmlns:a16="http://schemas.microsoft.com/office/drawing/2014/main" id="{6574479C-ACD4-41E6-AF25-3F1FB57D229F}"/>
              </a:ext>
            </a:extLst>
          </p:cNvPr>
          <p:cNvSpPr/>
          <p:nvPr/>
        </p:nvSpPr>
        <p:spPr>
          <a:xfrm>
            <a:off x="3179927" y="121453"/>
            <a:ext cx="6114197" cy="1105469"/>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3">
            <a:extLst>
              <a:ext uri="{FF2B5EF4-FFF2-40B4-BE49-F238E27FC236}">
                <a16:creationId xmlns="" xmlns:a16="http://schemas.microsoft.com/office/drawing/2014/main" id="{81190662-F2EB-4CE9-B9CB-55C3C54DB479}"/>
              </a:ext>
            </a:extLst>
          </p:cNvPr>
          <p:cNvSpPr>
            <a:spLocks noChangeArrowheads="1"/>
          </p:cNvSpPr>
          <p:nvPr/>
        </p:nvSpPr>
        <p:spPr bwMode="auto">
          <a:xfrm>
            <a:off x="4637088" y="1825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 xmlns:a16="http://schemas.microsoft.com/office/drawing/2014/main" id="{D8BECCCF-C643-45A5-BD21-8B6B84980150}"/>
              </a:ext>
            </a:extLst>
          </p:cNvPr>
          <p:cNvSpPr txBox="1"/>
          <p:nvPr/>
        </p:nvSpPr>
        <p:spPr>
          <a:xfrm>
            <a:off x="1106759" y="1425469"/>
            <a:ext cx="2487151" cy="369332"/>
          </a:xfrm>
          <a:prstGeom prst="rect">
            <a:avLst/>
          </a:prstGeom>
          <a:noFill/>
        </p:spPr>
        <p:txBody>
          <a:bodyPr wrap="square" rtlCol="0">
            <a:spAutoFit/>
          </a:bodyPr>
          <a:lstStyle/>
          <a:p>
            <a:r>
              <a:rPr lang="en-US" b="1" dirty="0">
                <a:solidFill>
                  <a:srgbClr val="FF8B01"/>
                </a:solidFill>
                <a:latin typeface="Franklin Gothic Heavy" panose="020B0903020102020204" pitchFamily="34" charset="0"/>
              </a:rPr>
              <a:t>@revivaltvid</a:t>
            </a:r>
          </a:p>
        </p:txBody>
      </p:sp>
      <p:graphicFrame>
        <p:nvGraphicFramePr>
          <p:cNvPr id="4" name="Table 3">
            <a:extLst>
              <a:ext uri="{FF2B5EF4-FFF2-40B4-BE49-F238E27FC236}">
                <a16:creationId xmlns="" xmlns:a16="http://schemas.microsoft.com/office/drawing/2014/main" id="{8220BB4A-1C74-43D0-A723-D071E749A3F1}"/>
              </a:ext>
            </a:extLst>
          </p:cNvPr>
          <p:cNvGraphicFramePr>
            <a:graphicFrameLocks noGrp="1"/>
          </p:cNvGraphicFramePr>
          <p:nvPr>
            <p:extLst>
              <p:ext uri="{D42A27DB-BD31-4B8C-83A1-F6EECF244321}">
                <p14:modId xmlns:p14="http://schemas.microsoft.com/office/powerpoint/2010/main" val="4280172782"/>
              </p:ext>
            </p:extLst>
          </p:nvPr>
        </p:nvGraphicFramePr>
        <p:xfrm>
          <a:off x="3505200" y="1765302"/>
          <a:ext cx="5181600" cy="4271010"/>
        </p:xfrm>
        <a:graphic>
          <a:graphicData uri="http://schemas.openxmlformats.org/drawingml/2006/table">
            <a:tbl>
              <a:tblPr/>
              <a:tblGrid>
                <a:gridCol w="571500">
                  <a:extLst>
                    <a:ext uri="{9D8B030D-6E8A-4147-A177-3AD203B41FA5}">
                      <a16:colId xmlns="" xmlns:a16="http://schemas.microsoft.com/office/drawing/2014/main" val="25800063"/>
                    </a:ext>
                  </a:extLst>
                </a:gridCol>
                <a:gridCol w="885825">
                  <a:extLst>
                    <a:ext uri="{9D8B030D-6E8A-4147-A177-3AD203B41FA5}">
                      <a16:colId xmlns="" xmlns:a16="http://schemas.microsoft.com/office/drawing/2014/main" val="155589506"/>
                    </a:ext>
                  </a:extLst>
                </a:gridCol>
                <a:gridCol w="695325">
                  <a:extLst>
                    <a:ext uri="{9D8B030D-6E8A-4147-A177-3AD203B41FA5}">
                      <a16:colId xmlns="" xmlns:a16="http://schemas.microsoft.com/office/drawing/2014/main" val="480463952"/>
                    </a:ext>
                  </a:extLst>
                </a:gridCol>
                <a:gridCol w="1333500">
                  <a:extLst>
                    <a:ext uri="{9D8B030D-6E8A-4147-A177-3AD203B41FA5}">
                      <a16:colId xmlns="" xmlns:a16="http://schemas.microsoft.com/office/drawing/2014/main" val="2942304811"/>
                    </a:ext>
                  </a:extLst>
                </a:gridCol>
                <a:gridCol w="1695450">
                  <a:extLst>
                    <a:ext uri="{9D8B030D-6E8A-4147-A177-3AD203B41FA5}">
                      <a16:colId xmlns="" xmlns:a16="http://schemas.microsoft.com/office/drawing/2014/main" val="3913854809"/>
                    </a:ext>
                  </a:extLst>
                </a:gridCol>
              </a:tblGrid>
              <a:tr h="285750">
                <a:tc gridSpan="5">
                  <a:txBody>
                    <a:bodyPr/>
                    <a:lstStyle/>
                    <a:p>
                      <a:pPr algn="ctr" rtl="0" fontAlgn="b">
                        <a:spcBef>
                          <a:spcPts val="0"/>
                        </a:spcBef>
                        <a:spcAft>
                          <a:spcPts val="0"/>
                        </a:spcAft>
                      </a:pPr>
                      <a:r>
                        <a:rPr lang="en-US" sz="1600" b="1" i="0" u="none" strike="noStrike" dirty="0">
                          <a:solidFill>
                            <a:srgbClr val="000000"/>
                          </a:solidFill>
                          <a:effectLst/>
                          <a:latin typeface="Calibri" panose="020F0502020204030204" pitchFamily="34" charset="0"/>
                        </a:rPr>
                        <a:t>Timeline </a:t>
                      </a:r>
                      <a:r>
                        <a:rPr lang="en-US" sz="1600" b="1" i="0" u="none" strike="noStrike" dirty="0" err="1">
                          <a:solidFill>
                            <a:srgbClr val="000000"/>
                          </a:solidFill>
                          <a:effectLst/>
                          <a:latin typeface="Calibri" panose="020F0502020204030204" pitchFamily="34" charset="0"/>
                        </a:rPr>
                        <a:t>Konten</a:t>
                      </a:r>
                      <a:r>
                        <a:rPr lang="en-US" sz="1600" b="1" i="0" u="none" strike="noStrike" dirty="0">
                          <a:solidFill>
                            <a:srgbClr val="000000"/>
                          </a:solidFill>
                          <a:effectLst/>
                          <a:latin typeface="Calibri" panose="020F0502020204030204" pitchFamily="34" charset="0"/>
                        </a:rPr>
                        <a:t> </a:t>
                      </a:r>
                      <a:r>
                        <a:rPr lang="en-US" sz="1600" b="1" i="0" u="none" strike="noStrike" dirty="0" err="1">
                          <a:solidFill>
                            <a:srgbClr val="000000"/>
                          </a:solidFill>
                          <a:effectLst/>
                          <a:latin typeface="Calibri" panose="020F0502020204030204" pitchFamily="34" charset="0"/>
                        </a:rPr>
                        <a:t>Instastory</a:t>
                      </a:r>
                      <a:r>
                        <a:rPr lang="en-US" sz="1600" b="1" i="0" u="none" strike="noStrike" dirty="0">
                          <a:solidFill>
                            <a:srgbClr val="000000"/>
                          </a:solidFill>
                          <a:effectLst/>
                          <a:latin typeface="Calibri" panose="020F0502020204030204" pitchFamily="34" charset="0"/>
                        </a:rPr>
                        <a:t> (April-Mei 2020)</a:t>
                      </a:r>
                      <a:endParaRPr lang="en-US" sz="1600" dirty="0">
                        <a:effectLst/>
                      </a:endParaRPr>
                    </a:p>
                  </a:txBody>
                  <a:tcPr marL="25400" marR="2540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720937049"/>
                  </a:ext>
                </a:extLst>
              </a:tr>
              <a:tr h="523875">
                <a:tc>
                  <a:txBody>
                    <a:bodyPr/>
                    <a:lstStyle/>
                    <a:p>
                      <a:pPr algn="ctr" rtl="0" fontAlgn="ctr">
                        <a:spcBef>
                          <a:spcPts val="0"/>
                        </a:spcBef>
                        <a:spcAft>
                          <a:spcPts val="0"/>
                        </a:spcAft>
                      </a:pPr>
                      <a:r>
                        <a:rPr lang="en-US" sz="1400" b="1" i="0" u="none" strike="noStrike" dirty="0">
                          <a:solidFill>
                            <a:srgbClr val="000000"/>
                          </a:solidFill>
                          <a:effectLst/>
                          <a:latin typeface="Calibri" panose="020F0502020204030204" pitchFamily="34" charset="0"/>
                        </a:rPr>
                        <a:t>No</a:t>
                      </a:r>
                      <a:endParaRPr lang="en-US" sz="1400" dirty="0">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ctr" rtl="0" fontAlgn="ctr">
                        <a:spcBef>
                          <a:spcPts val="0"/>
                        </a:spcBef>
                        <a:spcAft>
                          <a:spcPts val="0"/>
                        </a:spcAft>
                      </a:pPr>
                      <a:r>
                        <a:rPr lang="en-US" sz="1400" b="1" i="0" u="none" strike="noStrike" dirty="0" err="1">
                          <a:solidFill>
                            <a:srgbClr val="000000"/>
                          </a:solidFill>
                          <a:effectLst/>
                          <a:latin typeface="Calibri" panose="020F0502020204030204" pitchFamily="34" charset="0"/>
                        </a:rPr>
                        <a:t>Jadwal</a:t>
                      </a:r>
                      <a:r>
                        <a:rPr lang="en-US" sz="1400" b="1" i="0" u="none" strike="noStrike" dirty="0">
                          <a:solidFill>
                            <a:srgbClr val="000000"/>
                          </a:solidFill>
                          <a:effectLst/>
                          <a:latin typeface="Calibri" panose="020F0502020204030204" pitchFamily="34" charset="0"/>
                        </a:rPr>
                        <a:t> Posting</a:t>
                      </a:r>
                      <a:endParaRPr lang="en-US" sz="1400" dirty="0">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ctr" rtl="0" fontAlgn="ctr">
                        <a:spcBef>
                          <a:spcPts val="0"/>
                        </a:spcBef>
                        <a:spcAft>
                          <a:spcPts val="0"/>
                        </a:spcAft>
                      </a:pPr>
                      <a:r>
                        <a:rPr lang="en-US" sz="1400" b="1" i="0" u="none" strike="noStrike" dirty="0">
                          <a:solidFill>
                            <a:srgbClr val="000000"/>
                          </a:solidFill>
                          <a:effectLst/>
                          <a:latin typeface="Calibri" panose="020F0502020204030204" pitchFamily="34" charset="0"/>
                        </a:rPr>
                        <a:t>Waktu</a:t>
                      </a:r>
                      <a:endParaRPr lang="en-US" sz="1400" dirty="0">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ctr" rtl="0" fontAlgn="ctr">
                        <a:spcBef>
                          <a:spcPts val="0"/>
                        </a:spcBef>
                        <a:spcAft>
                          <a:spcPts val="0"/>
                        </a:spcAft>
                      </a:pPr>
                      <a:r>
                        <a:rPr lang="en-US" sz="1400" b="1" i="0" u="none" strike="noStrike" dirty="0">
                          <a:solidFill>
                            <a:srgbClr val="000000"/>
                          </a:solidFill>
                          <a:effectLst/>
                          <a:latin typeface="Calibri" panose="020F0502020204030204" pitchFamily="34" charset="0"/>
                        </a:rPr>
                        <a:t>Visual</a:t>
                      </a:r>
                      <a:endParaRPr lang="en-US" sz="1400" dirty="0">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tc>
                  <a:txBody>
                    <a:bodyPr/>
                    <a:lstStyle/>
                    <a:p>
                      <a:pPr algn="ctr" rtl="0" fontAlgn="ctr">
                        <a:spcBef>
                          <a:spcPts val="0"/>
                        </a:spcBef>
                        <a:spcAft>
                          <a:spcPts val="0"/>
                        </a:spcAft>
                      </a:pPr>
                      <a:r>
                        <a:rPr lang="en-US" sz="1400" b="1" i="0" u="none" strike="noStrike" dirty="0">
                          <a:solidFill>
                            <a:srgbClr val="000000"/>
                          </a:solidFill>
                          <a:effectLst/>
                          <a:latin typeface="Calibri" panose="020F0502020204030204" pitchFamily="34" charset="0"/>
                        </a:rPr>
                        <a:t>Caption</a:t>
                      </a:r>
                      <a:endParaRPr lang="en-US" sz="1400" dirty="0">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FFFF"/>
                    </a:solidFill>
                  </a:tcPr>
                </a:tc>
                <a:extLst>
                  <a:ext uri="{0D108BD9-81ED-4DB2-BD59-A6C34878D82A}">
                    <a16:rowId xmlns="" xmlns:a16="http://schemas.microsoft.com/office/drawing/2014/main" val="2699810735"/>
                  </a:ext>
                </a:extLst>
              </a:tr>
              <a:tr h="1095375">
                <a:tc>
                  <a:txBody>
                    <a:bodyPr/>
                    <a:lstStyle/>
                    <a:p>
                      <a:pPr algn="ctr" rtl="0" fontAlgn="ctr">
                        <a:spcBef>
                          <a:spcPts val="0"/>
                        </a:spcBef>
                        <a:spcAft>
                          <a:spcPts val="0"/>
                        </a:spcAft>
                      </a:pPr>
                      <a:r>
                        <a:rPr lang="en-US" sz="1400" b="0" i="0" u="none" strike="noStrike" dirty="0">
                          <a:solidFill>
                            <a:srgbClr val="FF8B01"/>
                          </a:solidFill>
                          <a:effectLst/>
                          <a:latin typeface="Calibri" panose="020F0502020204030204" pitchFamily="34" charset="0"/>
                        </a:rPr>
                        <a:t>1</a:t>
                      </a:r>
                      <a:endParaRPr lang="en-US" dirty="0">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0" i="0" u="none" strike="noStrike" dirty="0">
                          <a:solidFill>
                            <a:srgbClr val="FF8B01"/>
                          </a:solidFill>
                          <a:effectLst/>
                          <a:latin typeface="Calibri" panose="020F0502020204030204" pitchFamily="34" charset="0"/>
                        </a:rPr>
                        <a:t>4/30/2020</a:t>
                      </a:r>
                      <a:endParaRPr lang="en-US" dirty="0">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0" i="0" u="none" strike="noStrike" dirty="0">
                          <a:solidFill>
                            <a:srgbClr val="FF8B01"/>
                          </a:solidFill>
                          <a:effectLst/>
                          <a:latin typeface="Calibri" panose="020F0502020204030204" pitchFamily="34" charset="0"/>
                        </a:rPr>
                        <a:t>3:00 PM</a:t>
                      </a:r>
                      <a:endParaRPr lang="en-US" dirty="0">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0" i="0" u="none" strike="noStrike" dirty="0">
                          <a:solidFill>
                            <a:srgbClr val="FF8B01"/>
                          </a:solidFill>
                          <a:effectLst/>
                          <a:latin typeface="Calibri" panose="020F0502020204030204" pitchFamily="34" charset="0"/>
                        </a:rPr>
                        <a:t>Poster Fun Charity Festival 2020 + swipe up link </a:t>
                      </a:r>
                      <a:r>
                        <a:rPr lang="en-US" sz="1400" b="0" i="0" u="none" strike="noStrike" dirty="0" err="1">
                          <a:solidFill>
                            <a:srgbClr val="FF8B01"/>
                          </a:solidFill>
                          <a:effectLst/>
                          <a:latin typeface="Calibri" panose="020F0502020204030204" pitchFamily="34" charset="0"/>
                        </a:rPr>
                        <a:t>donasi</a:t>
                      </a:r>
                      <a:endParaRPr lang="en-US" dirty="0">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0" i="0" u="none" strike="noStrike" dirty="0">
                          <a:solidFill>
                            <a:srgbClr val="FF8B01"/>
                          </a:solidFill>
                          <a:effectLst/>
                          <a:latin typeface="Calibri" panose="020F0502020204030204" pitchFamily="34" charset="0"/>
                        </a:rPr>
                        <a:t>1.Untuk yang </a:t>
                      </a:r>
                      <a:r>
                        <a:rPr lang="en-US" sz="1400" b="0" i="0" u="none" strike="noStrike" dirty="0" err="1">
                          <a:solidFill>
                            <a:srgbClr val="FF8B01"/>
                          </a:solidFill>
                          <a:effectLst/>
                          <a:latin typeface="Calibri" panose="020F0502020204030204" pitchFamily="34" charset="0"/>
                        </a:rPr>
                        <a:t>mau</a:t>
                      </a:r>
                      <a:r>
                        <a:rPr lang="en-US" sz="1400" b="0" i="0" u="none" strike="noStrike" dirty="0">
                          <a:solidFill>
                            <a:srgbClr val="FF8B01"/>
                          </a:solidFill>
                          <a:effectLst/>
                          <a:latin typeface="Calibri" panose="020F0502020204030204" pitchFamily="34" charset="0"/>
                        </a:rPr>
                        <a:t> </a:t>
                      </a:r>
                      <a:r>
                        <a:rPr lang="en-US" sz="1400" b="0" i="0" u="none" strike="noStrike" dirty="0" err="1">
                          <a:solidFill>
                            <a:srgbClr val="FF8B01"/>
                          </a:solidFill>
                          <a:effectLst/>
                          <a:latin typeface="Calibri" panose="020F0502020204030204" pitchFamily="34" charset="0"/>
                        </a:rPr>
                        <a:t>daftar</a:t>
                      </a:r>
                      <a:r>
                        <a:rPr lang="en-US" sz="1400" b="0" i="0" u="none" strike="noStrike" dirty="0">
                          <a:solidFill>
                            <a:srgbClr val="FF8B01"/>
                          </a:solidFill>
                          <a:effectLst/>
                          <a:latin typeface="Calibri" panose="020F0502020204030204" pitchFamily="34" charset="0"/>
                        </a:rPr>
                        <a:t> </a:t>
                      </a:r>
                      <a:r>
                        <a:rPr lang="en-US" sz="1400" b="0" i="0" u="none" strike="noStrike" dirty="0" err="1">
                          <a:solidFill>
                            <a:srgbClr val="FF8B01"/>
                          </a:solidFill>
                          <a:effectLst/>
                          <a:latin typeface="Calibri" panose="020F0502020204030204" pitchFamily="34" charset="0"/>
                        </a:rPr>
                        <a:t>boleh</a:t>
                      </a:r>
                      <a:r>
                        <a:rPr lang="en-US" sz="1400" b="0" i="0" u="none" strike="noStrike" dirty="0">
                          <a:solidFill>
                            <a:srgbClr val="FF8B01"/>
                          </a:solidFill>
                          <a:effectLst/>
                          <a:latin typeface="Calibri" panose="020F0502020204030204" pitchFamily="34" charset="0"/>
                        </a:rPr>
                        <a:t> </a:t>
                      </a:r>
                      <a:r>
                        <a:rPr lang="en-US" sz="1400" b="0" i="0" u="none" strike="noStrike" dirty="0" err="1">
                          <a:solidFill>
                            <a:srgbClr val="FF8B01"/>
                          </a:solidFill>
                          <a:effectLst/>
                          <a:latin typeface="Calibri" panose="020F0502020204030204" pitchFamily="34" charset="0"/>
                        </a:rPr>
                        <a:t>hubungi</a:t>
                      </a:r>
                      <a:r>
                        <a:rPr lang="en-US" sz="1400" b="0" i="0" u="none" strike="noStrike" dirty="0">
                          <a:solidFill>
                            <a:srgbClr val="FF8B01"/>
                          </a:solidFill>
                          <a:effectLst/>
                          <a:latin typeface="Calibri" panose="020F0502020204030204" pitchFamily="34" charset="0"/>
                        </a:rPr>
                        <a:t> </a:t>
                      </a:r>
                      <a:r>
                        <a:rPr lang="en-US" sz="1400" b="0" i="0" u="none" strike="noStrike" dirty="0" err="1">
                          <a:solidFill>
                            <a:srgbClr val="FF8B01"/>
                          </a:solidFill>
                          <a:effectLst/>
                          <a:latin typeface="Calibri" panose="020F0502020204030204" pitchFamily="34" charset="0"/>
                        </a:rPr>
                        <a:t>cp</a:t>
                      </a:r>
                      <a:r>
                        <a:rPr lang="en-US" sz="1400" b="0" i="0" u="none" strike="noStrike" dirty="0">
                          <a:solidFill>
                            <a:srgbClr val="FF8B01"/>
                          </a:solidFill>
                          <a:effectLst/>
                          <a:latin typeface="Calibri" panose="020F0502020204030204" pitchFamily="34" charset="0"/>
                        </a:rPr>
                        <a:t> </a:t>
                      </a:r>
                      <a:r>
                        <a:rPr lang="en-US" sz="1400" b="0" i="0" u="none" strike="noStrike" dirty="0" err="1">
                          <a:solidFill>
                            <a:srgbClr val="FF8B01"/>
                          </a:solidFill>
                          <a:effectLst/>
                          <a:latin typeface="Calibri" panose="020F0502020204030204" pitchFamily="34" charset="0"/>
                        </a:rPr>
                        <a:t>tertera</a:t>
                      </a:r>
                      <a:endParaRPr lang="en-US" dirty="0">
                        <a:solidFill>
                          <a:srgbClr val="FF8B01"/>
                        </a:solidFill>
                        <a:effectLst/>
                      </a:endParaRPr>
                    </a:p>
                    <a:p>
                      <a:pPr algn="ctr" rtl="0" fontAlgn="ctr">
                        <a:spcBef>
                          <a:spcPts val="0"/>
                        </a:spcBef>
                        <a:spcAft>
                          <a:spcPts val="0"/>
                        </a:spcAft>
                      </a:pPr>
                      <a:r>
                        <a:rPr lang="en-US" sz="1400" b="0" i="0" u="none" strike="noStrike" dirty="0">
                          <a:solidFill>
                            <a:srgbClr val="FF8B01"/>
                          </a:solidFill>
                          <a:effectLst/>
                          <a:latin typeface="Calibri" panose="020F0502020204030204" pitchFamily="34" charset="0"/>
                        </a:rPr>
                        <a:t>2. </a:t>
                      </a:r>
                      <a:r>
                        <a:rPr lang="en-US" sz="1400" b="0" i="0" u="none" strike="noStrike" dirty="0" err="1">
                          <a:solidFill>
                            <a:srgbClr val="FF8B01"/>
                          </a:solidFill>
                          <a:effectLst/>
                          <a:latin typeface="Calibri" panose="020F0502020204030204" pitchFamily="34" charset="0"/>
                        </a:rPr>
                        <a:t>untuk</a:t>
                      </a:r>
                      <a:r>
                        <a:rPr lang="en-US" sz="1400" b="0" i="0" u="none" strike="noStrike" dirty="0">
                          <a:solidFill>
                            <a:srgbClr val="FF8B01"/>
                          </a:solidFill>
                          <a:effectLst/>
                          <a:latin typeface="Calibri" panose="020F0502020204030204" pitchFamily="34" charset="0"/>
                        </a:rPr>
                        <a:t> </a:t>
                      </a:r>
                      <a:r>
                        <a:rPr lang="en-US" sz="1400" b="0" i="0" u="none" strike="noStrike" dirty="0" err="1">
                          <a:solidFill>
                            <a:srgbClr val="FF8B01"/>
                          </a:solidFill>
                          <a:effectLst/>
                          <a:latin typeface="Calibri" panose="020F0502020204030204" pitchFamily="34" charset="0"/>
                        </a:rPr>
                        <a:t>donasi</a:t>
                      </a:r>
                      <a:r>
                        <a:rPr lang="en-US" sz="1400" b="0" i="0" u="none" strike="noStrike" dirty="0">
                          <a:solidFill>
                            <a:srgbClr val="FF8B01"/>
                          </a:solidFill>
                          <a:effectLst/>
                          <a:latin typeface="Calibri" panose="020F0502020204030204" pitchFamily="34" charset="0"/>
                        </a:rPr>
                        <a:t> </a:t>
                      </a:r>
                      <a:r>
                        <a:rPr lang="en-US" sz="1400" b="0" i="0" u="none" strike="noStrike" dirty="0" err="1">
                          <a:solidFill>
                            <a:srgbClr val="FF8B01"/>
                          </a:solidFill>
                          <a:effectLst/>
                          <a:latin typeface="Calibri" panose="020F0502020204030204" pitchFamily="34" charset="0"/>
                        </a:rPr>
                        <a:t>bisa</a:t>
                      </a:r>
                      <a:r>
                        <a:rPr lang="en-US" sz="1400" b="0" i="0" u="none" strike="noStrike" dirty="0">
                          <a:solidFill>
                            <a:srgbClr val="FF8B01"/>
                          </a:solidFill>
                          <a:effectLst/>
                          <a:latin typeface="Calibri" panose="020F0502020204030204" pitchFamily="34" charset="0"/>
                        </a:rPr>
                        <a:t> swipe up </a:t>
                      </a:r>
                      <a:r>
                        <a:rPr lang="en-US" sz="1400" b="0" i="0" u="none" strike="noStrike" dirty="0" err="1">
                          <a:solidFill>
                            <a:srgbClr val="FF8B01"/>
                          </a:solidFill>
                          <a:effectLst/>
                          <a:latin typeface="Calibri" panose="020F0502020204030204" pitchFamily="34" charset="0"/>
                        </a:rPr>
                        <a:t>ya</a:t>
                      </a:r>
                      <a:endParaRPr lang="en-US" dirty="0">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40698602"/>
                  </a:ext>
                </a:extLst>
              </a:tr>
              <a:tr h="1095375">
                <a:tc>
                  <a:txBody>
                    <a:bodyPr/>
                    <a:lstStyle/>
                    <a:p>
                      <a:pPr algn="ctr" rtl="0" fontAlgn="ctr">
                        <a:spcBef>
                          <a:spcPts val="0"/>
                        </a:spcBef>
                        <a:spcAft>
                          <a:spcPts val="0"/>
                        </a:spcAft>
                      </a:pPr>
                      <a:r>
                        <a:rPr lang="en-US" sz="1400" b="0" i="0" u="none" strike="noStrike">
                          <a:solidFill>
                            <a:srgbClr val="FF8B01"/>
                          </a:solidFill>
                          <a:effectLst/>
                          <a:latin typeface="Calibri" panose="020F0502020204030204" pitchFamily="34" charset="0"/>
                        </a:rPr>
                        <a:t>2</a:t>
                      </a:r>
                      <a:endParaRPr lang="en-US">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0" i="0" u="none" strike="noStrike">
                          <a:solidFill>
                            <a:srgbClr val="FF8B01"/>
                          </a:solidFill>
                          <a:effectLst/>
                          <a:latin typeface="Calibri" panose="020F0502020204030204" pitchFamily="34" charset="0"/>
                        </a:rPr>
                        <a:t>5/2/2020</a:t>
                      </a:r>
                      <a:endParaRPr lang="en-US">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0" i="0" u="none" strike="noStrike">
                          <a:solidFill>
                            <a:srgbClr val="FF8B01"/>
                          </a:solidFill>
                          <a:effectLst/>
                          <a:latin typeface="Calibri" panose="020F0502020204030204" pitchFamily="34" charset="0"/>
                        </a:rPr>
                        <a:t>3:00 PM</a:t>
                      </a:r>
                      <a:endParaRPr lang="en-US">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0" i="0" u="none" strike="noStrike">
                          <a:solidFill>
                            <a:srgbClr val="FF8B01"/>
                          </a:solidFill>
                          <a:effectLst/>
                          <a:latin typeface="Calibri" panose="020F0502020204030204" pitchFamily="34" charset="0"/>
                        </a:rPr>
                        <a:t>Poster konten PUBG Tournament</a:t>
                      </a:r>
                      <a:endParaRPr lang="en-US">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0" i="0" u="none" strike="noStrike" dirty="0" err="1">
                          <a:solidFill>
                            <a:srgbClr val="FF8B01"/>
                          </a:solidFill>
                          <a:effectLst/>
                          <a:latin typeface="Calibri" panose="020F0502020204030204" pitchFamily="34" charset="0"/>
                        </a:rPr>
                        <a:t>Jangan</a:t>
                      </a:r>
                      <a:r>
                        <a:rPr lang="en-US" sz="1400" b="0" i="0" u="none" strike="noStrike" dirty="0">
                          <a:solidFill>
                            <a:srgbClr val="FF8B01"/>
                          </a:solidFill>
                          <a:effectLst/>
                          <a:latin typeface="Calibri" panose="020F0502020204030204" pitchFamily="34" charset="0"/>
                        </a:rPr>
                        <a:t> </a:t>
                      </a:r>
                      <a:r>
                        <a:rPr lang="en-US" sz="1400" b="0" i="0" u="none" strike="noStrike" dirty="0" err="1">
                          <a:solidFill>
                            <a:srgbClr val="FF8B01"/>
                          </a:solidFill>
                          <a:effectLst/>
                          <a:latin typeface="Calibri" panose="020F0502020204030204" pitchFamily="34" charset="0"/>
                        </a:rPr>
                        <a:t>sampai</a:t>
                      </a:r>
                      <a:r>
                        <a:rPr lang="en-US" sz="1400" b="0" i="0" u="none" strike="noStrike" dirty="0">
                          <a:solidFill>
                            <a:srgbClr val="FF8B01"/>
                          </a:solidFill>
                          <a:effectLst/>
                          <a:latin typeface="Calibri" panose="020F0502020204030204" pitchFamily="34" charset="0"/>
                        </a:rPr>
                        <a:t> </a:t>
                      </a:r>
                      <a:r>
                        <a:rPr lang="en-US" sz="1400" b="0" i="0" u="none" strike="noStrike" dirty="0" err="1">
                          <a:solidFill>
                            <a:srgbClr val="FF8B01"/>
                          </a:solidFill>
                          <a:effectLst/>
                          <a:latin typeface="Calibri" panose="020F0502020204030204" pitchFamily="34" charset="0"/>
                        </a:rPr>
                        <a:t>ketinggalan</a:t>
                      </a:r>
                      <a:r>
                        <a:rPr lang="en-US" sz="1400" b="0" i="0" u="none" strike="noStrike" dirty="0">
                          <a:solidFill>
                            <a:srgbClr val="FF8B01"/>
                          </a:solidFill>
                          <a:effectLst/>
                          <a:latin typeface="Calibri" panose="020F0502020204030204" pitchFamily="34" charset="0"/>
                        </a:rPr>
                        <a:t> </a:t>
                      </a:r>
                      <a:r>
                        <a:rPr lang="en-US" sz="1400" b="0" i="0" u="none" strike="noStrike" dirty="0" err="1">
                          <a:solidFill>
                            <a:srgbClr val="FF8B01"/>
                          </a:solidFill>
                          <a:effectLst/>
                          <a:latin typeface="Calibri" panose="020F0502020204030204" pitchFamily="34" charset="0"/>
                        </a:rPr>
                        <a:t>untuk</a:t>
                      </a:r>
                      <a:r>
                        <a:rPr lang="en-US" sz="1400" b="0" i="0" u="none" strike="noStrike" dirty="0">
                          <a:solidFill>
                            <a:srgbClr val="FF8B01"/>
                          </a:solidFill>
                          <a:effectLst/>
                          <a:latin typeface="Calibri" panose="020F0502020204030204" pitchFamily="34" charset="0"/>
                        </a:rPr>
                        <a:t> </a:t>
                      </a:r>
                      <a:r>
                        <a:rPr lang="en-US" sz="1400" b="0" i="0" u="none" strike="noStrike" dirty="0" err="1">
                          <a:solidFill>
                            <a:srgbClr val="FF8B01"/>
                          </a:solidFill>
                          <a:effectLst/>
                          <a:latin typeface="Calibri" panose="020F0502020204030204" pitchFamily="34" charset="0"/>
                        </a:rPr>
                        <a:t>daftar</a:t>
                      </a:r>
                      <a:r>
                        <a:rPr lang="en-US" sz="1400" b="0" i="0" u="none" strike="noStrike" dirty="0">
                          <a:solidFill>
                            <a:srgbClr val="FF8B01"/>
                          </a:solidFill>
                          <a:effectLst/>
                          <a:latin typeface="Calibri" panose="020F0502020204030204" pitchFamily="34" charset="0"/>
                        </a:rPr>
                        <a:t> </a:t>
                      </a:r>
                      <a:r>
                        <a:rPr lang="en-US" sz="1400" b="0" i="0" u="none" strike="noStrike" dirty="0" err="1">
                          <a:solidFill>
                            <a:srgbClr val="FF8B01"/>
                          </a:solidFill>
                          <a:effectLst/>
                          <a:latin typeface="Calibri" panose="020F0502020204030204" pitchFamily="34" charset="0"/>
                        </a:rPr>
                        <a:t>ya</a:t>
                      </a:r>
                      <a:r>
                        <a:rPr lang="en-US" sz="1400" b="0" i="0" u="none" strike="noStrike" dirty="0">
                          <a:solidFill>
                            <a:srgbClr val="FF8B01"/>
                          </a:solidFill>
                          <a:effectLst/>
                          <a:latin typeface="Calibri" panose="020F0502020204030204" pitchFamily="34" charset="0"/>
                        </a:rPr>
                        <a:t>, </a:t>
                      </a:r>
                      <a:r>
                        <a:rPr lang="en-US" sz="1400" b="0" i="0" u="none" strike="noStrike" dirty="0" err="1">
                          <a:solidFill>
                            <a:srgbClr val="FF8B01"/>
                          </a:solidFill>
                          <a:effectLst/>
                          <a:latin typeface="Calibri" panose="020F0502020204030204" pitchFamily="34" charset="0"/>
                        </a:rPr>
                        <a:t>langsung</a:t>
                      </a:r>
                      <a:r>
                        <a:rPr lang="en-US" sz="1400" b="0" i="0" u="none" strike="noStrike" dirty="0">
                          <a:solidFill>
                            <a:srgbClr val="FF8B01"/>
                          </a:solidFill>
                          <a:effectLst/>
                          <a:latin typeface="Calibri" panose="020F0502020204030204" pitchFamily="34" charset="0"/>
                        </a:rPr>
                        <a:t> </a:t>
                      </a:r>
                      <a:r>
                        <a:rPr lang="en-US" sz="1400" b="0" i="0" u="none" strike="noStrike" dirty="0" err="1">
                          <a:solidFill>
                            <a:srgbClr val="FF8B01"/>
                          </a:solidFill>
                          <a:effectLst/>
                          <a:latin typeface="Calibri" panose="020F0502020204030204" pitchFamily="34" charset="0"/>
                        </a:rPr>
                        <a:t>hubungi</a:t>
                      </a:r>
                      <a:r>
                        <a:rPr lang="en-US" sz="1400" b="0" i="0" u="none" strike="noStrike" dirty="0">
                          <a:solidFill>
                            <a:srgbClr val="FF8B01"/>
                          </a:solidFill>
                          <a:effectLst/>
                          <a:latin typeface="Calibri" panose="020F0502020204030204" pitchFamily="34" charset="0"/>
                        </a:rPr>
                        <a:t> CP </a:t>
                      </a:r>
                      <a:r>
                        <a:rPr lang="en-US" sz="1400" b="0" i="0" u="none" strike="noStrike" dirty="0" err="1">
                          <a:solidFill>
                            <a:srgbClr val="FF8B01"/>
                          </a:solidFill>
                          <a:effectLst/>
                          <a:latin typeface="Calibri" panose="020F0502020204030204" pitchFamily="34" charset="0"/>
                        </a:rPr>
                        <a:t>tertera</a:t>
                      </a:r>
                      <a:r>
                        <a:rPr lang="en-US" sz="1400" b="0" i="0" u="none" strike="noStrike" dirty="0">
                          <a:solidFill>
                            <a:srgbClr val="FF8B01"/>
                          </a:solidFill>
                          <a:effectLst/>
                          <a:latin typeface="Calibri" panose="020F0502020204030204" pitchFamily="34" charset="0"/>
                        </a:rPr>
                        <a:t> guys!</a:t>
                      </a:r>
                      <a:endParaRPr lang="en-US" dirty="0">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44922881"/>
                  </a:ext>
                </a:extLst>
              </a:tr>
              <a:tr h="1095375">
                <a:tc>
                  <a:txBody>
                    <a:bodyPr/>
                    <a:lstStyle/>
                    <a:p>
                      <a:pPr algn="ctr" rtl="0" fontAlgn="ctr">
                        <a:spcBef>
                          <a:spcPts val="0"/>
                        </a:spcBef>
                        <a:spcAft>
                          <a:spcPts val="0"/>
                        </a:spcAft>
                      </a:pPr>
                      <a:r>
                        <a:rPr lang="en-US" sz="1400" b="0" i="0" u="none" strike="noStrike">
                          <a:solidFill>
                            <a:srgbClr val="FF8B01"/>
                          </a:solidFill>
                          <a:effectLst/>
                          <a:latin typeface="Calibri" panose="020F0502020204030204" pitchFamily="34" charset="0"/>
                        </a:rPr>
                        <a:t>3</a:t>
                      </a:r>
                      <a:endParaRPr lang="en-US">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0" i="0" u="none" strike="noStrike">
                          <a:solidFill>
                            <a:srgbClr val="FF8B01"/>
                          </a:solidFill>
                          <a:effectLst/>
                          <a:latin typeface="Calibri" panose="020F0502020204030204" pitchFamily="34" charset="0"/>
                        </a:rPr>
                        <a:t>5/5/2020</a:t>
                      </a:r>
                      <a:endParaRPr lang="en-US">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0" i="0" u="none" strike="noStrike">
                          <a:solidFill>
                            <a:srgbClr val="FF8B01"/>
                          </a:solidFill>
                          <a:effectLst/>
                          <a:latin typeface="Calibri" panose="020F0502020204030204" pitchFamily="34" charset="0"/>
                        </a:rPr>
                        <a:t>3:00 PM</a:t>
                      </a:r>
                      <a:endParaRPr lang="en-US">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0" i="0" u="none" strike="noStrike">
                          <a:solidFill>
                            <a:srgbClr val="FF8B01"/>
                          </a:solidFill>
                          <a:effectLst/>
                          <a:latin typeface="Calibri" panose="020F0502020204030204" pitchFamily="34" charset="0"/>
                        </a:rPr>
                        <a:t>Poster konten PUBG Tournament</a:t>
                      </a:r>
                      <a:endParaRPr lang="en-US">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0" i="0" u="none" strike="noStrike" dirty="0" err="1">
                          <a:solidFill>
                            <a:srgbClr val="FF8B01"/>
                          </a:solidFill>
                          <a:effectLst/>
                          <a:latin typeface="Calibri" panose="020F0502020204030204" pitchFamily="34" charset="0"/>
                        </a:rPr>
                        <a:t>Sebentar</a:t>
                      </a:r>
                      <a:r>
                        <a:rPr lang="en-US" sz="1400" b="0" i="0" u="none" strike="noStrike" dirty="0">
                          <a:solidFill>
                            <a:srgbClr val="FF8B01"/>
                          </a:solidFill>
                          <a:effectLst/>
                          <a:latin typeface="Calibri" panose="020F0502020204030204" pitchFamily="34" charset="0"/>
                        </a:rPr>
                        <a:t> </a:t>
                      </a:r>
                      <a:r>
                        <a:rPr lang="en-US" sz="1400" b="0" i="0" u="none" strike="noStrike" dirty="0" err="1">
                          <a:solidFill>
                            <a:srgbClr val="FF8B01"/>
                          </a:solidFill>
                          <a:effectLst/>
                          <a:latin typeface="Calibri" panose="020F0502020204030204" pitchFamily="34" charset="0"/>
                        </a:rPr>
                        <a:t>lagi</a:t>
                      </a:r>
                      <a:r>
                        <a:rPr lang="en-US" sz="1400" b="0" i="0" u="none" strike="noStrike" dirty="0">
                          <a:solidFill>
                            <a:srgbClr val="FF8B01"/>
                          </a:solidFill>
                          <a:effectLst/>
                          <a:latin typeface="Calibri" panose="020F0502020204030204" pitchFamily="34" charset="0"/>
                        </a:rPr>
                        <a:t> close </a:t>
                      </a:r>
                      <a:r>
                        <a:rPr lang="en-US" sz="1400" b="0" i="0" u="none" strike="noStrike" dirty="0" err="1">
                          <a:solidFill>
                            <a:srgbClr val="FF8B01"/>
                          </a:solidFill>
                          <a:effectLst/>
                          <a:latin typeface="Calibri" panose="020F0502020204030204" pitchFamily="34" charset="0"/>
                        </a:rPr>
                        <a:t>regist</a:t>
                      </a:r>
                      <a:r>
                        <a:rPr lang="en-US" sz="1400" b="0" i="0" u="none" strike="noStrike" dirty="0">
                          <a:solidFill>
                            <a:srgbClr val="FF8B01"/>
                          </a:solidFill>
                          <a:effectLst/>
                          <a:latin typeface="Calibri" panose="020F0502020204030204" pitchFamily="34" charset="0"/>
                        </a:rPr>
                        <a:t> </a:t>
                      </a:r>
                      <a:r>
                        <a:rPr lang="en-US" sz="1400" b="0" i="0" u="none" strike="noStrike" dirty="0" err="1">
                          <a:solidFill>
                            <a:srgbClr val="FF8B01"/>
                          </a:solidFill>
                          <a:effectLst/>
                          <a:latin typeface="Calibri" panose="020F0502020204030204" pitchFamily="34" charset="0"/>
                        </a:rPr>
                        <a:t>loh</a:t>
                      </a:r>
                      <a:r>
                        <a:rPr lang="en-US" sz="1400" b="0" i="0" u="none" strike="noStrike" dirty="0">
                          <a:solidFill>
                            <a:srgbClr val="FF8B01"/>
                          </a:solidFill>
                          <a:effectLst/>
                          <a:latin typeface="Calibri" panose="020F0502020204030204" pitchFamily="34" charset="0"/>
                        </a:rPr>
                        <a:t>, </a:t>
                      </a:r>
                      <a:r>
                        <a:rPr lang="en-US" sz="1400" b="0" i="0" u="none" strike="noStrike" dirty="0" err="1">
                          <a:solidFill>
                            <a:srgbClr val="FF8B01"/>
                          </a:solidFill>
                          <a:effectLst/>
                          <a:latin typeface="Calibri" panose="020F0502020204030204" pitchFamily="34" charset="0"/>
                        </a:rPr>
                        <a:t>jangan</a:t>
                      </a:r>
                      <a:r>
                        <a:rPr lang="en-US" sz="1400" b="0" i="0" u="none" strike="noStrike" dirty="0">
                          <a:solidFill>
                            <a:srgbClr val="FF8B01"/>
                          </a:solidFill>
                          <a:effectLst/>
                          <a:latin typeface="Calibri" panose="020F0502020204030204" pitchFamily="34" charset="0"/>
                        </a:rPr>
                        <a:t> </a:t>
                      </a:r>
                      <a:r>
                        <a:rPr lang="en-US" sz="1400" b="0" i="0" u="none" strike="noStrike" dirty="0" err="1">
                          <a:solidFill>
                            <a:srgbClr val="FF8B01"/>
                          </a:solidFill>
                          <a:effectLst/>
                          <a:latin typeface="Calibri" panose="020F0502020204030204" pitchFamily="34" charset="0"/>
                        </a:rPr>
                        <a:t>sampai</a:t>
                      </a:r>
                      <a:r>
                        <a:rPr lang="en-US" sz="1400" b="0" i="0" u="none" strike="noStrike" dirty="0">
                          <a:solidFill>
                            <a:srgbClr val="FF8B01"/>
                          </a:solidFill>
                          <a:effectLst/>
                          <a:latin typeface="Calibri" panose="020F0502020204030204" pitchFamily="34" charset="0"/>
                        </a:rPr>
                        <a:t> </a:t>
                      </a:r>
                      <a:r>
                        <a:rPr lang="en-US" sz="1400" b="0" i="0" u="none" strike="noStrike" dirty="0" err="1">
                          <a:solidFill>
                            <a:srgbClr val="FF8B01"/>
                          </a:solidFill>
                          <a:effectLst/>
                          <a:latin typeface="Calibri" panose="020F0502020204030204" pitchFamily="34" charset="0"/>
                        </a:rPr>
                        <a:t>terlewat</a:t>
                      </a:r>
                      <a:r>
                        <a:rPr lang="en-US" sz="1400" b="0" i="0" u="none" strike="noStrike" dirty="0">
                          <a:solidFill>
                            <a:srgbClr val="FF8B01"/>
                          </a:solidFill>
                          <a:effectLst/>
                          <a:latin typeface="Calibri" panose="020F0502020204030204" pitchFamily="34" charset="0"/>
                        </a:rPr>
                        <a:t> </a:t>
                      </a:r>
                      <a:r>
                        <a:rPr lang="en-US" sz="1400" b="0" i="0" u="none" strike="noStrike" dirty="0" err="1">
                          <a:solidFill>
                            <a:srgbClr val="FF8B01"/>
                          </a:solidFill>
                          <a:effectLst/>
                          <a:latin typeface="Calibri" panose="020F0502020204030204" pitchFamily="34" charset="0"/>
                        </a:rPr>
                        <a:t>dari</a:t>
                      </a:r>
                      <a:r>
                        <a:rPr lang="en-US" sz="1400" b="0" i="0" u="none" strike="noStrike" dirty="0">
                          <a:solidFill>
                            <a:srgbClr val="FF8B01"/>
                          </a:solidFill>
                          <a:effectLst/>
                          <a:latin typeface="Calibri" panose="020F0502020204030204" pitchFamily="34" charset="0"/>
                        </a:rPr>
                        <a:t> </a:t>
                      </a:r>
                      <a:r>
                        <a:rPr lang="en-US" sz="1400" b="0" i="0" u="none" strike="noStrike" dirty="0" err="1">
                          <a:solidFill>
                            <a:srgbClr val="FF8B01"/>
                          </a:solidFill>
                          <a:effectLst/>
                          <a:latin typeface="Calibri" panose="020F0502020204030204" pitchFamily="34" charset="0"/>
                        </a:rPr>
                        <a:t>waktu</a:t>
                      </a:r>
                      <a:r>
                        <a:rPr lang="en-US" sz="1400" b="0" i="0" u="none" strike="noStrike" dirty="0">
                          <a:solidFill>
                            <a:srgbClr val="FF8B01"/>
                          </a:solidFill>
                          <a:effectLst/>
                          <a:latin typeface="Calibri" panose="020F0502020204030204" pitchFamily="34" charset="0"/>
                        </a:rPr>
                        <a:t> </a:t>
                      </a:r>
                      <a:r>
                        <a:rPr lang="en-US" sz="1400" b="0" i="0" u="none" strike="noStrike" dirty="0" err="1">
                          <a:solidFill>
                            <a:srgbClr val="FF8B01"/>
                          </a:solidFill>
                          <a:effectLst/>
                          <a:latin typeface="Calibri" panose="020F0502020204030204" pitchFamily="34" charset="0"/>
                        </a:rPr>
                        <a:t>pendaftaran</a:t>
                      </a:r>
                      <a:r>
                        <a:rPr lang="en-US" sz="1400" b="0" i="0" u="none" strike="noStrike" dirty="0">
                          <a:solidFill>
                            <a:srgbClr val="FF8B01"/>
                          </a:solidFill>
                          <a:effectLst/>
                          <a:latin typeface="Calibri" panose="020F0502020204030204" pitchFamily="34" charset="0"/>
                        </a:rPr>
                        <a:t> </a:t>
                      </a:r>
                      <a:r>
                        <a:rPr lang="en-US" sz="1400" b="0" i="0" u="none" strike="noStrike" dirty="0" err="1">
                          <a:solidFill>
                            <a:srgbClr val="FF8B01"/>
                          </a:solidFill>
                          <a:effectLst/>
                          <a:latin typeface="Calibri" panose="020F0502020204030204" pitchFamily="34" charset="0"/>
                        </a:rPr>
                        <a:t>ya</a:t>
                      </a:r>
                      <a:r>
                        <a:rPr lang="en-US" sz="1400" b="0" i="0" u="none" strike="noStrike" dirty="0">
                          <a:solidFill>
                            <a:srgbClr val="FF8B01"/>
                          </a:solidFill>
                          <a:effectLst/>
                          <a:latin typeface="Calibri" panose="020F0502020204030204" pitchFamily="34" charset="0"/>
                        </a:rPr>
                        <a:t>!</a:t>
                      </a:r>
                      <a:endParaRPr lang="en-US" dirty="0">
                        <a:solidFill>
                          <a:srgbClr val="FF8B01"/>
                        </a:solidFill>
                        <a:effectLst/>
                      </a:endParaRPr>
                    </a:p>
                  </a:txBody>
                  <a:tcPr marL="25400" marR="254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33952306"/>
                  </a:ext>
                </a:extLst>
              </a:tr>
            </a:tbl>
          </a:graphicData>
        </a:graphic>
      </p:graphicFrame>
    </p:spTree>
    <p:extLst>
      <p:ext uri="{BB962C8B-B14F-4D97-AF65-F5344CB8AC3E}">
        <p14:creationId xmlns:p14="http://schemas.microsoft.com/office/powerpoint/2010/main" val="24931141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107BF77-047F-4A95-BB9F-00B647E20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973" y="-125583"/>
            <a:ext cx="3236370" cy="1725783"/>
          </a:xfrm>
          <a:prstGeom prst="rect">
            <a:avLst/>
          </a:prstGeom>
        </p:spPr>
      </p:pic>
      <p:pic>
        <p:nvPicPr>
          <p:cNvPr id="7" name="Picture 6">
            <a:extLst>
              <a:ext uri="{FF2B5EF4-FFF2-40B4-BE49-F238E27FC236}">
                <a16:creationId xmlns="" xmlns:a16="http://schemas.microsoft.com/office/drawing/2014/main" id="{72DE5109-658E-4CDF-BA8D-2B9DA09DA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9858" y="0"/>
            <a:ext cx="882142" cy="1473958"/>
          </a:xfrm>
          <a:prstGeom prst="rect">
            <a:avLst/>
          </a:prstGeom>
        </p:spPr>
      </p:pic>
      <p:sp>
        <p:nvSpPr>
          <p:cNvPr id="2" name="TextBox 1">
            <a:extLst>
              <a:ext uri="{FF2B5EF4-FFF2-40B4-BE49-F238E27FC236}">
                <a16:creationId xmlns="" xmlns:a16="http://schemas.microsoft.com/office/drawing/2014/main" id="{7E83C6BE-BC1A-4A8F-9373-E51F63EAD8FA}"/>
              </a:ext>
            </a:extLst>
          </p:cNvPr>
          <p:cNvSpPr txBox="1"/>
          <p:nvPr/>
        </p:nvSpPr>
        <p:spPr>
          <a:xfrm>
            <a:off x="3184852" y="46463"/>
            <a:ext cx="6114197" cy="1200329"/>
          </a:xfrm>
          <a:prstGeom prst="rect">
            <a:avLst/>
          </a:prstGeom>
          <a:noFill/>
        </p:spPr>
        <p:txBody>
          <a:bodyPr wrap="square" rtlCol="0">
            <a:spAutoFit/>
          </a:bodyPr>
          <a:lstStyle/>
          <a:p>
            <a:pPr algn="ctr"/>
            <a:r>
              <a:rPr lang="en-US" sz="3600" dirty="0">
                <a:solidFill>
                  <a:srgbClr val="FF8B01"/>
                </a:solidFill>
                <a:latin typeface="Franklin Gothic Heavy" panose="020B0903020102020204" pitchFamily="34" charset="0"/>
              </a:rPr>
              <a:t>REPORT</a:t>
            </a:r>
          </a:p>
          <a:p>
            <a:pPr algn="ctr"/>
            <a:r>
              <a:rPr lang="en-US" sz="3600" dirty="0">
                <a:solidFill>
                  <a:srgbClr val="FF8B01"/>
                </a:solidFill>
                <a:latin typeface="Franklin Gothic Heavy" panose="020B0903020102020204" pitchFamily="34" charset="0"/>
              </a:rPr>
              <a:t>MEDIA PARTNER</a:t>
            </a:r>
          </a:p>
        </p:txBody>
      </p:sp>
      <p:sp>
        <p:nvSpPr>
          <p:cNvPr id="3" name="Rectangle 2">
            <a:extLst>
              <a:ext uri="{FF2B5EF4-FFF2-40B4-BE49-F238E27FC236}">
                <a16:creationId xmlns="" xmlns:a16="http://schemas.microsoft.com/office/drawing/2014/main" id="{6574479C-ACD4-41E6-AF25-3F1FB57D229F}"/>
              </a:ext>
            </a:extLst>
          </p:cNvPr>
          <p:cNvSpPr/>
          <p:nvPr/>
        </p:nvSpPr>
        <p:spPr>
          <a:xfrm>
            <a:off x="3179927" y="121453"/>
            <a:ext cx="6114197" cy="1105469"/>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3">
            <a:extLst>
              <a:ext uri="{FF2B5EF4-FFF2-40B4-BE49-F238E27FC236}">
                <a16:creationId xmlns="" xmlns:a16="http://schemas.microsoft.com/office/drawing/2014/main" id="{81190662-F2EB-4CE9-B9CB-55C3C54DB479}"/>
              </a:ext>
            </a:extLst>
          </p:cNvPr>
          <p:cNvSpPr>
            <a:spLocks noChangeArrowheads="1"/>
          </p:cNvSpPr>
          <p:nvPr/>
        </p:nvSpPr>
        <p:spPr bwMode="auto">
          <a:xfrm>
            <a:off x="4637088" y="1825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9" name="Table 8">
            <a:extLst>
              <a:ext uri="{FF2B5EF4-FFF2-40B4-BE49-F238E27FC236}">
                <a16:creationId xmlns="" xmlns:a16="http://schemas.microsoft.com/office/drawing/2014/main" id="{12A78F60-3DE5-4466-A2D4-27D28E87580B}"/>
              </a:ext>
            </a:extLst>
          </p:cNvPr>
          <p:cNvGraphicFramePr>
            <a:graphicFrameLocks noGrp="1"/>
          </p:cNvGraphicFramePr>
          <p:nvPr>
            <p:extLst>
              <p:ext uri="{D42A27DB-BD31-4B8C-83A1-F6EECF244321}">
                <p14:modId xmlns:p14="http://schemas.microsoft.com/office/powerpoint/2010/main" val="2697248075"/>
              </p:ext>
            </p:extLst>
          </p:nvPr>
        </p:nvGraphicFramePr>
        <p:xfrm>
          <a:off x="1062217" y="1349077"/>
          <a:ext cx="4857462" cy="5421053"/>
        </p:xfrm>
        <a:graphic>
          <a:graphicData uri="http://schemas.openxmlformats.org/drawingml/2006/table">
            <a:tbl>
              <a:tblPr/>
              <a:tblGrid>
                <a:gridCol w="450565">
                  <a:extLst>
                    <a:ext uri="{9D8B030D-6E8A-4147-A177-3AD203B41FA5}">
                      <a16:colId xmlns="" xmlns:a16="http://schemas.microsoft.com/office/drawing/2014/main" val="3354247776"/>
                    </a:ext>
                  </a:extLst>
                </a:gridCol>
                <a:gridCol w="1308448">
                  <a:extLst>
                    <a:ext uri="{9D8B030D-6E8A-4147-A177-3AD203B41FA5}">
                      <a16:colId xmlns="" xmlns:a16="http://schemas.microsoft.com/office/drawing/2014/main" val="2016029103"/>
                    </a:ext>
                  </a:extLst>
                </a:gridCol>
                <a:gridCol w="734268">
                  <a:extLst>
                    <a:ext uri="{9D8B030D-6E8A-4147-A177-3AD203B41FA5}">
                      <a16:colId xmlns="" xmlns:a16="http://schemas.microsoft.com/office/drawing/2014/main" val="2345669892"/>
                    </a:ext>
                  </a:extLst>
                </a:gridCol>
                <a:gridCol w="847232">
                  <a:extLst>
                    <a:ext uri="{9D8B030D-6E8A-4147-A177-3AD203B41FA5}">
                      <a16:colId xmlns="" xmlns:a16="http://schemas.microsoft.com/office/drawing/2014/main" val="2938544506"/>
                    </a:ext>
                  </a:extLst>
                </a:gridCol>
                <a:gridCol w="1516949">
                  <a:extLst>
                    <a:ext uri="{9D8B030D-6E8A-4147-A177-3AD203B41FA5}">
                      <a16:colId xmlns="" xmlns:a16="http://schemas.microsoft.com/office/drawing/2014/main" val="2308022167"/>
                    </a:ext>
                  </a:extLst>
                </a:gridCol>
              </a:tblGrid>
              <a:tr h="220350">
                <a:tc gridSpan="5">
                  <a:txBody>
                    <a:bodyPr/>
                    <a:lstStyle/>
                    <a:p>
                      <a:pPr algn="ctr" rtl="0" fontAlgn="b">
                        <a:spcBef>
                          <a:spcPts val="0"/>
                        </a:spcBef>
                        <a:spcAft>
                          <a:spcPts val="0"/>
                        </a:spcAft>
                      </a:pPr>
                      <a:r>
                        <a:rPr lang="en-US" sz="1200" b="1" i="0" u="none" strike="noStrike" dirty="0">
                          <a:solidFill>
                            <a:srgbClr val="000000"/>
                          </a:solidFill>
                          <a:effectLst/>
                          <a:latin typeface="Calibri" panose="020F0502020204030204" pitchFamily="34" charset="0"/>
                        </a:rPr>
                        <a:t>REPORT MEDIA PARTNER</a:t>
                      </a:r>
                      <a:endParaRPr lang="en-US" sz="1200" dirty="0">
                        <a:effectLst/>
                      </a:endParaRPr>
                    </a:p>
                  </a:txBody>
                  <a:tcPr marL="14907" marR="14907" marT="26833" marB="26833"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934892998"/>
                  </a:ext>
                </a:extLst>
              </a:tr>
              <a:tr h="374597">
                <a:tc>
                  <a:txBody>
                    <a:bodyPr/>
                    <a:lstStyle/>
                    <a:p>
                      <a:pPr algn="ctr" rtl="0" fontAlgn="b">
                        <a:spcBef>
                          <a:spcPts val="0"/>
                        </a:spcBef>
                        <a:spcAft>
                          <a:spcPts val="0"/>
                        </a:spcAft>
                      </a:pPr>
                      <a:r>
                        <a:rPr lang="en-US" sz="1200" b="1" i="0" u="none" strike="noStrike" dirty="0">
                          <a:solidFill>
                            <a:srgbClr val="000000"/>
                          </a:solidFill>
                          <a:effectLst/>
                          <a:latin typeface="Calibri" panose="020F0502020204030204" pitchFamily="34" charset="0"/>
                        </a:rPr>
                        <a:t>No</a:t>
                      </a:r>
                      <a:endParaRPr lang="en-US" sz="1200" dirty="0">
                        <a:effectLst/>
                      </a:endParaRPr>
                    </a:p>
                  </a:txBody>
                  <a:tcPr marL="14907" marR="14907" marT="26833" marB="26833"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FFFF"/>
                    </a:solidFill>
                  </a:tcPr>
                </a:tc>
                <a:tc>
                  <a:txBody>
                    <a:bodyPr/>
                    <a:lstStyle/>
                    <a:p>
                      <a:pPr algn="ctr" rtl="0" fontAlgn="b">
                        <a:spcBef>
                          <a:spcPts val="0"/>
                        </a:spcBef>
                        <a:spcAft>
                          <a:spcPts val="0"/>
                        </a:spcAft>
                      </a:pPr>
                      <a:r>
                        <a:rPr lang="en-US" sz="1200" b="1" i="0" u="none" strike="noStrike" dirty="0">
                          <a:solidFill>
                            <a:srgbClr val="000000"/>
                          </a:solidFill>
                          <a:effectLst/>
                          <a:latin typeface="Calibri" panose="020F0502020204030204" pitchFamily="34" charset="0"/>
                        </a:rPr>
                        <a:t>Username</a:t>
                      </a:r>
                      <a:endParaRPr lang="en-US" sz="1200" dirty="0">
                        <a:effectLst/>
                      </a:endParaRPr>
                    </a:p>
                  </a:txBody>
                  <a:tcPr marL="14907" marR="14907" marT="26833" marB="26833"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FFFF"/>
                    </a:solidFill>
                  </a:tcPr>
                </a:tc>
                <a:tc>
                  <a:txBody>
                    <a:bodyPr/>
                    <a:lstStyle/>
                    <a:p>
                      <a:pPr algn="ctr" rtl="0" fontAlgn="b">
                        <a:spcBef>
                          <a:spcPts val="0"/>
                        </a:spcBef>
                        <a:spcAft>
                          <a:spcPts val="0"/>
                        </a:spcAft>
                      </a:pPr>
                      <a:r>
                        <a:rPr lang="en-US" sz="1200" b="1" i="0" u="none" strike="noStrike" dirty="0" err="1">
                          <a:solidFill>
                            <a:srgbClr val="000000"/>
                          </a:solidFill>
                          <a:effectLst/>
                          <a:latin typeface="Calibri" panose="020F0502020204030204" pitchFamily="34" charset="0"/>
                        </a:rPr>
                        <a:t>Tanggal</a:t>
                      </a:r>
                      <a:endParaRPr lang="en-US" sz="1200" dirty="0">
                        <a:effectLst/>
                      </a:endParaRPr>
                    </a:p>
                  </a:txBody>
                  <a:tcPr marL="14907" marR="14907" marT="26833" marB="26833"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FFFF"/>
                    </a:solidFill>
                  </a:tcPr>
                </a:tc>
                <a:tc>
                  <a:txBody>
                    <a:bodyPr/>
                    <a:lstStyle/>
                    <a:p>
                      <a:pPr algn="ctr" rtl="0" fontAlgn="b">
                        <a:spcBef>
                          <a:spcPts val="0"/>
                        </a:spcBef>
                        <a:spcAft>
                          <a:spcPts val="0"/>
                        </a:spcAft>
                      </a:pPr>
                      <a:r>
                        <a:rPr lang="en-US" sz="1200" b="1" i="0" u="none" strike="noStrike" dirty="0" err="1">
                          <a:solidFill>
                            <a:srgbClr val="000000"/>
                          </a:solidFill>
                          <a:effectLst/>
                          <a:latin typeface="Calibri" panose="020F0502020204030204" pitchFamily="34" charset="0"/>
                        </a:rPr>
                        <a:t>Bentuk</a:t>
                      </a:r>
                      <a:r>
                        <a:rPr lang="en-US" sz="1200" b="1" i="0" u="none" strike="noStrike" dirty="0">
                          <a:solidFill>
                            <a:srgbClr val="000000"/>
                          </a:solidFill>
                          <a:effectLst/>
                          <a:latin typeface="Calibri" panose="020F0502020204030204" pitchFamily="34" charset="0"/>
                        </a:rPr>
                        <a:t> Posting</a:t>
                      </a:r>
                      <a:endParaRPr lang="en-US" sz="1200" dirty="0">
                        <a:effectLst/>
                      </a:endParaRPr>
                    </a:p>
                  </a:txBody>
                  <a:tcPr marL="14907" marR="14907" marT="26833" marB="26833"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FFFF"/>
                    </a:solidFill>
                  </a:tcPr>
                </a:tc>
                <a:tc>
                  <a:txBody>
                    <a:bodyPr/>
                    <a:lstStyle/>
                    <a:p>
                      <a:pPr algn="ctr" rtl="0" fontAlgn="b">
                        <a:spcBef>
                          <a:spcPts val="0"/>
                        </a:spcBef>
                        <a:spcAft>
                          <a:spcPts val="0"/>
                        </a:spcAft>
                      </a:pPr>
                      <a:r>
                        <a:rPr lang="en-US" sz="1200" b="1" i="0" u="none" strike="noStrike" dirty="0">
                          <a:solidFill>
                            <a:srgbClr val="000000"/>
                          </a:solidFill>
                          <a:effectLst/>
                          <a:latin typeface="Calibri" panose="020F0502020204030204" pitchFamily="34" charset="0"/>
                        </a:rPr>
                        <a:t>Visual</a:t>
                      </a:r>
                      <a:endParaRPr lang="en-US" sz="1200" dirty="0">
                        <a:effectLst/>
                      </a:endParaRPr>
                    </a:p>
                  </a:txBody>
                  <a:tcPr marL="14907" marR="14907" marT="26833" marB="26833"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solidFill>
                      <a:srgbClr val="00FFFF"/>
                    </a:solidFill>
                  </a:tcPr>
                </a:tc>
                <a:extLst>
                  <a:ext uri="{0D108BD9-81ED-4DB2-BD59-A6C34878D82A}">
                    <a16:rowId xmlns="" xmlns:a16="http://schemas.microsoft.com/office/drawing/2014/main" val="151167111"/>
                  </a:ext>
                </a:extLst>
              </a:tr>
              <a:tr h="1599837">
                <a:tc>
                  <a:txBody>
                    <a:bodyPr/>
                    <a:lstStyle/>
                    <a:p>
                      <a:pPr algn="ctr" rtl="0" fontAlgn="ctr">
                        <a:spcBef>
                          <a:spcPts val="0"/>
                        </a:spcBef>
                        <a:spcAft>
                          <a:spcPts val="0"/>
                        </a:spcAft>
                      </a:pPr>
                      <a:r>
                        <a:rPr lang="en-US" sz="1200" b="0" i="0" u="none" strike="noStrike" dirty="0">
                          <a:solidFill>
                            <a:srgbClr val="FF8B01"/>
                          </a:solidFill>
                          <a:effectLst/>
                          <a:latin typeface="Calibri" panose="020F0502020204030204" pitchFamily="34" charset="0"/>
                        </a:rPr>
                        <a:t>1</a:t>
                      </a:r>
                      <a:endParaRPr lang="en-US" sz="1200" dirty="0">
                        <a:solidFill>
                          <a:srgbClr val="FF8B01"/>
                        </a:solidFill>
                        <a:effectLst/>
                      </a:endParaRPr>
                    </a:p>
                  </a:txBody>
                  <a:tcPr marL="14907" marR="14907" marT="26833" marB="26833"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err="1">
                          <a:solidFill>
                            <a:srgbClr val="FF8B01"/>
                          </a:solidFill>
                          <a:effectLst/>
                          <a:latin typeface="Calibri" panose="020F0502020204030204" pitchFamily="34" charset="0"/>
                        </a:rPr>
                        <a:t>revivaltournament</a:t>
                      </a:r>
                      <a:endParaRPr lang="en-US" sz="1200" dirty="0">
                        <a:solidFill>
                          <a:srgbClr val="FF8B01"/>
                        </a:solidFill>
                        <a:effectLst/>
                      </a:endParaRPr>
                    </a:p>
                  </a:txBody>
                  <a:tcPr marL="14907" marR="14907" marT="26833" marB="26833"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a:solidFill>
                            <a:srgbClr val="FF8B01"/>
                          </a:solidFill>
                          <a:effectLst/>
                          <a:latin typeface="Calibri" panose="020F0502020204030204" pitchFamily="34" charset="0"/>
                        </a:rPr>
                        <a:t>1 May 2020</a:t>
                      </a:r>
                      <a:endParaRPr lang="en-US" sz="1200" dirty="0">
                        <a:solidFill>
                          <a:srgbClr val="FF8B01"/>
                        </a:solidFill>
                        <a:effectLst/>
                      </a:endParaRPr>
                    </a:p>
                  </a:txBody>
                  <a:tcPr marL="14907" marR="14907" marT="26833" marB="26833"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a:solidFill>
                            <a:srgbClr val="FF8B01"/>
                          </a:solidFill>
                          <a:effectLst/>
                          <a:latin typeface="Calibri" panose="020F0502020204030204" pitchFamily="34" charset="0"/>
                        </a:rPr>
                        <a:t>Feeds</a:t>
                      </a:r>
                      <a:endParaRPr lang="en-US" sz="1200" dirty="0">
                        <a:solidFill>
                          <a:srgbClr val="FF8B01"/>
                        </a:solidFill>
                        <a:effectLst/>
                      </a:endParaRPr>
                    </a:p>
                  </a:txBody>
                  <a:tcPr marL="14907" marR="14907" marT="26833" marB="26833"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rtl="0" fontAlgn="base">
                        <a:spcBef>
                          <a:spcPts val="0"/>
                        </a:spcBef>
                        <a:spcAft>
                          <a:spcPts val="0"/>
                        </a:spcAft>
                      </a:pPr>
                      <a:endParaRPr lang="en-US" sz="1200" b="0" i="0" u="none" strike="noStrike" dirty="0">
                        <a:solidFill>
                          <a:srgbClr val="FF8B01"/>
                        </a:solidFill>
                        <a:effectLst/>
                        <a:latin typeface="Calibri" panose="020F0502020204030204" pitchFamily="34" charset="0"/>
                      </a:endParaRPr>
                    </a:p>
                  </a:txBody>
                  <a:tcPr marL="37267" marR="37267" marT="37267" marB="37267" anchor="b">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31645132"/>
                  </a:ext>
                </a:extLst>
              </a:tr>
              <a:tr h="1599837">
                <a:tc>
                  <a:txBody>
                    <a:bodyPr/>
                    <a:lstStyle/>
                    <a:p>
                      <a:pPr algn="ctr" rtl="0" fontAlgn="ctr">
                        <a:spcBef>
                          <a:spcPts val="0"/>
                        </a:spcBef>
                        <a:spcAft>
                          <a:spcPts val="0"/>
                        </a:spcAft>
                      </a:pPr>
                      <a:r>
                        <a:rPr lang="en-US" sz="1200" b="0" i="0" u="none" strike="noStrike">
                          <a:solidFill>
                            <a:srgbClr val="FF8B01"/>
                          </a:solidFill>
                          <a:effectLst/>
                          <a:latin typeface="Calibri" panose="020F0502020204030204" pitchFamily="34" charset="0"/>
                        </a:rPr>
                        <a:t>2</a:t>
                      </a:r>
                      <a:endParaRPr lang="en-US" sz="1200">
                        <a:solidFill>
                          <a:srgbClr val="FF8B01"/>
                        </a:solidFill>
                        <a:effectLst/>
                      </a:endParaRPr>
                    </a:p>
                  </a:txBody>
                  <a:tcPr marL="14907" marR="14907" marT="26833" marB="26833"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a:solidFill>
                            <a:srgbClr val="FF8B01"/>
                          </a:solidFill>
                          <a:effectLst/>
                          <a:latin typeface="Calibri" panose="020F0502020204030204" pitchFamily="34" charset="0"/>
                        </a:rPr>
                        <a:t>revivaltournament</a:t>
                      </a:r>
                      <a:endParaRPr lang="en-US" sz="1200">
                        <a:solidFill>
                          <a:srgbClr val="FF8B01"/>
                        </a:solidFill>
                        <a:effectLst/>
                      </a:endParaRPr>
                    </a:p>
                  </a:txBody>
                  <a:tcPr marL="14907" marR="14907" marT="26833" marB="26833"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a:solidFill>
                            <a:srgbClr val="FF8B01"/>
                          </a:solidFill>
                          <a:effectLst/>
                          <a:latin typeface="Calibri" panose="020F0502020204030204" pitchFamily="34" charset="0"/>
                        </a:rPr>
                        <a:t>5 May 2020</a:t>
                      </a:r>
                      <a:endParaRPr lang="en-US" sz="1200">
                        <a:solidFill>
                          <a:srgbClr val="FF8B01"/>
                        </a:solidFill>
                        <a:effectLst/>
                      </a:endParaRPr>
                    </a:p>
                  </a:txBody>
                  <a:tcPr marL="14907" marR="14907" marT="26833" marB="26833"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a:solidFill>
                            <a:srgbClr val="FF8B01"/>
                          </a:solidFill>
                          <a:effectLst/>
                          <a:latin typeface="Calibri" panose="020F0502020204030204" pitchFamily="34" charset="0"/>
                        </a:rPr>
                        <a:t>Feeds</a:t>
                      </a:r>
                      <a:endParaRPr lang="en-US" sz="1200">
                        <a:solidFill>
                          <a:srgbClr val="FF8B01"/>
                        </a:solidFill>
                        <a:effectLst/>
                      </a:endParaRPr>
                    </a:p>
                  </a:txBody>
                  <a:tcPr marL="14907" marR="14907" marT="26833" marB="26833"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rtl="0" fontAlgn="base">
                        <a:spcBef>
                          <a:spcPts val="0"/>
                        </a:spcBef>
                        <a:spcAft>
                          <a:spcPts val="0"/>
                        </a:spcAft>
                      </a:pPr>
                      <a:endParaRPr lang="en-US" sz="1200" b="0" i="0" u="none" strike="noStrike" dirty="0">
                        <a:solidFill>
                          <a:srgbClr val="FF8B01"/>
                        </a:solidFill>
                        <a:effectLst/>
                        <a:latin typeface="Calibri" panose="020F0502020204030204" pitchFamily="34" charset="0"/>
                      </a:endParaRPr>
                    </a:p>
                  </a:txBody>
                  <a:tcPr marL="37267" marR="37267" marT="37267" marB="37267"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03267391"/>
                  </a:ext>
                </a:extLst>
              </a:tr>
              <a:tr h="1565407">
                <a:tc>
                  <a:txBody>
                    <a:bodyPr/>
                    <a:lstStyle/>
                    <a:p>
                      <a:pPr algn="ctr" rtl="0" fontAlgn="ctr">
                        <a:spcBef>
                          <a:spcPts val="0"/>
                        </a:spcBef>
                        <a:spcAft>
                          <a:spcPts val="0"/>
                        </a:spcAft>
                      </a:pPr>
                      <a:r>
                        <a:rPr lang="en-US" sz="1200" b="0" i="0" u="none" strike="noStrike">
                          <a:solidFill>
                            <a:srgbClr val="FF8B01"/>
                          </a:solidFill>
                          <a:effectLst/>
                          <a:latin typeface="Calibri" panose="020F0502020204030204" pitchFamily="34" charset="0"/>
                        </a:rPr>
                        <a:t>3</a:t>
                      </a:r>
                      <a:endParaRPr lang="en-US" sz="1200">
                        <a:solidFill>
                          <a:srgbClr val="FF8B01"/>
                        </a:solidFill>
                        <a:effectLst/>
                      </a:endParaRPr>
                    </a:p>
                  </a:txBody>
                  <a:tcPr marL="14907" marR="14907" marT="26833" marB="26833"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err="1">
                          <a:solidFill>
                            <a:srgbClr val="FF8B01"/>
                          </a:solidFill>
                          <a:effectLst/>
                          <a:latin typeface="Calibri" panose="020F0502020204030204" pitchFamily="34" charset="0"/>
                        </a:rPr>
                        <a:t>revivaltournament</a:t>
                      </a:r>
                      <a:endParaRPr lang="en-US" sz="1200" dirty="0">
                        <a:solidFill>
                          <a:srgbClr val="FF8B01"/>
                        </a:solidFill>
                        <a:effectLst/>
                      </a:endParaRPr>
                    </a:p>
                  </a:txBody>
                  <a:tcPr marL="14907" marR="14907" marT="26833" marB="26833"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a:solidFill>
                            <a:srgbClr val="FF8B01"/>
                          </a:solidFill>
                          <a:effectLst/>
                          <a:latin typeface="Calibri" panose="020F0502020204030204" pitchFamily="34" charset="0"/>
                        </a:rPr>
                        <a:t>5 May 2020</a:t>
                      </a:r>
                      <a:endParaRPr lang="en-US" sz="1200">
                        <a:solidFill>
                          <a:srgbClr val="FF8B01"/>
                        </a:solidFill>
                        <a:effectLst/>
                      </a:endParaRPr>
                    </a:p>
                  </a:txBody>
                  <a:tcPr marL="14907" marR="14907" marT="26833" marB="26833"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a:solidFill>
                            <a:srgbClr val="FF8B01"/>
                          </a:solidFill>
                          <a:effectLst/>
                          <a:latin typeface="Calibri" panose="020F0502020204030204" pitchFamily="34" charset="0"/>
                        </a:rPr>
                        <a:t>Instastory</a:t>
                      </a:r>
                      <a:endParaRPr lang="en-US" sz="1200">
                        <a:solidFill>
                          <a:srgbClr val="FF8B01"/>
                        </a:solidFill>
                        <a:effectLst/>
                      </a:endParaRPr>
                    </a:p>
                  </a:txBody>
                  <a:tcPr marL="14907" marR="14907" marT="26833" marB="26833"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rtl="0" fontAlgn="base">
                        <a:spcBef>
                          <a:spcPts val="0"/>
                        </a:spcBef>
                        <a:spcAft>
                          <a:spcPts val="0"/>
                        </a:spcAft>
                      </a:pPr>
                      <a:endParaRPr lang="en-US" sz="1200" b="0" i="0" u="none" strike="noStrike" dirty="0">
                        <a:solidFill>
                          <a:srgbClr val="FF8B01"/>
                        </a:solidFill>
                        <a:effectLst/>
                        <a:latin typeface="Calibri" panose="020F0502020204030204" pitchFamily="34" charset="0"/>
                      </a:endParaRPr>
                    </a:p>
                  </a:txBody>
                  <a:tcPr marL="37267" marR="37267" marT="37267" marB="37267"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81524119"/>
                  </a:ext>
                </a:extLst>
              </a:tr>
            </a:tbl>
          </a:graphicData>
        </a:graphic>
      </p:graphicFrame>
      <p:pic>
        <p:nvPicPr>
          <p:cNvPr id="18436" name="Picture 4">
            <a:extLst>
              <a:ext uri="{FF2B5EF4-FFF2-40B4-BE49-F238E27FC236}">
                <a16:creationId xmlns="" xmlns:a16="http://schemas.microsoft.com/office/drawing/2014/main" id="{7E7DED16-E357-48AF-8BDF-B605934ACD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3175" y="2054225"/>
            <a:ext cx="826225" cy="1467262"/>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a:extLst>
              <a:ext uri="{FF2B5EF4-FFF2-40B4-BE49-F238E27FC236}">
                <a16:creationId xmlns="" xmlns:a16="http://schemas.microsoft.com/office/drawing/2014/main" id="{C3666ED9-CF3C-4AC8-8C34-DECF17767A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3175" y="3670939"/>
            <a:ext cx="826225" cy="1467262"/>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a:extLst>
              <a:ext uri="{FF2B5EF4-FFF2-40B4-BE49-F238E27FC236}">
                <a16:creationId xmlns="" xmlns:a16="http://schemas.microsoft.com/office/drawing/2014/main" id="{85D680D2-AF62-4553-8D6E-1EBDF6DE4F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3174" y="5250778"/>
            <a:ext cx="826225" cy="146726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a:extLst>
              <a:ext uri="{FF2B5EF4-FFF2-40B4-BE49-F238E27FC236}">
                <a16:creationId xmlns="" xmlns:a16="http://schemas.microsoft.com/office/drawing/2014/main" id="{3905761E-6CFD-49F7-B4C5-91510A4D5159}"/>
              </a:ext>
            </a:extLst>
          </p:cNvPr>
          <p:cNvGraphicFramePr>
            <a:graphicFrameLocks noGrp="1"/>
          </p:cNvGraphicFramePr>
          <p:nvPr>
            <p:extLst>
              <p:ext uri="{D42A27DB-BD31-4B8C-83A1-F6EECF244321}">
                <p14:modId xmlns:p14="http://schemas.microsoft.com/office/powerpoint/2010/main" val="3632781346"/>
              </p:ext>
            </p:extLst>
          </p:nvPr>
        </p:nvGraphicFramePr>
        <p:xfrm>
          <a:off x="6601075" y="1503888"/>
          <a:ext cx="4528708" cy="5266242"/>
        </p:xfrm>
        <a:graphic>
          <a:graphicData uri="http://schemas.openxmlformats.org/drawingml/2006/table">
            <a:tbl>
              <a:tblPr/>
              <a:tblGrid>
                <a:gridCol w="397304">
                  <a:extLst>
                    <a:ext uri="{9D8B030D-6E8A-4147-A177-3AD203B41FA5}">
                      <a16:colId xmlns="" xmlns:a16="http://schemas.microsoft.com/office/drawing/2014/main" val="2126482801"/>
                    </a:ext>
                  </a:extLst>
                </a:gridCol>
                <a:gridCol w="1242661">
                  <a:extLst>
                    <a:ext uri="{9D8B030D-6E8A-4147-A177-3AD203B41FA5}">
                      <a16:colId xmlns="" xmlns:a16="http://schemas.microsoft.com/office/drawing/2014/main" val="3759020509"/>
                    </a:ext>
                  </a:extLst>
                </a:gridCol>
                <a:gridCol w="684572">
                  <a:extLst>
                    <a:ext uri="{9D8B030D-6E8A-4147-A177-3AD203B41FA5}">
                      <a16:colId xmlns="" xmlns:a16="http://schemas.microsoft.com/office/drawing/2014/main" val="2825511692"/>
                    </a:ext>
                  </a:extLst>
                </a:gridCol>
                <a:gridCol w="789891">
                  <a:extLst>
                    <a:ext uri="{9D8B030D-6E8A-4147-A177-3AD203B41FA5}">
                      <a16:colId xmlns="" xmlns:a16="http://schemas.microsoft.com/office/drawing/2014/main" val="3442305680"/>
                    </a:ext>
                  </a:extLst>
                </a:gridCol>
                <a:gridCol w="1414280">
                  <a:extLst>
                    <a:ext uri="{9D8B030D-6E8A-4147-A177-3AD203B41FA5}">
                      <a16:colId xmlns="" xmlns:a16="http://schemas.microsoft.com/office/drawing/2014/main" val="280209249"/>
                    </a:ext>
                  </a:extLst>
                </a:gridCol>
              </a:tblGrid>
              <a:tr h="1648626">
                <a:tc>
                  <a:txBody>
                    <a:bodyPr/>
                    <a:lstStyle/>
                    <a:p>
                      <a:pPr algn="ctr" rtl="0" fontAlgn="ctr">
                        <a:spcBef>
                          <a:spcPts val="0"/>
                        </a:spcBef>
                        <a:spcAft>
                          <a:spcPts val="0"/>
                        </a:spcAft>
                      </a:pPr>
                      <a:r>
                        <a:rPr lang="en-US" sz="1200" b="0" i="0" u="none" strike="noStrike" dirty="0">
                          <a:solidFill>
                            <a:srgbClr val="FF8B01"/>
                          </a:solidFill>
                          <a:effectLst/>
                          <a:latin typeface="Calibri" panose="020F0502020204030204" pitchFamily="34" charset="0"/>
                        </a:rPr>
                        <a:t>4</a:t>
                      </a:r>
                      <a:endParaRPr lang="en-US" sz="1200" dirty="0">
                        <a:solidFill>
                          <a:srgbClr val="FF8B01"/>
                        </a:solidFill>
                        <a:effectLst/>
                      </a:endParaRPr>
                    </a:p>
                  </a:txBody>
                  <a:tcPr marL="14402" marR="14402" marT="25924" marB="25924"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err="1">
                          <a:solidFill>
                            <a:srgbClr val="FF8B01"/>
                          </a:solidFill>
                          <a:effectLst/>
                          <a:latin typeface="Calibri" panose="020F0502020204030204" pitchFamily="34" charset="0"/>
                        </a:rPr>
                        <a:t>revivaltvid</a:t>
                      </a:r>
                      <a:endParaRPr lang="en-US" sz="1200" dirty="0">
                        <a:solidFill>
                          <a:srgbClr val="FF8B01"/>
                        </a:solidFill>
                        <a:effectLst/>
                      </a:endParaRPr>
                    </a:p>
                  </a:txBody>
                  <a:tcPr marL="14402" marR="14402" marT="25924" marB="25924"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a:solidFill>
                            <a:srgbClr val="FF8B01"/>
                          </a:solidFill>
                          <a:effectLst/>
                          <a:latin typeface="Calibri" panose="020F0502020204030204" pitchFamily="34" charset="0"/>
                        </a:rPr>
                        <a:t>5 May 2020</a:t>
                      </a:r>
                      <a:endParaRPr lang="en-US" sz="1200" dirty="0">
                        <a:solidFill>
                          <a:srgbClr val="FF8B01"/>
                        </a:solidFill>
                        <a:effectLst/>
                      </a:endParaRPr>
                    </a:p>
                  </a:txBody>
                  <a:tcPr marL="14402" marR="14402" marT="25924" marB="25924"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a:solidFill>
                            <a:srgbClr val="FF8B01"/>
                          </a:solidFill>
                          <a:effectLst/>
                          <a:latin typeface="Calibri" panose="020F0502020204030204" pitchFamily="34" charset="0"/>
                        </a:rPr>
                        <a:t>Feeds</a:t>
                      </a:r>
                      <a:endParaRPr lang="en-US" sz="1200" dirty="0">
                        <a:solidFill>
                          <a:srgbClr val="FF8B01"/>
                        </a:solidFill>
                        <a:effectLst/>
                      </a:endParaRPr>
                    </a:p>
                  </a:txBody>
                  <a:tcPr marL="14402" marR="14402" marT="25924" marB="25924"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rtl="0" fontAlgn="base">
                        <a:spcBef>
                          <a:spcPts val="0"/>
                        </a:spcBef>
                        <a:spcAft>
                          <a:spcPts val="0"/>
                        </a:spcAft>
                      </a:pPr>
                      <a:endParaRPr lang="en-US" sz="1200" b="0" i="0" u="none" strike="noStrike" dirty="0">
                        <a:solidFill>
                          <a:srgbClr val="000000"/>
                        </a:solidFill>
                        <a:effectLst/>
                        <a:latin typeface="Calibri" panose="020F0502020204030204" pitchFamily="34" charset="0"/>
                      </a:endParaRPr>
                    </a:p>
                  </a:txBody>
                  <a:tcPr marL="36006" marR="36006" marT="36006" marB="36006"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55613402"/>
                  </a:ext>
                </a:extLst>
              </a:tr>
              <a:tr h="1729679">
                <a:tc>
                  <a:txBody>
                    <a:bodyPr/>
                    <a:lstStyle/>
                    <a:p>
                      <a:pPr algn="ctr" rtl="0" fontAlgn="ctr">
                        <a:spcBef>
                          <a:spcPts val="0"/>
                        </a:spcBef>
                        <a:spcAft>
                          <a:spcPts val="0"/>
                        </a:spcAft>
                      </a:pPr>
                      <a:r>
                        <a:rPr lang="en-US" sz="1200" b="0" i="0" u="none" strike="noStrike">
                          <a:solidFill>
                            <a:srgbClr val="FF8B01"/>
                          </a:solidFill>
                          <a:effectLst/>
                          <a:latin typeface="Calibri" panose="020F0502020204030204" pitchFamily="34" charset="0"/>
                        </a:rPr>
                        <a:t>5</a:t>
                      </a:r>
                      <a:endParaRPr lang="en-US" sz="1200">
                        <a:solidFill>
                          <a:srgbClr val="FF8B01"/>
                        </a:solidFill>
                        <a:effectLst/>
                      </a:endParaRPr>
                    </a:p>
                  </a:txBody>
                  <a:tcPr marL="14402" marR="14402" marT="25924" marB="25924"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a:solidFill>
                            <a:srgbClr val="FF8B01"/>
                          </a:solidFill>
                          <a:effectLst/>
                          <a:latin typeface="Calibri" panose="020F0502020204030204" pitchFamily="34" charset="0"/>
                        </a:rPr>
                        <a:t>revivaltvid</a:t>
                      </a:r>
                      <a:endParaRPr lang="en-US" sz="1200">
                        <a:solidFill>
                          <a:srgbClr val="FF8B01"/>
                        </a:solidFill>
                        <a:effectLst/>
                      </a:endParaRPr>
                    </a:p>
                  </a:txBody>
                  <a:tcPr marL="14402" marR="14402" marT="25924" marB="25924"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a:solidFill>
                            <a:srgbClr val="FF8B01"/>
                          </a:solidFill>
                          <a:effectLst/>
                          <a:latin typeface="Calibri" panose="020F0502020204030204" pitchFamily="34" charset="0"/>
                        </a:rPr>
                        <a:t>5 May 2020</a:t>
                      </a:r>
                      <a:endParaRPr lang="en-US" sz="1200" dirty="0">
                        <a:solidFill>
                          <a:srgbClr val="FF8B01"/>
                        </a:solidFill>
                        <a:effectLst/>
                      </a:endParaRPr>
                    </a:p>
                  </a:txBody>
                  <a:tcPr marL="14402" marR="14402" marT="25924" marB="25924"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err="1">
                          <a:solidFill>
                            <a:srgbClr val="FF8B01"/>
                          </a:solidFill>
                          <a:effectLst/>
                          <a:latin typeface="Calibri" panose="020F0502020204030204" pitchFamily="34" charset="0"/>
                        </a:rPr>
                        <a:t>Instastory</a:t>
                      </a:r>
                      <a:endParaRPr lang="en-US" sz="1200" dirty="0">
                        <a:solidFill>
                          <a:srgbClr val="FF8B01"/>
                        </a:solidFill>
                        <a:effectLst/>
                      </a:endParaRPr>
                    </a:p>
                  </a:txBody>
                  <a:tcPr marL="14402" marR="14402" marT="25924" marB="25924"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rtl="0" fontAlgn="base">
                        <a:spcBef>
                          <a:spcPts val="0"/>
                        </a:spcBef>
                        <a:spcAft>
                          <a:spcPts val="0"/>
                        </a:spcAft>
                      </a:pPr>
                      <a:endParaRPr lang="en-US" sz="1200" b="0" i="0" u="none" strike="noStrike" dirty="0">
                        <a:solidFill>
                          <a:srgbClr val="000000"/>
                        </a:solidFill>
                        <a:effectLst/>
                        <a:latin typeface="Calibri" panose="020F0502020204030204" pitchFamily="34" charset="0"/>
                      </a:endParaRPr>
                    </a:p>
                  </a:txBody>
                  <a:tcPr marL="36006" marR="36006" marT="36006" marB="36006"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74889717"/>
                  </a:ext>
                </a:extLst>
              </a:tr>
              <a:tr h="1887937">
                <a:tc>
                  <a:txBody>
                    <a:bodyPr/>
                    <a:lstStyle/>
                    <a:p>
                      <a:pPr algn="ctr" rtl="0" fontAlgn="ctr">
                        <a:spcBef>
                          <a:spcPts val="0"/>
                        </a:spcBef>
                        <a:spcAft>
                          <a:spcPts val="0"/>
                        </a:spcAft>
                      </a:pPr>
                      <a:r>
                        <a:rPr lang="en-US" sz="1200" b="0" i="0" u="none" strike="noStrike">
                          <a:solidFill>
                            <a:srgbClr val="FF8B01"/>
                          </a:solidFill>
                          <a:effectLst/>
                          <a:latin typeface="Calibri" panose="020F0502020204030204" pitchFamily="34" charset="0"/>
                        </a:rPr>
                        <a:t>6</a:t>
                      </a:r>
                      <a:endParaRPr lang="en-US" sz="1200">
                        <a:solidFill>
                          <a:srgbClr val="FF8B01"/>
                        </a:solidFill>
                        <a:effectLst/>
                      </a:endParaRPr>
                    </a:p>
                  </a:txBody>
                  <a:tcPr marL="14402" marR="14402" marT="25924" marB="25924"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a:solidFill>
                            <a:srgbClr val="FF8B01"/>
                          </a:solidFill>
                          <a:effectLst/>
                          <a:latin typeface="Calibri" panose="020F0502020204030204" pitchFamily="34" charset="0"/>
                        </a:rPr>
                        <a:t>revivaltournament</a:t>
                      </a:r>
                      <a:endParaRPr lang="en-US" sz="1200">
                        <a:solidFill>
                          <a:srgbClr val="FF8B01"/>
                        </a:solidFill>
                        <a:effectLst/>
                      </a:endParaRPr>
                    </a:p>
                  </a:txBody>
                  <a:tcPr marL="14402" marR="14402" marT="25924" marB="25924"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a:solidFill>
                            <a:srgbClr val="FF8B01"/>
                          </a:solidFill>
                          <a:effectLst/>
                          <a:latin typeface="Calibri" panose="020F0502020204030204" pitchFamily="34" charset="0"/>
                        </a:rPr>
                        <a:t>6 May 2020</a:t>
                      </a:r>
                      <a:endParaRPr lang="en-US" sz="1200">
                        <a:solidFill>
                          <a:srgbClr val="FF8B01"/>
                        </a:solidFill>
                        <a:effectLst/>
                      </a:endParaRPr>
                    </a:p>
                  </a:txBody>
                  <a:tcPr marL="14402" marR="14402" marT="25924" marB="25924"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200" b="0" i="0" u="none" strike="noStrike" dirty="0" err="1">
                          <a:solidFill>
                            <a:srgbClr val="FF8B01"/>
                          </a:solidFill>
                          <a:effectLst/>
                          <a:latin typeface="Calibri" panose="020F0502020204030204" pitchFamily="34" charset="0"/>
                        </a:rPr>
                        <a:t>Instastory</a:t>
                      </a:r>
                      <a:endParaRPr lang="en-US" sz="1200" dirty="0">
                        <a:solidFill>
                          <a:srgbClr val="FF8B01"/>
                        </a:solidFill>
                        <a:effectLst/>
                      </a:endParaRPr>
                    </a:p>
                  </a:txBody>
                  <a:tcPr marL="14402" marR="14402" marT="25924" marB="25924"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tc>
                  <a:txBody>
                    <a:bodyPr/>
                    <a:lstStyle/>
                    <a:p>
                      <a:pPr algn="ctr" rtl="0" fontAlgn="base">
                        <a:spcBef>
                          <a:spcPts val="0"/>
                        </a:spcBef>
                        <a:spcAft>
                          <a:spcPts val="0"/>
                        </a:spcAft>
                      </a:pPr>
                      <a:endParaRPr lang="en-US" sz="1200" b="0" i="0" u="none" strike="noStrike" dirty="0">
                        <a:solidFill>
                          <a:srgbClr val="000000"/>
                        </a:solidFill>
                        <a:effectLst/>
                        <a:latin typeface="Calibri" panose="020F0502020204030204" pitchFamily="34" charset="0"/>
                      </a:endParaRPr>
                    </a:p>
                  </a:txBody>
                  <a:tcPr marL="36006" marR="36006" marT="36006" marB="36006" anchor="ctr">
                    <a:lnL w="9487" cap="flat" cmpd="sng" algn="ctr">
                      <a:solidFill>
                        <a:srgbClr val="000000"/>
                      </a:solidFill>
                      <a:prstDash val="solid"/>
                      <a:round/>
                      <a:headEnd type="none" w="med" len="med"/>
                      <a:tailEnd type="none" w="med" len="med"/>
                    </a:lnL>
                    <a:lnR w="9487" cap="flat" cmpd="sng" algn="ctr">
                      <a:solidFill>
                        <a:srgbClr val="000000"/>
                      </a:solidFill>
                      <a:prstDash val="solid"/>
                      <a:round/>
                      <a:headEnd type="none" w="med" len="med"/>
                      <a:tailEnd type="none" w="med" len="med"/>
                    </a:lnR>
                    <a:lnT w="9487" cap="flat" cmpd="sng" algn="ctr">
                      <a:solidFill>
                        <a:srgbClr val="000000"/>
                      </a:solidFill>
                      <a:prstDash val="solid"/>
                      <a:round/>
                      <a:headEnd type="none" w="med" len="med"/>
                      <a:tailEnd type="none" w="med" len="med"/>
                    </a:lnT>
                    <a:lnB w="9487"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89921458"/>
                  </a:ext>
                </a:extLst>
              </a:tr>
            </a:tbl>
          </a:graphicData>
        </a:graphic>
      </p:graphicFrame>
      <p:pic>
        <p:nvPicPr>
          <p:cNvPr id="18440" name="Picture 8">
            <a:extLst>
              <a:ext uri="{FF2B5EF4-FFF2-40B4-BE49-F238E27FC236}">
                <a16:creationId xmlns="" xmlns:a16="http://schemas.microsoft.com/office/drawing/2014/main" id="{20D487D4-AC91-4C08-AC5A-9556420022C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5678" y="3192417"/>
            <a:ext cx="935651" cy="1661587"/>
          </a:xfrm>
          <a:prstGeom prst="rect">
            <a:avLst/>
          </a:prstGeom>
          <a:noFill/>
          <a:extLst>
            <a:ext uri="{909E8E84-426E-40DD-AFC4-6F175D3DCCD1}">
              <a14:hiddenFill xmlns:a14="http://schemas.microsoft.com/office/drawing/2010/main">
                <a:solidFill>
                  <a:srgbClr val="FFFFFF"/>
                </a:solidFill>
              </a14:hiddenFill>
            </a:ext>
          </a:extLst>
        </p:spPr>
      </p:pic>
      <p:pic>
        <p:nvPicPr>
          <p:cNvPr id="18441" name="Picture 9">
            <a:extLst>
              <a:ext uri="{FF2B5EF4-FFF2-40B4-BE49-F238E27FC236}">
                <a16:creationId xmlns="" xmlns:a16="http://schemas.microsoft.com/office/drawing/2014/main" id="{D4585779-AD80-4761-BCB2-E365C21C26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65678" y="1553599"/>
            <a:ext cx="861676" cy="1530216"/>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a:extLst>
              <a:ext uri="{FF2B5EF4-FFF2-40B4-BE49-F238E27FC236}">
                <a16:creationId xmlns="" xmlns:a16="http://schemas.microsoft.com/office/drawing/2014/main" id="{50F64C9E-FE02-4E70-8843-28DFE04AC02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65678" y="4992454"/>
            <a:ext cx="935651" cy="166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0988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14F71B-C846-4CF7-913E-B81D8098C72F}"/>
              </a:ext>
            </a:extLst>
          </p:cNvPr>
          <p:cNvSpPr>
            <a:spLocks noGrp="1"/>
          </p:cNvSpPr>
          <p:nvPr>
            <p:ph type="ctrTitle"/>
          </p:nvPr>
        </p:nvSpPr>
        <p:spPr/>
        <p:txBody>
          <a:bodyPr/>
          <a:lstStyle/>
          <a:p>
            <a:r>
              <a:rPr lang="en-US" b="1" dirty="0">
                <a:solidFill>
                  <a:srgbClr val="FF8B00"/>
                </a:solidFill>
              </a:rPr>
              <a:t>FUN CHARITY FESTIVAL </a:t>
            </a:r>
            <a:br>
              <a:rPr lang="en-US" b="1" dirty="0">
                <a:solidFill>
                  <a:srgbClr val="FF8B00"/>
                </a:solidFill>
              </a:rPr>
            </a:br>
            <a:r>
              <a:rPr lang="en-US" b="1" dirty="0">
                <a:solidFill>
                  <a:srgbClr val="FF8B00"/>
                </a:solidFill>
              </a:rPr>
              <a:t>(FUN FROM HOME)</a:t>
            </a:r>
          </a:p>
        </p:txBody>
      </p:sp>
      <p:sp>
        <p:nvSpPr>
          <p:cNvPr id="3" name="Subtitle 2">
            <a:extLst>
              <a:ext uri="{FF2B5EF4-FFF2-40B4-BE49-F238E27FC236}">
                <a16:creationId xmlns:a16="http://schemas.microsoft.com/office/drawing/2014/main" xmlns="" id="{9DF7C23D-A930-4EA6-8A0E-FAB728BAE2EE}"/>
              </a:ext>
            </a:extLst>
          </p:cNvPr>
          <p:cNvSpPr>
            <a:spLocks noGrp="1"/>
          </p:cNvSpPr>
          <p:nvPr>
            <p:ph type="subTitle" idx="1"/>
          </p:nvPr>
        </p:nvSpPr>
        <p:spPr>
          <a:xfrm>
            <a:off x="1524000" y="3770412"/>
            <a:ext cx="9144000" cy="1655762"/>
          </a:xfrm>
        </p:spPr>
        <p:txBody>
          <a:bodyPr>
            <a:normAutofit/>
          </a:bodyPr>
          <a:lstStyle/>
          <a:p>
            <a:r>
              <a:rPr lang="en-US" sz="4800" b="1" dirty="0">
                <a:solidFill>
                  <a:srgbClr val="FF8B00"/>
                </a:solidFill>
              </a:rPr>
              <a:t>SOCIAL MEDIA CONTENT</a:t>
            </a:r>
          </a:p>
        </p:txBody>
      </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2727" y="10126"/>
            <a:ext cx="1825625" cy="1825625"/>
          </a:xfrm>
          <a:prstGeom prst="rect">
            <a:avLst/>
          </a:prstGeom>
        </p:spPr>
      </p:pic>
    </p:spTree>
    <p:extLst>
      <p:ext uri="{BB962C8B-B14F-4D97-AF65-F5344CB8AC3E}">
        <p14:creationId xmlns:p14="http://schemas.microsoft.com/office/powerpoint/2010/main" val="18254486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14F71B-C846-4CF7-913E-B81D8098C72F}"/>
              </a:ext>
            </a:extLst>
          </p:cNvPr>
          <p:cNvSpPr>
            <a:spLocks noGrp="1"/>
          </p:cNvSpPr>
          <p:nvPr>
            <p:ph type="ctrTitle"/>
          </p:nvPr>
        </p:nvSpPr>
        <p:spPr>
          <a:xfrm>
            <a:off x="1407042" y="686428"/>
            <a:ext cx="9144000" cy="1036046"/>
          </a:xfrm>
        </p:spPr>
        <p:txBody>
          <a:bodyPr>
            <a:normAutofit fontScale="90000"/>
          </a:bodyPr>
          <a:lstStyle/>
          <a:p>
            <a:r>
              <a:rPr lang="en-US" sz="4000" b="1" dirty="0" err="1">
                <a:solidFill>
                  <a:srgbClr val="FF8B00"/>
                </a:solidFill>
              </a:rPr>
              <a:t>Persiapan</a:t>
            </a:r>
            <a:r>
              <a:rPr lang="en-US" sz="4000" b="1" dirty="0">
                <a:solidFill>
                  <a:srgbClr val="FF8B00"/>
                </a:solidFill>
              </a:rPr>
              <a:t> </a:t>
            </a:r>
            <a:r>
              <a:rPr lang="en-US" sz="4000" b="1" dirty="0" err="1">
                <a:solidFill>
                  <a:srgbClr val="FF8B00"/>
                </a:solidFill>
              </a:rPr>
              <a:t>sampai</a:t>
            </a:r>
            <a:r>
              <a:rPr lang="en-US" sz="4000" b="1" dirty="0">
                <a:solidFill>
                  <a:srgbClr val="FF8B00"/>
                </a:solidFill>
              </a:rPr>
              <a:t> </a:t>
            </a:r>
            <a:r>
              <a:rPr lang="en-US" sz="4000" b="1" dirty="0" err="1">
                <a:solidFill>
                  <a:srgbClr val="FF8B00"/>
                </a:solidFill>
              </a:rPr>
              <a:t>Penyelenggaraan</a:t>
            </a:r>
            <a:r>
              <a:rPr lang="en-US" sz="4000" b="1" dirty="0">
                <a:solidFill>
                  <a:srgbClr val="FF8B00"/>
                </a:solidFill>
              </a:rPr>
              <a:t> </a:t>
            </a:r>
            <a:r>
              <a:rPr lang="en-US" sz="4000" b="1" dirty="0" err="1">
                <a:solidFill>
                  <a:srgbClr val="FF8B00"/>
                </a:solidFill>
              </a:rPr>
              <a:t>Sosial</a:t>
            </a:r>
            <a:r>
              <a:rPr lang="en-US" sz="4000" b="1" dirty="0">
                <a:solidFill>
                  <a:srgbClr val="FF8B00"/>
                </a:solidFill>
              </a:rPr>
              <a:t> Media @</a:t>
            </a:r>
            <a:r>
              <a:rPr lang="en-US" sz="4000" b="1" dirty="0" err="1">
                <a:solidFill>
                  <a:srgbClr val="FF8B00"/>
                </a:solidFill>
              </a:rPr>
              <a:t>Funcharityfestival</a:t>
            </a:r>
            <a:endParaRPr lang="en-US" sz="4000" b="1" dirty="0">
              <a:solidFill>
                <a:srgbClr val="FF8B00"/>
              </a:solidFill>
            </a:endParaRPr>
          </a:p>
        </p:txBody>
      </p:sp>
      <p:sp>
        <p:nvSpPr>
          <p:cNvPr id="3" name="Subtitle 2">
            <a:extLst>
              <a:ext uri="{FF2B5EF4-FFF2-40B4-BE49-F238E27FC236}">
                <a16:creationId xmlns:a16="http://schemas.microsoft.com/office/drawing/2014/main" xmlns="" id="{9DF7C23D-A930-4EA6-8A0E-FAB728BAE2EE}"/>
              </a:ext>
            </a:extLst>
          </p:cNvPr>
          <p:cNvSpPr>
            <a:spLocks noGrp="1"/>
          </p:cNvSpPr>
          <p:nvPr>
            <p:ph type="subTitle" idx="1"/>
          </p:nvPr>
        </p:nvSpPr>
        <p:spPr>
          <a:xfrm>
            <a:off x="1524000" y="2078182"/>
            <a:ext cx="9144000" cy="3713018"/>
          </a:xfrm>
        </p:spPr>
        <p:txBody>
          <a:bodyPr>
            <a:normAutofit/>
          </a:bodyPr>
          <a:lstStyle/>
          <a:p>
            <a:pPr marL="457200" indent="-457200" algn="just">
              <a:lnSpc>
                <a:spcPct val="100000"/>
              </a:lnSpc>
              <a:buFont typeface="+mj-lt"/>
              <a:buAutoNum type="arabicPeriod"/>
            </a:pPr>
            <a:r>
              <a:rPr lang="id-ID" dirty="0">
                <a:solidFill>
                  <a:srgbClr val="FF8B00"/>
                </a:solidFill>
              </a:rPr>
              <a:t>Mencari referensi mengenai konten</a:t>
            </a:r>
            <a:r>
              <a:rPr lang="id-ID" sz="2000" dirty="0">
                <a:solidFill>
                  <a:srgbClr val="FF8B00"/>
                </a:solidFill>
              </a:rPr>
              <a:t> </a:t>
            </a:r>
          </a:p>
          <a:p>
            <a:pPr algn="just">
              <a:lnSpc>
                <a:spcPct val="100000"/>
              </a:lnSpc>
            </a:pPr>
            <a:r>
              <a:rPr lang="id-ID" dirty="0">
                <a:solidFill>
                  <a:srgbClr val="FF8B00"/>
                </a:solidFill>
              </a:rPr>
              <a:t>Tim sosial media </a:t>
            </a:r>
            <a:r>
              <a:rPr lang="id-ID" dirty="0" err="1">
                <a:solidFill>
                  <a:srgbClr val="FF8B00"/>
                </a:solidFill>
              </a:rPr>
              <a:t>Instagram</a:t>
            </a:r>
            <a:r>
              <a:rPr lang="id-ID" dirty="0">
                <a:solidFill>
                  <a:srgbClr val="FF8B00"/>
                </a:solidFill>
              </a:rPr>
              <a:t> mencari referensi </a:t>
            </a:r>
            <a:r>
              <a:rPr lang="id-ID" dirty="0" err="1">
                <a:solidFill>
                  <a:srgbClr val="FF8B00"/>
                </a:solidFill>
              </a:rPr>
              <a:t>ko</a:t>
            </a:r>
            <a:r>
              <a:rPr lang="en-US" dirty="0">
                <a:solidFill>
                  <a:srgbClr val="FF8B00"/>
                </a:solidFill>
              </a:rPr>
              <a:t>n</a:t>
            </a:r>
            <a:r>
              <a:rPr lang="id-ID" dirty="0">
                <a:solidFill>
                  <a:srgbClr val="FF8B00"/>
                </a:solidFill>
              </a:rPr>
              <a:t>ten untuk menjadi pacuan dalam membuat konten</a:t>
            </a:r>
            <a:r>
              <a:rPr lang="en-US" dirty="0">
                <a:solidFill>
                  <a:srgbClr val="FF8B00"/>
                </a:solidFill>
              </a:rPr>
              <a:t>. </a:t>
            </a:r>
            <a:r>
              <a:rPr lang="en-US" dirty="0" err="1">
                <a:solidFill>
                  <a:srgbClr val="FF8B00"/>
                </a:solidFill>
              </a:rPr>
              <a:t>Lalu</a:t>
            </a:r>
            <a:r>
              <a:rPr lang="en-US" dirty="0">
                <a:solidFill>
                  <a:srgbClr val="FF8B00"/>
                </a:solidFill>
              </a:rPr>
              <a:t> </a:t>
            </a:r>
            <a:r>
              <a:rPr lang="en-US" dirty="0" err="1">
                <a:solidFill>
                  <a:srgbClr val="FF8B00"/>
                </a:solidFill>
              </a:rPr>
              <a:t>berdiskusi</a:t>
            </a:r>
            <a:endParaRPr lang="en-US" dirty="0">
              <a:solidFill>
                <a:srgbClr val="FF8B00"/>
              </a:solidFill>
            </a:endParaRPr>
          </a:p>
          <a:p>
            <a:pPr algn="just">
              <a:lnSpc>
                <a:spcPct val="100000"/>
              </a:lnSpc>
            </a:pPr>
            <a:endParaRPr lang="en-US" dirty="0">
              <a:solidFill>
                <a:srgbClr val="FF8B00"/>
              </a:solidFill>
            </a:endParaRPr>
          </a:p>
          <a:p>
            <a:pPr algn="just">
              <a:lnSpc>
                <a:spcPct val="100000"/>
              </a:lnSpc>
            </a:pPr>
            <a:r>
              <a:rPr lang="en-US" dirty="0">
                <a:solidFill>
                  <a:srgbClr val="FF8B00"/>
                </a:solidFill>
              </a:rPr>
              <a:t>2. </a:t>
            </a:r>
            <a:r>
              <a:rPr lang="en-US" dirty="0" err="1">
                <a:solidFill>
                  <a:srgbClr val="FF8B00"/>
                </a:solidFill>
              </a:rPr>
              <a:t>Menentukan</a:t>
            </a:r>
            <a:r>
              <a:rPr lang="en-US" dirty="0">
                <a:solidFill>
                  <a:srgbClr val="FF8B00"/>
                </a:solidFill>
              </a:rPr>
              <a:t> </a:t>
            </a:r>
            <a:r>
              <a:rPr lang="en-US" dirty="0" err="1">
                <a:solidFill>
                  <a:srgbClr val="FF8B00"/>
                </a:solidFill>
              </a:rPr>
              <a:t>Rubrik</a:t>
            </a:r>
            <a:r>
              <a:rPr lang="en-US" dirty="0">
                <a:solidFill>
                  <a:srgbClr val="FF8B00"/>
                </a:solidFill>
              </a:rPr>
              <a:t> </a:t>
            </a:r>
          </a:p>
          <a:p>
            <a:pPr algn="just">
              <a:lnSpc>
                <a:spcPct val="100000"/>
              </a:lnSpc>
            </a:pPr>
            <a:r>
              <a:rPr lang="en-US" dirty="0">
                <a:solidFill>
                  <a:srgbClr val="FF8B00"/>
                </a:solidFill>
              </a:rPr>
              <a:t>Dari </a:t>
            </a:r>
            <a:r>
              <a:rPr lang="en-US" dirty="0" err="1">
                <a:solidFill>
                  <a:srgbClr val="FF8B00"/>
                </a:solidFill>
              </a:rPr>
              <a:t>refrensi</a:t>
            </a:r>
            <a:r>
              <a:rPr lang="en-US" dirty="0">
                <a:solidFill>
                  <a:srgbClr val="FF8B00"/>
                </a:solidFill>
              </a:rPr>
              <a:t> yang </a:t>
            </a:r>
            <a:r>
              <a:rPr lang="en-US" dirty="0" err="1">
                <a:solidFill>
                  <a:srgbClr val="FF8B00"/>
                </a:solidFill>
              </a:rPr>
              <a:t>ada</a:t>
            </a:r>
            <a:r>
              <a:rPr lang="en-US" dirty="0">
                <a:solidFill>
                  <a:srgbClr val="FF8B00"/>
                </a:solidFill>
              </a:rPr>
              <a:t> </a:t>
            </a:r>
            <a:r>
              <a:rPr lang="en-US" dirty="0" err="1">
                <a:solidFill>
                  <a:srgbClr val="FF8B00"/>
                </a:solidFill>
              </a:rPr>
              <a:t>dijadikan</a:t>
            </a:r>
            <a:r>
              <a:rPr lang="en-US" dirty="0">
                <a:solidFill>
                  <a:srgbClr val="FF8B00"/>
                </a:solidFill>
              </a:rPr>
              <a:t> </a:t>
            </a:r>
            <a:r>
              <a:rPr lang="en-US" dirty="0" err="1">
                <a:solidFill>
                  <a:srgbClr val="FF8B00"/>
                </a:solidFill>
              </a:rPr>
              <a:t>konten</a:t>
            </a:r>
            <a:r>
              <a:rPr lang="en-US" dirty="0">
                <a:solidFill>
                  <a:srgbClr val="FF8B00"/>
                </a:solidFill>
              </a:rPr>
              <a:t> yang </a:t>
            </a:r>
            <a:r>
              <a:rPr lang="en-US" dirty="0" err="1">
                <a:solidFill>
                  <a:srgbClr val="FF8B00"/>
                </a:solidFill>
              </a:rPr>
              <a:t>dibagi</a:t>
            </a:r>
            <a:r>
              <a:rPr lang="en-US" dirty="0">
                <a:solidFill>
                  <a:srgbClr val="FF8B00"/>
                </a:solidFill>
              </a:rPr>
              <a:t> </a:t>
            </a:r>
            <a:r>
              <a:rPr lang="en-US" dirty="0" err="1">
                <a:solidFill>
                  <a:srgbClr val="FF8B00"/>
                </a:solidFill>
              </a:rPr>
              <a:t>menjadi</a:t>
            </a:r>
            <a:r>
              <a:rPr lang="en-US" dirty="0">
                <a:solidFill>
                  <a:srgbClr val="FF8B00"/>
                </a:solidFill>
              </a:rPr>
              <a:t> </a:t>
            </a:r>
            <a:r>
              <a:rPr lang="en-US" dirty="0" err="1">
                <a:solidFill>
                  <a:srgbClr val="FF8B00"/>
                </a:solidFill>
              </a:rPr>
              <a:t>beberapa</a:t>
            </a:r>
            <a:r>
              <a:rPr lang="en-US" dirty="0">
                <a:solidFill>
                  <a:srgbClr val="FF8B00"/>
                </a:solidFill>
              </a:rPr>
              <a:t> </a:t>
            </a:r>
            <a:r>
              <a:rPr lang="en-US" dirty="0" err="1">
                <a:solidFill>
                  <a:srgbClr val="FF8B00"/>
                </a:solidFill>
              </a:rPr>
              <a:t>macam</a:t>
            </a:r>
            <a:r>
              <a:rPr lang="en-US" dirty="0">
                <a:solidFill>
                  <a:srgbClr val="FF8B00"/>
                </a:solidFill>
              </a:rPr>
              <a:t> yang </a:t>
            </a:r>
            <a:r>
              <a:rPr lang="en-US" dirty="0" err="1">
                <a:solidFill>
                  <a:srgbClr val="FF8B00"/>
                </a:solidFill>
              </a:rPr>
              <a:t>mencakup</a:t>
            </a:r>
            <a:r>
              <a:rPr lang="en-US" dirty="0">
                <a:solidFill>
                  <a:srgbClr val="FF8B00"/>
                </a:solidFill>
              </a:rPr>
              <a:t> </a:t>
            </a:r>
            <a:r>
              <a:rPr lang="en-US" dirty="0" err="1">
                <a:solidFill>
                  <a:srgbClr val="FF8B00"/>
                </a:solidFill>
              </a:rPr>
              <a:t>keseluruhan</a:t>
            </a:r>
            <a:r>
              <a:rPr lang="en-US" dirty="0">
                <a:solidFill>
                  <a:srgbClr val="FF8B00"/>
                </a:solidFill>
              </a:rPr>
              <a:t> acara</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6375" y="1543"/>
            <a:ext cx="1825625" cy="1825625"/>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spTree>
    <p:extLst>
      <p:ext uri="{BB962C8B-B14F-4D97-AF65-F5344CB8AC3E}">
        <p14:creationId xmlns:p14="http://schemas.microsoft.com/office/powerpoint/2010/main" val="22232195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9DF7C23D-A930-4EA6-8A0E-FAB728BAE2EE}"/>
              </a:ext>
            </a:extLst>
          </p:cNvPr>
          <p:cNvSpPr>
            <a:spLocks noGrp="1"/>
          </p:cNvSpPr>
          <p:nvPr>
            <p:ph type="subTitle" idx="1"/>
          </p:nvPr>
        </p:nvSpPr>
        <p:spPr>
          <a:xfrm>
            <a:off x="1205074" y="1541576"/>
            <a:ext cx="9144000" cy="4446186"/>
          </a:xfrm>
        </p:spPr>
        <p:txBody>
          <a:bodyPr>
            <a:noAutofit/>
          </a:bodyPr>
          <a:lstStyle/>
          <a:p>
            <a:pPr algn="just"/>
            <a:r>
              <a:rPr lang="id-ID" dirty="0">
                <a:solidFill>
                  <a:srgbClr val="FF8B00"/>
                </a:solidFill>
              </a:rPr>
              <a:t>3. Membuat Konten Visual</a:t>
            </a:r>
          </a:p>
          <a:p>
            <a:pPr algn="just"/>
            <a:r>
              <a:rPr lang="en-US" dirty="0" err="1">
                <a:solidFill>
                  <a:srgbClr val="FF8B00"/>
                </a:solidFill>
              </a:rPr>
              <a:t>Produksi</a:t>
            </a:r>
            <a:r>
              <a:rPr lang="en-US" dirty="0">
                <a:solidFill>
                  <a:srgbClr val="FF8B00"/>
                </a:solidFill>
              </a:rPr>
              <a:t> </a:t>
            </a:r>
            <a:r>
              <a:rPr lang="en-US" dirty="0" err="1">
                <a:solidFill>
                  <a:srgbClr val="FF8B00"/>
                </a:solidFill>
              </a:rPr>
              <a:t>konten</a:t>
            </a:r>
            <a:r>
              <a:rPr lang="en-US" dirty="0">
                <a:solidFill>
                  <a:srgbClr val="FF8B00"/>
                </a:solidFill>
              </a:rPr>
              <a:t> yang </a:t>
            </a:r>
            <a:r>
              <a:rPr lang="en-US" dirty="0" err="1">
                <a:solidFill>
                  <a:srgbClr val="FF8B00"/>
                </a:solidFill>
              </a:rPr>
              <a:t>sudah</a:t>
            </a:r>
            <a:r>
              <a:rPr lang="en-US" dirty="0">
                <a:solidFill>
                  <a:srgbClr val="FF8B00"/>
                </a:solidFill>
              </a:rPr>
              <a:t> </a:t>
            </a:r>
            <a:r>
              <a:rPr lang="en-US" dirty="0" err="1">
                <a:solidFill>
                  <a:srgbClr val="FF8B00"/>
                </a:solidFill>
              </a:rPr>
              <a:t>ditentukan</a:t>
            </a:r>
            <a:r>
              <a:rPr lang="en-US" dirty="0">
                <a:solidFill>
                  <a:srgbClr val="FF8B00"/>
                </a:solidFill>
              </a:rPr>
              <a:t> </a:t>
            </a:r>
            <a:r>
              <a:rPr lang="en-US" dirty="0" err="1">
                <a:solidFill>
                  <a:srgbClr val="FF8B00"/>
                </a:solidFill>
              </a:rPr>
              <a:t>oleh</a:t>
            </a:r>
            <a:r>
              <a:rPr lang="en-US" dirty="0">
                <a:solidFill>
                  <a:srgbClr val="FF8B00"/>
                </a:solidFill>
              </a:rPr>
              <a:t> </a:t>
            </a:r>
            <a:r>
              <a:rPr lang="en-US" dirty="0" err="1">
                <a:solidFill>
                  <a:srgbClr val="FF8B00"/>
                </a:solidFill>
              </a:rPr>
              <a:t>divisi</a:t>
            </a:r>
            <a:r>
              <a:rPr lang="en-US" dirty="0">
                <a:solidFill>
                  <a:srgbClr val="FF8B00"/>
                </a:solidFill>
              </a:rPr>
              <a:t> </a:t>
            </a:r>
            <a:r>
              <a:rPr lang="en-US" dirty="0" err="1">
                <a:solidFill>
                  <a:srgbClr val="FF8B00"/>
                </a:solidFill>
              </a:rPr>
              <a:t>sosmed</a:t>
            </a:r>
            <a:r>
              <a:rPr lang="en-US" dirty="0">
                <a:solidFill>
                  <a:srgbClr val="FF8B00"/>
                </a:solidFill>
              </a:rPr>
              <a:t> </a:t>
            </a:r>
            <a:r>
              <a:rPr lang="en-US" dirty="0" err="1">
                <a:solidFill>
                  <a:srgbClr val="FF8B00"/>
                </a:solidFill>
              </a:rPr>
              <a:t>dan</a:t>
            </a:r>
            <a:r>
              <a:rPr lang="en-US" dirty="0">
                <a:solidFill>
                  <a:srgbClr val="FF8B00"/>
                </a:solidFill>
              </a:rPr>
              <a:t> </a:t>
            </a:r>
            <a:r>
              <a:rPr lang="en-US" dirty="0" err="1">
                <a:solidFill>
                  <a:srgbClr val="FF8B00"/>
                </a:solidFill>
              </a:rPr>
              <a:t>membagi</a:t>
            </a:r>
            <a:r>
              <a:rPr lang="en-US" dirty="0">
                <a:solidFill>
                  <a:srgbClr val="FF8B00"/>
                </a:solidFill>
              </a:rPr>
              <a:t> </a:t>
            </a:r>
            <a:r>
              <a:rPr lang="en-US" dirty="0" err="1">
                <a:solidFill>
                  <a:srgbClr val="FF8B00"/>
                </a:solidFill>
              </a:rPr>
              <a:t>tugas</a:t>
            </a:r>
            <a:r>
              <a:rPr lang="en-US" dirty="0">
                <a:solidFill>
                  <a:srgbClr val="FF8B00"/>
                </a:solidFill>
              </a:rPr>
              <a:t> </a:t>
            </a:r>
            <a:r>
              <a:rPr lang="en-US" dirty="0" err="1">
                <a:solidFill>
                  <a:srgbClr val="FF8B00"/>
                </a:solidFill>
              </a:rPr>
              <a:t>sesuai</a:t>
            </a:r>
            <a:r>
              <a:rPr lang="en-US" dirty="0">
                <a:solidFill>
                  <a:srgbClr val="FF8B00"/>
                </a:solidFill>
              </a:rPr>
              <a:t> </a:t>
            </a:r>
            <a:r>
              <a:rPr lang="en-US" dirty="0" err="1">
                <a:solidFill>
                  <a:srgbClr val="FF8B00"/>
                </a:solidFill>
              </a:rPr>
              <a:t>dengan</a:t>
            </a:r>
            <a:r>
              <a:rPr lang="en-US" dirty="0">
                <a:solidFill>
                  <a:srgbClr val="FF8B00"/>
                </a:solidFill>
              </a:rPr>
              <a:t> </a:t>
            </a:r>
            <a:r>
              <a:rPr lang="en-US" dirty="0" err="1">
                <a:solidFill>
                  <a:srgbClr val="FF8B00"/>
                </a:solidFill>
              </a:rPr>
              <a:t>kemampuan</a:t>
            </a:r>
            <a:r>
              <a:rPr lang="en-US" dirty="0">
                <a:solidFill>
                  <a:srgbClr val="FF8B00"/>
                </a:solidFill>
              </a:rPr>
              <a:t>. </a:t>
            </a:r>
            <a:r>
              <a:rPr lang="id-ID" dirty="0">
                <a:solidFill>
                  <a:srgbClr val="FF8B00"/>
                </a:solidFill>
              </a:rPr>
              <a:t>Tim sosial media instagram akan membuat konten seminggu sebelum approv</a:t>
            </a:r>
            <a:r>
              <a:rPr lang="en-US" dirty="0">
                <a:solidFill>
                  <a:srgbClr val="FF8B00"/>
                </a:solidFill>
              </a:rPr>
              <a:t>a</a:t>
            </a:r>
            <a:r>
              <a:rPr lang="id-ID" dirty="0">
                <a:solidFill>
                  <a:srgbClr val="FF8B00"/>
                </a:solidFill>
              </a:rPr>
              <a:t>l kepada atasan, konten visual yang dibuat sesuai dengan rubrik dan master design</a:t>
            </a:r>
            <a:r>
              <a:rPr lang="en-US" dirty="0">
                <a:solidFill>
                  <a:srgbClr val="FF8B00"/>
                </a:solidFill>
              </a:rPr>
              <a:t>.  </a:t>
            </a:r>
          </a:p>
          <a:p>
            <a:pPr algn="just"/>
            <a:endParaRPr lang="en-US" dirty="0">
              <a:solidFill>
                <a:srgbClr val="FF8B00"/>
              </a:solidFill>
            </a:endParaRPr>
          </a:p>
          <a:p>
            <a:pPr algn="just"/>
            <a:r>
              <a:rPr lang="en-US" dirty="0">
                <a:solidFill>
                  <a:srgbClr val="FF8B00"/>
                </a:solidFill>
              </a:rPr>
              <a:t>4. </a:t>
            </a:r>
            <a:r>
              <a:rPr lang="en-US" dirty="0" err="1">
                <a:solidFill>
                  <a:srgbClr val="FF8B00"/>
                </a:solidFill>
              </a:rPr>
              <a:t>Membuat</a:t>
            </a:r>
            <a:r>
              <a:rPr lang="en-US" dirty="0">
                <a:solidFill>
                  <a:srgbClr val="FF8B00"/>
                </a:solidFill>
              </a:rPr>
              <a:t> caption dan hashtag</a:t>
            </a:r>
          </a:p>
          <a:p>
            <a:pPr algn="just"/>
            <a:r>
              <a:rPr lang="id-ID" dirty="0">
                <a:solidFill>
                  <a:srgbClr val="FF8B00"/>
                </a:solidFill>
              </a:rPr>
              <a:t>Setiap konten visual harus disertai dengan </a:t>
            </a:r>
            <a:r>
              <a:rPr lang="id-ID" dirty="0" err="1">
                <a:solidFill>
                  <a:srgbClr val="FF8B00"/>
                </a:solidFill>
              </a:rPr>
              <a:t>caption</a:t>
            </a:r>
            <a:r>
              <a:rPr lang="id-ID" dirty="0">
                <a:solidFill>
                  <a:srgbClr val="FF8B00"/>
                </a:solidFill>
              </a:rPr>
              <a:t> dan </a:t>
            </a:r>
            <a:r>
              <a:rPr lang="id-ID" dirty="0" err="1">
                <a:solidFill>
                  <a:srgbClr val="FF8B00"/>
                </a:solidFill>
              </a:rPr>
              <a:t>hashtag</a:t>
            </a:r>
            <a:r>
              <a:rPr lang="id-ID" dirty="0">
                <a:solidFill>
                  <a:srgbClr val="FF8B00"/>
                </a:solidFill>
              </a:rPr>
              <a:t> yang mendukung konten tersebut</a:t>
            </a:r>
            <a:r>
              <a:rPr lang="en-US" dirty="0">
                <a:solidFill>
                  <a:srgbClr val="FF8B00"/>
                </a:solidFill>
              </a:rPr>
              <a:t>. Caption </a:t>
            </a:r>
            <a:r>
              <a:rPr lang="en-US" dirty="0" err="1">
                <a:solidFill>
                  <a:srgbClr val="FF8B00"/>
                </a:solidFill>
              </a:rPr>
              <a:t>harus</a:t>
            </a:r>
            <a:r>
              <a:rPr lang="en-US" dirty="0">
                <a:solidFill>
                  <a:srgbClr val="FF8B00"/>
                </a:solidFill>
              </a:rPr>
              <a:t> </a:t>
            </a:r>
            <a:r>
              <a:rPr lang="en-US" dirty="0" err="1">
                <a:solidFill>
                  <a:srgbClr val="FF8B00"/>
                </a:solidFill>
              </a:rPr>
              <a:t>sesuai</a:t>
            </a:r>
            <a:r>
              <a:rPr lang="en-US" dirty="0">
                <a:solidFill>
                  <a:srgbClr val="FF8B00"/>
                </a:solidFill>
              </a:rPr>
              <a:t> </a:t>
            </a:r>
            <a:r>
              <a:rPr lang="en-US" dirty="0" err="1">
                <a:solidFill>
                  <a:srgbClr val="FF8B00"/>
                </a:solidFill>
              </a:rPr>
              <a:t>dengan</a:t>
            </a:r>
            <a:r>
              <a:rPr lang="en-US" dirty="0">
                <a:solidFill>
                  <a:srgbClr val="FF8B00"/>
                </a:solidFill>
              </a:rPr>
              <a:t> </a:t>
            </a:r>
            <a:r>
              <a:rPr lang="en-US" dirty="0" err="1">
                <a:solidFill>
                  <a:srgbClr val="FF8B00"/>
                </a:solidFill>
              </a:rPr>
              <a:t>konten</a:t>
            </a:r>
            <a:r>
              <a:rPr lang="en-US" dirty="0">
                <a:solidFill>
                  <a:srgbClr val="FF8B00"/>
                </a:solidFill>
              </a:rPr>
              <a:t> visual dan </a:t>
            </a:r>
            <a:r>
              <a:rPr lang="en-US" dirty="0" err="1">
                <a:solidFill>
                  <a:srgbClr val="FF8B00"/>
                </a:solidFill>
              </a:rPr>
              <a:t>menjelaskan</a:t>
            </a:r>
            <a:r>
              <a:rPr lang="en-US" dirty="0">
                <a:solidFill>
                  <a:srgbClr val="FF8B00"/>
                </a:solidFill>
              </a:rPr>
              <a:t> </a:t>
            </a:r>
            <a:r>
              <a:rPr lang="en-US" dirty="0" err="1">
                <a:solidFill>
                  <a:srgbClr val="FF8B00"/>
                </a:solidFill>
              </a:rPr>
              <a:t>konten</a:t>
            </a:r>
            <a:r>
              <a:rPr lang="en-US" dirty="0">
                <a:solidFill>
                  <a:srgbClr val="FF8B00"/>
                </a:solidFill>
              </a:rPr>
              <a:t> visual. </a:t>
            </a:r>
            <a:r>
              <a:rPr lang="en-US" dirty="0" err="1">
                <a:solidFill>
                  <a:srgbClr val="FF8B00"/>
                </a:solidFill>
              </a:rPr>
              <a:t>Selain</a:t>
            </a:r>
            <a:r>
              <a:rPr lang="en-US" dirty="0">
                <a:solidFill>
                  <a:srgbClr val="FF8B00"/>
                </a:solidFill>
              </a:rPr>
              <a:t> </a:t>
            </a:r>
            <a:r>
              <a:rPr lang="en-US" dirty="0" err="1">
                <a:solidFill>
                  <a:srgbClr val="FF8B00"/>
                </a:solidFill>
              </a:rPr>
              <a:t>itu</a:t>
            </a:r>
            <a:r>
              <a:rPr lang="en-US" dirty="0">
                <a:solidFill>
                  <a:srgbClr val="FF8B00"/>
                </a:solidFill>
              </a:rPr>
              <a:t> hashtag yang </a:t>
            </a:r>
            <a:r>
              <a:rPr lang="en-US" dirty="0" err="1">
                <a:solidFill>
                  <a:srgbClr val="FF8B00"/>
                </a:solidFill>
              </a:rPr>
              <a:t>digunakan</a:t>
            </a:r>
            <a:r>
              <a:rPr lang="en-US" dirty="0">
                <a:solidFill>
                  <a:srgbClr val="FF8B00"/>
                </a:solidFill>
              </a:rPr>
              <a:t> </a:t>
            </a:r>
            <a:r>
              <a:rPr lang="en-US" dirty="0" err="1">
                <a:solidFill>
                  <a:srgbClr val="FF8B00"/>
                </a:solidFill>
              </a:rPr>
              <a:t>untuk</a:t>
            </a:r>
            <a:r>
              <a:rPr lang="en-US" dirty="0">
                <a:solidFill>
                  <a:srgbClr val="FF8B00"/>
                </a:solidFill>
              </a:rPr>
              <a:t> </a:t>
            </a:r>
            <a:r>
              <a:rPr lang="en-US" dirty="0" err="1">
                <a:solidFill>
                  <a:srgbClr val="FF8B00"/>
                </a:solidFill>
              </a:rPr>
              <a:t>mendukung</a:t>
            </a:r>
            <a:r>
              <a:rPr lang="en-US" dirty="0">
                <a:solidFill>
                  <a:srgbClr val="FF8B00"/>
                </a:solidFill>
              </a:rPr>
              <a:t> caption </a:t>
            </a:r>
            <a:r>
              <a:rPr lang="en-US" dirty="0" err="1">
                <a:solidFill>
                  <a:srgbClr val="FF8B00"/>
                </a:solidFill>
              </a:rPr>
              <a:t>diantaranya</a:t>
            </a:r>
            <a:r>
              <a:rPr lang="en-US" dirty="0">
                <a:solidFill>
                  <a:srgbClr val="FF8B00"/>
                </a:solidFill>
              </a:rPr>
              <a:t> </a:t>
            </a:r>
            <a:r>
              <a:rPr lang="en-US" dirty="0" err="1">
                <a:solidFill>
                  <a:srgbClr val="FF8B00"/>
                </a:solidFill>
              </a:rPr>
              <a:t>seperti</a:t>
            </a:r>
            <a:r>
              <a:rPr lang="en-US" dirty="0">
                <a:solidFill>
                  <a:srgbClr val="FF8B00"/>
                </a:solidFill>
              </a:rPr>
              <a:t> #</a:t>
            </a:r>
            <a:r>
              <a:rPr lang="en-US" dirty="0" err="1">
                <a:solidFill>
                  <a:srgbClr val="FF8B00"/>
                </a:solidFill>
              </a:rPr>
              <a:t>funfromhome</a:t>
            </a:r>
            <a:r>
              <a:rPr lang="en-US" dirty="0">
                <a:solidFill>
                  <a:srgbClr val="FF8B00"/>
                </a:solidFill>
              </a:rPr>
              <a:t> #charity #donation #</a:t>
            </a:r>
            <a:r>
              <a:rPr lang="en-US" dirty="0" err="1">
                <a:solidFill>
                  <a:srgbClr val="FF8B00"/>
                </a:solidFill>
              </a:rPr>
              <a:t>indonesiabisa</a:t>
            </a:r>
            <a:r>
              <a:rPr lang="en-US" dirty="0">
                <a:solidFill>
                  <a:srgbClr val="FF8B00"/>
                </a:solidFill>
              </a:rPr>
              <a:t> #pandemic #</a:t>
            </a:r>
            <a:r>
              <a:rPr lang="en-US" dirty="0" err="1">
                <a:solidFill>
                  <a:srgbClr val="FF8B00"/>
                </a:solidFill>
              </a:rPr>
              <a:t>coronaindonesia</a:t>
            </a:r>
            <a:endParaRPr lang="en-US" dirty="0">
              <a:solidFill>
                <a:srgbClr val="FF8B00"/>
              </a:solidFill>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543"/>
            <a:ext cx="1825625" cy="1825625"/>
          </a:xfrm>
          <a:prstGeom prst="rect">
            <a:avLst/>
          </a:prstGeom>
        </p:spPr>
      </p:pic>
    </p:spTree>
    <p:extLst>
      <p:ext uri="{BB962C8B-B14F-4D97-AF65-F5344CB8AC3E}">
        <p14:creationId xmlns:p14="http://schemas.microsoft.com/office/powerpoint/2010/main" val="1019044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6B93B0-FF88-46CD-BFC7-44A049979B96}"/>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50CB8509-D177-45E5-8526-1642AEB61C55}"/>
              </a:ext>
            </a:extLst>
          </p:cNvPr>
          <p:cNvSpPr>
            <a:spLocks noGrp="1"/>
          </p:cNvSpPr>
          <p:nvPr>
            <p:ph idx="1"/>
          </p:nvPr>
        </p:nvSpPr>
        <p:spPr/>
        <p:txBody>
          <a:bodyPr/>
          <a:lstStyle/>
          <a:p>
            <a:endParaRPr lang="en-US"/>
          </a:p>
        </p:txBody>
      </p:sp>
      <p:pic>
        <p:nvPicPr>
          <p:cNvPr id="4" name="Picture 3">
            <a:extLst>
              <a:ext uri="{FF2B5EF4-FFF2-40B4-BE49-F238E27FC236}">
                <a16:creationId xmlns="" xmlns:a16="http://schemas.microsoft.com/office/drawing/2014/main" id="{DCF26A37-39BC-4DD0-927E-A0B5AD5E4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08957" cy="6858000"/>
          </a:xfrm>
          <a:prstGeom prst="rect">
            <a:avLst/>
          </a:prstGeom>
        </p:spPr>
      </p:pic>
    </p:spTree>
    <p:extLst>
      <p:ext uri="{BB962C8B-B14F-4D97-AF65-F5344CB8AC3E}">
        <p14:creationId xmlns:p14="http://schemas.microsoft.com/office/powerpoint/2010/main" val="34634195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9DF7C23D-A930-4EA6-8A0E-FAB728BAE2EE}"/>
              </a:ext>
            </a:extLst>
          </p:cNvPr>
          <p:cNvSpPr>
            <a:spLocks noGrp="1"/>
          </p:cNvSpPr>
          <p:nvPr>
            <p:ph type="subTitle" idx="1"/>
          </p:nvPr>
        </p:nvSpPr>
        <p:spPr>
          <a:xfrm>
            <a:off x="1524000" y="1382484"/>
            <a:ext cx="9144000" cy="6006208"/>
          </a:xfrm>
        </p:spPr>
        <p:txBody>
          <a:bodyPr>
            <a:normAutofit/>
          </a:bodyPr>
          <a:lstStyle/>
          <a:p>
            <a:pPr algn="just"/>
            <a:r>
              <a:rPr lang="en-US" sz="2800" dirty="0">
                <a:solidFill>
                  <a:srgbClr val="FF8B00"/>
                </a:solidFill>
              </a:rPr>
              <a:t>5. </a:t>
            </a:r>
            <a:r>
              <a:rPr lang="en-US" sz="2800" dirty="0" err="1">
                <a:solidFill>
                  <a:srgbClr val="FF8B00"/>
                </a:solidFill>
              </a:rPr>
              <a:t>Revisi</a:t>
            </a:r>
            <a:r>
              <a:rPr lang="en-US" sz="2800" dirty="0">
                <a:solidFill>
                  <a:srgbClr val="FF8B00"/>
                </a:solidFill>
              </a:rPr>
              <a:t> </a:t>
            </a:r>
            <a:r>
              <a:rPr lang="en-US" sz="2800" dirty="0" err="1">
                <a:solidFill>
                  <a:srgbClr val="FF8B00"/>
                </a:solidFill>
              </a:rPr>
              <a:t>Konten</a:t>
            </a:r>
            <a:r>
              <a:rPr lang="en-US" sz="2800" dirty="0">
                <a:solidFill>
                  <a:srgbClr val="FF8B00"/>
                </a:solidFill>
              </a:rPr>
              <a:t> Fun Charity Festival</a:t>
            </a:r>
          </a:p>
          <a:p>
            <a:pPr algn="just"/>
            <a:r>
              <a:rPr lang="id-ID" dirty="0">
                <a:solidFill>
                  <a:srgbClr val="FF8B00"/>
                </a:solidFill>
              </a:rPr>
              <a:t>Set</a:t>
            </a:r>
            <a:r>
              <a:rPr lang="en-US" dirty="0">
                <a:solidFill>
                  <a:srgbClr val="FF8B00"/>
                </a:solidFill>
              </a:rPr>
              <a:t>e</a:t>
            </a:r>
            <a:r>
              <a:rPr lang="id-ID" dirty="0">
                <a:solidFill>
                  <a:srgbClr val="FF8B00"/>
                </a:solidFill>
              </a:rPr>
              <a:t>lah </a:t>
            </a:r>
            <a:r>
              <a:rPr lang="en-US" dirty="0" err="1">
                <a:solidFill>
                  <a:srgbClr val="FF8B00"/>
                </a:solidFill>
              </a:rPr>
              <a:t>produksi</a:t>
            </a:r>
            <a:r>
              <a:rPr lang="en-US" dirty="0">
                <a:solidFill>
                  <a:srgbClr val="FF8B00"/>
                </a:solidFill>
              </a:rPr>
              <a:t> </a:t>
            </a:r>
            <a:r>
              <a:rPr lang="en-US" dirty="0" err="1">
                <a:solidFill>
                  <a:srgbClr val="FF8B00"/>
                </a:solidFill>
              </a:rPr>
              <a:t>konten</a:t>
            </a:r>
            <a:r>
              <a:rPr lang="en-US" dirty="0">
                <a:solidFill>
                  <a:srgbClr val="FF8B00"/>
                </a:solidFill>
              </a:rPr>
              <a:t> </a:t>
            </a:r>
            <a:r>
              <a:rPr lang="en-US" dirty="0" err="1">
                <a:solidFill>
                  <a:srgbClr val="FF8B00"/>
                </a:solidFill>
              </a:rPr>
              <a:t>lalu</a:t>
            </a:r>
            <a:r>
              <a:rPr lang="en-US" dirty="0">
                <a:solidFill>
                  <a:srgbClr val="FF8B00"/>
                </a:solidFill>
              </a:rPr>
              <a:t> </a:t>
            </a:r>
            <a:r>
              <a:rPr lang="en-US" dirty="0" err="1">
                <a:solidFill>
                  <a:srgbClr val="FF8B00"/>
                </a:solidFill>
              </a:rPr>
              <a:t>mengajukan</a:t>
            </a:r>
            <a:r>
              <a:rPr lang="en-US" dirty="0">
                <a:solidFill>
                  <a:srgbClr val="FF8B00"/>
                </a:solidFill>
              </a:rPr>
              <a:t> </a:t>
            </a:r>
            <a:r>
              <a:rPr lang="en-US" dirty="0" err="1">
                <a:solidFill>
                  <a:srgbClr val="FF8B00"/>
                </a:solidFill>
              </a:rPr>
              <a:t>kepada</a:t>
            </a:r>
            <a:r>
              <a:rPr lang="en-US" dirty="0">
                <a:solidFill>
                  <a:srgbClr val="FF8B00"/>
                </a:solidFill>
              </a:rPr>
              <a:t> </a:t>
            </a:r>
            <a:r>
              <a:rPr lang="en-US" dirty="0" err="1">
                <a:solidFill>
                  <a:srgbClr val="FF8B00"/>
                </a:solidFill>
              </a:rPr>
              <a:t>atasan</a:t>
            </a:r>
            <a:r>
              <a:rPr lang="id-ID" dirty="0">
                <a:solidFill>
                  <a:srgbClr val="FF8B00"/>
                </a:solidFill>
              </a:rPr>
              <a:t>,</a:t>
            </a:r>
            <a:r>
              <a:rPr lang="en-US" dirty="0">
                <a:solidFill>
                  <a:srgbClr val="FF8B00"/>
                </a:solidFill>
              </a:rPr>
              <a:t> </a:t>
            </a:r>
            <a:r>
              <a:rPr lang="en-US" dirty="0" err="1">
                <a:solidFill>
                  <a:srgbClr val="FF8B00"/>
                </a:solidFill>
              </a:rPr>
              <a:t>jika</a:t>
            </a:r>
            <a:r>
              <a:rPr lang="en-US" dirty="0">
                <a:solidFill>
                  <a:srgbClr val="FF8B00"/>
                </a:solidFill>
              </a:rPr>
              <a:t> </a:t>
            </a:r>
            <a:r>
              <a:rPr lang="en-US" dirty="0" err="1">
                <a:solidFill>
                  <a:srgbClr val="FF8B00"/>
                </a:solidFill>
              </a:rPr>
              <a:t>ada</a:t>
            </a:r>
            <a:r>
              <a:rPr lang="en-US" dirty="0">
                <a:solidFill>
                  <a:srgbClr val="FF8B00"/>
                </a:solidFill>
              </a:rPr>
              <a:t> </a:t>
            </a:r>
            <a:r>
              <a:rPr lang="en-US" dirty="0" err="1">
                <a:solidFill>
                  <a:srgbClr val="FF8B00"/>
                </a:solidFill>
              </a:rPr>
              <a:t>revisi</a:t>
            </a:r>
            <a:r>
              <a:rPr lang="en-US" dirty="0">
                <a:solidFill>
                  <a:srgbClr val="FF8B00"/>
                </a:solidFill>
              </a:rPr>
              <a:t>  </a:t>
            </a:r>
            <a:r>
              <a:rPr lang="id-ID" dirty="0">
                <a:solidFill>
                  <a:srgbClr val="FF8B00"/>
                </a:solidFill>
              </a:rPr>
              <a:t>tim sosial media instagram akan melakukan revisi </a:t>
            </a:r>
            <a:r>
              <a:rPr lang="en-US" dirty="0" err="1">
                <a:solidFill>
                  <a:srgbClr val="FF8B00"/>
                </a:solidFill>
              </a:rPr>
              <a:t>sesuai</a:t>
            </a:r>
            <a:r>
              <a:rPr lang="en-US" dirty="0">
                <a:solidFill>
                  <a:srgbClr val="FF8B00"/>
                </a:solidFill>
              </a:rPr>
              <a:t> </a:t>
            </a:r>
            <a:r>
              <a:rPr lang="en-US" dirty="0" err="1">
                <a:solidFill>
                  <a:srgbClr val="FF8B00"/>
                </a:solidFill>
              </a:rPr>
              <a:t>dengan</a:t>
            </a:r>
            <a:r>
              <a:rPr lang="en-US" dirty="0">
                <a:solidFill>
                  <a:srgbClr val="FF8B00"/>
                </a:solidFill>
              </a:rPr>
              <a:t> </a:t>
            </a:r>
            <a:r>
              <a:rPr lang="en-US" dirty="0" err="1">
                <a:solidFill>
                  <a:srgbClr val="FF8B00"/>
                </a:solidFill>
              </a:rPr>
              <a:t>instruksi</a:t>
            </a:r>
            <a:r>
              <a:rPr lang="en-US" dirty="0">
                <a:solidFill>
                  <a:srgbClr val="FF8B00"/>
                </a:solidFill>
              </a:rPr>
              <a:t>.</a:t>
            </a:r>
          </a:p>
          <a:p>
            <a:pPr algn="just"/>
            <a:endParaRPr lang="en-US" dirty="0">
              <a:solidFill>
                <a:srgbClr val="FF8B00"/>
              </a:solidFill>
            </a:endParaRPr>
          </a:p>
          <a:p>
            <a:pPr algn="just"/>
            <a:endParaRPr lang="en-US" dirty="0">
              <a:solidFill>
                <a:srgbClr val="FF8B00"/>
              </a:solidFill>
            </a:endParaRPr>
          </a:p>
          <a:p>
            <a:pPr algn="just"/>
            <a:r>
              <a:rPr lang="id-ID" sz="2800" dirty="0">
                <a:solidFill>
                  <a:srgbClr val="FF8B00"/>
                </a:solidFill>
              </a:rPr>
              <a:t>6. </a:t>
            </a:r>
            <a:r>
              <a:rPr lang="en-US" sz="2800" dirty="0" err="1">
                <a:solidFill>
                  <a:srgbClr val="FF8B00"/>
                </a:solidFill>
              </a:rPr>
              <a:t>Bertanggung</a:t>
            </a:r>
            <a:r>
              <a:rPr lang="en-US" sz="2800" dirty="0">
                <a:solidFill>
                  <a:srgbClr val="FF8B00"/>
                </a:solidFill>
              </a:rPr>
              <a:t> </a:t>
            </a:r>
            <a:r>
              <a:rPr lang="en-US" sz="2800" dirty="0" err="1">
                <a:solidFill>
                  <a:srgbClr val="FF8B00"/>
                </a:solidFill>
              </a:rPr>
              <a:t>Jawab</a:t>
            </a:r>
            <a:r>
              <a:rPr lang="en-US" sz="2800" dirty="0">
                <a:solidFill>
                  <a:srgbClr val="FF8B00"/>
                </a:solidFill>
              </a:rPr>
              <a:t> </a:t>
            </a:r>
            <a:r>
              <a:rPr lang="en-US" sz="2800" dirty="0" err="1">
                <a:solidFill>
                  <a:srgbClr val="FF8B00"/>
                </a:solidFill>
              </a:rPr>
              <a:t>untuk</a:t>
            </a:r>
            <a:r>
              <a:rPr lang="en-US" sz="2800" dirty="0">
                <a:solidFill>
                  <a:srgbClr val="FF8B00"/>
                </a:solidFill>
              </a:rPr>
              <a:t> Posting </a:t>
            </a:r>
            <a:r>
              <a:rPr lang="id-ID" sz="2800" dirty="0">
                <a:solidFill>
                  <a:srgbClr val="FF8B00"/>
                </a:solidFill>
              </a:rPr>
              <a:t>Konten</a:t>
            </a:r>
            <a:r>
              <a:rPr lang="en-US" sz="2800" dirty="0">
                <a:solidFill>
                  <a:srgbClr val="FF8B00"/>
                </a:solidFill>
              </a:rPr>
              <a:t> Fun Charity Festival</a:t>
            </a:r>
            <a:r>
              <a:rPr lang="id-ID" sz="2800" dirty="0">
                <a:solidFill>
                  <a:srgbClr val="FF8B00"/>
                </a:solidFill>
              </a:rPr>
              <a:t> </a:t>
            </a:r>
          </a:p>
          <a:p>
            <a:pPr algn="just"/>
            <a:r>
              <a:rPr lang="en-US" dirty="0">
                <a:solidFill>
                  <a:srgbClr val="FF8B00"/>
                </a:solidFill>
              </a:rPr>
              <a:t>Instagram @</a:t>
            </a:r>
            <a:r>
              <a:rPr lang="en-US" dirty="0" err="1">
                <a:solidFill>
                  <a:srgbClr val="FF8B00"/>
                </a:solidFill>
              </a:rPr>
              <a:t>funcharityfestival</a:t>
            </a:r>
            <a:r>
              <a:rPr lang="en-US" dirty="0">
                <a:solidFill>
                  <a:srgbClr val="FF8B00"/>
                </a:solidFill>
              </a:rPr>
              <a:t> </a:t>
            </a:r>
            <a:r>
              <a:rPr lang="en-US" dirty="0" err="1">
                <a:solidFill>
                  <a:srgbClr val="FF8B00"/>
                </a:solidFill>
              </a:rPr>
              <a:t>mulai</a:t>
            </a:r>
            <a:r>
              <a:rPr lang="en-US" dirty="0">
                <a:solidFill>
                  <a:srgbClr val="FF8B00"/>
                </a:solidFill>
              </a:rPr>
              <a:t> </a:t>
            </a:r>
            <a:r>
              <a:rPr lang="en-US" dirty="0" err="1">
                <a:solidFill>
                  <a:srgbClr val="FF8B00"/>
                </a:solidFill>
              </a:rPr>
              <a:t>memposting</a:t>
            </a:r>
            <a:r>
              <a:rPr lang="en-US" dirty="0">
                <a:solidFill>
                  <a:srgbClr val="FF8B00"/>
                </a:solidFill>
              </a:rPr>
              <a:t> </a:t>
            </a:r>
            <a:r>
              <a:rPr lang="en-US" dirty="0" err="1">
                <a:solidFill>
                  <a:srgbClr val="FF8B00"/>
                </a:solidFill>
              </a:rPr>
              <a:t>konten</a:t>
            </a:r>
            <a:r>
              <a:rPr lang="en-US" dirty="0">
                <a:solidFill>
                  <a:srgbClr val="FF8B00"/>
                </a:solidFill>
              </a:rPr>
              <a:t> pada </a:t>
            </a:r>
            <a:r>
              <a:rPr lang="en-US" dirty="0" err="1">
                <a:solidFill>
                  <a:srgbClr val="FF8B00"/>
                </a:solidFill>
              </a:rPr>
              <a:t>tanggal</a:t>
            </a:r>
            <a:r>
              <a:rPr lang="en-US" dirty="0">
                <a:solidFill>
                  <a:srgbClr val="FF8B00"/>
                </a:solidFill>
              </a:rPr>
              <a:t> 9 April 2020. </a:t>
            </a:r>
            <a:r>
              <a:rPr lang="en-US" dirty="0" err="1">
                <a:solidFill>
                  <a:srgbClr val="FF8B00"/>
                </a:solidFill>
              </a:rPr>
              <a:t>Dengan</a:t>
            </a:r>
            <a:r>
              <a:rPr lang="en-US" dirty="0">
                <a:solidFill>
                  <a:srgbClr val="FF8B00"/>
                </a:solidFill>
              </a:rPr>
              <a:t> </a:t>
            </a:r>
            <a:r>
              <a:rPr lang="en-US" dirty="0" err="1">
                <a:solidFill>
                  <a:srgbClr val="FF8B00"/>
                </a:solidFill>
              </a:rPr>
              <a:t>waktu</a:t>
            </a:r>
            <a:r>
              <a:rPr lang="en-US" dirty="0">
                <a:solidFill>
                  <a:srgbClr val="FF8B00"/>
                </a:solidFill>
              </a:rPr>
              <a:t> posting </a:t>
            </a:r>
            <a:r>
              <a:rPr lang="en-US" dirty="0" err="1">
                <a:solidFill>
                  <a:srgbClr val="FF8B00"/>
                </a:solidFill>
              </a:rPr>
              <a:t>yaitu</a:t>
            </a:r>
            <a:r>
              <a:rPr lang="en-US" dirty="0">
                <a:solidFill>
                  <a:srgbClr val="FF8B00"/>
                </a:solidFill>
              </a:rPr>
              <a:t> pada </a:t>
            </a:r>
            <a:r>
              <a:rPr lang="en-US" dirty="0" err="1">
                <a:solidFill>
                  <a:srgbClr val="FF8B00"/>
                </a:solidFill>
              </a:rPr>
              <a:t>pukul</a:t>
            </a:r>
            <a:r>
              <a:rPr lang="en-US" dirty="0">
                <a:solidFill>
                  <a:srgbClr val="FF8B00"/>
                </a:solidFill>
              </a:rPr>
              <a:t> 11.00 – 13.00 dan 18.00 – 19.00. Dan </a:t>
            </a:r>
            <a:r>
              <a:rPr lang="en-US" dirty="0" err="1">
                <a:solidFill>
                  <a:srgbClr val="FF8B00"/>
                </a:solidFill>
              </a:rPr>
              <a:t>terjadi</a:t>
            </a:r>
            <a:r>
              <a:rPr lang="en-US" dirty="0">
                <a:solidFill>
                  <a:srgbClr val="FF8B00"/>
                </a:solidFill>
              </a:rPr>
              <a:t> </a:t>
            </a:r>
            <a:r>
              <a:rPr lang="en-US" dirty="0" err="1">
                <a:solidFill>
                  <a:srgbClr val="FF8B00"/>
                </a:solidFill>
              </a:rPr>
              <a:t>perubahan</a:t>
            </a:r>
            <a:r>
              <a:rPr lang="en-US" dirty="0">
                <a:solidFill>
                  <a:srgbClr val="FF8B00"/>
                </a:solidFill>
              </a:rPr>
              <a:t> yang </a:t>
            </a:r>
            <a:r>
              <a:rPr lang="en-US" dirty="0" err="1">
                <a:solidFill>
                  <a:srgbClr val="FF8B00"/>
                </a:solidFill>
              </a:rPr>
              <a:t>membuat</a:t>
            </a:r>
            <a:r>
              <a:rPr lang="en-US" dirty="0">
                <a:solidFill>
                  <a:srgbClr val="FF8B00"/>
                </a:solidFill>
              </a:rPr>
              <a:t> </a:t>
            </a:r>
            <a:r>
              <a:rPr lang="en-US" dirty="0" err="1">
                <a:solidFill>
                  <a:srgbClr val="FF8B00"/>
                </a:solidFill>
              </a:rPr>
              <a:t>konten</a:t>
            </a:r>
            <a:r>
              <a:rPr lang="en-US" dirty="0">
                <a:solidFill>
                  <a:srgbClr val="FF8B00"/>
                </a:solidFill>
              </a:rPr>
              <a:t> </a:t>
            </a:r>
            <a:r>
              <a:rPr lang="en-US" dirty="0" err="1">
                <a:solidFill>
                  <a:srgbClr val="FF8B00"/>
                </a:solidFill>
              </a:rPr>
              <a:t>biasa</a:t>
            </a:r>
            <a:r>
              <a:rPr lang="en-US" dirty="0">
                <a:solidFill>
                  <a:srgbClr val="FF8B00"/>
                </a:solidFill>
              </a:rPr>
              <a:t> </a:t>
            </a:r>
            <a:r>
              <a:rPr lang="en-US" dirty="0" err="1">
                <a:solidFill>
                  <a:srgbClr val="FF8B00"/>
                </a:solidFill>
              </a:rPr>
              <a:t>diposting</a:t>
            </a:r>
            <a:r>
              <a:rPr lang="en-US" dirty="0">
                <a:solidFill>
                  <a:srgbClr val="FF8B00"/>
                </a:solidFill>
              </a:rPr>
              <a:t> </a:t>
            </a:r>
            <a:r>
              <a:rPr lang="en-US" dirty="0" err="1">
                <a:solidFill>
                  <a:srgbClr val="FF8B00"/>
                </a:solidFill>
              </a:rPr>
              <a:t>pada</a:t>
            </a:r>
            <a:r>
              <a:rPr lang="en-US" dirty="0">
                <a:solidFill>
                  <a:srgbClr val="FF8B00"/>
                </a:solidFill>
              </a:rPr>
              <a:t> jam 18.00</a:t>
            </a:r>
            <a:endParaRPr lang="en-US" sz="2000" dirty="0">
              <a:solidFill>
                <a:srgbClr val="FF8B00"/>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6375" y="1543"/>
            <a:ext cx="1825625" cy="182562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spTree>
    <p:extLst>
      <p:ext uri="{BB962C8B-B14F-4D97-AF65-F5344CB8AC3E}">
        <p14:creationId xmlns:p14="http://schemas.microsoft.com/office/powerpoint/2010/main" val="35357681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9DF7C23D-A930-4EA6-8A0E-FAB728BAE2EE}"/>
              </a:ext>
            </a:extLst>
          </p:cNvPr>
          <p:cNvSpPr>
            <a:spLocks noGrp="1"/>
          </p:cNvSpPr>
          <p:nvPr>
            <p:ph type="subTitle" idx="1"/>
          </p:nvPr>
        </p:nvSpPr>
        <p:spPr>
          <a:xfrm>
            <a:off x="1605886" y="1227572"/>
            <a:ext cx="9144000" cy="6339840"/>
          </a:xfrm>
        </p:spPr>
        <p:txBody>
          <a:bodyPr>
            <a:normAutofit/>
          </a:bodyPr>
          <a:lstStyle/>
          <a:p>
            <a:pPr marL="457200" indent="-457200" algn="just">
              <a:buAutoNum type="arabicPeriod" startAt="7"/>
            </a:pPr>
            <a:r>
              <a:rPr lang="en-US" sz="2800" dirty="0">
                <a:solidFill>
                  <a:srgbClr val="FF8B00"/>
                </a:solidFill>
              </a:rPr>
              <a:t>Monitoring </a:t>
            </a:r>
            <a:r>
              <a:rPr lang="en-US" sz="2800" dirty="0" err="1">
                <a:solidFill>
                  <a:srgbClr val="FF8B00"/>
                </a:solidFill>
              </a:rPr>
              <a:t>Postingan</a:t>
            </a:r>
            <a:endParaRPr lang="en-US" sz="2800" dirty="0">
              <a:solidFill>
                <a:srgbClr val="FF8B00"/>
              </a:solidFill>
            </a:endParaRPr>
          </a:p>
          <a:p>
            <a:pPr algn="just"/>
            <a:r>
              <a:rPr lang="en-US" dirty="0">
                <a:solidFill>
                  <a:srgbClr val="FF8B00"/>
                </a:solidFill>
              </a:rPr>
              <a:t>M</a:t>
            </a:r>
            <a:r>
              <a:rPr lang="id-ID" dirty="0">
                <a:solidFill>
                  <a:srgbClr val="FF8B00"/>
                </a:solidFill>
              </a:rPr>
              <a:t>emantau like dan comment postingan tersebut. </a:t>
            </a:r>
            <a:r>
              <a:rPr lang="en-US" dirty="0" err="1">
                <a:solidFill>
                  <a:srgbClr val="FF8B00"/>
                </a:solidFill>
              </a:rPr>
              <a:t>Selain</a:t>
            </a:r>
            <a:r>
              <a:rPr lang="en-US" dirty="0">
                <a:solidFill>
                  <a:srgbClr val="FF8B00"/>
                </a:solidFill>
              </a:rPr>
              <a:t> </a:t>
            </a:r>
            <a:r>
              <a:rPr lang="en-US" dirty="0" err="1">
                <a:solidFill>
                  <a:srgbClr val="FF8B00"/>
                </a:solidFill>
              </a:rPr>
              <a:t>itu</a:t>
            </a:r>
            <a:r>
              <a:rPr lang="en-US" dirty="0">
                <a:solidFill>
                  <a:srgbClr val="FF8B00"/>
                </a:solidFill>
              </a:rPr>
              <a:t> </a:t>
            </a:r>
            <a:r>
              <a:rPr lang="en-US" dirty="0" err="1">
                <a:solidFill>
                  <a:srgbClr val="FF8B00"/>
                </a:solidFill>
              </a:rPr>
              <a:t>tim</a:t>
            </a:r>
            <a:r>
              <a:rPr lang="en-US" dirty="0">
                <a:solidFill>
                  <a:srgbClr val="FF8B00"/>
                </a:solidFill>
              </a:rPr>
              <a:t> Instagram @</a:t>
            </a:r>
            <a:r>
              <a:rPr lang="en-US" dirty="0" err="1">
                <a:solidFill>
                  <a:srgbClr val="FF8B00"/>
                </a:solidFill>
              </a:rPr>
              <a:t>funcharityfestival</a:t>
            </a:r>
            <a:r>
              <a:rPr lang="en-US" dirty="0">
                <a:solidFill>
                  <a:srgbClr val="FF8B00"/>
                </a:solidFill>
              </a:rPr>
              <a:t> </a:t>
            </a:r>
            <a:r>
              <a:rPr lang="en-US" dirty="0" err="1">
                <a:solidFill>
                  <a:srgbClr val="FF8B00"/>
                </a:solidFill>
              </a:rPr>
              <a:t>memantau</a:t>
            </a:r>
            <a:r>
              <a:rPr lang="en-US" dirty="0">
                <a:solidFill>
                  <a:srgbClr val="FF8B00"/>
                </a:solidFill>
              </a:rPr>
              <a:t> </a:t>
            </a:r>
            <a:r>
              <a:rPr lang="en-US" dirty="0" err="1">
                <a:solidFill>
                  <a:srgbClr val="FF8B00"/>
                </a:solidFill>
              </a:rPr>
              <a:t>dari</a:t>
            </a:r>
            <a:r>
              <a:rPr lang="en-US" dirty="0">
                <a:solidFill>
                  <a:srgbClr val="FF8B00"/>
                </a:solidFill>
              </a:rPr>
              <a:t> </a:t>
            </a:r>
            <a:r>
              <a:rPr lang="en-US" dirty="0" err="1">
                <a:solidFill>
                  <a:srgbClr val="FF8B00"/>
                </a:solidFill>
              </a:rPr>
              <a:t>jumlah</a:t>
            </a:r>
            <a:r>
              <a:rPr lang="en-US" dirty="0">
                <a:solidFill>
                  <a:srgbClr val="FF8B00"/>
                </a:solidFill>
              </a:rPr>
              <a:t> tag </a:t>
            </a:r>
            <a:r>
              <a:rPr lang="en-US" dirty="0" err="1">
                <a:solidFill>
                  <a:srgbClr val="FF8B00"/>
                </a:solidFill>
              </a:rPr>
              <a:t>peserta</a:t>
            </a:r>
            <a:r>
              <a:rPr lang="en-US" dirty="0">
                <a:solidFill>
                  <a:srgbClr val="FF8B00"/>
                </a:solidFill>
              </a:rPr>
              <a:t> </a:t>
            </a:r>
            <a:r>
              <a:rPr lang="en-US" dirty="0" err="1">
                <a:solidFill>
                  <a:srgbClr val="FF8B00"/>
                </a:solidFill>
              </a:rPr>
              <a:t>tiktok</a:t>
            </a:r>
            <a:r>
              <a:rPr lang="en-US" dirty="0">
                <a:solidFill>
                  <a:srgbClr val="FF8B00"/>
                </a:solidFill>
              </a:rPr>
              <a:t> </a:t>
            </a:r>
            <a:r>
              <a:rPr lang="en-US" dirty="0" err="1">
                <a:solidFill>
                  <a:srgbClr val="FF8B00"/>
                </a:solidFill>
              </a:rPr>
              <a:t>yaitu</a:t>
            </a:r>
            <a:r>
              <a:rPr lang="en-US" dirty="0">
                <a:solidFill>
                  <a:srgbClr val="FF8B00"/>
                </a:solidFill>
              </a:rPr>
              <a:t> </a:t>
            </a:r>
            <a:r>
              <a:rPr lang="en-US" dirty="0" err="1">
                <a:solidFill>
                  <a:srgbClr val="FF8B00"/>
                </a:solidFill>
              </a:rPr>
              <a:t>sebanyak</a:t>
            </a:r>
            <a:r>
              <a:rPr lang="en-US" dirty="0">
                <a:solidFill>
                  <a:srgbClr val="FF8B00"/>
                </a:solidFill>
              </a:rPr>
              <a:t> 117 orang </a:t>
            </a:r>
            <a:r>
              <a:rPr lang="en-US" dirty="0" err="1">
                <a:solidFill>
                  <a:srgbClr val="FF8B00"/>
                </a:solidFill>
              </a:rPr>
              <a:t>dengan</a:t>
            </a:r>
            <a:r>
              <a:rPr lang="en-US" dirty="0">
                <a:solidFill>
                  <a:srgbClr val="FF8B00"/>
                </a:solidFill>
              </a:rPr>
              <a:t> </a:t>
            </a:r>
            <a:r>
              <a:rPr lang="en-US" dirty="0" err="1">
                <a:solidFill>
                  <a:srgbClr val="FF8B00"/>
                </a:solidFill>
              </a:rPr>
              <a:t>menggunakan</a:t>
            </a:r>
            <a:r>
              <a:rPr lang="en-US" dirty="0">
                <a:solidFill>
                  <a:srgbClr val="FF8B00"/>
                </a:solidFill>
              </a:rPr>
              <a:t> hashtag #</a:t>
            </a:r>
            <a:r>
              <a:rPr lang="en-US" dirty="0" err="1">
                <a:solidFill>
                  <a:srgbClr val="FF8B00"/>
                </a:solidFill>
              </a:rPr>
              <a:t>tiktokffh</a:t>
            </a:r>
            <a:r>
              <a:rPr lang="en-US" dirty="0">
                <a:solidFill>
                  <a:srgbClr val="FF8B00"/>
                </a:solidFill>
              </a:rPr>
              <a:t> dan #</a:t>
            </a:r>
            <a:r>
              <a:rPr lang="en-US" dirty="0" err="1">
                <a:solidFill>
                  <a:srgbClr val="FF8B00"/>
                </a:solidFill>
              </a:rPr>
              <a:t>funfromhome</a:t>
            </a:r>
            <a:r>
              <a:rPr lang="id-ID" sz="2000" dirty="0">
                <a:solidFill>
                  <a:srgbClr val="FF8B00"/>
                </a:solidFill>
              </a:rPr>
              <a:t> </a:t>
            </a:r>
          </a:p>
          <a:p>
            <a:pPr algn="just"/>
            <a:endParaRPr lang="id-ID" sz="2000" dirty="0">
              <a:solidFill>
                <a:srgbClr val="FF8B00"/>
              </a:solidFill>
            </a:endParaRPr>
          </a:p>
          <a:p>
            <a:pPr algn="just"/>
            <a:r>
              <a:rPr lang="en-US" sz="2800" dirty="0">
                <a:solidFill>
                  <a:srgbClr val="FF8B00"/>
                </a:solidFill>
              </a:rPr>
              <a:t>8. Story Instagram</a:t>
            </a:r>
          </a:p>
          <a:p>
            <a:pPr algn="just"/>
            <a:r>
              <a:rPr lang="en-US" sz="2800" dirty="0" err="1">
                <a:solidFill>
                  <a:srgbClr val="FF8B00"/>
                </a:solidFill>
              </a:rPr>
              <a:t>Postingan</a:t>
            </a:r>
            <a:r>
              <a:rPr lang="en-US" sz="2800" dirty="0">
                <a:solidFill>
                  <a:srgbClr val="FF8B00"/>
                </a:solidFill>
              </a:rPr>
              <a:t> </a:t>
            </a:r>
            <a:r>
              <a:rPr lang="en-US" sz="2800" dirty="0" err="1">
                <a:solidFill>
                  <a:srgbClr val="FF8B00"/>
                </a:solidFill>
              </a:rPr>
              <a:t>pada</a:t>
            </a:r>
            <a:r>
              <a:rPr lang="en-US" sz="2800" dirty="0">
                <a:solidFill>
                  <a:srgbClr val="FF8B00"/>
                </a:solidFill>
              </a:rPr>
              <a:t> </a:t>
            </a:r>
            <a:r>
              <a:rPr lang="en-US" sz="2800" dirty="0" err="1">
                <a:solidFill>
                  <a:srgbClr val="FF8B00"/>
                </a:solidFill>
              </a:rPr>
              <a:t>instastory</a:t>
            </a:r>
            <a:r>
              <a:rPr lang="en-US" sz="2800" dirty="0">
                <a:solidFill>
                  <a:srgbClr val="FF8B00"/>
                </a:solidFill>
              </a:rPr>
              <a:t> </a:t>
            </a:r>
            <a:r>
              <a:rPr lang="en-US" sz="2800" dirty="0" err="1">
                <a:solidFill>
                  <a:srgbClr val="FF8B00"/>
                </a:solidFill>
              </a:rPr>
              <a:t>berkaitan</a:t>
            </a:r>
            <a:r>
              <a:rPr lang="en-US" sz="2800" dirty="0">
                <a:solidFill>
                  <a:srgbClr val="FF8B00"/>
                </a:solidFill>
              </a:rPr>
              <a:t> </a:t>
            </a:r>
            <a:r>
              <a:rPr lang="en-US" sz="2800" dirty="0" err="1">
                <a:solidFill>
                  <a:srgbClr val="FF8B00"/>
                </a:solidFill>
              </a:rPr>
              <a:t>dengan</a:t>
            </a:r>
            <a:r>
              <a:rPr lang="en-US" sz="2800" dirty="0">
                <a:solidFill>
                  <a:srgbClr val="FF8B00"/>
                </a:solidFill>
              </a:rPr>
              <a:t> </a:t>
            </a:r>
            <a:r>
              <a:rPr lang="en-US" sz="2800" dirty="0" err="1">
                <a:solidFill>
                  <a:srgbClr val="FF8B00"/>
                </a:solidFill>
              </a:rPr>
              <a:t>serangkaian</a:t>
            </a:r>
            <a:r>
              <a:rPr lang="en-US" sz="2800" dirty="0">
                <a:solidFill>
                  <a:srgbClr val="FF8B00"/>
                </a:solidFill>
              </a:rPr>
              <a:t> acara yang </a:t>
            </a:r>
            <a:r>
              <a:rPr lang="en-US" sz="2800" dirty="0" err="1">
                <a:solidFill>
                  <a:srgbClr val="FF8B00"/>
                </a:solidFill>
              </a:rPr>
              <a:t>ada</a:t>
            </a:r>
            <a:r>
              <a:rPr lang="en-US" sz="2800" dirty="0">
                <a:solidFill>
                  <a:srgbClr val="FF8B00"/>
                </a:solidFill>
              </a:rPr>
              <a:t> </a:t>
            </a:r>
            <a:r>
              <a:rPr lang="en-US" sz="2800" dirty="0" err="1">
                <a:solidFill>
                  <a:srgbClr val="FF8B00"/>
                </a:solidFill>
              </a:rPr>
              <a:t>pada</a:t>
            </a:r>
            <a:r>
              <a:rPr lang="en-US" sz="2800" dirty="0">
                <a:solidFill>
                  <a:srgbClr val="FF8B00"/>
                </a:solidFill>
              </a:rPr>
              <a:t> @</a:t>
            </a:r>
            <a:r>
              <a:rPr lang="en-US" sz="2800" dirty="0" err="1">
                <a:solidFill>
                  <a:srgbClr val="FF8B00"/>
                </a:solidFill>
              </a:rPr>
              <a:t>funcharityfestival</a:t>
            </a:r>
            <a:r>
              <a:rPr lang="en-US" sz="2800" dirty="0">
                <a:solidFill>
                  <a:srgbClr val="FF8B00"/>
                </a:solidFill>
              </a:rPr>
              <a:t>.</a:t>
            </a:r>
          </a:p>
          <a:p>
            <a:pPr algn="just"/>
            <a:endParaRPr lang="en-US" sz="2000" dirty="0">
              <a:solidFill>
                <a:srgbClr val="FF8B00"/>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543"/>
            <a:ext cx="1825625" cy="1825625"/>
          </a:xfrm>
          <a:prstGeom prst="rect">
            <a:avLst/>
          </a:prstGeom>
        </p:spPr>
      </p:pic>
    </p:spTree>
    <p:extLst>
      <p:ext uri="{BB962C8B-B14F-4D97-AF65-F5344CB8AC3E}">
        <p14:creationId xmlns:p14="http://schemas.microsoft.com/office/powerpoint/2010/main" val="5938231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B0CD91-1E2C-4D46-B87A-77658E89D6A8}"/>
              </a:ext>
            </a:extLst>
          </p:cNvPr>
          <p:cNvSpPr>
            <a:spLocks noGrp="1"/>
          </p:cNvSpPr>
          <p:nvPr>
            <p:ph type="title"/>
          </p:nvPr>
        </p:nvSpPr>
        <p:spPr>
          <a:xfrm>
            <a:off x="4082094" y="251573"/>
            <a:ext cx="4498075" cy="1325563"/>
          </a:xfrm>
        </p:spPr>
        <p:txBody>
          <a:bodyPr/>
          <a:lstStyle/>
          <a:p>
            <a:r>
              <a:rPr lang="en-US" dirty="0">
                <a:solidFill>
                  <a:srgbClr val="FF8B00"/>
                </a:solidFill>
              </a:rPr>
              <a:t>Instagram</a:t>
            </a:r>
          </a:p>
        </p:txBody>
      </p:sp>
      <p:graphicFrame>
        <p:nvGraphicFramePr>
          <p:cNvPr id="4" name="Content Placeholder 3">
            <a:extLst>
              <a:ext uri="{FF2B5EF4-FFF2-40B4-BE49-F238E27FC236}">
                <a16:creationId xmlns:a16="http://schemas.microsoft.com/office/drawing/2014/main" xmlns="" id="{712931FC-1FAA-4BFD-BA36-8187D49DD530}"/>
              </a:ext>
            </a:extLst>
          </p:cNvPr>
          <p:cNvGraphicFramePr>
            <a:graphicFrameLocks noGrp="1"/>
          </p:cNvGraphicFramePr>
          <p:nvPr>
            <p:ph sz="half" idx="1"/>
            <p:extLst/>
          </p:nvPr>
        </p:nvGraphicFramePr>
        <p:xfrm>
          <a:off x="380999" y="1825625"/>
          <a:ext cx="575510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Content Placeholder 3">
            <a:extLst>
              <a:ext uri="{FF2B5EF4-FFF2-40B4-BE49-F238E27FC236}">
                <a16:creationId xmlns:a16="http://schemas.microsoft.com/office/drawing/2014/main" xmlns="" id="{712931FC-1FAA-4BFD-BA36-8187D49DD530}"/>
              </a:ext>
            </a:extLst>
          </p:cNvPr>
          <p:cNvGraphicFramePr>
            <a:graphicFrameLocks/>
          </p:cNvGraphicFramePr>
          <p:nvPr>
            <p:extLst/>
          </p:nvPr>
        </p:nvGraphicFramePr>
        <p:xfrm>
          <a:off x="6331132" y="1825625"/>
          <a:ext cx="51816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66375" y="1543"/>
            <a:ext cx="1825625" cy="1825625"/>
          </a:xfrm>
          <a:prstGeom prst="rect">
            <a:avLst/>
          </a:prstGeom>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spTree>
    <p:extLst>
      <p:ext uri="{BB962C8B-B14F-4D97-AF65-F5344CB8AC3E}">
        <p14:creationId xmlns:p14="http://schemas.microsoft.com/office/powerpoint/2010/main" val="20322073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397506" y="2210938"/>
          <a:ext cx="11189444" cy="4160968"/>
        </p:xfrm>
        <a:graphic>
          <a:graphicData uri="http://schemas.openxmlformats.org/drawingml/2006/table">
            <a:tbl>
              <a:tblPr firstRow="1" firstCol="1" bandRow="1">
                <a:tableStyleId>{5C22544A-7EE6-4342-B048-85BDC9FD1C3A}</a:tableStyleId>
              </a:tblPr>
              <a:tblGrid>
                <a:gridCol w="1081721">
                  <a:extLst>
                    <a:ext uri="{9D8B030D-6E8A-4147-A177-3AD203B41FA5}">
                      <a16:colId xmlns:a16="http://schemas.microsoft.com/office/drawing/2014/main" xmlns="" val="286337720"/>
                    </a:ext>
                  </a:extLst>
                </a:gridCol>
                <a:gridCol w="3884344">
                  <a:extLst>
                    <a:ext uri="{9D8B030D-6E8A-4147-A177-3AD203B41FA5}">
                      <a16:colId xmlns:a16="http://schemas.microsoft.com/office/drawing/2014/main" xmlns="" val="2644215162"/>
                    </a:ext>
                  </a:extLst>
                </a:gridCol>
                <a:gridCol w="6223379">
                  <a:extLst>
                    <a:ext uri="{9D8B030D-6E8A-4147-A177-3AD203B41FA5}">
                      <a16:colId xmlns:a16="http://schemas.microsoft.com/office/drawing/2014/main" xmlns="" val="2429770193"/>
                    </a:ext>
                  </a:extLst>
                </a:gridCol>
              </a:tblGrid>
              <a:tr h="563667">
                <a:tc>
                  <a:txBody>
                    <a:bodyPr/>
                    <a:lstStyle/>
                    <a:p>
                      <a:pPr marL="457200" algn="ctr">
                        <a:lnSpc>
                          <a:spcPct val="150000"/>
                        </a:lnSpc>
                        <a:spcAft>
                          <a:spcPts val="0"/>
                        </a:spcAft>
                      </a:pPr>
                      <a:r>
                        <a:rPr lang="en-US" sz="1800" b="1" dirty="0">
                          <a:solidFill>
                            <a:srgbClr val="FF8B00"/>
                          </a:solidFill>
                          <a:effectLst/>
                        </a:rPr>
                        <a:t>No</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13" marR="43513" marT="0" marB="0">
                    <a:solidFill>
                      <a:schemeClr val="bg2">
                        <a:lumMod val="50000"/>
                        <a:alpha val="24000"/>
                      </a:schemeClr>
                    </a:solidFill>
                  </a:tcPr>
                </a:tc>
                <a:tc>
                  <a:txBody>
                    <a:bodyPr/>
                    <a:lstStyle/>
                    <a:p>
                      <a:pPr marL="457200" algn="ctr">
                        <a:lnSpc>
                          <a:spcPct val="150000"/>
                        </a:lnSpc>
                        <a:spcAft>
                          <a:spcPts val="0"/>
                        </a:spcAft>
                      </a:pPr>
                      <a:r>
                        <a:rPr lang="en-US" sz="1800" b="1" dirty="0">
                          <a:solidFill>
                            <a:srgbClr val="FF8B00"/>
                          </a:solidFill>
                          <a:effectLst/>
                        </a:rPr>
                        <a:t>Job Description</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13" marR="43513" marT="0" marB="0">
                    <a:solidFill>
                      <a:schemeClr val="bg2">
                        <a:lumMod val="50000"/>
                        <a:alpha val="24000"/>
                      </a:schemeClr>
                    </a:solidFill>
                  </a:tcPr>
                </a:tc>
                <a:tc>
                  <a:txBody>
                    <a:bodyPr/>
                    <a:lstStyle/>
                    <a:p>
                      <a:pPr marL="457200" algn="ctr">
                        <a:lnSpc>
                          <a:spcPct val="150000"/>
                        </a:lnSpc>
                        <a:spcAft>
                          <a:spcPts val="0"/>
                        </a:spcAft>
                      </a:pPr>
                      <a:r>
                        <a:rPr lang="en-US" sz="1800" b="1" dirty="0" err="1">
                          <a:solidFill>
                            <a:srgbClr val="FF8B00"/>
                          </a:solidFill>
                          <a:effectLst/>
                        </a:rPr>
                        <a:t>Realisasi</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13" marR="43513" marT="0" marB="0">
                    <a:solidFill>
                      <a:schemeClr val="bg2">
                        <a:lumMod val="50000"/>
                        <a:alpha val="24000"/>
                      </a:schemeClr>
                    </a:solidFill>
                  </a:tcPr>
                </a:tc>
                <a:extLst>
                  <a:ext uri="{0D108BD9-81ED-4DB2-BD59-A6C34878D82A}">
                    <a16:rowId xmlns:a16="http://schemas.microsoft.com/office/drawing/2014/main" xmlns="" val="1596514159"/>
                  </a:ext>
                </a:extLst>
              </a:tr>
              <a:tr h="1077239">
                <a:tc>
                  <a:txBody>
                    <a:bodyPr/>
                    <a:lstStyle/>
                    <a:p>
                      <a:pPr algn="ctr">
                        <a:lnSpc>
                          <a:spcPct val="150000"/>
                        </a:lnSpc>
                        <a:spcAft>
                          <a:spcPts val="0"/>
                        </a:spcAft>
                      </a:pPr>
                      <a:r>
                        <a:rPr lang="en-US" sz="1800" b="1" dirty="0">
                          <a:solidFill>
                            <a:srgbClr val="FF8B00"/>
                          </a:solidFill>
                          <a:effectLst/>
                        </a:rPr>
                        <a:t>1</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13" marR="43513" marT="0" marB="0">
                    <a:solidFill>
                      <a:schemeClr val="bg2">
                        <a:lumMod val="50000"/>
                        <a:alpha val="24000"/>
                      </a:schemeClr>
                    </a:solidFill>
                  </a:tcPr>
                </a:tc>
                <a:tc>
                  <a:txBody>
                    <a:bodyPr/>
                    <a:lstStyle/>
                    <a:p>
                      <a:pPr marL="457200">
                        <a:lnSpc>
                          <a:spcPct val="150000"/>
                        </a:lnSpc>
                        <a:spcAft>
                          <a:spcPts val="0"/>
                        </a:spcAft>
                      </a:pPr>
                      <a:r>
                        <a:rPr lang="en-US" sz="1800" b="1" dirty="0" err="1">
                          <a:solidFill>
                            <a:srgbClr val="FF8B00"/>
                          </a:solidFill>
                          <a:effectLst/>
                        </a:rPr>
                        <a:t>Membuat</a:t>
                      </a:r>
                      <a:r>
                        <a:rPr lang="en-US" sz="1800" b="1" dirty="0">
                          <a:solidFill>
                            <a:srgbClr val="FF8B00"/>
                          </a:solidFill>
                          <a:effectLst/>
                        </a:rPr>
                        <a:t> </a:t>
                      </a:r>
                      <a:r>
                        <a:rPr lang="en-US" sz="1800" b="1" dirty="0" err="1">
                          <a:solidFill>
                            <a:srgbClr val="FF8B00"/>
                          </a:solidFill>
                          <a:effectLst/>
                        </a:rPr>
                        <a:t>konten</a:t>
                      </a:r>
                      <a:r>
                        <a:rPr lang="en-US" sz="1800" b="1" dirty="0">
                          <a:solidFill>
                            <a:srgbClr val="FF8B00"/>
                          </a:solidFill>
                          <a:effectLst/>
                        </a:rPr>
                        <a:t> planning</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13" marR="43513" marT="0" marB="0">
                    <a:solidFill>
                      <a:schemeClr val="bg2">
                        <a:lumMod val="50000"/>
                        <a:alpha val="24000"/>
                      </a:schemeClr>
                    </a:solidFill>
                  </a:tcPr>
                </a:tc>
                <a:tc>
                  <a:txBody>
                    <a:bodyPr/>
                    <a:lstStyle/>
                    <a:p>
                      <a:pPr marL="457200">
                        <a:lnSpc>
                          <a:spcPct val="150000"/>
                        </a:lnSpc>
                        <a:spcAft>
                          <a:spcPts val="0"/>
                        </a:spcAft>
                      </a:pPr>
                      <a:r>
                        <a:rPr lang="en-US" sz="1800" b="1" dirty="0">
                          <a:solidFill>
                            <a:srgbClr val="FF8B00"/>
                          </a:solidFill>
                          <a:effectLst/>
                        </a:rPr>
                        <a:t>Tim social media </a:t>
                      </a:r>
                      <a:r>
                        <a:rPr lang="en-US" sz="1800" b="1" dirty="0" err="1">
                          <a:solidFill>
                            <a:srgbClr val="FF8B00"/>
                          </a:solidFill>
                          <a:effectLst/>
                        </a:rPr>
                        <a:t>membuat</a:t>
                      </a:r>
                      <a:r>
                        <a:rPr lang="en-US" sz="1800" b="1" dirty="0">
                          <a:solidFill>
                            <a:srgbClr val="FF8B00"/>
                          </a:solidFill>
                          <a:effectLst/>
                        </a:rPr>
                        <a:t> </a:t>
                      </a:r>
                      <a:r>
                        <a:rPr lang="en-US" sz="1800" b="1" dirty="0" err="1">
                          <a:solidFill>
                            <a:srgbClr val="FF8B00"/>
                          </a:solidFill>
                          <a:effectLst/>
                        </a:rPr>
                        <a:t>konten</a:t>
                      </a:r>
                      <a:r>
                        <a:rPr lang="en-US" sz="1800" b="1" dirty="0">
                          <a:solidFill>
                            <a:srgbClr val="FF8B00"/>
                          </a:solidFill>
                          <a:effectLst/>
                        </a:rPr>
                        <a:t> planning </a:t>
                      </a:r>
                      <a:r>
                        <a:rPr lang="en-US" sz="1800" b="1" dirty="0" err="1">
                          <a:solidFill>
                            <a:srgbClr val="FF8B00"/>
                          </a:solidFill>
                          <a:effectLst/>
                        </a:rPr>
                        <a:t>untuk</a:t>
                      </a:r>
                      <a:r>
                        <a:rPr lang="en-US" sz="1800" b="1" dirty="0">
                          <a:solidFill>
                            <a:srgbClr val="FF8B00"/>
                          </a:solidFill>
                          <a:effectLst/>
                        </a:rPr>
                        <a:t> </a:t>
                      </a:r>
                      <a:r>
                        <a:rPr lang="en-US" sz="1800" b="1" dirty="0" err="1">
                          <a:solidFill>
                            <a:srgbClr val="FF8B00"/>
                          </a:solidFill>
                          <a:effectLst/>
                        </a:rPr>
                        <a:t>instastory</a:t>
                      </a:r>
                      <a:r>
                        <a:rPr lang="en-US" sz="1800" b="1" dirty="0">
                          <a:solidFill>
                            <a:srgbClr val="FF8B00"/>
                          </a:solidFill>
                          <a:effectLst/>
                        </a:rPr>
                        <a:t> </a:t>
                      </a:r>
                      <a:r>
                        <a:rPr lang="en-US" sz="1800" b="1" dirty="0" err="1">
                          <a:solidFill>
                            <a:srgbClr val="FF8B00"/>
                          </a:solidFill>
                          <a:effectLst/>
                        </a:rPr>
                        <a:t>dan</a:t>
                      </a:r>
                      <a:r>
                        <a:rPr lang="en-US" sz="1800" b="1" dirty="0">
                          <a:solidFill>
                            <a:srgbClr val="FF8B00"/>
                          </a:solidFill>
                          <a:effectLst/>
                        </a:rPr>
                        <a:t> feeds Instagram </a:t>
                      </a:r>
                      <a:r>
                        <a:rPr lang="en-US" sz="1800" b="1" dirty="0" err="1">
                          <a:solidFill>
                            <a:srgbClr val="FF8B00"/>
                          </a:solidFill>
                          <a:effectLst/>
                        </a:rPr>
                        <a:t>sesuai</a:t>
                      </a:r>
                      <a:r>
                        <a:rPr lang="en-US" sz="1800" b="1" dirty="0">
                          <a:solidFill>
                            <a:srgbClr val="FF8B00"/>
                          </a:solidFill>
                          <a:effectLst/>
                        </a:rPr>
                        <a:t> </a:t>
                      </a:r>
                      <a:r>
                        <a:rPr lang="en-US" sz="1800" b="1" dirty="0" err="1">
                          <a:solidFill>
                            <a:srgbClr val="FF8B00"/>
                          </a:solidFill>
                          <a:effectLst/>
                        </a:rPr>
                        <a:t>tanggal</a:t>
                      </a:r>
                      <a:r>
                        <a:rPr lang="en-US" sz="1800" b="1" dirty="0">
                          <a:solidFill>
                            <a:srgbClr val="FF8B00"/>
                          </a:solidFill>
                          <a:effectLst/>
                        </a:rPr>
                        <a:t> acara</a:t>
                      </a:r>
                    </a:p>
                    <a:p>
                      <a:pPr marL="457200">
                        <a:lnSpc>
                          <a:spcPct val="150000"/>
                        </a:lnSpc>
                        <a:spcAft>
                          <a:spcPts val="0"/>
                        </a:spcAft>
                      </a:pP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13" marR="43513" marT="0" marB="0">
                    <a:solidFill>
                      <a:schemeClr val="bg2">
                        <a:lumMod val="50000"/>
                        <a:alpha val="24000"/>
                      </a:schemeClr>
                    </a:solidFill>
                  </a:tcPr>
                </a:tc>
                <a:extLst>
                  <a:ext uri="{0D108BD9-81ED-4DB2-BD59-A6C34878D82A}">
                    <a16:rowId xmlns:a16="http://schemas.microsoft.com/office/drawing/2014/main" xmlns="" val="1367969524"/>
                  </a:ext>
                </a:extLst>
              </a:tr>
              <a:tr h="2405406">
                <a:tc>
                  <a:txBody>
                    <a:bodyPr/>
                    <a:lstStyle/>
                    <a:p>
                      <a:pPr algn="ctr">
                        <a:lnSpc>
                          <a:spcPct val="150000"/>
                        </a:lnSpc>
                        <a:spcAft>
                          <a:spcPts val="0"/>
                        </a:spcAft>
                      </a:pPr>
                      <a:r>
                        <a:rPr lang="en-US" sz="1800" b="1" dirty="0">
                          <a:solidFill>
                            <a:srgbClr val="FF8B00"/>
                          </a:solidFill>
                          <a:effectLst/>
                        </a:rPr>
                        <a:t>2</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13" marR="43513" marT="0" marB="0">
                    <a:solidFill>
                      <a:schemeClr val="bg2">
                        <a:lumMod val="50000"/>
                        <a:alpha val="24000"/>
                      </a:schemeClr>
                    </a:solidFill>
                  </a:tcPr>
                </a:tc>
                <a:tc>
                  <a:txBody>
                    <a:bodyPr/>
                    <a:lstStyle/>
                    <a:p>
                      <a:pPr marL="457200">
                        <a:lnSpc>
                          <a:spcPct val="150000"/>
                        </a:lnSpc>
                        <a:spcAft>
                          <a:spcPts val="0"/>
                        </a:spcAft>
                      </a:pPr>
                      <a:r>
                        <a:rPr lang="en-US" sz="1800" b="1" dirty="0" err="1">
                          <a:solidFill>
                            <a:srgbClr val="FF8B00"/>
                          </a:solidFill>
                          <a:effectLst/>
                        </a:rPr>
                        <a:t>Membuat</a:t>
                      </a:r>
                      <a:r>
                        <a:rPr lang="en-US" sz="1800" b="1" dirty="0">
                          <a:solidFill>
                            <a:srgbClr val="FF8B00"/>
                          </a:solidFill>
                          <a:effectLst/>
                        </a:rPr>
                        <a:t> </a:t>
                      </a:r>
                      <a:r>
                        <a:rPr lang="en-US" sz="1800" b="1" dirty="0" err="1">
                          <a:solidFill>
                            <a:srgbClr val="FF8B00"/>
                          </a:solidFill>
                          <a:effectLst/>
                        </a:rPr>
                        <a:t>konten</a:t>
                      </a:r>
                      <a:r>
                        <a:rPr lang="en-US" sz="1800" b="1" dirty="0">
                          <a:solidFill>
                            <a:srgbClr val="FF8B00"/>
                          </a:solidFill>
                          <a:effectLst/>
                        </a:rPr>
                        <a:t> </a:t>
                      </a:r>
                      <a:r>
                        <a:rPr lang="en-US" sz="1800" b="1" dirty="0" err="1">
                          <a:solidFill>
                            <a:srgbClr val="FF8B00"/>
                          </a:solidFill>
                          <a:effectLst/>
                        </a:rPr>
                        <a:t>promosi</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13" marR="43513" marT="0" marB="0">
                    <a:solidFill>
                      <a:schemeClr val="bg2">
                        <a:lumMod val="50000"/>
                        <a:alpha val="24000"/>
                      </a:schemeClr>
                    </a:solidFill>
                  </a:tcPr>
                </a:tc>
                <a:tc>
                  <a:txBody>
                    <a:bodyPr/>
                    <a:lstStyle/>
                    <a:p>
                      <a:pPr marL="457200">
                        <a:lnSpc>
                          <a:spcPct val="150000"/>
                        </a:lnSpc>
                        <a:spcAft>
                          <a:spcPts val="0"/>
                        </a:spcAft>
                      </a:pPr>
                      <a:r>
                        <a:rPr lang="en-US" sz="1800" b="1" dirty="0" err="1">
                          <a:solidFill>
                            <a:srgbClr val="FF8B00"/>
                          </a:solidFill>
                          <a:effectLst/>
                        </a:rPr>
                        <a:t>Membuat</a:t>
                      </a:r>
                      <a:r>
                        <a:rPr lang="en-US" sz="1800" b="1" dirty="0">
                          <a:solidFill>
                            <a:srgbClr val="FF8B00"/>
                          </a:solidFill>
                          <a:effectLst/>
                        </a:rPr>
                        <a:t> </a:t>
                      </a:r>
                      <a:r>
                        <a:rPr lang="en-US" sz="1800" b="1" dirty="0" err="1">
                          <a:solidFill>
                            <a:srgbClr val="FF8B00"/>
                          </a:solidFill>
                          <a:effectLst/>
                        </a:rPr>
                        <a:t>konten</a:t>
                      </a:r>
                      <a:r>
                        <a:rPr lang="en-US" sz="1800" b="1" dirty="0">
                          <a:solidFill>
                            <a:srgbClr val="FF8B00"/>
                          </a:solidFill>
                          <a:effectLst/>
                        </a:rPr>
                        <a:t> </a:t>
                      </a:r>
                      <a:r>
                        <a:rPr lang="en-US" sz="1800" b="1" dirty="0" err="1">
                          <a:solidFill>
                            <a:srgbClr val="FF8B00"/>
                          </a:solidFill>
                          <a:effectLst/>
                        </a:rPr>
                        <a:t>promosi</a:t>
                      </a:r>
                      <a:r>
                        <a:rPr lang="en-US" sz="1800" b="1" dirty="0">
                          <a:solidFill>
                            <a:srgbClr val="FF8B00"/>
                          </a:solidFill>
                          <a:effectLst/>
                        </a:rPr>
                        <a:t> acara fun charity festival yang </a:t>
                      </a:r>
                      <a:r>
                        <a:rPr lang="en-US" sz="1800" b="1" dirty="0" err="1">
                          <a:solidFill>
                            <a:srgbClr val="FF8B00"/>
                          </a:solidFill>
                          <a:effectLst/>
                        </a:rPr>
                        <a:t>berisi</a:t>
                      </a:r>
                      <a:r>
                        <a:rPr lang="en-US" sz="1800" b="1" dirty="0">
                          <a:solidFill>
                            <a:srgbClr val="FF8B00"/>
                          </a:solidFill>
                          <a:effectLst/>
                        </a:rPr>
                        <a:t> </a:t>
                      </a:r>
                      <a:r>
                        <a:rPr lang="en-US" sz="1800" b="1" dirty="0" err="1">
                          <a:solidFill>
                            <a:srgbClr val="FF8B00"/>
                          </a:solidFill>
                          <a:effectLst/>
                        </a:rPr>
                        <a:t>ajakan</a:t>
                      </a:r>
                      <a:r>
                        <a:rPr lang="en-US" sz="1800" b="1" dirty="0">
                          <a:solidFill>
                            <a:srgbClr val="FF8B00"/>
                          </a:solidFill>
                          <a:effectLst/>
                        </a:rPr>
                        <a:t> </a:t>
                      </a:r>
                      <a:r>
                        <a:rPr lang="en-US" sz="1800" b="1" dirty="0" err="1">
                          <a:solidFill>
                            <a:srgbClr val="FF8B00"/>
                          </a:solidFill>
                          <a:effectLst/>
                        </a:rPr>
                        <a:t>berdonasi</a:t>
                      </a:r>
                      <a:r>
                        <a:rPr lang="en-US" sz="1800" b="1" dirty="0">
                          <a:solidFill>
                            <a:srgbClr val="FF8B00"/>
                          </a:solidFill>
                          <a:effectLst/>
                        </a:rPr>
                        <a:t> </a:t>
                      </a:r>
                      <a:r>
                        <a:rPr lang="en-US" sz="1800" b="1" dirty="0" err="1">
                          <a:solidFill>
                            <a:srgbClr val="FF8B00"/>
                          </a:solidFill>
                          <a:effectLst/>
                        </a:rPr>
                        <a:t>dengan</a:t>
                      </a:r>
                      <a:r>
                        <a:rPr lang="en-US" sz="1800" b="1" dirty="0">
                          <a:solidFill>
                            <a:srgbClr val="FF8B00"/>
                          </a:solidFill>
                          <a:effectLst/>
                        </a:rPr>
                        <a:t> </a:t>
                      </a:r>
                      <a:r>
                        <a:rPr lang="en-US" sz="1800" b="1" dirty="0" err="1">
                          <a:solidFill>
                            <a:srgbClr val="FF8B00"/>
                          </a:solidFill>
                          <a:effectLst/>
                        </a:rPr>
                        <a:t>cara</a:t>
                      </a:r>
                      <a:r>
                        <a:rPr lang="en-US" sz="1800" b="1" dirty="0">
                          <a:solidFill>
                            <a:srgbClr val="FF8B00"/>
                          </a:solidFill>
                          <a:effectLst/>
                        </a:rPr>
                        <a:t> </a:t>
                      </a:r>
                      <a:r>
                        <a:rPr lang="en-US" sz="1800" b="1" dirty="0" err="1">
                          <a:solidFill>
                            <a:srgbClr val="FF8B00"/>
                          </a:solidFill>
                          <a:effectLst/>
                        </a:rPr>
                        <a:t>daftar</a:t>
                      </a:r>
                      <a:r>
                        <a:rPr lang="en-US" sz="1800" b="1" dirty="0">
                          <a:solidFill>
                            <a:srgbClr val="FF8B00"/>
                          </a:solidFill>
                          <a:effectLst/>
                        </a:rPr>
                        <a:t> webinar, </a:t>
                      </a:r>
                      <a:r>
                        <a:rPr lang="en-US" sz="1800" b="1" dirty="0" err="1">
                          <a:solidFill>
                            <a:srgbClr val="FF8B00"/>
                          </a:solidFill>
                          <a:effectLst/>
                        </a:rPr>
                        <a:t>pubg</a:t>
                      </a:r>
                      <a:r>
                        <a:rPr lang="en-US" sz="1800" b="1" dirty="0">
                          <a:solidFill>
                            <a:srgbClr val="FF8B00"/>
                          </a:solidFill>
                          <a:effectLst/>
                        </a:rPr>
                        <a:t>, </a:t>
                      </a:r>
                      <a:r>
                        <a:rPr lang="en-US" sz="1800" b="1" dirty="0" err="1">
                          <a:solidFill>
                            <a:srgbClr val="FF8B00"/>
                          </a:solidFill>
                          <a:effectLst/>
                        </a:rPr>
                        <a:t>tiktok</a:t>
                      </a:r>
                      <a:r>
                        <a:rPr lang="en-US" sz="1800" b="1" dirty="0">
                          <a:solidFill>
                            <a:srgbClr val="FF8B00"/>
                          </a:solidFill>
                          <a:effectLst/>
                        </a:rPr>
                        <a:t> challenge. </a:t>
                      </a:r>
                      <a:r>
                        <a:rPr lang="en-US" sz="1800" b="1" dirty="0" err="1">
                          <a:solidFill>
                            <a:srgbClr val="FF8B00"/>
                          </a:solidFill>
                          <a:effectLst/>
                        </a:rPr>
                        <a:t>Konten</a:t>
                      </a:r>
                      <a:r>
                        <a:rPr lang="en-US" sz="1800" b="1" dirty="0">
                          <a:solidFill>
                            <a:srgbClr val="FF8B00"/>
                          </a:solidFill>
                          <a:effectLst/>
                        </a:rPr>
                        <a:t> </a:t>
                      </a:r>
                      <a:r>
                        <a:rPr lang="en-US" sz="1800" b="1" dirty="0" err="1">
                          <a:solidFill>
                            <a:srgbClr val="FF8B00"/>
                          </a:solidFill>
                          <a:effectLst/>
                        </a:rPr>
                        <a:t>ini</a:t>
                      </a:r>
                      <a:r>
                        <a:rPr lang="en-US" sz="1800" b="1" dirty="0">
                          <a:solidFill>
                            <a:srgbClr val="FF8B00"/>
                          </a:solidFill>
                          <a:effectLst/>
                        </a:rPr>
                        <a:t> </a:t>
                      </a:r>
                      <a:r>
                        <a:rPr lang="en-US" sz="1800" b="1" dirty="0" err="1">
                          <a:solidFill>
                            <a:srgbClr val="FF8B00"/>
                          </a:solidFill>
                          <a:effectLst/>
                        </a:rPr>
                        <a:t>berjalan</a:t>
                      </a:r>
                      <a:r>
                        <a:rPr lang="en-US" sz="1800" b="1" dirty="0">
                          <a:solidFill>
                            <a:srgbClr val="FF8B00"/>
                          </a:solidFill>
                          <a:effectLst/>
                        </a:rPr>
                        <a:t> </a:t>
                      </a:r>
                      <a:r>
                        <a:rPr lang="en-US" sz="1800" b="1" dirty="0" err="1">
                          <a:solidFill>
                            <a:srgbClr val="FF8B00"/>
                          </a:solidFill>
                          <a:effectLst/>
                        </a:rPr>
                        <a:t>dari</a:t>
                      </a:r>
                      <a:r>
                        <a:rPr lang="en-US" sz="1800" b="1" dirty="0">
                          <a:solidFill>
                            <a:srgbClr val="FF8B00"/>
                          </a:solidFill>
                          <a:effectLst/>
                        </a:rPr>
                        <a:t> </a:t>
                      </a:r>
                      <a:r>
                        <a:rPr lang="en-US" sz="1800" b="1" dirty="0" err="1">
                          <a:solidFill>
                            <a:srgbClr val="FF8B00"/>
                          </a:solidFill>
                          <a:effectLst/>
                        </a:rPr>
                        <a:t>awal</a:t>
                      </a:r>
                      <a:r>
                        <a:rPr lang="en-US" sz="1800" b="1" dirty="0">
                          <a:solidFill>
                            <a:srgbClr val="FF8B00"/>
                          </a:solidFill>
                          <a:effectLst/>
                        </a:rPr>
                        <a:t> </a:t>
                      </a:r>
                      <a:r>
                        <a:rPr lang="en-US" sz="1800" b="1" dirty="0" err="1">
                          <a:solidFill>
                            <a:srgbClr val="FF8B00"/>
                          </a:solidFill>
                          <a:effectLst/>
                        </a:rPr>
                        <a:t>sampai</a:t>
                      </a:r>
                      <a:r>
                        <a:rPr lang="en-US" sz="1800" b="1" dirty="0">
                          <a:solidFill>
                            <a:srgbClr val="FF8B00"/>
                          </a:solidFill>
                          <a:effectLst/>
                        </a:rPr>
                        <a:t> </a:t>
                      </a:r>
                      <a:r>
                        <a:rPr lang="en-US" sz="1800" b="1" dirty="0" err="1">
                          <a:solidFill>
                            <a:srgbClr val="FF8B00"/>
                          </a:solidFill>
                          <a:effectLst/>
                        </a:rPr>
                        <a:t>akhir</a:t>
                      </a:r>
                      <a:r>
                        <a:rPr lang="en-US" sz="1800" b="1" dirty="0">
                          <a:solidFill>
                            <a:srgbClr val="FF8B00"/>
                          </a:solidFill>
                          <a:effectLst/>
                        </a:rPr>
                        <a:t> </a:t>
                      </a:r>
                      <a:r>
                        <a:rPr lang="en-US" sz="1800" b="1" dirty="0" err="1">
                          <a:solidFill>
                            <a:srgbClr val="FF8B00"/>
                          </a:solidFill>
                          <a:effectLst/>
                        </a:rPr>
                        <a:t>karena</a:t>
                      </a:r>
                      <a:r>
                        <a:rPr lang="en-US" sz="1800" b="1" dirty="0">
                          <a:solidFill>
                            <a:srgbClr val="FF8B00"/>
                          </a:solidFill>
                          <a:effectLst/>
                        </a:rPr>
                        <a:t> </a:t>
                      </a:r>
                      <a:r>
                        <a:rPr lang="en-US" sz="1800" b="1" dirty="0" err="1">
                          <a:solidFill>
                            <a:srgbClr val="FF8B00"/>
                          </a:solidFill>
                          <a:effectLst/>
                        </a:rPr>
                        <a:t>untuk</a:t>
                      </a:r>
                      <a:r>
                        <a:rPr lang="en-US" sz="1800" b="1" dirty="0">
                          <a:solidFill>
                            <a:srgbClr val="FF8B00"/>
                          </a:solidFill>
                          <a:effectLst/>
                        </a:rPr>
                        <a:t> </a:t>
                      </a:r>
                      <a:r>
                        <a:rPr lang="en-US" sz="1800" b="1" dirty="0" err="1">
                          <a:solidFill>
                            <a:srgbClr val="FF8B00"/>
                          </a:solidFill>
                          <a:effectLst/>
                        </a:rPr>
                        <a:t>mengundang</a:t>
                      </a:r>
                      <a:r>
                        <a:rPr lang="en-US" sz="1800" b="1" dirty="0">
                          <a:solidFill>
                            <a:srgbClr val="FF8B00"/>
                          </a:solidFill>
                          <a:effectLst/>
                        </a:rPr>
                        <a:t> followers </a:t>
                      </a:r>
                      <a:r>
                        <a:rPr lang="en-US" sz="1800" b="1" dirty="0" err="1">
                          <a:solidFill>
                            <a:srgbClr val="FF8B00"/>
                          </a:solidFill>
                          <a:effectLst/>
                        </a:rPr>
                        <a:t>berdonasi</a:t>
                      </a:r>
                      <a:r>
                        <a:rPr lang="en-US" sz="1800" b="1" dirty="0">
                          <a:solidFill>
                            <a:srgbClr val="FF8B00"/>
                          </a:solidFill>
                          <a:effectLst/>
                        </a:rPr>
                        <a:t> </a:t>
                      </a:r>
                      <a:r>
                        <a:rPr lang="en-US" sz="1800" b="1" dirty="0" err="1">
                          <a:solidFill>
                            <a:srgbClr val="FF8B00"/>
                          </a:solidFill>
                          <a:effectLst/>
                        </a:rPr>
                        <a:t>juga</a:t>
                      </a:r>
                      <a:r>
                        <a:rPr lang="en-US" sz="1800" b="1" dirty="0">
                          <a:solidFill>
                            <a:srgbClr val="FF8B00"/>
                          </a:solidFill>
                          <a:effectLst/>
                        </a:rPr>
                        <a:t> </a:t>
                      </a:r>
                      <a:r>
                        <a:rPr lang="en-US" sz="1800" b="1" dirty="0" err="1">
                          <a:solidFill>
                            <a:srgbClr val="FF8B00"/>
                          </a:solidFill>
                          <a:effectLst/>
                        </a:rPr>
                        <a:t>meskipun</a:t>
                      </a:r>
                      <a:r>
                        <a:rPr lang="en-US" sz="1800" b="1" dirty="0">
                          <a:solidFill>
                            <a:srgbClr val="FF8B00"/>
                          </a:solidFill>
                          <a:effectLst/>
                        </a:rPr>
                        <a:t> </a:t>
                      </a:r>
                      <a:r>
                        <a:rPr lang="en-US" sz="1800" b="1" dirty="0" err="1">
                          <a:solidFill>
                            <a:srgbClr val="FF8B00"/>
                          </a:solidFill>
                          <a:effectLst/>
                        </a:rPr>
                        <a:t>ga</a:t>
                      </a:r>
                      <a:r>
                        <a:rPr lang="en-US" sz="1800" b="1" dirty="0">
                          <a:solidFill>
                            <a:srgbClr val="FF8B00"/>
                          </a:solidFill>
                          <a:effectLst/>
                        </a:rPr>
                        <a:t> </a:t>
                      </a:r>
                      <a:r>
                        <a:rPr lang="en-US" sz="1800" b="1" dirty="0" err="1">
                          <a:solidFill>
                            <a:srgbClr val="FF8B00"/>
                          </a:solidFill>
                          <a:effectLst/>
                        </a:rPr>
                        <a:t>ikut</a:t>
                      </a:r>
                      <a:r>
                        <a:rPr lang="en-US" sz="1800" b="1" dirty="0">
                          <a:solidFill>
                            <a:srgbClr val="FF8B00"/>
                          </a:solidFill>
                          <a:effectLst/>
                        </a:rPr>
                        <a:t> acara yang </a:t>
                      </a:r>
                      <a:r>
                        <a:rPr lang="en-US" sz="1800" b="1" dirty="0" err="1">
                          <a:solidFill>
                            <a:srgbClr val="FF8B00"/>
                          </a:solidFill>
                          <a:effectLst/>
                        </a:rPr>
                        <a:t>sudah</a:t>
                      </a:r>
                      <a:r>
                        <a:rPr lang="en-US" sz="1800" b="1" dirty="0">
                          <a:solidFill>
                            <a:srgbClr val="FF8B00"/>
                          </a:solidFill>
                          <a:effectLst/>
                        </a:rPr>
                        <a:t> </a:t>
                      </a:r>
                      <a:r>
                        <a:rPr lang="en-US" sz="1800" b="1" dirty="0" err="1">
                          <a:solidFill>
                            <a:srgbClr val="FF8B00"/>
                          </a:solidFill>
                          <a:effectLst/>
                        </a:rPr>
                        <a:t>dibuat</a:t>
                      </a:r>
                      <a:r>
                        <a:rPr lang="en-US" sz="1800" b="1" dirty="0">
                          <a:solidFill>
                            <a:srgbClr val="FF8B00"/>
                          </a:solidFill>
                          <a:effectLst/>
                        </a:rPr>
                        <a:t>.</a:t>
                      </a:r>
                    </a:p>
                    <a:p>
                      <a:pPr marL="457200">
                        <a:lnSpc>
                          <a:spcPct val="150000"/>
                        </a:lnSpc>
                        <a:spcAft>
                          <a:spcPts val="0"/>
                        </a:spcAft>
                      </a:pPr>
                      <a:endParaRPr lang="en-US" sz="16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13" marR="43513" marT="0" marB="0">
                    <a:solidFill>
                      <a:schemeClr val="bg2">
                        <a:lumMod val="50000"/>
                        <a:alpha val="24000"/>
                      </a:schemeClr>
                    </a:solidFill>
                  </a:tcPr>
                </a:tc>
                <a:extLst>
                  <a:ext uri="{0D108BD9-81ED-4DB2-BD59-A6C34878D82A}">
                    <a16:rowId xmlns:a16="http://schemas.microsoft.com/office/drawing/2014/main" xmlns="" val="2332163473"/>
                  </a:ext>
                </a:extLst>
              </a:tr>
            </a:tbl>
          </a:graphicData>
        </a:graphic>
      </p:graphicFrame>
      <p:sp>
        <p:nvSpPr>
          <p:cNvPr id="6" name="Title 5"/>
          <p:cNvSpPr>
            <a:spLocks noGrp="1"/>
          </p:cNvSpPr>
          <p:nvPr>
            <p:ph type="ctrTitle"/>
          </p:nvPr>
        </p:nvSpPr>
        <p:spPr>
          <a:xfrm>
            <a:off x="1420228" y="621354"/>
            <a:ext cx="9144000" cy="1193800"/>
          </a:xfrm>
        </p:spPr>
        <p:txBody>
          <a:bodyPr>
            <a:normAutofit fontScale="90000"/>
          </a:bodyPr>
          <a:lstStyle/>
          <a:p>
            <a:r>
              <a:rPr lang="en-US" b="1" dirty="0">
                <a:solidFill>
                  <a:srgbClr val="FF8B00"/>
                </a:solidFill>
              </a:rPr>
              <a:t>JOB DESCRIPTION &amp; REALISASI</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543"/>
            <a:ext cx="1825625" cy="1825625"/>
          </a:xfrm>
          <a:prstGeom prst="rect">
            <a:avLst/>
          </a:prstGeom>
        </p:spPr>
      </p:pic>
    </p:spTree>
    <p:extLst>
      <p:ext uri="{BB962C8B-B14F-4D97-AF65-F5344CB8AC3E}">
        <p14:creationId xmlns:p14="http://schemas.microsoft.com/office/powerpoint/2010/main" val="27054073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1"/>
            <p:extLst/>
          </p:nvPr>
        </p:nvGraphicFramePr>
        <p:xfrm>
          <a:off x="391817" y="1992574"/>
          <a:ext cx="11454439" cy="4564918"/>
        </p:xfrm>
        <a:graphic>
          <a:graphicData uri="http://schemas.openxmlformats.org/drawingml/2006/table">
            <a:tbl>
              <a:tblPr firstRow="1" firstCol="1" bandRow="1">
                <a:tableStyleId>{5C22544A-7EE6-4342-B048-85BDC9FD1C3A}</a:tableStyleId>
              </a:tblPr>
              <a:tblGrid>
                <a:gridCol w="903998">
                  <a:extLst>
                    <a:ext uri="{9D8B030D-6E8A-4147-A177-3AD203B41FA5}">
                      <a16:colId xmlns:a16="http://schemas.microsoft.com/office/drawing/2014/main" xmlns="" val="3543798620"/>
                    </a:ext>
                  </a:extLst>
                </a:gridCol>
                <a:gridCol w="4150088">
                  <a:extLst>
                    <a:ext uri="{9D8B030D-6E8A-4147-A177-3AD203B41FA5}">
                      <a16:colId xmlns:a16="http://schemas.microsoft.com/office/drawing/2014/main" xmlns="" val="1275967659"/>
                    </a:ext>
                  </a:extLst>
                </a:gridCol>
                <a:gridCol w="6400353">
                  <a:extLst>
                    <a:ext uri="{9D8B030D-6E8A-4147-A177-3AD203B41FA5}">
                      <a16:colId xmlns:a16="http://schemas.microsoft.com/office/drawing/2014/main" xmlns="" val="3040743157"/>
                    </a:ext>
                  </a:extLst>
                </a:gridCol>
              </a:tblGrid>
              <a:tr h="535208">
                <a:tc>
                  <a:txBody>
                    <a:bodyPr/>
                    <a:lstStyle/>
                    <a:p>
                      <a:pPr marL="457200" algn="ctr">
                        <a:lnSpc>
                          <a:spcPct val="150000"/>
                        </a:lnSpc>
                        <a:spcAft>
                          <a:spcPts val="0"/>
                        </a:spcAft>
                      </a:pPr>
                      <a:r>
                        <a:rPr lang="en-US" sz="1800" b="1">
                          <a:solidFill>
                            <a:srgbClr val="FF8B00"/>
                          </a:solidFill>
                          <a:effectLst/>
                        </a:rPr>
                        <a:t>No</a:t>
                      </a:r>
                      <a:endParaRPr lang="en-US" sz="1800" b="1">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13" marR="43513" marT="0" marB="0">
                    <a:solidFill>
                      <a:schemeClr val="bg2">
                        <a:lumMod val="50000"/>
                        <a:alpha val="24000"/>
                      </a:schemeClr>
                    </a:solidFill>
                  </a:tcPr>
                </a:tc>
                <a:tc>
                  <a:txBody>
                    <a:bodyPr/>
                    <a:lstStyle/>
                    <a:p>
                      <a:pPr marL="457200" algn="ctr">
                        <a:lnSpc>
                          <a:spcPct val="150000"/>
                        </a:lnSpc>
                        <a:spcAft>
                          <a:spcPts val="0"/>
                        </a:spcAft>
                      </a:pPr>
                      <a:r>
                        <a:rPr lang="en-US" sz="1800" b="1" dirty="0">
                          <a:solidFill>
                            <a:srgbClr val="FF8B00"/>
                          </a:solidFill>
                          <a:effectLst/>
                        </a:rPr>
                        <a:t>Job Description</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13" marR="43513" marT="0" marB="0">
                    <a:solidFill>
                      <a:schemeClr val="bg2">
                        <a:lumMod val="50000"/>
                        <a:alpha val="24000"/>
                      </a:schemeClr>
                    </a:solidFill>
                  </a:tcPr>
                </a:tc>
                <a:tc>
                  <a:txBody>
                    <a:bodyPr/>
                    <a:lstStyle/>
                    <a:p>
                      <a:pPr marL="457200" algn="ctr">
                        <a:lnSpc>
                          <a:spcPct val="150000"/>
                        </a:lnSpc>
                        <a:spcAft>
                          <a:spcPts val="0"/>
                        </a:spcAft>
                      </a:pPr>
                      <a:r>
                        <a:rPr lang="en-US" sz="1800" b="1" dirty="0" err="1">
                          <a:solidFill>
                            <a:srgbClr val="FF8B00"/>
                          </a:solidFill>
                          <a:effectLst/>
                        </a:rPr>
                        <a:t>Realisasi</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13" marR="43513" marT="0" marB="0">
                    <a:solidFill>
                      <a:schemeClr val="bg2">
                        <a:lumMod val="50000"/>
                        <a:alpha val="24000"/>
                      </a:schemeClr>
                    </a:solidFill>
                  </a:tcPr>
                </a:tc>
                <a:extLst>
                  <a:ext uri="{0D108BD9-81ED-4DB2-BD59-A6C34878D82A}">
                    <a16:rowId xmlns:a16="http://schemas.microsoft.com/office/drawing/2014/main" xmlns="" val="3488854631"/>
                  </a:ext>
                </a:extLst>
              </a:tr>
              <a:tr h="522161">
                <a:tc>
                  <a:txBody>
                    <a:bodyPr/>
                    <a:lstStyle/>
                    <a:p>
                      <a:pPr marL="457200" algn="ctr">
                        <a:lnSpc>
                          <a:spcPct val="150000"/>
                        </a:lnSpc>
                        <a:spcAft>
                          <a:spcPts val="0"/>
                        </a:spcAft>
                      </a:pPr>
                      <a:r>
                        <a:rPr lang="en-US" sz="1800" b="1" dirty="0">
                          <a:solidFill>
                            <a:srgbClr val="FF8B00"/>
                          </a:solidFill>
                          <a:effectLst/>
                        </a:rPr>
                        <a:t>3</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13" marR="43513" marT="0" marB="0">
                    <a:solidFill>
                      <a:schemeClr val="bg2">
                        <a:lumMod val="50000"/>
                        <a:alpha val="24000"/>
                      </a:schemeClr>
                    </a:solidFill>
                  </a:tcPr>
                </a:tc>
                <a:tc>
                  <a:txBody>
                    <a:bodyPr/>
                    <a:lstStyle/>
                    <a:p>
                      <a:pPr marL="457200">
                        <a:lnSpc>
                          <a:spcPct val="150000"/>
                        </a:lnSpc>
                        <a:spcAft>
                          <a:spcPts val="0"/>
                        </a:spcAft>
                      </a:pPr>
                      <a:r>
                        <a:rPr lang="en-US" sz="1800" b="1" dirty="0" err="1">
                          <a:solidFill>
                            <a:srgbClr val="FF8B00"/>
                          </a:solidFill>
                          <a:effectLst/>
                        </a:rPr>
                        <a:t>Membuat</a:t>
                      </a:r>
                      <a:r>
                        <a:rPr lang="en-US" sz="1800" b="1" dirty="0">
                          <a:solidFill>
                            <a:srgbClr val="FF8B00"/>
                          </a:solidFill>
                          <a:effectLst/>
                        </a:rPr>
                        <a:t> </a:t>
                      </a:r>
                      <a:r>
                        <a:rPr lang="en-US" sz="1800" b="1" dirty="0" err="1">
                          <a:solidFill>
                            <a:srgbClr val="FF8B00"/>
                          </a:solidFill>
                          <a:effectLst/>
                        </a:rPr>
                        <a:t>konten</a:t>
                      </a:r>
                      <a:r>
                        <a:rPr lang="en-US" sz="1800" b="1" dirty="0">
                          <a:solidFill>
                            <a:srgbClr val="FF8B00"/>
                          </a:solidFill>
                          <a:effectLst/>
                        </a:rPr>
                        <a:t> visual </a:t>
                      </a:r>
                      <a:r>
                        <a:rPr lang="en-US" sz="1800" b="1" dirty="0" err="1">
                          <a:solidFill>
                            <a:srgbClr val="FF8B00"/>
                          </a:solidFill>
                          <a:effectLst/>
                        </a:rPr>
                        <a:t>dan</a:t>
                      </a:r>
                      <a:r>
                        <a:rPr lang="en-US" sz="1800" b="1" dirty="0">
                          <a:solidFill>
                            <a:srgbClr val="FF8B00"/>
                          </a:solidFill>
                          <a:effectLst/>
                        </a:rPr>
                        <a:t> caption</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13" marR="43513" marT="0" marB="0">
                    <a:solidFill>
                      <a:schemeClr val="bg2">
                        <a:lumMod val="50000"/>
                        <a:alpha val="24000"/>
                      </a:schemeClr>
                    </a:solidFill>
                  </a:tcPr>
                </a:tc>
                <a:tc>
                  <a:txBody>
                    <a:bodyPr/>
                    <a:lstStyle/>
                    <a:p>
                      <a:pPr marL="457200">
                        <a:lnSpc>
                          <a:spcPct val="150000"/>
                        </a:lnSpc>
                        <a:spcAft>
                          <a:spcPts val="0"/>
                        </a:spcAft>
                      </a:pPr>
                      <a:r>
                        <a:rPr lang="en-US" sz="1800" b="1" dirty="0" err="1">
                          <a:solidFill>
                            <a:srgbClr val="FF8B00"/>
                          </a:solidFill>
                          <a:effectLst/>
                        </a:rPr>
                        <a:t>Membuat</a:t>
                      </a:r>
                      <a:r>
                        <a:rPr lang="en-US" sz="1800" b="1" dirty="0">
                          <a:solidFill>
                            <a:srgbClr val="FF8B00"/>
                          </a:solidFill>
                          <a:effectLst/>
                        </a:rPr>
                        <a:t> </a:t>
                      </a:r>
                      <a:r>
                        <a:rPr lang="en-US" sz="1800" b="1" dirty="0" err="1">
                          <a:solidFill>
                            <a:srgbClr val="FF8B00"/>
                          </a:solidFill>
                          <a:effectLst/>
                        </a:rPr>
                        <a:t>konten</a:t>
                      </a:r>
                      <a:r>
                        <a:rPr lang="en-US" sz="1800" b="1" dirty="0">
                          <a:solidFill>
                            <a:srgbClr val="FF8B00"/>
                          </a:solidFill>
                          <a:effectLst/>
                        </a:rPr>
                        <a:t> visual </a:t>
                      </a:r>
                      <a:r>
                        <a:rPr lang="en-US" sz="1800" b="1" dirty="0" err="1">
                          <a:solidFill>
                            <a:srgbClr val="FF8B00"/>
                          </a:solidFill>
                          <a:effectLst/>
                        </a:rPr>
                        <a:t>untuk</a:t>
                      </a:r>
                      <a:r>
                        <a:rPr lang="en-US" sz="1800" b="1" dirty="0">
                          <a:solidFill>
                            <a:srgbClr val="FF8B00"/>
                          </a:solidFill>
                          <a:effectLst/>
                        </a:rPr>
                        <a:t> </a:t>
                      </a:r>
                      <a:r>
                        <a:rPr lang="en-US" sz="1800" b="1" dirty="0" err="1">
                          <a:solidFill>
                            <a:srgbClr val="FF8B00"/>
                          </a:solidFill>
                          <a:effectLst/>
                        </a:rPr>
                        <a:t>instastory</a:t>
                      </a:r>
                      <a:r>
                        <a:rPr lang="en-US" sz="1800" b="1" dirty="0">
                          <a:solidFill>
                            <a:srgbClr val="FF8B00"/>
                          </a:solidFill>
                          <a:effectLst/>
                        </a:rPr>
                        <a:t> </a:t>
                      </a:r>
                      <a:r>
                        <a:rPr lang="en-US" sz="1800" b="1" dirty="0" err="1">
                          <a:solidFill>
                            <a:srgbClr val="FF8B00"/>
                          </a:solidFill>
                          <a:effectLst/>
                        </a:rPr>
                        <a:t>dan</a:t>
                      </a:r>
                      <a:r>
                        <a:rPr lang="en-US" sz="1800" b="1" dirty="0">
                          <a:solidFill>
                            <a:srgbClr val="FF8B00"/>
                          </a:solidFill>
                          <a:effectLst/>
                        </a:rPr>
                        <a:t> feeds, </a:t>
                      </a:r>
                      <a:r>
                        <a:rPr lang="en-US" sz="1800" b="1" dirty="0" err="1">
                          <a:solidFill>
                            <a:srgbClr val="FF8B00"/>
                          </a:solidFill>
                          <a:effectLst/>
                        </a:rPr>
                        <a:t>dan</a:t>
                      </a:r>
                      <a:r>
                        <a:rPr lang="en-US" sz="1800" b="1" dirty="0">
                          <a:solidFill>
                            <a:srgbClr val="FF8B00"/>
                          </a:solidFill>
                          <a:effectLst/>
                        </a:rPr>
                        <a:t> </a:t>
                      </a:r>
                      <a:r>
                        <a:rPr lang="en-US" sz="1800" b="1" dirty="0" err="1">
                          <a:solidFill>
                            <a:srgbClr val="FF8B00"/>
                          </a:solidFill>
                          <a:effectLst/>
                        </a:rPr>
                        <a:t>untuk</a:t>
                      </a:r>
                      <a:r>
                        <a:rPr lang="en-US" sz="1800" b="1" dirty="0">
                          <a:solidFill>
                            <a:srgbClr val="FF8B00"/>
                          </a:solidFill>
                          <a:effectLst/>
                        </a:rPr>
                        <a:t> feeds </a:t>
                      </a:r>
                      <a:r>
                        <a:rPr lang="en-US" sz="1800" b="1" dirty="0" err="1">
                          <a:solidFill>
                            <a:srgbClr val="FF8B00"/>
                          </a:solidFill>
                          <a:effectLst/>
                        </a:rPr>
                        <a:t>juga</a:t>
                      </a:r>
                      <a:r>
                        <a:rPr lang="en-US" sz="1800" b="1" dirty="0">
                          <a:solidFill>
                            <a:srgbClr val="FF8B00"/>
                          </a:solidFill>
                          <a:effectLst/>
                        </a:rPr>
                        <a:t> </a:t>
                      </a:r>
                      <a:r>
                        <a:rPr lang="en-US" sz="1800" b="1" dirty="0" err="1">
                          <a:solidFill>
                            <a:srgbClr val="FF8B00"/>
                          </a:solidFill>
                          <a:effectLst/>
                        </a:rPr>
                        <a:t>membuat</a:t>
                      </a:r>
                      <a:r>
                        <a:rPr lang="en-US" sz="1800" b="1" dirty="0">
                          <a:solidFill>
                            <a:srgbClr val="FF8B00"/>
                          </a:solidFill>
                          <a:effectLst/>
                        </a:rPr>
                        <a:t> </a:t>
                      </a:r>
                      <a:r>
                        <a:rPr lang="en-US" sz="1800" b="1" dirty="0" err="1">
                          <a:solidFill>
                            <a:srgbClr val="FF8B00"/>
                          </a:solidFill>
                          <a:effectLst/>
                        </a:rPr>
                        <a:t>captionnya</a:t>
                      </a:r>
                      <a:r>
                        <a:rPr lang="en-US" sz="1800" b="1" dirty="0">
                          <a:solidFill>
                            <a:srgbClr val="FF8B00"/>
                          </a:solidFill>
                          <a:effectLst/>
                        </a:rPr>
                        <a:t>.</a:t>
                      </a:r>
                    </a:p>
                    <a:p>
                      <a:pPr marL="457200">
                        <a:lnSpc>
                          <a:spcPct val="150000"/>
                        </a:lnSpc>
                        <a:spcAft>
                          <a:spcPts val="0"/>
                        </a:spcAft>
                      </a:pP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13" marR="43513" marT="0" marB="0">
                    <a:solidFill>
                      <a:schemeClr val="bg2">
                        <a:lumMod val="50000"/>
                        <a:alpha val="24000"/>
                      </a:schemeClr>
                    </a:solidFill>
                  </a:tcPr>
                </a:tc>
                <a:extLst>
                  <a:ext uri="{0D108BD9-81ED-4DB2-BD59-A6C34878D82A}">
                    <a16:rowId xmlns:a16="http://schemas.microsoft.com/office/drawing/2014/main" xmlns="" val="1530536288"/>
                  </a:ext>
                </a:extLst>
              </a:tr>
              <a:tr h="1566482">
                <a:tc>
                  <a:txBody>
                    <a:bodyPr/>
                    <a:lstStyle/>
                    <a:p>
                      <a:pPr marL="457200" algn="ctr">
                        <a:lnSpc>
                          <a:spcPct val="150000"/>
                        </a:lnSpc>
                        <a:spcAft>
                          <a:spcPts val="0"/>
                        </a:spcAft>
                      </a:pPr>
                      <a:r>
                        <a:rPr lang="en-US" sz="1800" b="1" dirty="0">
                          <a:solidFill>
                            <a:srgbClr val="FF8B00"/>
                          </a:solidFill>
                          <a:effectLst/>
                        </a:rPr>
                        <a:t>4</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13" marR="43513" marT="0" marB="0">
                    <a:solidFill>
                      <a:schemeClr val="bg2">
                        <a:lumMod val="50000"/>
                        <a:alpha val="24000"/>
                      </a:schemeClr>
                    </a:solidFill>
                  </a:tcPr>
                </a:tc>
                <a:tc>
                  <a:txBody>
                    <a:bodyPr/>
                    <a:lstStyle/>
                    <a:p>
                      <a:pPr marL="457200">
                        <a:lnSpc>
                          <a:spcPct val="150000"/>
                        </a:lnSpc>
                        <a:spcAft>
                          <a:spcPts val="0"/>
                        </a:spcAft>
                      </a:pPr>
                      <a:r>
                        <a:rPr lang="en-US" sz="1800" b="1" dirty="0" err="1">
                          <a:solidFill>
                            <a:srgbClr val="FF8B00"/>
                          </a:solidFill>
                          <a:effectLst/>
                        </a:rPr>
                        <a:t>Memposting</a:t>
                      </a:r>
                      <a:r>
                        <a:rPr lang="en-US" sz="1800" b="1" dirty="0">
                          <a:solidFill>
                            <a:srgbClr val="FF8B00"/>
                          </a:solidFill>
                          <a:effectLst/>
                        </a:rPr>
                        <a:t> </a:t>
                      </a:r>
                      <a:r>
                        <a:rPr lang="en-US" sz="1800" b="1" dirty="0" err="1">
                          <a:solidFill>
                            <a:srgbClr val="FF8B00"/>
                          </a:solidFill>
                          <a:effectLst/>
                        </a:rPr>
                        <a:t>konten</a:t>
                      </a:r>
                      <a:r>
                        <a:rPr lang="en-US" sz="1800" b="1" dirty="0">
                          <a:solidFill>
                            <a:srgbClr val="FF8B00"/>
                          </a:solidFill>
                          <a:effectLst/>
                        </a:rPr>
                        <a:t> demo </a:t>
                      </a:r>
                      <a:r>
                        <a:rPr lang="en-US" sz="1800" b="1" dirty="0" err="1">
                          <a:solidFill>
                            <a:srgbClr val="FF8B00"/>
                          </a:solidFill>
                          <a:effectLst/>
                        </a:rPr>
                        <a:t>promosi</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13" marR="43513" marT="0" marB="0">
                    <a:solidFill>
                      <a:schemeClr val="bg2">
                        <a:lumMod val="50000"/>
                        <a:alpha val="24000"/>
                      </a:schemeClr>
                    </a:solidFill>
                  </a:tcPr>
                </a:tc>
                <a:tc>
                  <a:txBody>
                    <a:bodyPr/>
                    <a:lstStyle/>
                    <a:p>
                      <a:pPr marL="457200">
                        <a:lnSpc>
                          <a:spcPct val="150000"/>
                        </a:lnSpc>
                        <a:spcAft>
                          <a:spcPts val="0"/>
                        </a:spcAft>
                      </a:pPr>
                      <a:r>
                        <a:rPr lang="en-US" sz="1800" b="1" dirty="0">
                          <a:solidFill>
                            <a:srgbClr val="FF8B00"/>
                          </a:solidFill>
                          <a:effectLst/>
                        </a:rPr>
                        <a:t>Tim social media </a:t>
                      </a:r>
                      <a:r>
                        <a:rPr lang="en-US" sz="1800" b="1" dirty="0" err="1">
                          <a:solidFill>
                            <a:srgbClr val="FF8B00"/>
                          </a:solidFill>
                          <a:effectLst/>
                        </a:rPr>
                        <a:t>memposting</a:t>
                      </a:r>
                      <a:r>
                        <a:rPr lang="en-US" sz="1800" b="1" dirty="0">
                          <a:solidFill>
                            <a:srgbClr val="FF8B00"/>
                          </a:solidFill>
                          <a:effectLst/>
                        </a:rPr>
                        <a:t> </a:t>
                      </a:r>
                      <a:r>
                        <a:rPr lang="en-US" sz="1800" b="1" dirty="0" err="1">
                          <a:solidFill>
                            <a:srgbClr val="FF8B00"/>
                          </a:solidFill>
                          <a:effectLst/>
                        </a:rPr>
                        <a:t>konten</a:t>
                      </a:r>
                      <a:r>
                        <a:rPr lang="en-US" sz="1800" b="1" dirty="0">
                          <a:solidFill>
                            <a:srgbClr val="FF8B00"/>
                          </a:solidFill>
                          <a:effectLst/>
                        </a:rPr>
                        <a:t> demo </a:t>
                      </a:r>
                      <a:r>
                        <a:rPr lang="en-US" sz="1800" b="1" dirty="0" err="1">
                          <a:solidFill>
                            <a:srgbClr val="FF8B00"/>
                          </a:solidFill>
                          <a:effectLst/>
                        </a:rPr>
                        <a:t>promosi</a:t>
                      </a:r>
                      <a:r>
                        <a:rPr lang="en-US" sz="1800" b="1" dirty="0">
                          <a:solidFill>
                            <a:srgbClr val="FF8B00"/>
                          </a:solidFill>
                          <a:effectLst/>
                        </a:rPr>
                        <a:t> </a:t>
                      </a:r>
                      <a:r>
                        <a:rPr lang="en-US" sz="1800" b="1" dirty="0" err="1">
                          <a:solidFill>
                            <a:srgbClr val="FF8B00"/>
                          </a:solidFill>
                          <a:effectLst/>
                        </a:rPr>
                        <a:t>dari</a:t>
                      </a:r>
                      <a:r>
                        <a:rPr lang="en-US" sz="1800" b="1" dirty="0">
                          <a:solidFill>
                            <a:srgbClr val="FF8B00"/>
                          </a:solidFill>
                          <a:effectLst/>
                        </a:rPr>
                        <a:t> </a:t>
                      </a:r>
                      <a:r>
                        <a:rPr lang="en-US" sz="1800" b="1" dirty="0" err="1">
                          <a:solidFill>
                            <a:srgbClr val="FF8B00"/>
                          </a:solidFill>
                          <a:effectLst/>
                        </a:rPr>
                        <a:t>masing-masing</a:t>
                      </a:r>
                      <a:r>
                        <a:rPr lang="en-US" sz="1800" b="1" dirty="0">
                          <a:solidFill>
                            <a:srgbClr val="FF8B00"/>
                          </a:solidFill>
                          <a:effectLst/>
                        </a:rPr>
                        <a:t> acara </a:t>
                      </a:r>
                      <a:r>
                        <a:rPr lang="en-US" sz="1800" b="1" dirty="0" err="1">
                          <a:solidFill>
                            <a:srgbClr val="FF8B00"/>
                          </a:solidFill>
                          <a:effectLst/>
                        </a:rPr>
                        <a:t>seperti</a:t>
                      </a:r>
                      <a:r>
                        <a:rPr lang="en-US" sz="1800" b="1" dirty="0">
                          <a:solidFill>
                            <a:srgbClr val="FF8B00"/>
                          </a:solidFill>
                          <a:effectLst/>
                        </a:rPr>
                        <a:t> </a:t>
                      </a:r>
                      <a:r>
                        <a:rPr lang="en-US" sz="1800" b="1" dirty="0" err="1">
                          <a:solidFill>
                            <a:srgbClr val="FF8B00"/>
                          </a:solidFill>
                          <a:effectLst/>
                        </a:rPr>
                        <a:t>memposting</a:t>
                      </a:r>
                      <a:r>
                        <a:rPr lang="en-US" sz="1800" b="1" dirty="0">
                          <a:solidFill>
                            <a:srgbClr val="FF8B00"/>
                          </a:solidFill>
                          <a:effectLst/>
                        </a:rPr>
                        <a:t> </a:t>
                      </a:r>
                      <a:r>
                        <a:rPr lang="en-US" sz="1800" b="1" dirty="0" err="1">
                          <a:solidFill>
                            <a:srgbClr val="FF8B00"/>
                          </a:solidFill>
                          <a:effectLst/>
                        </a:rPr>
                        <a:t>tentang</a:t>
                      </a:r>
                      <a:r>
                        <a:rPr lang="en-US" sz="1800" b="1" dirty="0">
                          <a:solidFill>
                            <a:srgbClr val="FF8B00"/>
                          </a:solidFill>
                          <a:effectLst/>
                        </a:rPr>
                        <a:t> webinar, </a:t>
                      </a:r>
                      <a:r>
                        <a:rPr lang="en-US" sz="1800" b="1" dirty="0" err="1">
                          <a:solidFill>
                            <a:srgbClr val="FF8B00"/>
                          </a:solidFill>
                          <a:effectLst/>
                        </a:rPr>
                        <a:t>memposting</a:t>
                      </a:r>
                      <a:r>
                        <a:rPr lang="en-US" sz="1800" b="1" dirty="0">
                          <a:solidFill>
                            <a:srgbClr val="FF8B00"/>
                          </a:solidFill>
                          <a:effectLst/>
                        </a:rPr>
                        <a:t> </a:t>
                      </a:r>
                      <a:r>
                        <a:rPr lang="en-US" sz="1800" b="1" dirty="0" err="1">
                          <a:solidFill>
                            <a:srgbClr val="FF8B00"/>
                          </a:solidFill>
                          <a:effectLst/>
                        </a:rPr>
                        <a:t>tentang</a:t>
                      </a:r>
                      <a:r>
                        <a:rPr lang="en-US" sz="1800" b="1" dirty="0">
                          <a:solidFill>
                            <a:srgbClr val="FF8B00"/>
                          </a:solidFill>
                          <a:effectLst/>
                        </a:rPr>
                        <a:t> </a:t>
                      </a:r>
                      <a:r>
                        <a:rPr lang="en-US" sz="1800" b="1" dirty="0" err="1">
                          <a:solidFill>
                            <a:srgbClr val="FF8B00"/>
                          </a:solidFill>
                          <a:effectLst/>
                        </a:rPr>
                        <a:t>pubg</a:t>
                      </a:r>
                      <a:r>
                        <a:rPr lang="en-US" sz="1800" b="1" dirty="0">
                          <a:solidFill>
                            <a:srgbClr val="FF8B00"/>
                          </a:solidFill>
                          <a:effectLst/>
                        </a:rPr>
                        <a:t>, </a:t>
                      </a:r>
                      <a:r>
                        <a:rPr lang="en-US" sz="1800" b="1" dirty="0" err="1">
                          <a:solidFill>
                            <a:srgbClr val="FF8B00"/>
                          </a:solidFill>
                          <a:effectLst/>
                        </a:rPr>
                        <a:t>memposting</a:t>
                      </a:r>
                      <a:r>
                        <a:rPr lang="en-US" sz="1800" b="1" dirty="0">
                          <a:solidFill>
                            <a:srgbClr val="FF8B00"/>
                          </a:solidFill>
                          <a:effectLst/>
                        </a:rPr>
                        <a:t> </a:t>
                      </a:r>
                      <a:r>
                        <a:rPr lang="en-US" sz="1800" b="1" dirty="0" err="1">
                          <a:solidFill>
                            <a:srgbClr val="FF8B00"/>
                          </a:solidFill>
                          <a:effectLst/>
                        </a:rPr>
                        <a:t>tentang</a:t>
                      </a:r>
                      <a:r>
                        <a:rPr lang="en-US" sz="1800" b="1" dirty="0">
                          <a:solidFill>
                            <a:srgbClr val="FF8B00"/>
                          </a:solidFill>
                          <a:effectLst/>
                        </a:rPr>
                        <a:t> </a:t>
                      </a:r>
                      <a:r>
                        <a:rPr lang="en-US" sz="1800" b="1" dirty="0" err="1">
                          <a:solidFill>
                            <a:srgbClr val="FF8B00"/>
                          </a:solidFill>
                          <a:effectLst/>
                        </a:rPr>
                        <a:t>tiktok</a:t>
                      </a:r>
                      <a:r>
                        <a:rPr lang="en-US" sz="1800" b="1" dirty="0">
                          <a:solidFill>
                            <a:srgbClr val="FF8B00"/>
                          </a:solidFill>
                          <a:effectLst/>
                        </a:rPr>
                        <a:t>, </a:t>
                      </a:r>
                      <a:r>
                        <a:rPr lang="en-US" sz="1800" b="1" dirty="0" err="1">
                          <a:solidFill>
                            <a:srgbClr val="FF8B00"/>
                          </a:solidFill>
                          <a:effectLst/>
                        </a:rPr>
                        <a:t>dan</a:t>
                      </a:r>
                      <a:r>
                        <a:rPr lang="en-US" sz="1800" b="1" dirty="0">
                          <a:solidFill>
                            <a:srgbClr val="FF8B00"/>
                          </a:solidFill>
                          <a:effectLst/>
                        </a:rPr>
                        <a:t> </a:t>
                      </a:r>
                      <a:r>
                        <a:rPr lang="en-US" sz="1800" b="1" dirty="0" err="1">
                          <a:solidFill>
                            <a:srgbClr val="FF8B00"/>
                          </a:solidFill>
                          <a:effectLst/>
                        </a:rPr>
                        <a:t>juga</a:t>
                      </a:r>
                      <a:r>
                        <a:rPr lang="en-US" sz="1800" b="1" dirty="0">
                          <a:solidFill>
                            <a:srgbClr val="FF8B00"/>
                          </a:solidFill>
                          <a:effectLst/>
                        </a:rPr>
                        <a:t> </a:t>
                      </a:r>
                      <a:r>
                        <a:rPr lang="en-US" sz="1800" b="1" dirty="0" err="1">
                          <a:solidFill>
                            <a:srgbClr val="FF8B00"/>
                          </a:solidFill>
                          <a:effectLst/>
                        </a:rPr>
                        <a:t>ajakan</a:t>
                      </a:r>
                      <a:r>
                        <a:rPr lang="en-US" sz="1800" b="1" dirty="0">
                          <a:solidFill>
                            <a:srgbClr val="FF8B00"/>
                          </a:solidFill>
                          <a:effectLst/>
                        </a:rPr>
                        <a:t> </a:t>
                      </a:r>
                      <a:r>
                        <a:rPr lang="en-US" sz="1800" b="1" dirty="0" err="1">
                          <a:solidFill>
                            <a:srgbClr val="FF8B00"/>
                          </a:solidFill>
                          <a:effectLst/>
                        </a:rPr>
                        <a:t>untuk</a:t>
                      </a:r>
                      <a:r>
                        <a:rPr lang="en-US" sz="1800" b="1" dirty="0">
                          <a:solidFill>
                            <a:srgbClr val="FF8B00"/>
                          </a:solidFill>
                          <a:effectLst/>
                        </a:rPr>
                        <a:t> </a:t>
                      </a:r>
                      <a:r>
                        <a:rPr lang="en-US" sz="1800" b="1" dirty="0" err="1">
                          <a:solidFill>
                            <a:srgbClr val="FF8B00"/>
                          </a:solidFill>
                          <a:effectLst/>
                        </a:rPr>
                        <a:t>berdonasi</a:t>
                      </a:r>
                      <a:r>
                        <a:rPr lang="en-US" sz="1800" b="1" dirty="0">
                          <a:solidFill>
                            <a:srgbClr val="FF8B00"/>
                          </a:solidFill>
                          <a:effectLst/>
                        </a:rPr>
                        <a:t>, </a:t>
                      </a:r>
                      <a:r>
                        <a:rPr lang="en-US" sz="1800" b="1" dirty="0" err="1">
                          <a:solidFill>
                            <a:srgbClr val="FF8B00"/>
                          </a:solidFill>
                          <a:effectLst/>
                        </a:rPr>
                        <a:t>sampai</a:t>
                      </a:r>
                      <a:r>
                        <a:rPr lang="en-US" sz="1800" b="1" dirty="0">
                          <a:solidFill>
                            <a:srgbClr val="FF8B00"/>
                          </a:solidFill>
                          <a:effectLst/>
                        </a:rPr>
                        <a:t> </a:t>
                      </a:r>
                      <a:r>
                        <a:rPr lang="en-US" sz="1800" b="1" dirty="0" err="1">
                          <a:solidFill>
                            <a:srgbClr val="FF8B00"/>
                          </a:solidFill>
                          <a:effectLst/>
                        </a:rPr>
                        <a:t>akhir</a:t>
                      </a:r>
                      <a:r>
                        <a:rPr lang="en-US" sz="1800" b="1" dirty="0">
                          <a:solidFill>
                            <a:srgbClr val="FF8B00"/>
                          </a:solidFill>
                          <a:effectLst/>
                        </a:rPr>
                        <a:t> acara </a:t>
                      </a:r>
                      <a:r>
                        <a:rPr lang="en-US" sz="1800" b="1" dirty="0" err="1">
                          <a:solidFill>
                            <a:srgbClr val="FF8B00"/>
                          </a:solidFill>
                          <a:effectLst/>
                        </a:rPr>
                        <a:t>tim</a:t>
                      </a:r>
                      <a:r>
                        <a:rPr lang="en-US" sz="1800" b="1" dirty="0">
                          <a:solidFill>
                            <a:srgbClr val="FF8B00"/>
                          </a:solidFill>
                          <a:effectLst/>
                        </a:rPr>
                        <a:t> social media pun </a:t>
                      </a:r>
                      <a:r>
                        <a:rPr lang="en-US" sz="1800" b="1" dirty="0" err="1">
                          <a:solidFill>
                            <a:srgbClr val="FF8B00"/>
                          </a:solidFill>
                          <a:effectLst/>
                        </a:rPr>
                        <a:t>mengumumkan</a:t>
                      </a:r>
                      <a:r>
                        <a:rPr lang="en-US" sz="1800" b="1" dirty="0">
                          <a:solidFill>
                            <a:srgbClr val="FF8B00"/>
                          </a:solidFill>
                          <a:effectLst/>
                        </a:rPr>
                        <a:t> </a:t>
                      </a:r>
                      <a:r>
                        <a:rPr lang="en-US" sz="1800" b="1" dirty="0" err="1">
                          <a:solidFill>
                            <a:srgbClr val="FF8B00"/>
                          </a:solidFill>
                          <a:effectLst/>
                        </a:rPr>
                        <a:t>pemenang</a:t>
                      </a:r>
                      <a:r>
                        <a:rPr lang="en-US" sz="1800" b="1" dirty="0">
                          <a:solidFill>
                            <a:srgbClr val="FF8B00"/>
                          </a:solidFill>
                          <a:effectLst/>
                        </a:rPr>
                        <a:t> </a:t>
                      </a:r>
                      <a:r>
                        <a:rPr lang="en-US" sz="1800" b="1" dirty="0" err="1">
                          <a:solidFill>
                            <a:srgbClr val="FF8B00"/>
                          </a:solidFill>
                          <a:effectLst/>
                        </a:rPr>
                        <a:t>pubg</a:t>
                      </a:r>
                      <a:r>
                        <a:rPr lang="en-US" sz="1800" b="1" dirty="0">
                          <a:solidFill>
                            <a:srgbClr val="FF8B00"/>
                          </a:solidFill>
                          <a:effectLst/>
                        </a:rPr>
                        <a:t> </a:t>
                      </a:r>
                      <a:r>
                        <a:rPr lang="en-US" sz="1800" b="1" dirty="0" err="1">
                          <a:solidFill>
                            <a:srgbClr val="FF8B00"/>
                          </a:solidFill>
                          <a:effectLst/>
                        </a:rPr>
                        <a:t>dan</a:t>
                      </a:r>
                      <a:r>
                        <a:rPr lang="en-US" sz="1800" b="1" dirty="0">
                          <a:solidFill>
                            <a:srgbClr val="FF8B00"/>
                          </a:solidFill>
                          <a:effectLst/>
                        </a:rPr>
                        <a:t> </a:t>
                      </a:r>
                      <a:r>
                        <a:rPr lang="en-US" sz="1800" b="1" dirty="0" err="1">
                          <a:solidFill>
                            <a:srgbClr val="FF8B00"/>
                          </a:solidFill>
                          <a:effectLst/>
                        </a:rPr>
                        <a:t>pemenang</a:t>
                      </a:r>
                      <a:r>
                        <a:rPr lang="en-US" sz="1800" b="1" dirty="0">
                          <a:solidFill>
                            <a:srgbClr val="FF8B00"/>
                          </a:solidFill>
                          <a:effectLst/>
                        </a:rPr>
                        <a:t> </a:t>
                      </a:r>
                      <a:r>
                        <a:rPr lang="en-US" sz="1800" b="1" dirty="0" err="1">
                          <a:solidFill>
                            <a:srgbClr val="FF8B00"/>
                          </a:solidFill>
                          <a:effectLst/>
                        </a:rPr>
                        <a:t>tiktok</a:t>
                      </a:r>
                      <a:r>
                        <a:rPr lang="en-US" sz="1800" b="1" dirty="0">
                          <a:solidFill>
                            <a:srgbClr val="FF8B00"/>
                          </a:solidFill>
                          <a:effectLst/>
                        </a:rPr>
                        <a:t> challenge.</a:t>
                      </a:r>
                    </a:p>
                    <a:p>
                      <a:pPr marL="457200">
                        <a:lnSpc>
                          <a:spcPct val="150000"/>
                        </a:lnSpc>
                        <a:spcAft>
                          <a:spcPts val="0"/>
                        </a:spcAft>
                      </a:pP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3513" marR="43513" marT="0" marB="0">
                    <a:solidFill>
                      <a:schemeClr val="bg2">
                        <a:lumMod val="50000"/>
                        <a:alpha val="24000"/>
                      </a:schemeClr>
                    </a:solidFill>
                  </a:tcPr>
                </a:tc>
                <a:extLst>
                  <a:ext uri="{0D108BD9-81ED-4DB2-BD59-A6C34878D82A}">
                    <a16:rowId xmlns:a16="http://schemas.microsoft.com/office/drawing/2014/main" xmlns="" val="4067100538"/>
                  </a:ext>
                </a:extLst>
              </a:tr>
            </a:tbl>
          </a:graphicData>
        </a:graphic>
      </p:graphicFrame>
      <p:sp>
        <p:nvSpPr>
          <p:cNvPr id="6" name="Title 5"/>
          <p:cNvSpPr txBox="1">
            <a:spLocks/>
          </p:cNvSpPr>
          <p:nvPr/>
        </p:nvSpPr>
        <p:spPr>
          <a:xfrm>
            <a:off x="1547036" y="594058"/>
            <a:ext cx="9144000" cy="11938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FF8B00"/>
                </a:solidFill>
              </a:rPr>
              <a:t>JOB DESCRIPTION &amp; REALISASI</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6375" y="1543"/>
            <a:ext cx="1825625" cy="182562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spTree>
    <p:extLst>
      <p:ext uri="{BB962C8B-B14F-4D97-AF65-F5344CB8AC3E}">
        <p14:creationId xmlns:p14="http://schemas.microsoft.com/office/powerpoint/2010/main" val="13735731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330482" y="1880127"/>
          <a:ext cx="11256465" cy="4843020"/>
        </p:xfrm>
        <a:graphic>
          <a:graphicData uri="http://schemas.openxmlformats.org/drawingml/2006/table">
            <a:tbl>
              <a:tblPr firstRow="1" firstCol="1" bandRow="1">
                <a:tableStyleId>{5C22544A-7EE6-4342-B048-85BDC9FD1C3A}</a:tableStyleId>
              </a:tblPr>
              <a:tblGrid>
                <a:gridCol w="815929">
                  <a:extLst>
                    <a:ext uri="{9D8B030D-6E8A-4147-A177-3AD203B41FA5}">
                      <a16:colId xmlns:a16="http://schemas.microsoft.com/office/drawing/2014/main" xmlns="" val="395653046"/>
                    </a:ext>
                  </a:extLst>
                </a:gridCol>
                <a:gridCol w="4940490">
                  <a:extLst>
                    <a:ext uri="{9D8B030D-6E8A-4147-A177-3AD203B41FA5}">
                      <a16:colId xmlns:a16="http://schemas.microsoft.com/office/drawing/2014/main" xmlns="" val="124720878"/>
                    </a:ext>
                  </a:extLst>
                </a:gridCol>
                <a:gridCol w="5500046">
                  <a:extLst>
                    <a:ext uri="{9D8B030D-6E8A-4147-A177-3AD203B41FA5}">
                      <a16:colId xmlns:a16="http://schemas.microsoft.com/office/drawing/2014/main" xmlns="" val="603443339"/>
                    </a:ext>
                  </a:extLst>
                </a:gridCol>
              </a:tblGrid>
              <a:tr h="453900">
                <a:tc>
                  <a:txBody>
                    <a:bodyPr/>
                    <a:lstStyle/>
                    <a:p>
                      <a:pPr marL="457200" algn="ctr">
                        <a:lnSpc>
                          <a:spcPct val="100000"/>
                        </a:lnSpc>
                        <a:spcAft>
                          <a:spcPts val="0"/>
                        </a:spcAft>
                      </a:pPr>
                      <a:r>
                        <a:rPr lang="en-US" sz="1800" b="1" dirty="0">
                          <a:solidFill>
                            <a:srgbClr val="FF8B00"/>
                          </a:solidFill>
                          <a:effectLst/>
                        </a:rPr>
                        <a:t>No</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65" marR="32965" marT="0" marB="0">
                    <a:solidFill>
                      <a:schemeClr val="bg2">
                        <a:lumMod val="50000"/>
                        <a:alpha val="24000"/>
                      </a:schemeClr>
                    </a:solidFill>
                  </a:tcPr>
                </a:tc>
                <a:tc>
                  <a:txBody>
                    <a:bodyPr/>
                    <a:lstStyle/>
                    <a:p>
                      <a:pPr marL="457200" algn="ctr">
                        <a:lnSpc>
                          <a:spcPct val="100000"/>
                        </a:lnSpc>
                        <a:spcAft>
                          <a:spcPts val="0"/>
                        </a:spcAft>
                      </a:pPr>
                      <a:r>
                        <a:rPr lang="en-US" sz="1800" b="1" dirty="0" err="1">
                          <a:solidFill>
                            <a:srgbClr val="FF8B00"/>
                          </a:solidFill>
                          <a:effectLst/>
                        </a:rPr>
                        <a:t>Hambatan</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65" marR="32965" marT="0" marB="0">
                    <a:solidFill>
                      <a:schemeClr val="bg2">
                        <a:lumMod val="50000"/>
                        <a:alpha val="24000"/>
                      </a:schemeClr>
                    </a:solidFill>
                  </a:tcPr>
                </a:tc>
                <a:tc>
                  <a:txBody>
                    <a:bodyPr/>
                    <a:lstStyle/>
                    <a:p>
                      <a:pPr marL="457200" algn="ctr">
                        <a:lnSpc>
                          <a:spcPct val="100000"/>
                        </a:lnSpc>
                        <a:spcAft>
                          <a:spcPts val="0"/>
                        </a:spcAft>
                      </a:pPr>
                      <a:r>
                        <a:rPr lang="en-US" sz="1800" b="1" dirty="0" err="1">
                          <a:solidFill>
                            <a:srgbClr val="FF8B00"/>
                          </a:solidFill>
                          <a:effectLst/>
                        </a:rPr>
                        <a:t>Solusi</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65" marR="32965" marT="0" marB="0">
                    <a:solidFill>
                      <a:schemeClr val="bg2">
                        <a:lumMod val="50000"/>
                        <a:alpha val="24000"/>
                      </a:schemeClr>
                    </a:solidFill>
                  </a:tcPr>
                </a:tc>
                <a:extLst>
                  <a:ext uri="{0D108BD9-81ED-4DB2-BD59-A6C34878D82A}">
                    <a16:rowId xmlns:a16="http://schemas.microsoft.com/office/drawing/2014/main" xmlns="" val="3848080396"/>
                  </a:ext>
                </a:extLst>
              </a:tr>
              <a:tr h="527435">
                <a:tc>
                  <a:txBody>
                    <a:bodyPr/>
                    <a:lstStyle/>
                    <a:p>
                      <a:pPr algn="ctr">
                        <a:lnSpc>
                          <a:spcPct val="100000"/>
                        </a:lnSpc>
                        <a:spcAft>
                          <a:spcPts val="0"/>
                        </a:spcAft>
                      </a:pPr>
                      <a:r>
                        <a:rPr lang="en-US" sz="1800" b="1" dirty="0">
                          <a:solidFill>
                            <a:srgbClr val="FF8B00"/>
                          </a:solidFill>
                          <a:effectLst/>
                        </a:rPr>
                        <a:t>1</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65" marR="32965" marT="0" marB="0">
                    <a:solidFill>
                      <a:schemeClr val="bg2">
                        <a:lumMod val="50000"/>
                        <a:alpha val="24000"/>
                      </a:schemeClr>
                    </a:solidFill>
                  </a:tcPr>
                </a:tc>
                <a:tc>
                  <a:txBody>
                    <a:bodyPr/>
                    <a:lstStyle/>
                    <a:p>
                      <a:pPr marL="457200">
                        <a:lnSpc>
                          <a:spcPct val="100000"/>
                        </a:lnSpc>
                        <a:spcAft>
                          <a:spcPts val="0"/>
                        </a:spcAft>
                      </a:pPr>
                      <a:r>
                        <a:rPr lang="en-US" sz="1800" b="1" dirty="0" err="1">
                          <a:solidFill>
                            <a:srgbClr val="FF8B00"/>
                          </a:solidFill>
                          <a:effectLst/>
                        </a:rPr>
                        <a:t>Banyak</a:t>
                      </a:r>
                      <a:r>
                        <a:rPr lang="en-US" sz="1800" b="1" dirty="0">
                          <a:solidFill>
                            <a:srgbClr val="FF8B00"/>
                          </a:solidFill>
                          <a:effectLst/>
                        </a:rPr>
                        <a:t> </a:t>
                      </a:r>
                      <a:r>
                        <a:rPr lang="en-US" sz="1800" b="1" dirty="0" err="1">
                          <a:solidFill>
                            <a:srgbClr val="FF8B00"/>
                          </a:solidFill>
                          <a:effectLst/>
                        </a:rPr>
                        <a:t>konten</a:t>
                      </a:r>
                      <a:r>
                        <a:rPr lang="en-US" sz="1800" b="1" dirty="0">
                          <a:solidFill>
                            <a:srgbClr val="FF8B00"/>
                          </a:solidFill>
                          <a:effectLst/>
                        </a:rPr>
                        <a:t> visual yang kami </a:t>
                      </a:r>
                      <a:r>
                        <a:rPr lang="en-US" sz="1800" b="1" dirty="0" err="1">
                          <a:solidFill>
                            <a:srgbClr val="FF8B00"/>
                          </a:solidFill>
                          <a:effectLst/>
                        </a:rPr>
                        <a:t>buat</a:t>
                      </a:r>
                      <a:r>
                        <a:rPr lang="en-US" sz="1800" b="1" dirty="0">
                          <a:solidFill>
                            <a:srgbClr val="FF8B00"/>
                          </a:solidFill>
                          <a:effectLst/>
                        </a:rPr>
                        <a:t> </a:t>
                      </a:r>
                      <a:r>
                        <a:rPr lang="en-US" sz="1800" b="1" dirty="0" err="1">
                          <a:solidFill>
                            <a:srgbClr val="FF8B00"/>
                          </a:solidFill>
                          <a:effectLst/>
                        </a:rPr>
                        <a:t>tapi</a:t>
                      </a:r>
                      <a:r>
                        <a:rPr lang="en-US" sz="1800" b="1" dirty="0">
                          <a:solidFill>
                            <a:srgbClr val="FF8B00"/>
                          </a:solidFill>
                          <a:effectLst/>
                        </a:rPr>
                        <a:t> </a:t>
                      </a:r>
                      <a:r>
                        <a:rPr lang="en-US" sz="1800" b="1" dirty="0" err="1">
                          <a:solidFill>
                            <a:srgbClr val="FF8B00"/>
                          </a:solidFill>
                          <a:effectLst/>
                        </a:rPr>
                        <a:t>belum</a:t>
                      </a:r>
                      <a:r>
                        <a:rPr lang="en-US" sz="1800" b="1" dirty="0">
                          <a:solidFill>
                            <a:srgbClr val="FF8B00"/>
                          </a:solidFill>
                          <a:effectLst/>
                        </a:rPr>
                        <a:t> di </a:t>
                      </a:r>
                      <a:r>
                        <a:rPr lang="en-US" sz="1800" b="1" dirty="0" err="1">
                          <a:solidFill>
                            <a:srgbClr val="FF8B00"/>
                          </a:solidFill>
                          <a:effectLst/>
                        </a:rPr>
                        <a:t>approvel</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65" marR="32965" marT="0" marB="0">
                    <a:solidFill>
                      <a:schemeClr val="bg2">
                        <a:lumMod val="50000"/>
                        <a:alpha val="24000"/>
                      </a:schemeClr>
                    </a:solidFill>
                  </a:tcPr>
                </a:tc>
                <a:tc>
                  <a:txBody>
                    <a:bodyPr/>
                    <a:lstStyle/>
                    <a:p>
                      <a:pPr marL="457200">
                        <a:lnSpc>
                          <a:spcPct val="100000"/>
                        </a:lnSpc>
                        <a:spcAft>
                          <a:spcPts val="0"/>
                        </a:spcAft>
                      </a:pPr>
                      <a:r>
                        <a:rPr lang="en-US" sz="1800" b="1" dirty="0">
                          <a:solidFill>
                            <a:srgbClr val="FF8B00"/>
                          </a:solidFill>
                          <a:effectLst/>
                        </a:rPr>
                        <a:t>Tim social media </a:t>
                      </a:r>
                      <a:r>
                        <a:rPr lang="en-US" sz="1800" b="1" dirty="0" err="1">
                          <a:solidFill>
                            <a:srgbClr val="FF8B00"/>
                          </a:solidFill>
                          <a:effectLst/>
                        </a:rPr>
                        <a:t>menunggu</a:t>
                      </a:r>
                      <a:r>
                        <a:rPr lang="en-US" sz="1800" b="1" dirty="0">
                          <a:solidFill>
                            <a:srgbClr val="FF8B00"/>
                          </a:solidFill>
                          <a:effectLst/>
                        </a:rPr>
                        <a:t> approval, </a:t>
                      </a:r>
                      <a:r>
                        <a:rPr lang="en-US" sz="1800" b="1" dirty="0" err="1">
                          <a:solidFill>
                            <a:srgbClr val="FF8B00"/>
                          </a:solidFill>
                          <a:effectLst/>
                        </a:rPr>
                        <a:t>dengan</a:t>
                      </a:r>
                      <a:r>
                        <a:rPr lang="en-US" sz="1800" b="1" dirty="0">
                          <a:solidFill>
                            <a:srgbClr val="FF8B00"/>
                          </a:solidFill>
                          <a:effectLst/>
                        </a:rPr>
                        <a:t> </a:t>
                      </a:r>
                      <a:r>
                        <a:rPr lang="en-US" sz="1800" b="1" dirty="0" err="1">
                          <a:solidFill>
                            <a:srgbClr val="FF8B00"/>
                          </a:solidFill>
                          <a:effectLst/>
                        </a:rPr>
                        <a:t>membuat</a:t>
                      </a:r>
                      <a:r>
                        <a:rPr lang="en-US" sz="1800" b="1" dirty="0">
                          <a:solidFill>
                            <a:srgbClr val="FF8B00"/>
                          </a:solidFill>
                          <a:effectLst/>
                        </a:rPr>
                        <a:t> </a:t>
                      </a:r>
                      <a:r>
                        <a:rPr lang="en-US" sz="1800" b="1" dirty="0" err="1">
                          <a:solidFill>
                            <a:srgbClr val="FF8B00"/>
                          </a:solidFill>
                          <a:effectLst/>
                        </a:rPr>
                        <a:t>konten</a:t>
                      </a:r>
                      <a:r>
                        <a:rPr lang="en-US" sz="1800" b="1" dirty="0">
                          <a:solidFill>
                            <a:srgbClr val="FF8B00"/>
                          </a:solidFill>
                          <a:effectLst/>
                        </a:rPr>
                        <a:t> </a:t>
                      </a:r>
                      <a:r>
                        <a:rPr lang="en-US" sz="1800" b="1" dirty="0" err="1">
                          <a:solidFill>
                            <a:srgbClr val="FF8B00"/>
                          </a:solidFill>
                          <a:effectLst/>
                        </a:rPr>
                        <a:t>berikutnya</a:t>
                      </a:r>
                      <a:r>
                        <a:rPr lang="en-US" sz="1800" b="1" dirty="0">
                          <a:solidFill>
                            <a:srgbClr val="FF8B00"/>
                          </a:solidFill>
                          <a:effectLst/>
                        </a:rPr>
                        <a:t> </a:t>
                      </a:r>
                      <a:r>
                        <a:rPr lang="en-US" sz="1800" b="1" dirty="0" err="1">
                          <a:solidFill>
                            <a:srgbClr val="FF8B00"/>
                          </a:solidFill>
                          <a:effectLst/>
                        </a:rPr>
                        <a:t>dan</a:t>
                      </a:r>
                      <a:r>
                        <a:rPr lang="en-US" sz="1800" b="1" dirty="0">
                          <a:solidFill>
                            <a:srgbClr val="FF8B00"/>
                          </a:solidFill>
                          <a:effectLst/>
                        </a:rPr>
                        <a:t> </a:t>
                      </a:r>
                      <a:r>
                        <a:rPr lang="en-US" sz="1800" b="1" dirty="0" err="1">
                          <a:solidFill>
                            <a:srgbClr val="FF8B00"/>
                          </a:solidFill>
                          <a:effectLst/>
                        </a:rPr>
                        <a:t>konten</a:t>
                      </a:r>
                      <a:r>
                        <a:rPr lang="en-US" sz="1800" b="1" dirty="0">
                          <a:solidFill>
                            <a:srgbClr val="FF8B00"/>
                          </a:solidFill>
                          <a:effectLst/>
                        </a:rPr>
                        <a:t> yang </a:t>
                      </a:r>
                      <a:r>
                        <a:rPr lang="en-US" sz="1800" b="1" dirty="0" err="1">
                          <a:solidFill>
                            <a:srgbClr val="FF8B00"/>
                          </a:solidFill>
                          <a:effectLst/>
                        </a:rPr>
                        <a:t>sudah</a:t>
                      </a:r>
                      <a:r>
                        <a:rPr lang="en-US" sz="1800" b="1" dirty="0">
                          <a:solidFill>
                            <a:srgbClr val="FF8B00"/>
                          </a:solidFill>
                          <a:effectLst/>
                        </a:rPr>
                        <a:t> di </a:t>
                      </a:r>
                      <a:r>
                        <a:rPr lang="en-US" sz="1800" b="1" dirty="0" err="1">
                          <a:solidFill>
                            <a:srgbClr val="FF8B00"/>
                          </a:solidFill>
                          <a:effectLst/>
                        </a:rPr>
                        <a:t>ajukan</a:t>
                      </a:r>
                      <a:r>
                        <a:rPr lang="en-US" sz="1800" b="1" dirty="0">
                          <a:solidFill>
                            <a:srgbClr val="FF8B00"/>
                          </a:solidFill>
                          <a:effectLst/>
                        </a:rPr>
                        <a:t> </a:t>
                      </a:r>
                      <a:r>
                        <a:rPr lang="en-US" sz="1800" b="1" dirty="0" err="1">
                          <a:solidFill>
                            <a:srgbClr val="FF8B00"/>
                          </a:solidFill>
                          <a:effectLst/>
                        </a:rPr>
                        <a:t>digunakan</a:t>
                      </a:r>
                      <a:r>
                        <a:rPr lang="en-US" sz="1800" b="1" dirty="0">
                          <a:solidFill>
                            <a:srgbClr val="FF8B00"/>
                          </a:solidFill>
                          <a:effectLst/>
                        </a:rPr>
                        <a:t> </a:t>
                      </a:r>
                      <a:r>
                        <a:rPr lang="en-US" sz="1800" b="1" dirty="0" err="1">
                          <a:solidFill>
                            <a:srgbClr val="FF8B00"/>
                          </a:solidFill>
                          <a:effectLst/>
                        </a:rPr>
                        <a:t>untuk</a:t>
                      </a:r>
                      <a:r>
                        <a:rPr lang="en-US" sz="1800" b="1" dirty="0">
                          <a:solidFill>
                            <a:srgbClr val="FF8B00"/>
                          </a:solidFill>
                          <a:effectLst/>
                        </a:rPr>
                        <a:t> next update</a:t>
                      </a:r>
                    </a:p>
                    <a:p>
                      <a:pPr marL="457200">
                        <a:lnSpc>
                          <a:spcPct val="100000"/>
                        </a:lnSpc>
                        <a:spcAft>
                          <a:spcPts val="0"/>
                        </a:spcAft>
                      </a:pP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65" marR="32965" marT="0" marB="0">
                    <a:solidFill>
                      <a:schemeClr val="bg2">
                        <a:lumMod val="50000"/>
                        <a:alpha val="24000"/>
                      </a:schemeClr>
                    </a:solidFill>
                  </a:tcPr>
                </a:tc>
                <a:extLst>
                  <a:ext uri="{0D108BD9-81ED-4DB2-BD59-A6C34878D82A}">
                    <a16:rowId xmlns:a16="http://schemas.microsoft.com/office/drawing/2014/main" xmlns="" val="4229938544"/>
                  </a:ext>
                </a:extLst>
              </a:tr>
              <a:tr h="791152">
                <a:tc>
                  <a:txBody>
                    <a:bodyPr/>
                    <a:lstStyle/>
                    <a:p>
                      <a:pPr algn="ctr">
                        <a:lnSpc>
                          <a:spcPct val="100000"/>
                        </a:lnSpc>
                        <a:spcAft>
                          <a:spcPts val="0"/>
                        </a:spcAft>
                      </a:pPr>
                      <a:r>
                        <a:rPr lang="en-US" sz="1800" b="1">
                          <a:solidFill>
                            <a:srgbClr val="FF8B00"/>
                          </a:solidFill>
                          <a:effectLst/>
                        </a:rPr>
                        <a:t>2</a:t>
                      </a:r>
                      <a:endParaRPr lang="en-US" sz="1800" b="1">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65" marR="32965" marT="0" marB="0">
                    <a:solidFill>
                      <a:schemeClr val="bg2">
                        <a:lumMod val="50000"/>
                        <a:alpha val="24000"/>
                      </a:schemeClr>
                    </a:solidFill>
                  </a:tcPr>
                </a:tc>
                <a:tc>
                  <a:txBody>
                    <a:bodyPr/>
                    <a:lstStyle/>
                    <a:p>
                      <a:pPr marL="457200">
                        <a:lnSpc>
                          <a:spcPct val="100000"/>
                        </a:lnSpc>
                        <a:spcAft>
                          <a:spcPts val="0"/>
                        </a:spcAft>
                      </a:pPr>
                      <a:r>
                        <a:rPr lang="en-US" sz="1800" b="1" dirty="0">
                          <a:solidFill>
                            <a:srgbClr val="FF8B00"/>
                          </a:solidFill>
                          <a:effectLst/>
                        </a:rPr>
                        <a:t>Tim </a:t>
                      </a:r>
                      <a:r>
                        <a:rPr lang="en-US" sz="1800" b="1" dirty="0" err="1">
                          <a:solidFill>
                            <a:srgbClr val="FF8B00"/>
                          </a:solidFill>
                          <a:effectLst/>
                        </a:rPr>
                        <a:t>instastory</a:t>
                      </a:r>
                      <a:r>
                        <a:rPr lang="en-US" sz="1800" b="1" dirty="0">
                          <a:solidFill>
                            <a:srgbClr val="FF8B00"/>
                          </a:solidFill>
                          <a:effectLst/>
                        </a:rPr>
                        <a:t> </a:t>
                      </a:r>
                      <a:r>
                        <a:rPr lang="en-US" sz="1800" b="1" dirty="0" err="1">
                          <a:solidFill>
                            <a:srgbClr val="FF8B00"/>
                          </a:solidFill>
                          <a:effectLst/>
                        </a:rPr>
                        <a:t>sudah</a:t>
                      </a:r>
                      <a:r>
                        <a:rPr lang="en-US" sz="1800" b="1" dirty="0">
                          <a:solidFill>
                            <a:srgbClr val="FF8B00"/>
                          </a:solidFill>
                          <a:effectLst/>
                        </a:rPr>
                        <a:t> </a:t>
                      </a:r>
                      <a:r>
                        <a:rPr lang="en-US" sz="1800" b="1" dirty="0" err="1">
                          <a:solidFill>
                            <a:srgbClr val="FF8B00"/>
                          </a:solidFill>
                          <a:effectLst/>
                        </a:rPr>
                        <a:t>membuat</a:t>
                      </a:r>
                      <a:r>
                        <a:rPr lang="en-US" sz="1800" b="1" dirty="0">
                          <a:solidFill>
                            <a:srgbClr val="FF8B00"/>
                          </a:solidFill>
                          <a:effectLst/>
                        </a:rPr>
                        <a:t> </a:t>
                      </a:r>
                      <a:r>
                        <a:rPr lang="en-US" sz="1800" b="1" dirty="0" err="1">
                          <a:solidFill>
                            <a:srgbClr val="FF8B00"/>
                          </a:solidFill>
                          <a:effectLst/>
                        </a:rPr>
                        <a:t>banyak</a:t>
                      </a:r>
                      <a:r>
                        <a:rPr lang="en-US" sz="1800" b="1" dirty="0">
                          <a:solidFill>
                            <a:srgbClr val="FF8B00"/>
                          </a:solidFill>
                          <a:effectLst/>
                        </a:rPr>
                        <a:t> </a:t>
                      </a:r>
                      <a:r>
                        <a:rPr lang="en-US" sz="1800" b="1" dirty="0" err="1">
                          <a:solidFill>
                            <a:srgbClr val="FF8B00"/>
                          </a:solidFill>
                          <a:effectLst/>
                        </a:rPr>
                        <a:t>konten</a:t>
                      </a:r>
                      <a:r>
                        <a:rPr lang="en-US" sz="1800" b="1" dirty="0">
                          <a:solidFill>
                            <a:srgbClr val="FF8B00"/>
                          </a:solidFill>
                          <a:effectLst/>
                        </a:rPr>
                        <a:t> </a:t>
                      </a:r>
                      <a:r>
                        <a:rPr lang="en-US" sz="1800" b="1" dirty="0" err="1">
                          <a:solidFill>
                            <a:srgbClr val="FF8B00"/>
                          </a:solidFill>
                          <a:effectLst/>
                        </a:rPr>
                        <a:t>instastory</a:t>
                      </a:r>
                      <a:r>
                        <a:rPr lang="en-US" sz="1800" b="1" dirty="0">
                          <a:solidFill>
                            <a:srgbClr val="FF8B00"/>
                          </a:solidFill>
                          <a:effectLst/>
                        </a:rPr>
                        <a:t> </a:t>
                      </a:r>
                      <a:r>
                        <a:rPr lang="en-US" sz="1800" b="1" dirty="0" err="1">
                          <a:solidFill>
                            <a:srgbClr val="FF8B00"/>
                          </a:solidFill>
                          <a:effectLst/>
                        </a:rPr>
                        <a:t>tapi</a:t>
                      </a:r>
                      <a:r>
                        <a:rPr lang="en-US" sz="1800" b="1" dirty="0">
                          <a:solidFill>
                            <a:srgbClr val="FF8B00"/>
                          </a:solidFill>
                          <a:effectLst/>
                        </a:rPr>
                        <a:t> </a:t>
                      </a:r>
                      <a:r>
                        <a:rPr lang="en-US" sz="1800" b="1" dirty="0" err="1">
                          <a:solidFill>
                            <a:srgbClr val="FF8B00"/>
                          </a:solidFill>
                          <a:effectLst/>
                        </a:rPr>
                        <a:t>tidak</a:t>
                      </a:r>
                      <a:r>
                        <a:rPr lang="en-US" sz="1800" b="1" dirty="0">
                          <a:solidFill>
                            <a:srgbClr val="FF8B00"/>
                          </a:solidFill>
                          <a:effectLst/>
                        </a:rPr>
                        <a:t> </a:t>
                      </a:r>
                      <a:r>
                        <a:rPr lang="en-US" sz="1800" b="1" dirty="0" err="1">
                          <a:solidFill>
                            <a:srgbClr val="FF8B00"/>
                          </a:solidFill>
                          <a:effectLst/>
                        </a:rPr>
                        <a:t>ada</a:t>
                      </a:r>
                      <a:r>
                        <a:rPr lang="en-US" sz="1800" b="1" dirty="0">
                          <a:solidFill>
                            <a:srgbClr val="FF8B00"/>
                          </a:solidFill>
                          <a:effectLst/>
                        </a:rPr>
                        <a:t> </a:t>
                      </a:r>
                      <a:r>
                        <a:rPr lang="en-US" sz="1800" b="1" dirty="0" err="1">
                          <a:solidFill>
                            <a:srgbClr val="FF8B00"/>
                          </a:solidFill>
                          <a:effectLst/>
                        </a:rPr>
                        <a:t>satu</a:t>
                      </a:r>
                      <a:r>
                        <a:rPr lang="en-US" sz="1800" b="1" dirty="0">
                          <a:solidFill>
                            <a:srgbClr val="FF8B00"/>
                          </a:solidFill>
                          <a:effectLst/>
                        </a:rPr>
                        <a:t> pun yang di </a:t>
                      </a:r>
                      <a:r>
                        <a:rPr lang="en-US" sz="1800" b="1" dirty="0" err="1">
                          <a:solidFill>
                            <a:srgbClr val="FF8B00"/>
                          </a:solidFill>
                          <a:effectLst/>
                        </a:rPr>
                        <a:t>approvel</a:t>
                      </a:r>
                      <a:r>
                        <a:rPr lang="en-US" sz="1800" b="1" dirty="0">
                          <a:solidFill>
                            <a:srgbClr val="FF8B00"/>
                          </a:solidFill>
                          <a:effectLst/>
                        </a:rPr>
                        <a:t>, </a:t>
                      </a:r>
                      <a:r>
                        <a:rPr lang="en-US" sz="1800" b="1" dirty="0" err="1">
                          <a:solidFill>
                            <a:srgbClr val="FF8B00"/>
                          </a:solidFill>
                          <a:effectLst/>
                        </a:rPr>
                        <a:t>hanya</a:t>
                      </a:r>
                      <a:r>
                        <a:rPr lang="en-US" sz="1800" b="1" dirty="0">
                          <a:solidFill>
                            <a:srgbClr val="FF8B00"/>
                          </a:solidFill>
                          <a:effectLst/>
                        </a:rPr>
                        <a:t> di </a:t>
                      </a:r>
                      <a:r>
                        <a:rPr lang="en-US" sz="1800" b="1" dirty="0" err="1">
                          <a:solidFill>
                            <a:srgbClr val="FF8B00"/>
                          </a:solidFill>
                          <a:effectLst/>
                        </a:rPr>
                        <a:t>revisi</a:t>
                      </a:r>
                      <a:r>
                        <a:rPr lang="en-US" sz="1800" b="1" dirty="0">
                          <a:solidFill>
                            <a:srgbClr val="FF8B00"/>
                          </a:solidFill>
                          <a:effectLst/>
                        </a:rPr>
                        <a:t> </a:t>
                      </a:r>
                      <a:r>
                        <a:rPr lang="en-US" sz="1800" b="1" dirty="0" err="1">
                          <a:solidFill>
                            <a:srgbClr val="FF8B00"/>
                          </a:solidFill>
                          <a:effectLst/>
                        </a:rPr>
                        <a:t>tapi</a:t>
                      </a:r>
                      <a:r>
                        <a:rPr lang="en-US" sz="1800" b="1" dirty="0">
                          <a:solidFill>
                            <a:srgbClr val="FF8B00"/>
                          </a:solidFill>
                          <a:effectLst/>
                        </a:rPr>
                        <a:t> </a:t>
                      </a:r>
                      <a:r>
                        <a:rPr lang="en-US" sz="1800" b="1" dirty="0" err="1">
                          <a:solidFill>
                            <a:srgbClr val="FF8B00"/>
                          </a:solidFill>
                          <a:effectLst/>
                        </a:rPr>
                        <a:t>tidak</a:t>
                      </a:r>
                      <a:r>
                        <a:rPr lang="en-US" sz="1800" b="1" dirty="0">
                          <a:solidFill>
                            <a:srgbClr val="FF8B00"/>
                          </a:solidFill>
                          <a:effectLst/>
                        </a:rPr>
                        <a:t> di </a:t>
                      </a:r>
                      <a:r>
                        <a:rPr lang="en-US" sz="1800" b="1" dirty="0" err="1">
                          <a:solidFill>
                            <a:srgbClr val="FF8B00"/>
                          </a:solidFill>
                          <a:effectLst/>
                        </a:rPr>
                        <a:t>approvel</a:t>
                      </a:r>
                      <a:r>
                        <a:rPr lang="en-US" sz="1800" b="1" dirty="0">
                          <a:solidFill>
                            <a:srgbClr val="FF8B00"/>
                          </a:solidFill>
                          <a:effectLst/>
                        </a:rPr>
                        <a:t> </a:t>
                      </a:r>
                      <a:r>
                        <a:rPr lang="en-US" sz="1800" b="1" dirty="0" err="1">
                          <a:solidFill>
                            <a:srgbClr val="FF8B00"/>
                          </a:solidFill>
                          <a:effectLst/>
                        </a:rPr>
                        <a:t>dan</a:t>
                      </a:r>
                      <a:r>
                        <a:rPr lang="en-US" sz="1800" b="1" dirty="0">
                          <a:solidFill>
                            <a:srgbClr val="FF8B00"/>
                          </a:solidFill>
                          <a:effectLst/>
                        </a:rPr>
                        <a:t> di posting.</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65" marR="32965" marT="0" marB="0">
                    <a:solidFill>
                      <a:schemeClr val="bg2">
                        <a:lumMod val="50000"/>
                        <a:alpha val="24000"/>
                      </a:schemeClr>
                    </a:solidFill>
                  </a:tcPr>
                </a:tc>
                <a:tc>
                  <a:txBody>
                    <a:bodyPr/>
                    <a:lstStyle/>
                    <a:p>
                      <a:pPr marL="457200">
                        <a:lnSpc>
                          <a:spcPct val="100000"/>
                        </a:lnSpc>
                        <a:spcAft>
                          <a:spcPts val="0"/>
                        </a:spcAft>
                      </a:pPr>
                      <a:r>
                        <a:rPr lang="en-US" sz="1800" b="1" dirty="0">
                          <a:solidFill>
                            <a:srgbClr val="FF8B00"/>
                          </a:solidFill>
                          <a:effectLst/>
                        </a:rPr>
                        <a:t>Tim </a:t>
                      </a:r>
                      <a:r>
                        <a:rPr lang="en-US" sz="1800" b="1" dirty="0" err="1">
                          <a:solidFill>
                            <a:srgbClr val="FF8B00"/>
                          </a:solidFill>
                          <a:effectLst/>
                        </a:rPr>
                        <a:t>instastory</a:t>
                      </a:r>
                      <a:r>
                        <a:rPr lang="en-US" sz="1800" b="1" dirty="0">
                          <a:solidFill>
                            <a:srgbClr val="FF8B00"/>
                          </a:solidFill>
                          <a:effectLst/>
                        </a:rPr>
                        <a:t> </a:t>
                      </a:r>
                      <a:r>
                        <a:rPr lang="en-US" sz="1800" b="1" dirty="0" err="1">
                          <a:solidFill>
                            <a:srgbClr val="FF8B00"/>
                          </a:solidFill>
                          <a:effectLst/>
                        </a:rPr>
                        <a:t>terus</a:t>
                      </a:r>
                      <a:r>
                        <a:rPr lang="en-US" sz="1800" b="1" dirty="0">
                          <a:solidFill>
                            <a:srgbClr val="FF8B00"/>
                          </a:solidFill>
                          <a:effectLst/>
                        </a:rPr>
                        <a:t> </a:t>
                      </a:r>
                      <a:r>
                        <a:rPr lang="en-US" sz="1800" b="1" dirty="0" err="1">
                          <a:solidFill>
                            <a:srgbClr val="FF8B00"/>
                          </a:solidFill>
                          <a:effectLst/>
                        </a:rPr>
                        <a:t>memperbaikin</a:t>
                      </a:r>
                      <a:r>
                        <a:rPr lang="en-US" sz="1800" b="1" dirty="0">
                          <a:solidFill>
                            <a:srgbClr val="FF8B00"/>
                          </a:solidFill>
                          <a:effectLst/>
                        </a:rPr>
                        <a:t> </a:t>
                      </a:r>
                      <a:r>
                        <a:rPr lang="en-US" sz="1800" b="1" dirty="0" err="1">
                          <a:solidFill>
                            <a:srgbClr val="FF8B00"/>
                          </a:solidFill>
                          <a:effectLst/>
                        </a:rPr>
                        <a:t>konten</a:t>
                      </a:r>
                      <a:r>
                        <a:rPr lang="en-US" sz="1800" b="1" dirty="0">
                          <a:solidFill>
                            <a:srgbClr val="FF8B00"/>
                          </a:solidFill>
                          <a:effectLst/>
                        </a:rPr>
                        <a:t> </a:t>
                      </a:r>
                      <a:r>
                        <a:rPr lang="en-US" sz="1800" b="1" dirty="0" err="1">
                          <a:solidFill>
                            <a:srgbClr val="FF8B00"/>
                          </a:solidFill>
                          <a:effectLst/>
                        </a:rPr>
                        <a:t>instastory</a:t>
                      </a:r>
                      <a:r>
                        <a:rPr lang="en-US" sz="1800" b="1" dirty="0">
                          <a:solidFill>
                            <a:srgbClr val="FF8B00"/>
                          </a:solidFill>
                          <a:effectLst/>
                        </a:rPr>
                        <a:t>, </a:t>
                      </a:r>
                      <a:r>
                        <a:rPr lang="en-US" sz="1800" b="1" dirty="0" err="1">
                          <a:solidFill>
                            <a:srgbClr val="FF8B00"/>
                          </a:solidFill>
                          <a:effectLst/>
                        </a:rPr>
                        <a:t>sampai</a:t>
                      </a:r>
                      <a:r>
                        <a:rPr lang="en-US" sz="1800" b="1" dirty="0">
                          <a:solidFill>
                            <a:srgbClr val="FF8B00"/>
                          </a:solidFill>
                          <a:effectLst/>
                        </a:rPr>
                        <a:t> </a:t>
                      </a:r>
                      <a:r>
                        <a:rPr lang="en-US" sz="1800" b="1" dirty="0" err="1">
                          <a:solidFill>
                            <a:srgbClr val="FF8B00"/>
                          </a:solidFill>
                          <a:effectLst/>
                        </a:rPr>
                        <a:t>akhirnya</a:t>
                      </a:r>
                      <a:r>
                        <a:rPr lang="en-US" sz="1800" b="1" dirty="0">
                          <a:solidFill>
                            <a:srgbClr val="FF8B00"/>
                          </a:solidFill>
                          <a:effectLst/>
                        </a:rPr>
                        <a:t> PIC </a:t>
                      </a:r>
                      <a:r>
                        <a:rPr lang="en-US" sz="1800" b="1" dirty="0" err="1">
                          <a:solidFill>
                            <a:srgbClr val="FF8B00"/>
                          </a:solidFill>
                          <a:effectLst/>
                        </a:rPr>
                        <a:t>meminta</a:t>
                      </a:r>
                      <a:r>
                        <a:rPr lang="en-US" sz="1800" b="1" dirty="0">
                          <a:solidFill>
                            <a:srgbClr val="FF8B00"/>
                          </a:solidFill>
                          <a:effectLst/>
                        </a:rPr>
                        <a:t> </a:t>
                      </a:r>
                      <a:r>
                        <a:rPr lang="en-US" sz="1800" b="1" dirty="0" err="1">
                          <a:solidFill>
                            <a:srgbClr val="FF8B00"/>
                          </a:solidFill>
                          <a:effectLst/>
                        </a:rPr>
                        <a:t>tim</a:t>
                      </a:r>
                      <a:r>
                        <a:rPr lang="en-US" sz="1800" b="1" dirty="0">
                          <a:solidFill>
                            <a:srgbClr val="FF8B00"/>
                          </a:solidFill>
                          <a:effectLst/>
                        </a:rPr>
                        <a:t> </a:t>
                      </a:r>
                      <a:r>
                        <a:rPr lang="en-US" sz="1800" b="1" dirty="0" err="1">
                          <a:solidFill>
                            <a:srgbClr val="FF8B00"/>
                          </a:solidFill>
                          <a:effectLst/>
                        </a:rPr>
                        <a:t>instastory</a:t>
                      </a:r>
                      <a:r>
                        <a:rPr lang="en-US" sz="1800" b="1" dirty="0">
                          <a:solidFill>
                            <a:srgbClr val="FF8B00"/>
                          </a:solidFill>
                          <a:effectLst/>
                        </a:rPr>
                        <a:t> </a:t>
                      </a:r>
                      <a:r>
                        <a:rPr lang="en-US" sz="1800" b="1" dirty="0" err="1">
                          <a:solidFill>
                            <a:srgbClr val="FF8B00"/>
                          </a:solidFill>
                          <a:effectLst/>
                        </a:rPr>
                        <a:t>pindah</a:t>
                      </a:r>
                      <a:r>
                        <a:rPr lang="en-US" sz="1800" b="1" dirty="0">
                          <a:solidFill>
                            <a:srgbClr val="FF8B00"/>
                          </a:solidFill>
                          <a:effectLst/>
                        </a:rPr>
                        <a:t> </a:t>
                      </a:r>
                      <a:r>
                        <a:rPr lang="en-US" sz="1800" b="1" dirty="0" err="1">
                          <a:solidFill>
                            <a:srgbClr val="FF8B00"/>
                          </a:solidFill>
                          <a:effectLst/>
                        </a:rPr>
                        <a:t>ke</a:t>
                      </a:r>
                      <a:r>
                        <a:rPr lang="en-US" sz="1800" b="1" dirty="0">
                          <a:solidFill>
                            <a:srgbClr val="FF8B00"/>
                          </a:solidFill>
                          <a:effectLst/>
                        </a:rPr>
                        <a:t> </a:t>
                      </a:r>
                      <a:r>
                        <a:rPr lang="en-US" sz="1800" b="1" dirty="0" err="1">
                          <a:solidFill>
                            <a:srgbClr val="FF8B00"/>
                          </a:solidFill>
                          <a:effectLst/>
                        </a:rPr>
                        <a:t>bagian</a:t>
                      </a:r>
                      <a:r>
                        <a:rPr lang="en-US" sz="1800" b="1" dirty="0">
                          <a:solidFill>
                            <a:srgbClr val="FF8B00"/>
                          </a:solidFill>
                          <a:effectLst/>
                        </a:rPr>
                        <a:t> feeds Instagram, </a:t>
                      </a:r>
                      <a:r>
                        <a:rPr lang="en-US" sz="1800" b="1" dirty="0" err="1">
                          <a:solidFill>
                            <a:srgbClr val="FF8B00"/>
                          </a:solidFill>
                          <a:effectLst/>
                        </a:rPr>
                        <a:t>dan</a:t>
                      </a:r>
                      <a:r>
                        <a:rPr lang="en-US" sz="1800" b="1" dirty="0">
                          <a:solidFill>
                            <a:srgbClr val="FF8B00"/>
                          </a:solidFill>
                          <a:effectLst/>
                        </a:rPr>
                        <a:t> </a:t>
                      </a:r>
                      <a:r>
                        <a:rPr lang="en-US" sz="1800" b="1" dirty="0" err="1">
                          <a:solidFill>
                            <a:srgbClr val="FF8B00"/>
                          </a:solidFill>
                          <a:effectLst/>
                        </a:rPr>
                        <a:t>membantu</a:t>
                      </a:r>
                      <a:r>
                        <a:rPr lang="en-US" sz="1800" b="1" dirty="0">
                          <a:solidFill>
                            <a:srgbClr val="FF8B00"/>
                          </a:solidFill>
                          <a:effectLst/>
                        </a:rPr>
                        <a:t> </a:t>
                      </a:r>
                      <a:r>
                        <a:rPr lang="en-US" sz="1800" b="1" dirty="0" err="1">
                          <a:solidFill>
                            <a:srgbClr val="FF8B00"/>
                          </a:solidFill>
                          <a:effectLst/>
                        </a:rPr>
                        <a:t>tim</a:t>
                      </a:r>
                      <a:r>
                        <a:rPr lang="en-US" sz="1800" b="1" dirty="0">
                          <a:solidFill>
                            <a:srgbClr val="FF8B00"/>
                          </a:solidFill>
                          <a:effectLst/>
                        </a:rPr>
                        <a:t> feeds </a:t>
                      </a:r>
                      <a:r>
                        <a:rPr lang="en-US" sz="1800" b="1" dirty="0" err="1">
                          <a:solidFill>
                            <a:srgbClr val="FF8B00"/>
                          </a:solidFill>
                          <a:effectLst/>
                        </a:rPr>
                        <a:t>membuat</a:t>
                      </a:r>
                      <a:r>
                        <a:rPr lang="en-US" sz="1800" b="1" dirty="0">
                          <a:solidFill>
                            <a:srgbClr val="FF8B00"/>
                          </a:solidFill>
                          <a:effectLst/>
                        </a:rPr>
                        <a:t> </a:t>
                      </a:r>
                      <a:r>
                        <a:rPr lang="en-US" sz="1800" b="1" dirty="0" err="1">
                          <a:solidFill>
                            <a:srgbClr val="FF8B00"/>
                          </a:solidFill>
                          <a:effectLst/>
                        </a:rPr>
                        <a:t>konten</a:t>
                      </a:r>
                      <a:r>
                        <a:rPr lang="en-US" sz="1800" b="1" dirty="0">
                          <a:solidFill>
                            <a:srgbClr val="FF8B00"/>
                          </a:solidFill>
                          <a:effectLst/>
                        </a:rPr>
                        <a:t> daily </a:t>
                      </a:r>
                      <a:r>
                        <a:rPr lang="en-US" sz="1800" b="1" dirty="0" err="1">
                          <a:solidFill>
                            <a:srgbClr val="FF8B00"/>
                          </a:solidFill>
                          <a:effectLst/>
                        </a:rPr>
                        <a:t>dan</a:t>
                      </a:r>
                      <a:r>
                        <a:rPr lang="en-US" sz="1800" b="1" dirty="0">
                          <a:solidFill>
                            <a:srgbClr val="FF8B00"/>
                          </a:solidFill>
                          <a:effectLst/>
                        </a:rPr>
                        <a:t> </a:t>
                      </a:r>
                      <a:r>
                        <a:rPr lang="en-US" sz="1800" b="1" dirty="0" err="1">
                          <a:solidFill>
                            <a:srgbClr val="FF8B00"/>
                          </a:solidFill>
                          <a:effectLst/>
                        </a:rPr>
                        <a:t>membuat</a:t>
                      </a:r>
                      <a:r>
                        <a:rPr lang="en-US" sz="1800" b="1" dirty="0">
                          <a:solidFill>
                            <a:srgbClr val="FF8B00"/>
                          </a:solidFill>
                          <a:effectLst/>
                        </a:rPr>
                        <a:t> </a:t>
                      </a:r>
                      <a:r>
                        <a:rPr lang="en-US" sz="1800" b="1" dirty="0" err="1">
                          <a:solidFill>
                            <a:srgbClr val="FF8B00"/>
                          </a:solidFill>
                          <a:effectLst/>
                        </a:rPr>
                        <a:t>captionnya</a:t>
                      </a:r>
                      <a:r>
                        <a:rPr lang="en-US" sz="1800" b="1" dirty="0">
                          <a:solidFill>
                            <a:srgbClr val="FF8B00"/>
                          </a:solidFill>
                          <a:effectLst/>
                        </a:rPr>
                        <a:t> </a:t>
                      </a:r>
                      <a:r>
                        <a:rPr lang="en-US" sz="1800" b="1" dirty="0" err="1">
                          <a:solidFill>
                            <a:srgbClr val="FF8B00"/>
                          </a:solidFill>
                          <a:effectLst/>
                        </a:rPr>
                        <a:t>juga</a:t>
                      </a:r>
                      <a:r>
                        <a:rPr lang="en-US" sz="1800" b="1" dirty="0">
                          <a:solidFill>
                            <a:srgbClr val="FF8B00"/>
                          </a:solidFill>
                          <a:effectLst/>
                        </a:rPr>
                        <a:t>.</a:t>
                      </a:r>
                    </a:p>
                    <a:p>
                      <a:pPr marL="457200">
                        <a:lnSpc>
                          <a:spcPct val="100000"/>
                        </a:lnSpc>
                        <a:spcAft>
                          <a:spcPts val="0"/>
                        </a:spcAft>
                      </a:pP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65" marR="32965" marT="0" marB="0">
                    <a:solidFill>
                      <a:schemeClr val="bg2">
                        <a:lumMod val="50000"/>
                        <a:alpha val="24000"/>
                      </a:schemeClr>
                    </a:solidFill>
                  </a:tcPr>
                </a:tc>
                <a:extLst>
                  <a:ext uri="{0D108BD9-81ED-4DB2-BD59-A6C34878D82A}">
                    <a16:rowId xmlns:a16="http://schemas.microsoft.com/office/drawing/2014/main" xmlns="" val="866220745"/>
                  </a:ext>
                </a:extLst>
              </a:tr>
              <a:tr h="923011">
                <a:tc>
                  <a:txBody>
                    <a:bodyPr/>
                    <a:lstStyle/>
                    <a:p>
                      <a:pPr marL="457200" algn="ctr">
                        <a:lnSpc>
                          <a:spcPct val="100000"/>
                        </a:lnSpc>
                        <a:spcAft>
                          <a:spcPts val="0"/>
                        </a:spcAft>
                      </a:pPr>
                      <a:r>
                        <a:rPr lang="en-US" sz="1800" b="1" dirty="0">
                          <a:solidFill>
                            <a:srgbClr val="FF8B00"/>
                          </a:solidFill>
                          <a:effectLst/>
                        </a:rPr>
                        <a:t>3</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65" marR="32965" marT="0" marB="0">
                    <a:solidFill>
                      <a:schemeClr val="bg2">
                        <a:lumMod val="50000"/>
                        <a:alpha val="24000"/>
                      </a:schemeClr>
                    </a:solidFill>
                  </a:tcPr>
                </a:tc>
                <a:tc>
                  <a:txBody>
                    <a:bodyPr/>
                    <a:lstStyle/>
                    <a:p>
                      <a:pPr marL="457200">
                        <a:lnSpc>
                          <a:spcPct val="100000"/>
                        </a:lnSpc>
                        <a:spcAft>
                          <a:spcPts val="0"/>
                        </a:spcAft>
                      </a:pPr>
                      <a:r>
                        <a:rPr lang="en-US" sz="1800" b="1" dirty="0" err="1">
                          <a:solidFill>
                            <a:srgbClr val="FF8B00"/>
                          </a:solidFill>
                          <a:effectLst/>
                        </a:rPr>
                        <a:t>Arahan</a:t>
                      </a:r>
                      <a:r>
                        <a:rPr lang="en-US" sz="1800" b="1" dirty="0">
                          <a:solidFill>
                            <a:srgbClr val="FF8B00"/>
                          </a:solidFill>
                          <a:effectLst/>
                        </a:rPr>
                        <a:t> </a:t>
                      </a:r>
                      <a:r>
                        <a:rPr lang="en-US" sz="1800" b="1" dirty="0" err="1">
                          <a:solidFill>
                            <a:srgbClr val="FF8B00"/>
                          </a:solidFill>
                          <a:effectLst/>
                        </a:rPr>
                        <a:t>materi</a:t>
                      </a:r>
                      <a:r>
                        <a:rPr lang="en-US" sz="1800" b="1" dirty="0">
                          <a:solidFill>
                            <a:srgbClr val="FF8B00"/>
                          </a:solidFill>
                          <a:effectLst/>
                        </a:rPr>
                        <a:t> design </a:t>
                      </a:r>
                      <a:r>
                        <a:rPr lang="en-US" sz="1800" b="1" dirty="0" err="1">
                          <a:solidFill>
                            <a:srgbClr val="FF8B00"/>
                          </a:solidFill>
                          <a:effectLst/>
                        </a:rPr>
                        <a:t>masih</a:t>
                      </a:r>
                      <a:r>
                        <a:rPr lang="en-US" sz="1800" b="1" dirty="0">
                          <a:solidFill>
                            <a:srgbClr val="FF8B00"/>
                          </a:solidFill>
                          <a:effectLst/>
                        </a:rPr>
                        <a:t> </a:t>
                      </a:r>
                      <a:r>
                        <a:rPr lang="en-US" sz="1800" b="1" dirty="0" err="1">
                          <a:solidFill>
                            <a:srgbClr val="FF8B00"/>
                          </a:solidFill>
                          <a:effectLst/>
                        </a:rPr>
                        <a:t>kurang</a:t>
                      </a:r>
                      <a:r>
                        <a:rPr lang="en-US" sz="1800" b="1" dirty="0">
                          <a:solidFill>
                            <a:srgbClr val="FF8B00"/>
                          </a:solidFill>
                          <a:effectLst/>
                        </a:rPr>
                        <a:t> </a:t>
                      </a:r>
                      <a:r>
                        <a:rPr lang="en-US" sz="1800" b="1" dirty="0" err="1">
                          <a:solidFill>
                            <a:srgbClr val="FF8B00"/>
                          </a:solidFill>
                          <a:effectLst/>
                        </a:rPr>
                        <a:t>jelas</a:t>
                      </a:r>
                      <a:r>
                        <a:rPr lang="en-US" sz="1800" b="1" dirty="0">
                          <a:solidFill>
                            <a:srgbClr val="FF8B00"/>
                          </a:solidFill>
                          <a:effectLst/>
                        </a:rPr>
                        <a:t>, </a:t>
                      </a:r>
                      <a:r>
                        <a:rPr lang="en-US" sz="1800" b="1" dirty="0" err="1">
                          <a:solidFill>
                            <a:srgbClr val="FF8B00"/>
                          </a:solidFill>
                          <a:effectLst/>
                        </a:rPr>
                        <a:t>membuat</a:t>
                      </a:r>
                      <a:r>
                        <a:rPr lang="en-US" sz="1800" b="1" dirty="0">
                          <a:solidFill>
                            <a:srgbClr val="FF8B00"/>
                          </a:solidFill>
                          <a:effectLst/>
                        </a:rPr>
                        <a:t> </a:t>
                      </a:r>
                      <a:r>
                        <a:rPr lang="en-US" sz="1800" b="1" dirty="0" err="1">
                          <a:solidFill>
                            <a:srgbClr val="FF8B00"/>
                          </a:solidFill>
                          <a:effectLst/>
                        </a:rPr>
                        <a:t>tim</a:t>
                      </a:r>
                      <a:r>
                        <a:rPr lang="en-US" sz="1800" b="1" dirty="0">
                          <a:solidFill>
                            <a:srgbClr val="FF8B00"/>
                          </a:solidFill>
                          <a:effectLst/>
                        </a:rPr>
                        <a:t> </a:t>
                      </a:r>
                      <a:r>
                        <a:rPr lang="en-US" sz="1800" b="1" dirty="0" err="1">
                          <a:solidFill>
                            <a:srgbClr val="FF8B00"/>
                          </a:solidFill>
                          <a:effectLst/>
                        </a:rPr>
                        <a:t>instastory</a:t>
                      </a:r>
                      <a:r>
                        <a:rPr lang="en-US" sz="1800" b="1" dirty="0">
                          <a:solidFill>
                            <a:srgbClr val="FF8B00"/>
                          </a:solidFill>
                          <a:effectLst/>
                        </a:rPr>
                        <a:t> </a:t>
                      </a:r>
                      <a:r>
                        <a:rPr lang="en-US" sz="1800" b="1" dirty="0" err="1">
                          <a:solidFill>
                            <a:srgbClr val="FF8B00"/>
                          </a:solidFill>
                          <a:effectLst/>
                        </a:rPr>
                        <a:t>bingung</a:t>
                      </a:r>
                      <a:r>
                        <a:rPr lang="en-US" sz="1800" b="1" dirty="0">
                          <a:solidFill>
                            <a:srgbClr val="FF8B00"/>
                          </a:solidFill>
                          <a:effectLst/>
                        </a:rPr>
                        <a:t> </a:t>
                      </a:r>
                      <a:r>
                        <a:rPr lang="en-US" sz="1800" b="1" dirty="0" err="1">
                          <a:solidFill>
                            <a:srgbClr val="FF8B00"/>
                          </a:solidFill>
                          <a:effectLst/>
                        </a:rPr>
                        <a:t>harus</a:t>
                      </a:r>
                      <a:r>
                        <a:rPr lang="en-US" sz="1800" b="1" dirty="0">
                          <a:solidFill>
                            <a:srgbClr val="FF8B00"/>
                          </a:solidFill>
                          <a:effectLst/>
                        </a:rPr>
                        <a:t> </a:t>
                      </a:r>
                      <a:r>
                        <a:rPr lang="en-US" sz="1800" b="1" dirty="0" err="1">
                          <a:solidFill>
                            <a:srgbClr val="FF8B00"/>
                          </a:solidFill>
                          <a:effectLst/>
                        </a:rPr>
                        <a:t>berbuat</a:t>
                      </a:r>
                      <a:r>
                        <a:rPr lang="en-US" sz="1800" b="1" dirty="0">
                          <a:solidFill>
                            <a:srgbClr val="FF8B00"/>
                          </a:solidFill>
                          <a:effectLst/>
                        </a:rPr>
                        <a:t> </a:t>
                      </a:r>
                      <a:r>
                        <a:rPr lang="en-US" sz="1800" b="1" dirty="0" err="1">
                          <a:solidFill>
                            <a:srgbClr val="FF8B00"/>
                          </a:solidFill>
                          <a:effectLst/>
                        </a:rPr>
                        <a:t>apa</a:t>
                      </a:r>
                      <a:r>
                        <a:rPr lang="en-US" sz="1800" b="1" dirty="0">
                          <a:solidFill>
                            <a:srgbClr val="FF8B00"/>
                          </a:solidFill>
                          <a:effectLst/>
                        </a:rPr>
                        <a:t> </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65" marR="32965" marT="0" marB="0">
                    <a:solidFill>
                      <a:schemeClr val="bg2">
                        <a:lumMod val="50000"/>
                        <a:alpha val="24000"/>
                      </a:schemeClr>
                    </a:solidFill>
                  </a:tcPr>
                </a:tc>
                <a:tc>
                  <a:txBody>
                    <a:bodyPr/>
                    <a:lstStyle/>
                    <a:p>
                      <a:pPr marL="457200">
                        <a:lnSpc>
                          <a:spcPct val="100000"/>
                        </a:lnSpc>
                        <a:spcAft>
                          <a:spcPts val="0"/>
                        </a:spcAft>
                      </a:pPr>
                      <a:r>
                        <a:rPr lang="en-US" sz="1800" b="1" dirty="0">
                          <a:solidFill>
                            <a:srgbClr val="FF8B00"/>
                          </a:solidFill>
                          <a:effectLst/>
                        </a:rPr>
                        <a:t>Tim </a:t>
                      </a:r>
                      <a:r>
                        <a:rPr lang="en-US" sz="1800" b="1" dirty="0" err="1">
                          <a:solidFill>
                            <a:srgbClr val="FF8B00"/>
                          </a:solidFill>
                          <a:effectLst/>
                        </a:rPr>
                        <a:t>instastory</a:t>
                      </a:r>
                      <a:r>
                        <a:rPr lang="en-US" sz="1800" b="1" dirty="0">
                          <a:solidFill>
                            <a:srgbClr val="FF8B00"/>
                          </a:solidFill>
                          <a:effectLst/>
                        </a:rPr>
                        <a:t> </a:t>
                      </a:r>
                      <a:r>
                        <a:rPr lang="en-US" sz="1800" b="1" dirty="0" err="1">
                          <a:solidFill>
                            <a:srgbClr val="FF8B00"/>
                          </a:solidFill>
                          <a:effectLst/>
                        </a:rPr>
                        <a:t>terus</a:t>
                      </a:r>
                      <a:r>
                        <a:rPr lang="en-US" sz="1800" b="1" dirty="0">
                          <a:solidFill>
                            <a:srgbClr val="FF8B00"/>
                          </a:solidFill>
                          <a:effectLst/>
                        </a:rPr>
                        <a:t> </a:t>
                      </a:r>
                      <a:r>
                        <a:rPr lang="en-US" sz="1800" b="1" dirty="0" err="1">
                          <a:solidFill>
                            <a:srgbClr val="FF8B00"/>
                          </a:solidFill>
                          <a:effectLst/>
                        </a:rPr>
                        <a:t>membuat</a:t>
                      </a:r>
                      <a:r>
                        <a:rPr lang="en-US" sz="1800" b="1" dirty="0">
                          <a:solidFill>
                            <a:srgbClr val="FF8B00"/>
                          </a:solidFill>
                          <a:effectLst/>
                        </a:rPr>
                        <a:t> design yang </a:t>
                      </a:r>
                      <a:r>
                        <a:rPr lang="en-US" sz="1800" b="1" dirty="0" err="1">
                          <a:solidFill>
                            <a:srgbClr val="FF8B00"/>
                          </a:solidFill>
                          <a:effectLst/>
                        </a:rPr>
                        <a:t>baru</a:t>
                      </a:r>
                      <a:r>
                        <a:rPr lang="en-US" sz="1800" b="1" dirty="0">
                          <a:solidFill>
                            <a:srgbClr val="FF8B00"/>
                          </a:solidFill>
                          <a:effectLst/>
                        </a:rPr>
                        <a:t> </a:t>
                      </a:r>
                      <a:r>
                        <a:rPr lang="en-US" sz="1800" b="1" dirty="0" err="1">
                          <a:solidFill>
                            <a:srgbClr val="FF8B00"/>
                          </a:solidFill>
                          <a:effectLst/>
                        </a:rPr>
                        <a:t>dan</a:t>
                      </a:r>
                      <a:r>
                        <a:rPr lang="en-US" sz="1800" b="1" dirty="0">
                          <a:solidFill>
                            <a:srgbClr val="FF8B00"/>
                          </a:solidFill>
                          <a:effectLst/>
                        </a:rPr>
                        <a:t> </a:t>
                      </a:r>
                      <a:r>
                        <a:rPr lang="en-US" sz="1800" b="1" dirty="0" err="1">
                          <a:solidFill>
                            <a:srgbClr val="FF8B00"/>
                          </a:solidFill>
                          <a:effectLst/>
                        </a:rPr>
                        <a:t>mengikuti</a:t>
                      </a:r>
                      <a:r>
                        <a:rPr lang="en-US" sz="1800" b="1" dirty="0">
                          <a:solidFill>
                            <a:srgbClr val="FF8B00"/>
                          </a:solidFill>
                          <a:effectLst/>
                        </a:rPr>
                        <a:t> </a:t>
                      </a:r>
                      <a:r>
                        <a:rPr lang="en-US" sz="1800" b="1" dirty="0" err="1">
                          <a:solidFill>
                            <a:srgbClr val="FF8B00"/>
                          </a:solidFill>
                          <a:effectLst/>
                        </a:rPr>
                        <a:t>konten</a:t>
                      </a:r>
                      <a:r>
                        <a:rPr lang="en-US" sz="1800" b="1" dirty="0">
                          <a:solidFill>
                            <a:srgbClr val="FF8B00"/>
                          </a:solidFill>
                          <a:effectLst/>
                        </a:rPr>
                        <a:t> demo yang </a:t>
                      </a:r>
                      <a:r>
                        <a:rPr lang="en-US" sz="1800" b="1" dirty="0" err="1">
                          <a:solidFill>
                            <a:srgbClr val="FF8B00"/>
                          </a:solidFill>
                          <a:effectLst/>
                        </a:rPr>
                        <a:t>ada</a:t>
                      </a:r>
                      <a:r>
                        <a:rPr lang="en-US" sz="1800" b="1" dirty="0">
                          <a:solidFill>
                            <a:srgbClr val="FF8B00"/>
                          </a:solidFill>
                          <a:effectLst/>
                        </a:rPr>
                        <a:t> di feeds. </a:t>
                      </a:r>
                      <a:r>
                        <a:rPr lang="en-US" sz="1800" b="1" dirty="0" err="1">
                          <a:solidFill>
                            <a:srgbClr val="FF8B00"/>
                          </a:solidFill>
                          <a:effectLst/>
                        </a:rPr>
                        <a:t>Harus</a:t>
                      </a:r>
                      <a:r>
                        <a:rPr lang="en-US" sz="1800" b="1" dirty="0">
                          <a:solidFill>
                            <a:srgbClr val="FF8B00"/>
                          </a:solidFill>
                          <a:effectLst/>
                        </a:rPr>
                        <a:t> </a:t>
                      </a:r>
                      <a:r>
                        <a:rPr lang="en-US" sz="1800" b="1" dirty="0" err="1">
                          <a:solidFill>
                            <a:srgbClr val="FF8B00"/>
                          </a:solidFill>
                          <a:effectLst/>
                        </a:rPr>
                        <a:t>nya</a:t>
                      </a:r>
                      <a:r>
                        <a:rPr lang="en-US" sz="1800" b="1" dirty="0">
                          <a:solidFill>
                            <a:srgbClr val="FF8B00"/>
                          </a:solidFill>
                          <a:effectLst/>
                        </a:rPr>
                        <a:t> </a:t>
                      </a:r>
                      <a:r>
                        <a:rPr lang="en-US" sz="1800" b="1" dirty="0" err="1">
                          <a:solidFill>
                            <a:srgbClr val="FF8B00"/>
                          </a:solidFill>
                          <a:effectLst/>
                        </a:rPr>
                        <a:t>atasan</a:t>
                      </a:r>
                      <a:r>
                        <a:rPr lang="en-US" sz="1800" b="1" dirty="0">
                          <a:solidFill>
                            <a:srgbClr val="FF8B00"/>
                          </a:solidFill>
                          <a:effectLst/>
                        </a:rPr>
                        <a:t> </a:t>
                      </a:r>
                      <a:r>
                        <a:rPr lang="en-US" sz="1800" b="1" dirty="0" err="1">
                          <a:solidFill>
                            <a:srgbClr val="FF8B00"/>
                          </a:solidFill>
                          <a:effectLst/>
                        </a:rPr>
                        <a:t>bilang</a:t>
                      </a:r>
                      <a:r>
                        <a:rPr lang="en-US" sz="1800" b="1" dirty="0">
                          <a:solidFill>
                            <a:srgbClr val="FF8B00"/>
                          </a:solidFill>
                          <a:effectLst/>
                        </a:rPr>
                        <a:t> </a:t>
                      </a:r>
                      <a:r>
                        <a:rPr lang="en-US" sz="1800" b="1" dirty="0" err="1">
                          <a:solidFill>
                            <a:srgbClr val="FF8B00"/>
                          </a:solidFill>
                          <a:effectLst/>
                        </a:rPr>
                        <a:t>dari</a:t>
                      </a:r>
                      <a:r>
                        <a:rPr lang="en-US" sz="1800" b="1" dirty="0">
                          <a:solidFill>
                            <a:srgbClr val="FF8B00"/>
                          </a:solidFill>
                          <a:effectLst/>
                        </a:rPr>
                        <a:t> </a:t>
                      </a:r>
                      <a:r>
                        <a:rPr lang="en-US" sz="1800" b="1" dirty="0" err="1">
                          <a:solidFill>
                            <a:srgbClr val="FF8B00"/>
                          </a:solidFill>
                          <a:effectLst/>
                        </a:rPr>
                        <a:t>awal</a:t>
                      </a:r>
                      <a:r>
                        <a:rPr lang="en-US" sz="1800" b="1" dirty="0">
                          <a:solidFill>
                            <a:srgbClr val="FF8B00"/>
                          </a:solidFill>
                          <a:effectLst/>
                        </a:rPr>
                        <a:t> </a:t>
                      </a:r>
                      <a:r>
                        <a:rPr lang="en-US" sz="1800" b="1" dirty="0" err="1">
                          <a:solidFill>
                            <a:srgbClr val="FF8B00"/>
                          </a:solidFill>
                          <a:effectLst/>
                        </a:rPr>
                        <a:t>kalau</a:t>
                      </a:r>
                      <a:r>
                        <a:rPr lang="en-US" sz="1800" b="1" dirty="0">
                          <a:solidFill>
                            <a:srgbClr val="FF8B00"/>
                          </a:solidFill>
                          <a:effectLst/>
                        </a:rPr>
                        <a:t> </a:t>
                      </a:r>
                      <a:r>
                        <a:rPr lang="en-US" sz="1800" b="1" dirty="0" err="1">
                          <a:solidFill>
                            <a:srgbClr val="FF8B00"/>
                          </a:solidFill>
                          <a:effectLst/>
                        </a:rPr>
                        <a:t>tidak</a:t>
                      </a:r>
                      <a:r>
                        <a:rPr lang="en-US" sz="1800" b="1" dirty="0">
                          <a:solidFill>
                            <a:srgbClr val="FF8B00"/>
                          </a:solidFill>
                          <a:effectLst/>
                        </a:rPr>
                        <a:t> </a:t>
                      </a:r>
                      <a:r>
                        <a:rPr lang="en-US" sz="1800" b="1" dirty="0" err="1">
                          <a:solidFill>
                            <a:srgbClr val="FF8B00"/>
                          </a:solidFill>
                          <a:effectLst/>
                        </a:rPr>
                        <a:t>perlu</a:t>
                      </a:r>
                      <a:r>
                        <a:rPr lang="en-US" sz="1800" b="1" dirty="0">
                          <a:solidFill>
                            <a:srgbClr val="FF8B00"/>
                          </a:solidFill>
                          <a:effectLst/>
                        </a:rPr>
                        <a:t> </a:t>
                      </a:r>
                      <a:r>
                        <a:rPr lang="en-US" sz="1800" b="1" dirty="0" err="1">
                          <a:solidFill>
                            <a:srgbClr val="FF8B00"/>
                          </a:solidFill>
                          <a:effectLst/>
                        </a:rPr>
                        <a:t>instastory</a:t>
                      </a:r>
                      <a:r>
                        <a:rPr lang="en-US" sz="1800" b="1" dirty="0">
                          <a:solidFill>
                            <a:srgbClr val="FF8B00"/>
                          </a:solidFill>
                          <a:effectLst/>
                        </a:rPr>
                        <a:t> </a:t>
                      </a:r>
                      <a:r>
                        <a:rPr lang="en-US" sz="1800" b="1" dirty="0" err="1">
                          <a:solidFill>
                            <a:srgbClr val="FF8B00"/>
                          </a:solidFill>
                          <a:effectLst/>
                        </a:rPr>
                        <a:t>jadi</a:t>
                      </a:r>
                      <a:r>
                        <a:rPr lang="en-US" sz="1800" b="1" dirty="0">
                          <a:solidFill>
                            <a:srgbClr val="FF8B00"/>
                          </a:solidFill>
                          <a:effectLst/>
                        </a:rPr>
                        <a:t> </a:t>
                      </a:r>
                      <a:r>
                        <a:rPr lang="en-US" sz="1800" b="1" dirty="0" err="1">
                          <a:solidFill>
                            <a:srgbClr val="FF8B00"/>
                          </a:solidFill>
                          <a:effectLst/>
                        </a:rPr>
                        <a:t>tidak</a:t>
                      </a:r>
                      <a:r>
                        <a:rPr lang="en-US" sz="1800" b="1" dirty="0">
                          <a:solidFill>
                            <a:srgbClr val="FF8B00"/>
                          </a:solidFill>
                          <a:effectLst/>
                        </a:rPr>
                        <a:t> </a:t>
                      </a:r>
                      <a:r>
                        <a:rPr lang="en-US" sz="1800" b="1" dirty="0" err="1">
                          <a:solidFill>
                            <a:srgbClr val="FF8B00"/>
                          </a:solidFill>
                          <a:effectLst/>
                        </a:rPr>
                        <a:t>membuat</a:t>
                      </a:r>
                      <a:r>
                        <a:rPr lang="en-US" sz="1800" b="1" dirty="0">
                          <a:solidFill>
                            <a:srgbClr val="FF8B00"/>
                          </a:solidFill>
                          <a:effectLst/>
                        </a:rPr>
                        <a:t> </a:t>
                      </a:r>
                      <a:r>
                        <a:rPr lang="en-US" sz="1800" b="1" dirty="0" err="1">
                          <a:solidFill>
                            <a:srgbClr val="FF8B00"/>
                          </a:solidFill>
                          <a:effectLst/>
                        </a:rPr>
                        <a:t>tim</a:t>
                      </a:r>
                      <a:r>
                        <a:rPr lang="en-US" sz="1800" b="1" dirty="0">
                          <a:solidFill>
                            <a:srgbClr val="FF8B00"/>
                          </a:solidFill>
                          <a:effectLst/>
                        </a:rPr>
                        <a:t> </a:t>
                      </a:r>
                      <a:r>
                        <a:rPr lang="en-US" sz="1800" b="1" dirty="0" err="1">
                          <a:solidFill>
                            <a:srgbClr val="FF8B00"/>
                          </a:solidFill>
                          <a:effectLst/>
                        </a:rPr>
                        <a:t>instastory</a:t>
                      </a:r>
                      <a:r>
                        <a:rPr lang="en-US" sz="1800" b="1" dirty="0">
                          <a:solidFill>
                            <a:srgbClr val="FF8B00"/>
                          </a:solidFill>
                          <a:effectLst/>
                        </a:rPr>
                        <a:t> </a:t>
                      </a:r>
                      <a:r>
                        <a:rPr lang="en-US" sz="1800" b="1" dirty="0" err="1">
                          <a:solidFill>
                            <a:srgbClr val="FF8B00"/>
                          </a:solidFill>
                          <a:effectLst/>
                        </a:rPr>
                        <a:t>terkesan</a:t>
                      </a:r>
                      <a:r>
                        <a:rPr lang="en-US" sz="1800" b="1" dirty="0">
                          <a:solidFill>
                            <a:srgbClr val="FF8B00"/>
                          </a:solidFill>
                          <a:effectLst/>
                        </a:rPr>
                        <a:t> </a:t>
                      </a:r>
                      <a:r>
                        <a:rPr lang="en-US" sz="1800" b="1" dirty="0" err="1">
                          <a:solidFill>
                            <a:srgbClr val="FF8B00"/>
                          </a:solidFill>
                          <a:effectLst/>
                        </a:rPr>
                        <a:t>tidak</a:t>
                      </a:r>
                      <a:r>
                        <a:rPr lang="en-US" sz="1800" b="1" dirty="0">
                          <a:solidFill>
                            <a:srgbClr val="FF8B00"/>
                          </a:solidFill>
                          <a:effectLst/>
                        </a:rPr>
                        <a:t> </a:t>
                      </a:r>
                      <a:r>
                        <a:rPr lang="en-US" sz="1800" b="1" dirty="0" err="1">
                          <a:solidFill>
                            <a:srgbClr val="FF8B00"/>
                          </a:solidFill>
                          <a:effectLst/>
                        </a:rPr>
                        <a:t>bekerja</a:t>
                      </a:r>
                      <a:r>
                        <a:rPr lang="en-US" sz="1800" b="1" dirty="0">
                          <a:solidFill>
                            <a:srgbClr val="FF8B00"/>
                          </a:solidFill>
                          <a:effectLst/>
                        </a:rPr>
                        <a:t> </a:t>
                      </a:r>
                      <a:r>
                        <a:rPr lang="en-US" sz="1800" b="1" dirty="0" err="1">
                          <a:solidFill>
                            <a:srgbClr val="FF8B00"/>
                          </a:solidFill>
                          <a:effectLst/>
                        </a:rPr>
                        <a:t>dengan</a:t>
                      </a:r>
                      <a:r>
                        <a:rPr lang="en-US" sz="1800" b="1" dirty="0">
                          <a:solidFill>
                            <a:srgbClr val="FF8B00"/>
                          </a:solidFill>
                          <a:effectLst/>
                        </a:rPr>
                        <a:t> </a:t>
                      </a:r>
                      <a:r>
                        <a:rPr lang="en-US" sz="1800" b="1" dirty="0" err="1">
                          <a:solidFill>
                            <a:srgbClr val="FF8B00"/>
                          </a:solidFill>
                          <a:effectLst/>
                        </a:rPr>
                        <a:t>maksimal</a:t>
                      </a:r>
                      <a:r>
                        <a:rPr lang="en-US" sz="1800" b="1" dirty="0">
                          <a:solidFill>
                            <a:srgbClr val="FF8B00"/>
                          </a:solidFill>
                          <a:effectLst/>
                        </a:rPr>
                        <a:t>. </a:t>
                      </a:r>
                    </a:p>
                    <a:p>
                      <a:pPr marL="457200">
                        <a:lnSpc>
                          <a:spcPct val="100000"/>
                        </a:lnSpc>
                        <a:spcAft>
                          <a:spcPts val="0"/>
                        </a:spcAft>
                      </a:pP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65" marR="32965" marT="0" marB="0">
                    <a:solidFill>
                      <a:schemeClr val="bg2">
                        <a:lumMod val="50000"/>
                        <a:alpha val="24000"/>
                      </a:schemeClr>
                    </a:solidFill>
                  </a:tcPr>
                </a:tc>
                <a:extLst>
                  <a:ext uri="{0D108BD9-81ED-4DB2-BD59-A6C34878D82A}">
                    <a16:rowId xmlns:a16="http://schemas.microsoft.com/office/drawing/2014/main" xmlns="" val="3261614797"/>
                  </a:ext>
                </a:extLst>
              </a:tr>
            </a:tbl>
          </a:graphicData>
        </a:graphic>
      </p:graphicFrame>
      <p:sp>
        <p:nvSpPr>
          <p:cNvPr id="7" name="Title 5"/>
          <p:cNvSpPr txBox="1">
            <a:spLocks/>
          </p:cNvSpPr>
          <p:nvPr/>
        </p:nvSpPr>
        <p:spPr>
          <a:xfrm>
            <a:off x="1386715" y="252865"/>
            <a:ext cx="9144000" cy="11938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FF8B00"/>
                </a:solidFill>
              </a:rPr>
              <a:t>HAMBATAN &amp; SOLUSI</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6375" y="1543"/>
            <a:ext cx="1825625" cy="1825625"/>
          </a:xfrm>
          <a:prstGeom prst="rect">
            <a:avLst/>
          </a:prstGeom>
        </p:spPr>
      </p:pic>
    </p:spTree>
    <p:extLst>
      <p:ext uri="{BB962C8B-B14F-4D97-AF65-F5344CB8AC3E}">
        <p14:creationId xmlns:p14="http://schemas.microsoft.com/office/powerpoint/2010/main" val="3461446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385076" y="2361063"/>
          <a:ext cx="11365647" cy="4061004"/>
        </p:xfrm>
        <a:graphic>
          <a:graphicData uri="http://schemas.openxmlformats.org/drawingml/2006/table">
            <a:tbl>
              <a:tblPr firstRow="1" firstCol="1" bandRow="1">
                <a:tableStyleId>{5C22544A-7EE6-4342-B048-85BDC9FD1C3A}</a:tableStyleId>
              </a:tblPr>
              <a:tblGrid>
                <a:gridCol w="1097650">
                  <a:extLst>
                    <a:ext uri="{9D8B030D-6E8A-4147-A177-3AD203B41FA5}">
                      <a16:colId xmlns:a16="http://schemas.microsoft.com/office/drawing/2014/main" xmlns="" val="1119413487"/>
                    </a:ext>
                  </a:extLst>
                </a:gridCol>
                <a:gridCol w="4347680">
                  <a:extLst>
                    <a:ext uri="{9D8B030D-6E8A-4147-A177-3AD203B41FA5}">
                      <a16:colId xmlns:a16="http://schemas.microsoft.com/office/drawing/2014/main" xmlns="" val="858063548"/>
                    </a:ext>
                  </a:extLst>
                </a:gridCol>
                <a:gridCol w="5920317">
                  <a:extLst>
                    <a:ext uri="{9D8B030D-6E8A-4147-A177-3AD203B41FA5}">
                      <a16:colId xmlns:a16="http://schemas.microsoft.com/office/drawing/2014/main" xmlns="" val="2834509356"/>
                    </a:ext>
                  </a:extLst>
                </a:gridCol>
              </a:tblGrid>
              <a:tr h="494844">
                <a:tc>
                  <a:txBody>
                    <a:bodyPr/>
                    <a:lstStyle/>
                    <a:p>
                      <a:pPr marL="457200" algn="ctr">
                        <a:lnSpc>
                          <a:spcPct val="100000"/>
                        </a:lnSpc>
                        <a:spcAft>
                          <a:spcPts val="0"/>
                        </a:spcAft>
                      </a:pPr>
                      <a:r>
                        <a:rPr lang="en-US" sz="1800" b="1" dirty="0">
                          <a:solidFill>
                            <a:srgbClr val="FF8B00"/>
                          </a:solidFill>
                          <a:effectLst/>
                        </a:rPr>
                        <a:t>No</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65" marR="32965" marT="0" marB="0">
                    <a:solidFill>
                      <a:schemeClr val="bg2">
                        <a:lumMod val="50000"/>
                        <a:alpha val="20000"/>
                      </a:schemeClr>
                    </a:solidFill>
                  </a:tcPr>
                </a:tc>
                <a:tc>
                  <a:txBody>
                    <a:bodyPr/>
                    <a:lstStyle/>
                    <a:p>
                      <a:pPr marL="457200" algn="ctr">
                        <a:lnSpc>
                          <a:spcPct val="100000"/>
                        </a:lnSpc>
                        <a:spcAft>
                          <a:spcPts val="0"/>
                        </a:spcAft>
                      </a:pPr>
                      <a:r>
                        <a:rPr lang="en-US" sz="1800" b="1" dirty="0" err="1">
                          <a:solidFill>
                            <a:srgbClr val="FF8B00"/>
                          </a:solidFill>
                          <a:effectLst/>
                        </a:rPr>
                        <a:t>Hambatan</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65" marR="32965" marT="0" marB="0">
                    <a:solidFill>
                      <a:schemeClr val="bg2">
                        <a:lumMod val="50000"/>
                        <a:alpha val="20000"/>
                      </a:schemeClr>
                    </a:solidFill>
                  </a:tcPr>
                </a:tc>
                <a:tc>
                  <a:txBody>
                    <a:bodyPr/>
                    <a:lstStyle/>
                    <a:p>
                      <a:pPr marL="457200" algn="ctr">
                        <a:lnSpc>
                          <a:spcPct val="100000"/>
                        </a:lnSpc>
                        <a:spcAft>
                          <a:spcPts val="0"/>
                        </a:spcAft>
                      </a:pPr>
                      <a:r>
                        <a:rPr lang="en-US" sz="1800" b="1">
                          <a:solidFill>
                            <a:srgbClr val="FF8B00"/>
                          </a:solidFill>
                          <a:effectLst/>
                        </a:rPr>
                        <a:t>Solusi</a:t>
                      </a:r>
                      <a:endParaRPr lang="en-US" sz="1800" b="1">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65" marR="32965" marT="0" marB="0">
                    <a:solidFill>
                      <a:schemeClr val="bg2">
                        <a:lumMod val="50000"/>
                        <a:alpha val="20000"/>
                      </a:schemeClr>
                    </a:solidFill>
                  </a:tcPr>
                </a:tc>
                <a:extLst>
                  <a:ext uri="{0D108BD9-81ED-4DB2-BD59-A6C34878D82A}">
                    <a16:rowId xmlns:a16="http://schemas.microsoft.com/office/drawing/2014/main" xmlns="" val="704285225"/>
                  </a:ext>
                </a:extLst>
              </a:tr>
              <a:tr h="527435">
                <a:tc>
                  <a:txBody>
                    <a:bodyPr/>
                    <a:lstStyle/>
                    <a:p>
                      <a:pPr marL="457200" algn="ctr">
                        <a:lnSpc>
                          <a:spcPct val="100000"/>
                        </a:lnSpc>
                        <a:spcAft>
                          <a:spcPts val="0"/>
                        </a:spcAft>
                      </a:pPr>
                      <a:r>
                        <a:rPr lang="en-US" sz="1800" b="1" dirty="0">
                          <a:solidFill>
                            <a:srgbClr val="FF8B00"/>
                          </a:solidFill>
                          <a:effectLst/>
                        </a:rPr>
                        <a:t>4</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65" marR="32965" marT="0" marB="0">
                    <a:solidFill>
                      <a:schemeClr val="bg2">
                        <a:lumMod val="50000"/>
                        <a:alpha val="20000"/>
                      </a:schemeClr>
                    </a:solidFill>
                  </a:tcPr>
                </a:tc>
                <a:tc>
                  <a:txBody>
                    <a:bodyPr/>
                    <a:lstStyle/>
                    <a:p>
                      <a:pPr marL="457200">
                        <a:lnSpc>
                          <a:spcPct val="100000"/>
                        </a:lnSpc>
                        <a:spcAft>
                          <a:spcPts val="0"/>
                        </a:spcAft>
                      </a:pPr>
                      <a:r>
                        <a:rPr lang="en-US" sz="1800" b="1" dirty="0" err="1">
                          <a:solidFill>
                            <a:srgbClr val="FF8B00"/>
                          </a:solidFill>
                          <a:effectLst/>
                        </a:rPr>
                        <a:t>Kurangnya</a:t>
                      </a:r>
                      <a:r>
                        <a:rPr lang="en-US" sz="1800" b="1" dirty="0">
                          <a:solidFill>
                            <a:srgbClr val="FF8B00"/>
                          </a:solidFill>
                          <a:effectLst/>
                        </a:rPr>
                        <a:t> </a:t>
                      </a:r>
                      <a:r>
                        <a:rPr lang="en-US" sz="1800" b="1" dirty="0" err="1">
                          <a:solidFill>
                            <a:srgbClr val="FF8B00"/>
                          </a:solidFill>
                          <a:effectLst/>
                        </a:rPr>
                        <a:t>informasi</a:t>
                      </a:r>
                      <a:r>
                        <a:rPr lang="en-US" sz="1800" b="1" dirty="0">
                          <a:solidFill>
                            <a:srgbClr val="FF8B00"/>
                          </a:solidFill>
                          <a:effectLst/>
                        </a:rPr>
                        <a:t> </a:t>
                      </a:r>
                      <a:r>
                        <a:rPr lang="en-US" sz="1800" b="1" dirty="0" err="1">
                          <a:solidFill>
                            <a:srgbClr val="FF8B00"/>
                          </a:solidFill>
                          <a:effectLst/>
                        </a:rPr>
                        <a:t>mengenai</a:t>
                      </a:r>
                      <a:r>
                        <a:rPr lang="en-US" sz="1800" b="1" dirty="0">
                          <a:solidFill>
                            <a:srgbClr val="FF8B00"/>
                          </a:solidFill>
                          <a:effectLst/>
                        </a:rPr>
                        <a:t> design </a:t>
                      </a:r>
                      <a:r>
                        <a:rPr lang="en-US" sz="1800" b="1" dirty="0" err="1">
                          <a:solidFill>
                            <a:srgbClr val="FF8B00"/>
                          </a:solidFill>
                          <a:effectLst/>
                        </a:rPr>
                        <a:t>sampe</a:t>
                      </a:r>
                      <a:r>
                        <a:rPr lang="en-US" sz="1800" b="1" dirty="0">
                          <a:solidFill>
                            <a:srgbClr val="FF8B00"/>
                          </a:solidFill>
                          <a:effectLst/>
                        </a:rPr>
                        <a:t> </a:t>
                      </a:r>
                      <a:r>
                        <a:rPr lang="en-US" sz="1800" b="1" dirty="0" err="1">
                          <a:solidFill>
                            <a:srgbClr val="FF8B00"/>
                          </a:solidFill>
                          <a:effectLst/>
                        </a:rPr>
                        <a:t>ada</a:t>
                      </a:r>
                      <a:r>
                        <a:rPr lang="en-US" sz="1800" b="1" dirty="0">
                          <a:solidFill>
                            <a:srgbClr val="FF8B00"/>
                          </a:solidFill>
                          <a:effectLst/>
                        </a:rPr>
                        <a:t> </a:t>
                      </a:r>
                      <a:r>
                        <a:rPr lang="en-US" sz="1800" b="1" dirty="0" err="1">
                          <a:solidFill>
                            <a:srgbClr val="FF8B00"/>
                          </a:solidFill>
                          <a:effectLst/>
                        </a:rPr>
                        <a:t>beberapa</a:t>
                      </a:r>
                      <a:r>
                        <a:rPr lang="en-US" sz="1800" b="1" dirty="0">
                          <a:solidFill>
                            <a:srgbClr val="FF8B00"/>
                          </a:solidFill>
                          <a:effectLst/>
                        </a:rPr>
                        <a:t> design yang </a:t>
                      </a:r>
                      <a:r>
                        <a:rPr lang="en-US" sz="1800" b="1" dirty="0" err="1">
                          <a:solidFill>
                            <a:srgbClr val="FF8B00"/>
                          </a:solidFill>
                          <a:effectLst/>
                        </a:rPr>
                        <a:t>buat</a:t>
                      </a:r>
                      <a:r>
                        <a:rPr lang="en-US" sz="1800" b="1" dirty="0">
                          <a:solidFill>
                            <a:srgbClr val="FF8B00"/>
                          </a:solidFill>
                          <a:effectLst/>
                        </a:rPr>
                        <a:t> </a:t>
                      </a:r>
                      <a:r>
                        <a:rPr lang="en-US" sz="1800" b="1" dirty="0" err="1">
                          <a:solidFill>
                            <a:srgbClr val="FF8B00"/>
                          </a:solidFill>
                          <a:effectLst/>
                        </a:rPr>
                        <a:t>bukan</a:t>
                      </a:r>
                      <a:r>
                        <a:rPr lang="en-US" sz="1800" b="1" dirty="0">
                          <a:solidFill>
                            <a:srgbClr val="FF8B00"/>
                          </a:solidFill>
                          <a:effectLst/>
                        </a:rPr>
                        <a:t> </a:t>
                      </a:r>
                      <a:r>
                        <a:rPr lang="en-US" sz="1800" b="1" dirty="0" err="1">
                          <a:solidFill>
                            <a:srgbClr val="FF8B00"/>
                          </a:solidFill>
                          <a:effectLst/>
                        </a:rPr>
                        <a:t>anak</a:t>
                      </a:r>
                      <a:r>
                        <a:rPr lang="en-US" sz="1800" b="1" dirty="0">
                          <a:solidFill>
                            <a:srgbClr val="FF8B00"/>
                          </a:solidFill>
                          <a:effectLst/>
                        </a:rPr>
                        <a:t> </a:t>
                      </a:r>
                      <a:r>
                        <a:rPr lang="en-US" sz="1800" b="1" dirty="0" err="1">
                          <a:solidFill>
                            <a:srgbClr val="FF8B00"/>
                          </a:solidFill>
                          <a:effectLst/>
                        </a:rPr>
                        <a:t>socmed</a:t>
                      </a:r>
                      <a:endParaRPr lang="en-US" sz="1800" b="1" dirty="0">
                        <a:solidFill>
                          <a:srgbClr val="FF8B00"/>
                        </a:solidFill>
                        <a:effectLst/>
                      </a:endParaRPr>
                    </a:p>
                    <a:p>
                      <a:pPr marL="457200">
                        <a:lnSpc>
                          <a:spcPct val="100000"/>
                        </a:lnSpc>
                        <a:spcAft>
                          <a:spcPts val="0"/>
                        </a:spcAft>
                      </a:pP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65" marR="32965" marT="0" marB="0">
                    <a:solidFill>
                      <a:schemeClr val="bg2">
                        <a:lumMod val="50000"/>
                        <a:alpha val="20000"/>
                      </a:schemeClr>
                    </a:solidFill>
                  </a:tcPr>
                </a:tc>
                <a:tc>
                  <a:txBody>
                    <a:bodyPr/>
                    <a:lstStyle/>
                    <a:p>
                      <a:pPr marL="457200">
                        <a:lnSpc>
                          <a:spcPct val="100000"/>
                        </a:lnSpc>
                        <a:spcAft>
                          <a:spcPts val="0"/>
                        </a:spcAft>
                      </a:pPr>
                      <a:r>
                        <a:rPr lang="en-US" sz="1800" b="1" dirty="0">
                          <a:solidFill>
                            <a:srgbClr val="FF8B00"/>
                          </a:solidFill>
                          <a:effectLst/>
                        </a:rPr>
                        <a:t>Tim social media </a:t>
                      </a:r>
                      <a:r>
                        <a:rPr lang="en-US" sz="1800" b="1" dirty="0" err="1">
                          <a:solidFill>
                            <a:srgbClr val="FF8B00"/>
                          </a:solidFill>
                          <a:effectLst/>
                        </a:rPr>
                        <a:t>minta</a:t>
                      </a:r>
                      <a:r>
                        <a:rPr lang="en-US" sz="1800" b="1" dirty="0">
                          <a:solidFill>
                            <a:srgbClr val="FF8B00"/>
                          </a:solidFill>
                          <a:effectLst/>
                        </a:rPr>
                        <a:t> </a:t>
                      </a:r>
                      <a:r>
                        <a:rPr lang="en-US" sz="1800" b="1" dirty="0" err="1">
                          <a:solidFill>
                            <a:srgbClr val="FF8B00"/>
                          </a:solidFill>
                          <a:effectLst/>
                        </a:rPr>
                        <a:t>terus</a:t>
                      </a:r>
                      <a:r>
                        <a:rPr lang="en-US" sz="1800" b="1" dirty="0">
                          <a:solidFill>
                            <a:srgbClr val="FF8B00"/>
                          </a:solidFill>
                          <a:effectLst/>
                        </a:rPr>
                        <a:t> </a:t>
                      </a:r>
                      <a:r>
                        <a:rPr lang="en-US" sz="1800" b="1" dirty="0" err="1">
                          <a:solidFill>
                            <a:srgbClr val="FF8B00"/>
                          </a:solidFill>
                          <a:effectLst/>
                        </a:rPr>
                        <a:t>terusan</a:t>
                      </a:r>
                      <a:r>
                        <a:rPr lang="en-US" sz="1800" b="1" dirty="0">
                          <a:solidFill>
                            <a:srgbClr val="FF8B00"/>
                          </a:solidFill>
                          <a:effectLst/>
                        </a:rPr>
                        <a:t> </a:t>
                      </a:r>
                      <a:r>
                        <a:rPr lang="en-US" sz="1800" b="1" dirty="0" err="1">
                          <a:solidFill>
                            <a:srgbClr val="FF8B00"/>
                          </a:solidFill>
                          <a:effectLst/>
                        </a:rPr>
                        <a:t>konten</a:t>
                      </a:r>
                      <a:r>
                        <a:rPr lang="en-US" sz="1800" b="1" dirty="0">
                          <a:solidFill>
                            <a:srgbClr val="FF8B00"/>
                          </a:solidFill>
                          <a:effectLst/>
                        </a:rPr>
                        <a:t> </a:t>
                      </a:r>
                      <a:r>
                        <a:rPr lang="en-US" sz="1800" b="1" dirty="0" err="1">
                          <a:solidFill>
                            <a:srgbClr val="FF8B00"/>
                          </a:solidFill>
                          <a:effectLst/>
                        </a:rPr>
                        <a:t>apa</a:t>
                      </a:r>
                      <a:r>
                        <a:rPr lang="en-US" sz="1800" b="1" dirty="0">
                          <a:solidFill>
                            <a:srgbClr val="FF8B00"/>
                          </a:solidFill>
                          <a:effectLst/>
                        </a:rPr>
                        <a:t> yang </a:t>
                      </a:r>
                      <a:r>
                        <a:rPr lang="en-US" sz="1800" b="1" dirty="0" err="1">
                          <a:solidFill>
                            <a:srgbClr val="FF8B00"/>
                          </a:solidFill>
                          <a:effectLst/>
                        </a:rPr>
                        <a:t>harus</a:t>
                      </a:r>
                      <a:r>
                        <a:rPr lang="en-US" sz="1800" b="1" dirty="0">
                          <a:solidFill>
                            <a:srgbClr val="FF8B00"/>
                          </a:solidFill>
                          <a:effectLst/>
                        </a:rPr>
                        <a:t> di </a:t>
                      </a:r>
                      <a:r>
                        <a:rPr lang="en-US" sz="1800" b="1" dirty="0" err="1">
                          <a:solidFill>
                            <a:srgbClr val="FF8B00"/>
                          </a:solidFill>
                          <a:effectLst/>
                        </a:rPr>
                        <a:t>buat</a:t>
                      </a:r>
                      <a:r>
                        <a:rPr lang="en-US" sz="1800" b="1" dirty="0">
                          <a:solidFill>
                            <a:srgbClr val="FF8B00"/>
                          </a:solidFill>
                          <a:effectLst/>
                        </a:rPr>
                        <a:t> </a:t>
                      </a:r>
                      <a:r>
                        <a:rPr lang="en-US" sz="1800" b="1" dirty="0" err="1">
                          <a:solidFill>
                            <a:srgbClr val="FF8B00"/>
                          </a:solidFill>
                          <a:effectLst/>
                        </a:rPr>
                        <a:t>biar</a:t>
                      </a:r>
                      <a:r>
                        <a:rPr lang="en-US" sz="1800" b="1" dirty="0">
                          <a:solidFill>
                            <a:srgbClr val="FF8B00"/>
                          </a:solidFill>
                          <a:effectLst/>
                        </a:rPr>
                        <a:t> social media </a:t>
                      </a:r>
                      <a:r>
                        <a:rPr lang="en-US" sz="1800" b="1" dirty="0" err="1">
                          <a:solidFill>
                            <a:srgbClr val="FF8B00"/>
                          </a:solidFill>
                          <a:effectLst/>
                        </a:rPr>
                        <a:t>bekerja</a:t>
                      </a:r>
                      <a:r>
                        <a:rPr lang="en-US" sz="1800" b="1" dirty="0">
                          <a:solidFill>
                            <a:srgbClr val="FF8B00"/>
                          </a:solidFill>
                          <a:effectLst/>
                        </a:rPr>
                        <a:t> </a:t>
                      </a:r>
                      <a:r>
                        <a:rPr lang="en-US" sz="1800" b="1" dirty="0" err="1">
                          <a:solidFill>
                            <a:srgbClr val="FF8B00"/>
                          </a:solidFill>
                          <a:effectLst/>
                        </a:rPr>
                        <a:t>sesuai</a:t>
                      </a:r>
                      <a:r>
                        <a:rPr lang="en-US" sz="1800" b="1" dirty="0">
                          <a:solidFill>
                            <a:srgbClr val="FF8B00"/>
                          </a:solidFill>
                          <a:effectLst/>
                        </a:rPr>
                        <a:t> </a:t>
                      </a:r>
                      <a:r>
                        <a:rPr lang="en-US" sz="1800" b="1" dirty="0" err="1">
                          <a:solidFill>
                            <a:srgbClr val="FF8B00"/>
                          </a:solidFill>
                          <a:effectLst/>
                        </a:rPr>
                        <a:t>tugasnya</a:t>
                      </a:r>
                      <a:r>
                        <a:rPr lang="en-US" sz="1800" b="1" dirty="0">
                          <a:solidFill>
                            <a:srgbClr val="FF8B00"/>
                          </a:solidFill>
                          <a:effectLst/>
                        </a:rPr>
                        <a:t>.</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65" marR="32965" marT="0" marB="0">
                    <a:solidFill>
                      <a:schemeClr val="bg2">
                        <a:lumMod val="50000"/>
                        <a:alpha val="20000"/>
                      </a:schemeClr>
                    </a:solidFill>
                  </a:tcPr>
                </a:tc>
                <a:extLst>
                  <a:ext uri="{0D108BD9-81ED-4DB2-BD59-A6C34878D82A}">
                    <a16:rowId xmlns:a16="http://schemas.microsoft.com/office/drawing/2014/main" xmlns="" val="2600513928"/>
                  </a:ext>
                </a:extLst>
              </a:tr>
              <a:tr h="395576">
                <a:tc>
                  <a:txBody>
                    <a:bodyPr/>
                    <a:lstStyle/>
                    <a:p>
                      <a:pPr marL="457200" algn="ctr">
                        <a:lnSpc>
                          <a:spcPct val="100000"/>
                        </a:lnSpc>
                        <a:spcAft>
                          <a:spcPts val="0"/>
                        </a:spcAft>
                      </a:pPr>
                      <a:r>
                        <a:rPr lang="en-US" sz="1800" b="1">
                          <a:solidFill>
                            <a:srgbClr val="FF8B00"/>
                          </a:solidFill>
                          <a:effectLst/>
                        </a:rPr>
                        <a:t>5</a:t>
                      </a:r>
                      <a:endParaRPr lang="en-US" sz="1800" b="1">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65" marR="32965" marT="0" marB="0">
                    <a:solidFill>
                      <a:schemeClr val="bg2">
                        <a:lumMod val="50000"/>
                        <a:alpha val="20000"/>
                      </a:schemeClr>
                    </a:solidFill>
                  </a:tcPr>
                </a:tc>
                <a:tc>
                  <a:txBody>
                    <a:bodyPr/>
                    <a:lstStyle/>
                    <a:p>
                      <a:pPr marL="457200">
                        <a:lnSpc>
                          <a:spcPct val="100000"/>
                        </a:lnSpc>
                        <a:spcAft>
                          <a:spcPts val="0"/>
                        </a:spcAft>
                      </a:pPr>
                      <a:r>
                        <a:rPr lang="en-US" sz="1800" b="1" dirty="0" err="1">
                          <a:solidFill>
                            <a:srgbClr val="FF8B00"/>
                          </a:solidFill>
                          <a:effectLst/>
                        </a:rPr>
                        <a:t>Miscom</a:t>
                      </a:r>
                      <a:r>
                        <a:rPr lang="en-US" sz="1800" b="1" dirty="0">
                          <a:solidFill>
                            <a:srgbClr val="FF8B00"/>
                          </a:solidFill>
                          <a:effectLst/>
                        </a:rPr>
                        <a:t> </a:t>
                      </a:r>
                      <a:r>
                        <a:rPr lang="en-US" sz="1800" b="1" dirty="0" err="1">
                          <a:solidFill>
                            <a:srgbClr val="FF8B00"/>
                          </a:solidFill>
                          <a:effectLst/>
                        </a:rPr>
                        <a:t>antara</a:t>
                      </a:r>
                      <a:r>
                        <a:rPr lang="en-US" sz="1800" b="1" dirty="0">
                          <a:solidFill>
                            <a:srgbClr val="FF8B00"/>
                          </a:solidFill>
                          <a:effectLst/>
                        </a:rPr>
                        <a:t> </a:t>
                      </a:r>
                      <a:r>
                        <a:rPr lang="en-US" sz="1800" b="1" dirty="0" err="1">
                          <a:solidFill>
                            <a:srgbClr val="FF8B00"/>
                          </a:solidFill>
                          <a:effectLst/>
                        </a:rPr>
                        <a:t>anggota</a:t>
                      </a:r>
                      <a:r>
                        <a:rPr lang="en-US" sz="1800" b="1" dirty="0">
                          <a:solidFill>
                            <a:srgbClr val="FF8B00"/>
                          </a:solidFill>
                          <a:effectLst/>
                        </a:rPr>
                        <a:t> </a:t>
                      </a:r>
                      <a:r>
                        <a:rPr lang="en-US" sz="1800" b="1" dirty="0" err="1">
                          <a:solidFill>
                            <a:srgbClr val="FF8B00"/>
                          </a:solidFill>
                          <a:effectLst/>
                        </a:rPr>
                        <a:t>divisi</a:t>
                      </a:r>
                      <a:endParaRPr lang="en-US" sz="1800" b="1" dirty="0">
                        <a:solidFill>
                          <a:srgbClr val="FF8B00"/>
                        </a:solidFill>
                        <a:effectLst/>
                      </a:endParaRPr>
                    </a:p>
                    <a:p>
                      <a:pPr marL="457200">
                        <a:lnSpc>
                          <a:spcPct val="100000"/>
                        </a:lnSpc>
                        <a:spcAft>
                          <a:spcPts val="0"/>
                        </a:spcAft>
                      </a:pP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65" marR="32965" marT="0" marB="0">
                    <a:solidFill>
                      <a:schemeClr val="bg2">
                        <a:lumMod val="50000"/>
                        <a:alpha val="20000"/>
                      </a:schemeClr>
                    </a:solidFill>
                  </a:tcPr>
                </a:tc>
                <a:tc>
                  <a:txBody>
                    <a:bodyPr/>
                    <a:lstStyle/>
                    <a:p>
                      <a:pPr marL="457200">
                        <a:lnSpc>
                          <a:spcPct val="100000"/>
                        </a:lnSpc>
                        <a:spcAft>
                          <a:spcPts val="0"/>
                        </a:spcAft>
                      </a:pPr>
                      <a:r>
                        <a:rPr lang="en-US" sz="1800" b="1" dirty="0" err="1">
                          <a:solidFill>
                            <a:srgbClr val="FF8B00"/>
                          </a:solidFill>
                          <a:effectLst/>
                          <a:latin typeface="+mn-lt"/>
                          <a:ea typeface="+mn-ea"/>
                          <a:cs typeface="+mn-cs"/>
                        </a:rPr>
                        <a:t>Melakukan</a:t>
                      </a:r>
                      <a:r>
                        <a:rPr lang="en-US" sz="1800" b="1" baseline="0" dirty="0">
                          <a:solidFill>
                            <a:srgbClr val="FF8B00"/>
                          </a:solidFill>
                          <a:effectLst/>
                          <a:latin typeface="+mn-lt"/>
                          <a:ea typeface="+mn-ea"/>
                          <a:cs typeface="+mn-cs"/>
                        </a:rPr>
                        <a:t> </a:t>
                      </a:r>
                      <a:r>
                        <a:rPr lang="en-US" sz="1800" b="1" baseline="0" dirty="0" err="1">
                          <a:solidFill>
                            <a:srgbClr val="FF8B00"/>
                          </a:solidFill>
                          <a:effectLst/>
                          <a:latin typeface="+mn-lt"/>
                          <a:ea typeface="+mn-ea"/>
                          <a:cs typeface="+mn-cs"/>
                        </a:rPr>
                        <a:t>evaluasi</a:t>
                      </a:r>
                      <a:r>
                        <a:rPr lang="en-US" sz="1800" b="1" baseline="0" dirty="0">
                          <a:solidFill>
                            <a:srgbClr val="FF8B00"/>
                          </a:solidFill>
                          <a:effectLst/>
                          <a:latin typeface="+mn-lt"/>
                          <a:ea typeface="+mn-ea"/>
                          <a:cs typeface="+mn-cs"/>
                        </a:rPr>
                        <a:t> agar </a:t>
                      </a:r>
                      <a:r>
                        <a:rPr lang="en-US" sz="1800" b="1" baseline="0" dirty="0" err="1">
                          <a:solidFill>
                            <a:srgbClr val="FF8B00"/>
                          </a:solidFill>
                          <a:effectLst/>
                          <a:latin typeface="+mn-lt"/>
                          <a:ea typeface="+mn-ea"/>
                          <a:cs typeface="+mn-cs"/>
                        </a:rPr>
                        <a:t>tidak</a:t>
                      </a:r>
                      <a:r>
                        <a:rPr lang="en-US" sz="1800" b="1" baseline="0" dirty="0">
                          <a:solidFill>
                            <a:srgbClr val="FF8B00"/>
                          </a:solidFill>
                          <a:effectLst/>
                          <a:latin typeface="+mn-lt"/>
                          <a:ea typeface="+mn-ea"/>
                          <a:cs typeface="+mn-cs"/>
                        </a:rPr>
                        <a:t> </a:t>
                      </a:r>
                      <a:r>
                        <a:rPr lang="en-US" sz="1800" b="1" baseline="0" dirty="0" err="1">
                          <a:solidFill>
                            <a:srgbClr val="FF8B00"/>
                          </a:solidFill>
                          <a:effectLst/>
                          <a:latin typeface="+mn-lt"/>
                          <a:ea typeface="+mn-ea"/>
                          <a:cs typeface="+mn-cs"/>
                        </a:rPr>
                        <a:t>terjadi</a:t>
                      </a:r>
                      <a:r>
                        <a:rPr lang="en-US" sz="1800" b="1" baseline="0" dirty="0">
                          <a:solidFill>
                            <a:srgbClr val="FF8B00"/>
                          </a:solidFill>
                          <a:effectLst/>
                          <a:latin typeface="+mn-lt"/>
                          <a:ea typeface="+mn-ea"/>
                          <a:cs typeface="+mn-cs"/>
                        </a:rPr>
                        <a:t> </a:t>
                      </a:r>
                      <a:r>
                        <a:rPr lang="en-US" sz="1800" b="1" baseline="0" dirty="0" err="1">
                          <a:solidFill>
                            <a:srgbClr val="FF8B00"/>
                          </a:solidFill>
                          <a:effectLst/>
                          <a:latin typeface="+mn-lt"/>
                          <a:ea typeface="+mn-ea"/>
                          <a:cs typeface="+mn-cs"/>
                        </a:rPr>
                        <a:t>kesalahan</a:t>
                      </a:r>
                      <a:r>
                        <a:rPr lang="en-US" sz="1800" b="1" baseline="0" dirty="0">
                          <a:solidFill>
                            <a:srgbClr val="FF8B00"/>
                          </a:solidFill>
                          <a:effectLst/>
                          <a:latin typeface="+mn-lt"/>
                          <a:ea typeface="+mn-ea"/>
                          <a:cs typeface="+mn-cs"/>
                        </a:rPr>
                        <a:t> yang </a:t>
                      </a:r>
                      <a:r>
                        <a:rPr lang="en-US" sz="1800" b="1" baseline="0" dirty="0" err="1">
                          <a:solidFill>
                            <a:srgbClr val="FF8B00"/>
                          </a:solidFill>
                          <a:effectLst/>
                          <a:latin typeface="+mn-lt"/>
                          <a:ea typeface="+mn-ea"/>
                          <a:cs typeface="+mn-cs"/>
                        </a:rPr>
                        <a:t>sama</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65" marR="32965" marT="0" marB="0">
                    <a:solidFill>
                      <a:schemeClr val="bg2">
                        <a:lumMod val="50000"/>
                        <a:alpha val="20000"/>
                      </a:schemeClr>
                    </a:solidFill>
                  </a:tcPr>
                </a:tc>
                <a:extLst>
                  <a:ext uri="{0D108BD9-81ED-4DB2-BD59-A6C34878D82A}">
                    <a16:rowId xmlns:a16="http://schemas.microsoft.com/office/drawing/2014/main" xmlns="" val="4292073861"/>
                  </a:ext>
                </a:extLst>
              </a:tr>
              <a:tr h="527435">
                <a:tc>
                  <a:txBody>
                    <a:bodyPr/>
                    <a:lstStyle/>
                    <a:p>
                      <a:pPr marL="457200" algn="ctr">
                        <a:lnSpc>
                          <a:spcPct val="100000"/>
                        </a:lnSpc>
                        <a:spcAft>
                          <a:spcPts val="0"/>
                        </a:spcAft>
                      </a:pPr>
                      <a:r>
                        <a:rPr lang="en-US" sz="1800" b="1">
                          <a:solidFill>
                            <a:srgbClr val="FF8B00"/>
                          </a:solidFill>
                          <a:effectLst/>
                        </a:rPr>
                        <a:t>6</a:t>
                      </a:r>
                      <a:endParaRPr lang="en-US" sz="1800" b="1">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65" marR="32965" marT="0" marB="0">
                    <a:solidFill>
                      <a:schemeClr val="bg2">
                        <a:lumMod val="50000"/>
                        <a:alpha val="20000"/>
                      </a:schemeClr>
                    </a:solidFill>
                  </a:tcPr>
                </a:tc>
                <a:tc>
                  <a:txBody>
                    <a:bodyPr/>
                    <a:lstStyle/>
                    <a:p>
                      <a:pPr>
                        <a:lnSpc>
                          <a:spcPct val="100000"/>
                        </a:lnSpc>
                        <a:spcAft>
                          <a:spcPts val="0"/>
                        </a:spcAft>
                      </a:pPr>
                      <a:r>
                        <a:rPr lang="en-ID" sz="1800" b="1" dirty="0">
                          <a:solidFill>
                            <a:srgbClr val="FF8B00"/>
                          </a:solidFill>
                          <a:effectLst/>
                        </a:rPr>
                        <a:t>         </a:t>
                      </a:r>
                      <a:r>
                        <a:rPr lang="en-ID" sz="1800" b="1" dirty="0" err="1">
                          <a:solidFill>
                            <a:srgbClr val="FF8B00"/>
                          </a:solidFill>
                          <a:effectLst/>
                        </a:rPr>
                        <a:t>Waktu</a:t>
                      </a:r>
                      <a:r>
                        <a:rPr lang="en-ID" sz="1800" b="1" dirty="0">
                          <a:solidFill>
                            <a:srgbClr val="FF8B00"/>
                          </a:solidFill>
                          <a:effectLst/>
                        </a:rPr>
                        <a:t> </a:t>
                      </a:r>
                      <a:r>
                        <a:rPr lang="en-ID" sz="1800" b="1" dirty="0" err="1">
                          <a:solidFill>
                            <a:srgbClr val="FF8B00"/>
                          </a:solidFill>
                          <a:effectLst/>
                        </a:rPr>
                        <a:t>revisi</a:t>
                      </a:r>
                      <a:r>
                        <a:rPr lang="en-ID" sz="1800" b="1" dirty="0">
                          <a:solidFill>
                            <a:srgbClr val="FF8B00"/>
                          </a:solidFill>
                          <a:effectLst/>
                        </a:rPr>
                        <a:t> yang </a:t>
                      </a:r>
                      <a:r>
                        <a:rPr lang="en-ID" sz="1800" b="1" dirty="0" err="1">
                          <a:solidFill>
                            <a:srgbClr val="FF8B00"/>
                          </a:solidFill>
                          <a:effectLst/>
                        </a:rPr>
                        <a:t>tidak</a:t>
                      </a:r>
                      <a:r>
                        <a:rPr lang="en-ID" sz="1800" b="1" dirty="0">
                          <a:solidFill>
                            <a:srgbClr val="FF8B00"/>
                          </a:solidFill>
                          <a:effectLst/>
                        </a:rPr>
                        <a:t> </a:t>
                      </a:r>
                      <a:r>
                        <a:rPr lang="en-ID" sz="1800" b="1" dirty="0" err="1">
                          <a:solidFill>
                            <a:srgbClr val="FF8B00"/>
                          </a:solidFill>
                          <a:effectLst/>
                        </a:rPr>
                        <a:t>pasti</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65" marR="32965" marT="0" marB="0">
                    <a:solidFill>
                      <a:schemeClr val="bg2">
                        <a:lumMod val="50000"/>
                        <a:alpha val="20000"/>
                      </a:schemeClr>
                    </a:solidFill>
                  </a:tcPr>
                </a:tc>
                <a:tc>
                  <a:txBody>
                    <a:bodyPr/>
                    <a:lstStyle/>
                    <a:p>
                      <a:pPr algn="just">
                        <a:lnSpc>
                          <a:spcPct val="100000"/>
                        </a:lnSpc>
                        <a:spcAft>
                          <a:spcPts val="0"/>
                        </a:spcAft>
                      </a:pPr>
                      <a:r>
                        <a:rPr lang="en-ID" sz="1800" b="1" dirty="0">
                          <a:solidFill>
                            <a:srgbClr val="FF8B00"/>
                          </a:solidFill>
                          <a:effectLst/>
                        </a:rPr>
                        <a:t>Tim </a:t>
                      </a:r>
                      <a:r>
                        <a:rPr lang="en-ID" sz="1800" b="1" dirty="0" err="1">
                          <a:solidFill>
                            <a:srgbClr val="FF8B00"/>
                          </a:solidFill>
                          <a:effectLst/>
                        </a:rPr>
                        <a:t>sosial</a:t>
                      </a:r>
                      <a:r>
                        <a:rPr lang="en-ID" sz="1800" b="1" dirty="0">
                          <a:solidFill>
                            <a:srgbClr val="FF8B00"/>
                          </a:solidFill>
                          <a:effectLst/>
                        </a:rPr>
                        <a:t> media </a:t>
                      </a:r>
                      <a:r>
                        <a:rPr lang="en-ID" sz="1800" b="1" dirty="0" err="1">
                          <a:solidFill>
                            <a:srgbClr val="FF8B00"/>
                          </a:solidFill>
                          <a:effectLst/>
                        </a:rPr>
                        <a:t>instagram</a:t>
                      </a:r>
                      <a:r>
                        <a:rPr lang="en-ID" sz="1800" b="1" dirty="0">
                          <a:solidFill>
                            <a:srgbClr val="FF8B00"/>
                          </a:solidFill>
                          <a:effectLst/>
                        </a:rPr>
                        <a:t> </a:t>
                      </a:r>
                      <a:r>
                        <a:rPr lang="en-ID" sz="1800" b="1" dirty="0" err="1">
                          <a:solidFill>
                            <a:srgbClr val="FF8B00"/>
                          </a:solidFill>
                          <a:effectLst/>
                        </a:rPr>
                        <a:t>melakukan</a:t>
                      </a:r>
                      <a:r>
                        <a:rPr lang="en-ID" sz="1800" b="1" dirty="0">
                          <a:solidFill>
                            <a:srgbClr val="FF8B00"/>
                          </a:solidFill>
                          <a:effectLst/>
                        </a:rPr>
                        <a:t> </a:t>
                      </a:r>
                      <a:r>
                        <a:rPr lang="en-ID" sz="1800" b="1" dirty="0" err="1">
                          <a:solidFill>
                            <a:srgbClr val="FF8B00"/>
                          </a:solidFill>
                          <a:effectLst/>
                        </a:rPr>
                        <a:t>revisi</a:t>
                      </a:r>
                      <a:r>
                        <a:rPr lang="en-ID" sz="1800" b="1" dirty="0">
                          <a:solidFill>
                            <a:srgbClr val="FF8B00"/>
                          </a:solidFill>
                          <a:effectLst/>
                        </a:rPr>
                        <a:t> </a:t>
                      </a:r>
                      <a:r>
                        <a:rPr lang="en-ID" sz="1800" b="1" dirty="0" err="1">
                          <a:solidFill>
                            <a:srgbClr val="FF8B00"/>
                          </a:solidFill>
                          <a:effectLst/>
                        </a:rPr>
                        <a:t>pada</a:t>
                      </a:r>
                      <a:r>
                        <a:rPr lang="en-ID" sz="1800" b="1" dirty="0">
                          <a:solidFill>
                            <a:srgbClr val="FF8B00"/>
                          </a:solidFill>
                          <a:effectLst/>
                        </a:rPr>
                        <a:t> </a:t>
                      </a:r>
                      <a:r>
                        <a:rPr lang="en-ID" sz="1800" b="1" dirty="0" err="1">
                          <a:solidFill>
                            <a:srgbClr val="FF8B00"/>
                          </a:solidFill>
                          <a:effectLst/>
                        </a:rPr>
                        <a:t>saat</a:t>
                      </a:r>
                      <a:r>
                        <a:rPr lang="en-ID" sz="1800" b="1" dirty="0">
                          <a:solidFill>
                            <a:srgbClr val="FF8B00"/>
                          </a:solidFill>
                          <a:effectLst/>
                        </a:rPr>
                        <a:t> </a:t>
                      </a:r>
                      <a:r>
                        <a:rPr lang="en-ID" sz="1800" b="1" dirty="0" err="1">
                          <a:solidFill>
                            <a:srgbClr val="FF8B00"/>
                          </a:solidFill>
                          <a:effectLst/>
                        </a:rPr>
                        <a:t>hasil</a:t>
                      </a:r>
                      <a:r>
                        <a:rPr lang="en-ID" sz="1800" b="1" dirty="0">
                          <a:solidFill>
                            <a:srgbClr val="FF8B00"/>
                          </a:solidFill>
                          <a:effectLst/>
                        </a:rPr>
                        <a:t> </a:t>
                      </a:r>
                      <a:r>
                        <a:rPr lang="en-ID" sz="1800" b="1" dirty="0" err="1">
                          <a:solidFill>
                            <a:srgbClr val="FF8B00"/>
                          </a:solidFill>
                          <a:effectLst/>
                        </a:rPr>
                        <a:t>revisi</a:t>
                      </a:r>
                      <a:r>
                        <a:rPr lang="en-ID" sz="1800" b="1" dirty="0">
                          <a:solidFill>
                            <a:srgbClr val="FF8B00"/>
                          </a:solidFill>
                          <a:effectLst/>
                        </a:rPr>
                        <a:t> </a:t>
                      </a:r>
                      <a:r>
                        <a:rPr lang="en-ID" sz="1800" b="1" dirty="0" err="1">
                          <a:solidFill>
                            <a:srgbClr val="FF8B00"/>
                          </a:solidFill>
                          <a:effectLst/>
                        </a:rPr>
                        <a:t>turun</a:t>
                      </a:r>
                      <a:r>
                        <a:rPr lang="en-ID" sz="1800" b="1" dirty="0">
                          <a:solidFill>
                            <a:srgbClr val="FF8B00"/>
                          </a:solidFill>
                          <a:effectLst/>
                        </a:rPr>
                        <a:t>, </a:t>
                      </a:r>
                      <a:r>
                        <a:rPr lang="en-ID" sz="1800" b="1" dirty="0" err="1">
                          <a:solidFill>
                            <a:srgbClr val="FF8B00"/>
                          </a:solidFill>
                          <a:effectLst/>
                        </a:rPr>
                        <a:t>karena</a:t>
                      </a:r>
                      <a:r>
                        <a:rPr lang="en-ID" sz="1800" b="1" dirty="0">
                          <a:solidFill>
                            <a:srgbClr val="FF8B00"/>
                          </a:solidFill>
                          <a:effectLst/>
                        </a:rPr>
                        <a:t> </a:t>
                      </a:r>
                      <a:r>
                        <a:rPr lang="en-ID" sz="1800" b="1" dirty="0" err="1">
                          <a:solidFill>
                            <a:srgbClr val="FF8B00"/>
                          </a:solidFill>
                          <a:effectLst/>
                        </a:rPr>
                        <a:t>mengejar</a:t>
                      </a:r>
                      <a:r>
                        <a:rPr lang="en-ID" sz="1800" b="1" dirty="0">
                          <a:solidFill>
                            <a:srgbClr val="FF8B00"/>
                          </a:solidFill>
                          <a:effectLst/>
                        </a:rPr>
                        <a:t> </a:t>
                      </a:r>
                      <a:r>
                        <a:rPr lang="en-ID" sz="1800" b="1" dirty="0" err="1">
                          <a:solidFill>
                            <a:srgbClr val="FF8B00"/>
                          </a:solidFill>
                          <a:effectLst/>
                        </a:rPr>
                        <a:t>waktu</a:t>
                      </a:r>
                      <a:r>
                        <a:rPr lang="en-ID" sz="1800" b="1" dirty="0">
                          <a:solidFill>
                            <a:srgbClr val="FF8B00"/>
                          </a:solidFill>
                          <a:effectLst/>
                        </a:rPr>
                        <a:t> posting yang </a:t>
                      </a:r>
                      <a:r>
                        <a:rPr lang="en-ID" sz="1800" b="1" dirty="0" err="1">
                          <a:solidFill>
                            <a:srgbClr val="FF8B00"/>
                          </a:solidFill>
                          <a:effectLst/>
                        </a:rPr>
                        <a:t>sudah</a:t>
                      </a:r>
                      <a:r>
                        <a:rPr lang="en-ID" sz="1800" b="1" dirty="0">
                          <a:solidFill>
                            <a:srgbClr val="FF8B00"/>
                          </a:solidFill>
                          <a:effectLst/>
                        </a:rPr>
                        <a:t> di </a:t>
                      </a:r>
                      <a:r>
                        <a:rPr lang="en-ID" sz="1800" b="1" dirty="0" err="1">
                          <a:solidFill>
                            <a:srgbClr val="FF8B00"/>
                          </a:solidFill>
                          <a:effectLst/>
                        </a:rPr>
                        <a:t>tentukan</a:t>
                      </a:r>
                      <a:r>
                        <a:rPr lang="en-ID" sz="1800" b="1" dirty="0">
                          <a:solidFill>
                            <a:srgbClr val="FF8B00"/>
                          </a:solidFill>
                          <a:effectLst/>
                        </a:rPr>
                        <a:t>.</a:t>
                      </a:r>
                    </a:p>
                    <a:p>
                      <a:pPr algn="just">
                        <a:lnSpc>
                          <a:spcPct val="100000"/>
                        </a:lnSpc>
                        <a:spcAft>
                          <a:spcPts val="0"/>
                        </a:spcAft>
                      </a:pP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65" marR="32965" marT="0" marB="0">
                    <a:solidFill>
                      <a:schemeClr val="bg2">
                        <a:lumMod val="50000"/>
                        <a:alpha val="20000"/>
                      </a:schemeClr>
                    </a:solidFill>
                  </a:tcPr>
                </a:tc>
                <a:extLst>
                  <a:ext uri="{0D108BD9-81ED-4DB2-BD59-A6C34878D82A}">
                    <a16:rowId xmlns:a16="http://schemas.microsoft.com/office/drawing/2014/main" xmlns="" val="1112472044"/>
                  </a:ext>
                </a:extLst>
              </a:tr>
              <a:tr h="395576">
                <a:tc>
                  <a:txBody>
                    <a:bodyPr/>
                    <a:lstStyle/>
                    <a:p>
                      <a:pPr marL="457200" algn="ctr">
                        <a:lnSpc>
                          <a:spcPct val="100000"/>
                        </a:lnSpc>
                        <a:spcAft>
                          <a:spcPts val="0"/>
                        </a:spcAft>
                      </a:pPr>
                      <a:r>
                        <a:rPr lang="en-US" sz="1800" b="1" dirty="0">
                          <a:solidFill>
                            <a:srgbClr val="FF8B00"/>
                          </a:solidFill>
                          <a:effectLst/>
                        </a:rPr>
                        <a:t>7</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65" marR="32965" marT="0" marB="0">
                    <a:solidFill>
                      <a:schemeClr val="bg2">
                        <a:lumMod val="50000"/>
                        <a:alpha val="20000"/>
                      </a:schemeClr>
                    </a:solidFill>
                  </a:tcPr>
                </a:tc>
                <a:tc>
                  <a:txBody>
                    <a:bodyPr/>
                    <a:lstStyle/>
                    <a:p>
                      <a:pPr>
                        <a:lnSpc>
                          <a:spcPct val="100000"/>
                        </a:lnSpc>
                        <a:spcAft>
                          <a:spcPts val="0"/>
                        </a:spcAft>
                      </a:pPr>
                      <a:r>
                        <a:rPr lang="en-US" sz="1800" b="1" dirty="0">
                          <a:solidFill>
                            <a:srgbClr val="FF8B00"/>
                          </a:solidFill>
                          <a:effectLst/>
                        </a:rPr>
                        <a:t>        </a:t>
                      </a:r>
                      <a:r>
                        <a:rPr lang="en-US" sz="1800" b="1" baseline="0" dirty="0">
                          <a:solidFill>
                            <a:srgbClr val="FF8B00"/>
                          </a:solidFill>
                          <a:effectLst/>
                        </a:rPr>
                        <a:t> </a:t>
                      </a:r>
                      <a:r>
                        <a:rPr lang="en-US" sz="1800" b="1" dirty="0" err="1">
                          <a:solidFill>
                            <a:srgbClr val="FF8B00"/>
                          </a:solidFill>
                          <a:effectLst/>
                        </a:rPr>
                        <a:t>Konten</a:t>
                      </a:r>
                      <a:r>
                        <a:rPr lang="en-US" sz="1800" b="1" dirty="0">
                          <a:solidFill>
                            <a:srgbClr val="FF8B00"/>
                          </a:solidFill>
                          <a:effectLst/>
                        </a:rPr>
                        <a:t> visual Story yang di cancel</a:t>
                      </a: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65" marR="32965" marT="0" marB="0">
                    <a:solidFill>
                      <a:schemeClr val="bg2">
                        <a:lumMod val="50000"/>
                        <a:alpha val="20000"/>
                      </a:schemeClr>
                    </a:solidFill>
                  </a:tcPr>
                </a:tc>
                <a:tc>
                  <a:txBody>
                    <a:bodyPr/>
                    <a:lstStyle/>
                    <a:p>
                      <a:pPr algn="just">
                        <a:lnSpc>
                          <a:spcPct val="100000"/>
                        </a:lnSpc>
                        <a:spcAft>
                          <a:spcPts val="0"/>
                        </a:spcAft>
                      </a:pPr>
                      <a:r>
                        <a:rPr lang="en-US" sz="1800" b="1" dirty="0">
                          <a:solidFill>
                            <a:srgbClr val="FF8B00"/>
                          </a:solidFill>
                          <a:effectLst/>
                        </a:rPr>
                        <a:t>Instagram story </a:t>
                      </a:r>
                      <a:r>
                        <a:rPr lang="en-US" sz="1800" b="1" dirty="0" err="1">
                          <a:solidFill>
                            <a:srgbClr val="FF8B00"/>
                          </a:solidFill>
                          <a:effectLst/>
                        </a:rPr>
                        <a:t>hanya</a:t>
                      </a:r>
                      <a:r>
                        <a:rPr lang="en-US" sz="1800" b="1" dirty="0">
                          <a:solidFill>
                            <a:srgbClr val="FF8B00"/>
                          </a:solidFill>
                          <a:effectLst/>
                        </a:rPr>
                        <a:t> </a:t>
                      </a:r>
                      <a:r>
                        <a:rPr lang="en-US" sz="1800" b="1" dirty="0" err="1">
                          <a:solidFill>
                            <a:srgbClr val="FF8B00"/>
                          </a:solidFill>
                          <a:effectLst/>
                        </a:rPr>
                        <a:t>memposting</a:t>
                      </a:r>
                      <a:r>
                        <a:rPr lang="en-US" sz="1800" b="1" dirty="0">
                          <a:solidFill>
                            <a:srgbClr val="FF8B00"/>
                          </a:solidFill>
                          <a:effectLst/>
                        </a:rPr>
                        <a:t> </a:t>
                      </a:r>
                      <a:r>
                        <a:rPr lang="en-US" sz="1800" b="1" dirty="0" err="1">
                          <a:solidFill>
                            <a:srgbClr val="FF8B00"/>
                          </a:solidFill>
                          <a:effectLst/>
                        </a:rPr>
                        <a:t>konten</a:t>
                      </a:r>
                      <a:r>
                        <a:rPr lang="en-US" sz="1800" b="1" dirty="0">
                          <a:solidFill>
                            <a:srgbClr val="FF8B00"/>
                          </a:solidFill>
                          <a:effectLst/>
                        </a:rPr>
                        <a:t> yang </a:t>
                      </a:r>
                      <a:r>
                        <a:rPr lang="en-US" sz="1800" b="1" dirty="0" err="1">
                          <a:solidFill>
                            <a:srgbClr val="FF8B00"/>
                          </a:solidFill>
                          <a:effectLst/>
                        </a:rPr>
                        <a:t>diberikan</a:t>
                      </a:r>
                      <a:r>
                        <a:rPr lang="en-US" sz="1800" b="1" dirty="0">
                          <a:solidFill>
                            <a:srgbClr val="FF8B00"/>
                          </a:solidFill>
                          <a:effectLst/>
                        </a:rPr>
                        <a:t> </a:t>
                      </a:r>
                      <a:r>
                        <a:rPr lang="en-US" sz="1800" b="1" dirty="0" err="1">
                          <a:solidFill>
                            <a:srgbClr val="FF8B00"/>
                          </a:solidFill>
                          <a:effectLst/>
                        </a:rPr>
                        <a:t>dari</a:t>
                      </a:r>
                      <a:r>
                        <a:rPr lang="en-US" sz="1800" b="1" dirty="0">
                          <a:solidFill>
                            <a:srgbClr val="FF8B00"/>
                          </a:solidFill>
                          <a:effectLst/>
                        </a:rPr>
                        <a:t> </a:t>
                      </a:r>
                      <a:r>
                        <a:rPr lang="en-US" sz="1800" b="1" dirty="0" err="1">
                          <a:solidFill>
                            <a:srgbClr val="FF8B00"/>
                          </a:solidFill>
                          <a:effectLst/>
                        </a:rPr>
                        <a:t>tim</a:t>
                      </a:r>
                      <a:r>
                        <a:rPr lang="en-US" sz="1800" b="1" dirty="0">
                          <a:solidFill>
                            <a:srgbClr val="FF8B00"/>
                          </a:solidFill>
                          <a:effectLst/>
                        </a:rPr>
                        <a:t> lain (webinar, </a:t>
                      </a:r>
                      <a:r>
                        <a:rPr lang="en-US" sz="1800" b="1" dirty="0" err="1">
                          <a:solidFill>
                            <a:srgbClr val="FF8B00"/>
                          </a:solidFill>
                          <a:effectLst/>
                        </a:rPr>
                        <a:t>pubg</a:t>
                      </a:r>
                      <a:r>
                        <a:rPr lang="en-US" sz="1800" b="1" dirty="0">
                          <a:solidFill>
                            <a:srgbClr val="FF8B00"/>
                          </a:solidFill>
                          <a:effectLst/>
                        </a:rPr>
                        <a:t>, </a:t>
                      </a:r>
                      <a:r>
                        <a:rPr lang="en-US" sz="1800" b="1" dirty="0" err="1">
                          <a:solidFill>
                            <a:srgbClr val="FF8B00"/>
                          </a:solidFill>
                          <a:effectLst/>
                        </a:rPr>
                        <a:t>tiktok</a:t>
                      </a:r>
                      <a:r>
                        <a:rPr lang="en-US" sz="1800" b="1" dirty="0">
                          <a:solidFill>
                            <a:srgbClr val="FF8B00"/>
                          </a:solidFill>
                          <a:effectLst/>
                        </a:rPr>
                        <a:t>)</a:t>
                      </a:r>
                    </a:p>
                    <a:p>
                      <a:pPr algn="just">
                        <a:lnSpc>
                          <a:spcPct val="100000"/>
                        </a:lnSpc>
                        <a:spcAft>
                          <a:spcPts val="0"/>
                        </a:spcAft>
                      </a:pPr>
                      <a:endParaRPr lang="en-US" sz="1800" b="1" dirty="0">
                        <a:solidFill>
                          <a:srgbClr val="FF8B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2965" marR="32965" marT="0" marB="0">
                    <a:solidFill>
                      <a:schemeClr val="bg2">
                        <a:lumMod val="50000"/>
                        <a:alpha val="20000"/>
                      </a:schemeClr>
                    </a:solidFill>
                  </a:tcPr>
                </a:tc>
                <a:extLst>
                  <a:ext uri="{0D108BD9-81ED-4DB2-BD59-A6C34878D82A}">
                    <a16:rowId xmlns:a16="http://schemas.microsoft.com/office/drawing/2014/main" xmlns="" val="2764784070"/>
                  </a:ext>
                </a:extLst>
              </a:tr>
            </a:tbl>
          </a:graphicData>
        </a:graphic>
      </p:graphicFrame>
      <p:sp>
        <p:nvSpPr>
          <p:cNvPr id="6" name="Title 5"/>
          <p:cNvSpPr txBox="1">
            <a:spLocks/>
          </p:cNvSpPr>
          <p:nvPr/>
        </p:nvSpPr>
        <p:spPr>
          <a:xfrm>
            <a:off x="3048000" y="635002"/>
            <a:ext cx="9144000" cy="11938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rgbClr val="FF8B00"/>
                </a:solidFill>
              </a:rPr>
              <a:t>HAMBATAN &amp; SOLUSI</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6375" y="1543"/>
            <a:ext cx="1825625" cy="182562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8260" cy="1428751"/>
          </a:xfrm>
          <a:prstGeom prst="rect">
            <a:avLst/>
          </a:prstGeom>
        </p:spPr>
      </p:pic>
    </p:spTree>
    <p:extLst>
      <p:ext uri="{BB962C8B-B14F-4D97-AF65-F5344CB8AC3E}">
        <p14:creationId xmlns:p14="http://schemas.microsoft.com/office/powerpoint/2010/main" val="4920831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38343" b="18923"/>
          <a:stretch/>
        </p:blipFill>
        <p:spPr>
          <a:xfrm>
            <a:off x="129102" y="415637"/>
            <a:ext cx="3334134" cy="2928778"/>
          </a:xfrm>
        </p:spPr>
      </p:pic>
      <p:pic>
        <p:nvPicPr>
          <p:cNvPr id="16" name="Content Placeholder 1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44590" r="1879" b="12552"/>
          <a:stretch/>
        </p:blipFill>
        <p:spPr>
          <a:xfrm>
            <a:off x="4033945" y="415638"/>
            <a:ext cx="3262052" cy="2928778"/>
          </a:xfr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t="24035" r="1035" b="46316"/>
          <a:stretch/>
        </p:blipFill>
        <p:spPr>
          <a:xfrm>
            <a:off x="0" y="3826042"/>
            <a:ext cx="4532656" cy="2791327"/>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t="54052" r="-167" b="16495"/>
          <a:stretch/>
        </p:blipFill>
        <p:spPr>
          <a:xfrm>
            <a:off x="4887698" y="3835021"/>
            <a:ext cx="4603434" cy="2782348"/>
          </a:xfrm>
          <a:prstGeom prst="rect">
            <a:avLst/>
          </a:prstGeom>
        </p:spPr>
      </p:pic>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t="29452" r="366" b="41095"/>
          <a:stretch/>
        </p:blipFill>
        <p:spPr>
          <a:xfrm>
            <a:off x="7733552" y="415637"/>
            <a:ext cx="4099981" cy="2491336"/>
          </a:xfrm>
          <a:prstGeom prst="rect">
            <a:avLst/>
          </a:prstGeom>
        </p:spPr>
      </p:pic>
    </p:spTree>
    <p:extLst>
      <p:ext uri="{BB962C8B-B14F-4D97-AF65-F5344CB8AC3E}">
        <p14:creationId xmlns:p14="http://schemas.microsoft.com/office/powerpoint/2010/main" val="29198829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6F59F68-7D2D-47C4-AF25-79C875B13350}"/>
              </a:ext>
            </a:extLst>
          </p:cNvPr>
          <p:cNvSpPr>
            <a:spLocks noGrp="1"/>
          </p:cNvSpPr>
          <p:nvPr>
            <p:ph type="title"/>
          </p:nvPr>
        </p:nvSpPr>
        <p:spPr>
          <a:xfrm>
            <a:off x="2390649" y="3429000"/>
            <a:ext cx="7822496" cy="1325563"/>
          </a:xfrm>
        </p:spPr>
        <p:txBody>
          <a:bodyPr>
            <a:normAutofit/>
          </a:bodyPr>
          <a:lstStyle/>
          <a:p>
            <a:r>
              <a:rPr lang="en-US" sz="8800" dirty="0">
                <a:solidFill>
                  <a:srgbClr val="FF8B01"/>
                </a:solidFill>
                <a:latin typeface="Adobe Gothic Std B" panose="020B0800000000000000" pitchFamily="34" charset="-128"/>
                <a:ea typeface="Adobe Gothic Std B" panose="020B0800000000000000" pitchFamily="34" charset="-128"/>
              </a:rPr>
              <a:t>THANK YOU … </a:t>
            </a:r>
          </a:p>
        </p:txBody>
      </p:sp>
      <p:pic>
        <p:nvPicPr>
          <p:cNvPr id="4" name="Picture 3">
            <a:extLst>
              <a:ext uri="{FF2B5EF4-FFF2-40B4-BE49-F238E27FC236}">
                <a16:creationId xmlns="" xmlns:a16="http://schemas.microsoft.com/office/drawing/2014/main" id="{6EBF6001-F934-4116-9B06-0573C5A69A66}"/>
              </a:ext>
            </a:extLst>
          </p:cNvPr>
          <p:cNvPicPr>
            <a:picLocks noChangeAspect="1"/>
          </p:cNvPicPr>
          <p:nvPr/>
        </p:nvPicPr>
        <p:blipFill rotWithShape="1">
          <a:blip r:embed="rId2"/>
          <a:srcRect l="11111" t="17071" r="7273" b="7172"/>
          <a:stretch/>
        </p:blipFill>
        <p:spPr>
          <a:xfrm>
            <a:off x="9550759" y="58571"/>
            <a:ext cx="2641241" cy="2451649"/>
          </a:xfrm>
          <a:prstGeom prst="rect">
            <a:avLst/>
          </a:prstGeom>
        </p:spPr>
      </p:pic>
      <p:pic>
        <p:nvPicPr>
          <p:cNvPr id="5" name="Picture 4">
            <a:extLst>
              <a:ext uri="{FF2B5EF4-FFF2-40B4-BE49-F238E27FC236}">
                <a16:creationId xmlns="" xmlns:a16="http://schemas.microsoft.com/office/drawing/2014/main" id="{DAEE985E-F03F-4744-AD8A-5B6AD53B2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71"/>
            <a:ext cx="2491153" cy="2308130"/>
          </a:xfrm>
          <a:prstGeom prst="rect">
            <a:avLst/>
          </a:prstGeom>
        </p:spPr>
      </p:pic>
    </p:spTree>
    <p:extLst>
      <p:ext uri="{BB962C8B-B14F-4D97-AF65-F5344CB8AC3E}">
        <p14:creationId xmlns:p14="http://schemas.microsoft.com/office/powerpoint/2010/main" val="3016229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C43CB94-8029-4B72-AF50-929330EB0E8C}"/>
              </a:ext>
            </a:extLst>
          </p:cNvPr>
          <p:cNvPicPr>
            <a:picLocks noChangeAspect="1"/>
          </p:cNvPicPr>
          <p:nvPr/>
        </p:nvPicPr>
        <p:blipFill rotWithShape="1">
          <a:blip r:embed="rId2"/>
          <a:srcRect l="11111" t="17071" r="7273" b="7172"/>
          <a:stretch/>
        </p:blipFill>
        <p:spPr>
          <a:xfrm>
            <a:off x="10946464" y="127238"/>
            <a:ext cx="1077895" cy="1000522"/>
          </a:xfrm>
          <a:prstGeom prst="rect">
            <a:avLst/>
          </a:prstGeom>
        </p:spPr>
      </p:pic>
      <p:pic>
        <p:nvPicPr>
          <p:cNvPr id="5" name="Picture 4">
            <a:extLst>
              <a:ext uri="{FF2B5EF4-FFF2-40B4-BE49-F238E27FC236}">
                <a16:creationId xmlns="" xmlns:a16="http://schemas.microsoft.com/office/drawing/2014/main" id="{2A1E092F-5CCB-4C2C-BB00-394116C019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1" y="185808"/>
            <a:ext cx="1016644" cy="941952"/>
          </a:xfrm>
          <a:prstGeom prst="rect">
            <a:avLst/>
          </a:prstGeom>
        </p:spPr>
      </p:pic>
      <p:sp>
        <p:nvSpPr>
          <p:cNvPr id="7" name="Rectangle 6">
            <a:extLst>
              <a:ext uri="{FF2B5EF4-FFF2-40B4-BE49-F238E27FC236}">
                <a16:creationId xmlns="" xmlns:a16="http://schemas.microsoft.com/office/drawing/2014/main" id="{B66C0CF1-A70A-4422-AA65-A10B2C376C45}"/>
              </a:ext>
            </a:extLst>
          </p:cNvPr>
          <p:cNvSpPr/>
          <p:nvPr/>
        </p:nvSpPr>
        <p:spPr>
          <a:xfrm>
            <a:off x="3141202" y="656784"/>
            <a:ext cx="5909595" cy="941952"/>
          </a:xfrm>
          <a:prstGeom prst="rect">
            <a:avLst/>
          </a:prstGeom>
          <a:noFill/>
        </p:spPr>
        <p:txBody>
          <a:bodyPr wrap="none" lIns="91440" tIns="45720" rIns="91440" bIns="45720">
            <a:prstTxWarp prst="textWave1">
              <a:avLst/>
            </a:prstTxWarp>
            <a:spAutoFit/>
          </a:bodyPr>
          <a:lstStyle/>
          <a:p>
            <a:pPr algn="ctr"/>
            <a:r>
              <a:rPr lang="en-US" sz="5400" b="1" dirty="0">
                <a:ln w="57150">
                  <a:solidFill>
                    <a:srgbClr val="EC3395"/>
                  </a:solidFill>
                  <a:prstDash val="solid"/>
                </a:ln>
                <a:solidFill>
                  <a:srgbClr val="FF8B01"/>
                </a:solidFill>
              </a:rPr>
              <a:t>WEBINAR </a:t>
            </a:r>
          </a:p>
        </p:txBody>
      </p:sp>
      <p:sp>
        <p:nvSpPr>
          <p:cNvPr id="16" name="Rectangle 15">
            <a:extLst>
              <a:ext uri="{FF2B5EF4-FFF2-40B4-BE49-F238E27FC236}">
                <a16:creationId xmlns="" xmlns:a16="http://schemas.microsoft.com/office/drawing/2014/main" id="{98431D6A-1299-47CB-9474-5F9D4789F914}"/>
              </a:ext>
            </a:extLst>
          </p:cNvPr>
          <p:cNvSpPr/>
          <p:nvPr/>
        </p:nvSpPr>
        <p:spPr>
          <a:xfrm>
            <a:off x="1652718" y="1958859"/>
            <a:ext cx="8608841" cy="523220"/>
          </a:xfrm>
          <a:prstGeom prst="rect">
            <a:avLst/>
          </a:prstGeom>
        </p:spPr>
        <p:txBody>
          <a:bodyPr wrap="square">
            <a:prstTxWarp prst="textDoubleWave1">
              <a:avLst/>
            </a:prstTxWarp>
            <a:spAutoFit/>
          </a:bodyPr>
          <a:lstStyle/>
          <a:p>
            <a:pPr algn="ctr"/>
            <a:r>
              <a:rPr lang="en-US" sz="2800" dirty="0">
                <a:solidFill>
                  <a:srgbClr val="FF8B01"/>
                </a:solidFill>
                <a:latin typeface="Adobe Gothic Std B" panose="020B0800000000000000" pitchFamily="34" charset="-128"/>
                <a:ea typeface="Adobe Gothic Std B" panose="020B0800000000000000" pitchFamily="34" charset="-128"/>
              </a:rPr>
              <a:t>HOW MUSIC INDUSTRY SURVIVE</a:t>
            </a:r>
          </a:p>
        </p:txBody>
      </p:sp>
      <p:sp>
        <p:nvSpPr>
          <p:cNvPr id="17" name="Rectangle 16">
            <a:extLst>
              <a:ext uri="{FF2B5EF4-FFF2-40B4-BE49-F238E27FC236}">
                <a16:creationId xmlns="" xmlns:a16="http://schemas.microsoft.com/office/drawing/2014/main" id="{784C986D-9283-49D0-ACAF-EEB81A67CC47}"/>
              </a:ext>
            </a:extLst>
          </p:cNvPr>
          <p:cNvSpPr/>
          <p:nvPr/>
        </p:nvSpPr>
        <p:spPr>
          <a:xfrm>
            <a:off x="3496404" y="2619891"/>
            <a:ext cx="5512190" cy="400110"/>
          </a:xfrm>
          <a:prstGeom prst="rect">
            <a:avLst/>
          </a:prstGeom>
        </p:spPr>
        <p:txBody>
          <a:bodyPr wrap="square">
            <a:prstTxWarp prst="textDoubleWave1">
              <a:avLst/>
            </a:prstTxWarp>
            <a:spAutoFit/>
          </a:bodyPr>
          <a:lstStyle/>
          <a:p>
            <a:pPr algn="ctr"/>
            <a:r>
              <a:rPr lang="en-US" sz="2800" dirty="0">
                <a:solidFill>
                  <a:srgbClr val="FF8B01"/>
                </a:solidFill>
                <a:latin typeface="Adobe Gothic Std B" panose="020B0800000000000000" pitchFamily="34" charset="-128"/>
                <a:ea typeface="Adobe Gothic Std B" panose="020B0800000000000000" pitchFamily="34" charset="-128"/>
              </a:rPr>
              <a:t>IN COVID-19 PANDEMIC </a:t>
            </a:r>
          </a:p>
        </p:txBody>
      </p:sp>
      <p:sp>
        <p:nvSpPr>
          <p:cNvPr id="2" name="Arrow: Right 1">
            <a:extLst>
              <a:ext uri="{FF2B5EF4-FFF2-40B4-BE49-F238E27FC236}">
                <a16:creationId xmlns="" xmlns:a16="http://schemas.microsoft.com/office/drawing/2014/main" id="{4EC7F638-D196-4E5E-A1CD-8881272E9852}"/>
              </a:ext>
            </a:extLst>
          </p:cNvPr>
          <p:cNvSpPr/>
          <p:nvPr/>
        </p:nvSpPr>
        <p:spPr>
          <a:xfrm>
            <a:off x="874796" y="3429000"/>
            <a:ext cx="978408" cy="30208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4525A2E7-BE33-4018-945E-E4B01E2EAE08}"/>
              </a:ext>
            </a:extLst>
          </p:cNvPr>
          <p:cNvSpPr/>
          <p:nvPr/>
        </p:nvSpPr>
        <p:spPr>
          <a:xfrm>
            <a:off x="1853204" y="3380125"/>
            <a:ext cx="10019928" cy="3170099"/>
          </a:xfrm>
          <a:prstGeom prst="rect">
            <a:avLst/>
          </a:prstGeom>
        </p:spPr>
        <p:txBody>
          <a:bodyPr wrap="square">
            <a:spAutoFit/>
          </a:bodyPr>
          <a:lstStyle/>
          <a:p>
            <a:r>
              <a:rPr lang="en-US" sz="2000" b="1" i="0" dirty="0" err="1">
                <a:solidFill>
                  <a:srgbClr val="FFC000"/>
                </a:solidFill>
                <a:effectLst/>
                <a:latin typeface="Adobe Gothic Std B" panose="020B0800000000000000" pitchFamily="34" charset="-128"/>
                <a:ea typeface="Adobe Gothic Std B" panose="020B0800000000000000" pitchFamily="34" charset="-128"/>
              </a:rPr>
              <a:t>Mulai</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lewat</a:t>
            </a:r>
            <a:r>
              <a:rPr lang="en-US" sz="2000" b="1" i="0" dirty="0">
                <a:solidFill>
                  <a:srgbClr val="FFC000"/>
                </a:solidFill>
                <a:effectLst/>
                <a:latin typeface="Adobe Gothic Std B" panose="020B0800000000000000" pitchFamily="34" charset="-128"/>
                <a:ea typeface="Adobe Gothic Std B" panose="020B0800000000000000" pitchFamily="34" charset="-128"/>
              </a:rPr>
              <a:t> 5 </a:t>
            </a:r>
            <a:r>
              <a:rPr lang="en-US" sz="2000" b="1" i="0" dirty="0" err="1">
                <a:solidFill>
                  <a:srgbClr val="FFC000"/>
                </a:solidFill>
                <a:effectLst/>
                <a:latin typeface="Adobe Gothic Std B" panose="020B0800000000000000" pitchFamily="34" charset="-128"/>
                <a:ea typeface="Adobe Gothic Std B" panose="020B0800000000000000" pitchFamily="34" charset="-128"/>
              </a:rPr>
              <a:t>menit</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dari</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waktu</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asli</a:t>
            </a:r>
            <a:endParaRPr lang="en-US" sz="2000" b="1" i="0" dirty="0">
              <a:solidFill>
                <a:srgbClr val="FFC000"/>
              </a:solidFill>
              <a:effectLst/>
              <a:latin typeface="Adobe Gothic Std B" panose="020B0800000000000000" pitchFamily="34" charset="-128"/>
              <a:ea typeface="Adobe Gothic Std B" panose="020B0800000000000000" pitchFamily="34" charset="-128"/>
            </a:endParaRPr>
          </a:p>
          <a:p>
            <a:endParaRPr lang="en-US" sz="2000" b="1" dirty="0">
              <a:solidFill>
                <a:srgbClr val="FFC000"/>
              </a:solidFill>
              <a:latin typeface="Adobe Gothic Std B" panose="020B0800000000000000" pitchFamily="34" charset="-128"/>
              <a:ea typeface="Adobe Gothic Std B" panose="020B0800000000000000" pitchFamily="34" charset="-128"/>
            </a:endParaRPr>
          </a:p>
          <a:p>
            <a:r>
              <a:rPr lang="en-US" sz="2000" b="1" i="0" dirty="0">
                <a:solidFill>
                  <a:srgbClr val="FFC000"/>
                </a:solidFill>
                <a:effectLst/>
                <a:latin typeface="Adobe Gothic Std B" panose="020B0800000000000000" pitchFamily="34" charset="-128"/>
                <a:ea typeface="Adobe Gothic Std B" panose="020B0800000000000000" pitchFamily="34" charset="-128"/>
              </a:rPr>
              <a:t>Banyak </a:t>
            </a:r>
            <a:r>
              <a:rPr lang="en-US" sz="2000" b="1" i="0" dirty="0" err="1">
                <a:solidFill>
                  <a:srgbClr val="FFC000"/>
                </a:solidFill>
                <a:effectLst/>
                <a:latin typeface="Adobe Gothic Std B" panose="020B0800000000000000" pitchFamily="34" charset="-128"/>
                <a:ea typeface="Adobe Gothic Std B" panose="020B0800000000000000" pitchFamily="34" charset="-128"/>
              </a:rPr>
              <a:t>peserta</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belum</a:t>
            </a:r>
            <a:r>
              <a:rPr lang="en-US" sz="2000" b="1" i="0" dirty="0">
                <a:solidFill>
                  <a:srgbClr val="FFC000"/>
                </a:solidFill>
                <a:effectLst/>
                <a:latin typeface="Adobe Gothic Std B" panose="020B0800000000000000" pitchFamily="34" charset="-128"/>
                <a:ea typeface="Adobe Gothic Std B" panose="020B0800000000000000" pitchFamily="34" charset="-128"/>
              </a:rPr>
              <a:t> join, </a:t>
            </a:r>
            <a:r>
              <a:rPr lang="en-US" sz="2000" b="1" i="0" dirty="0" err="1">
                <a:solidFill>
                  <a:srgbClr val="FFC000"/>
                </a:solidFill>
                <a:effectLst/>
                <a:latin typeface="Adobe Gothic Std B" panose="020B0800000000000000" pitchFamily="34" charset="-128"/>
                <a:ea typeface="Adobe Gothic Std B" panose="020B0800000000000000" pitchFamily="34" charset="-128"/>
              </a:rPr>
              <a:t>makanya</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panitia</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disuruh</a:t>
            </a:r>
            <a:r>
              <a:rPr lang="en-US" sz="2000" b="1" i="0" dirty="0">
                <a:solidFill>
                  <a:srgbClr val="FFC000"/>
                </a:solidFill>
                <a:effectLst/>
                <a:latin typeface="Adobe Gothic Std B" panose="020B0800000000000000" pitchFamily="34" charset="-128"/>
                <a:ea typeface="Adobe Gothic Std B" panose="020B0800000000000000" pitchFamily="34" charset="-128"/>
              </a:rPr>
              <a:t> join </a:t>
            </a:r>
          </a:p>
          <a:p>
            <a:endParaRPr lang="en-US" sz="2000" b="1" dirty="0">
              <a:solidFill>
                <a:srgbClr val="FFC000"/>
              </a:solidFill>
              <a:latin typeface="Adobe Gothic Std B" panose="020B0800000000000000" pitchFamily="34" charset="-128"/>
              <a:ea typeface="Adobe Gothic Std B" panose="020B0800000000000000" pitchFamily="34" charset="-128"/>
            </a:endParaRPr>
          </a:p>
          <a:p>
            <a:r>
              <a:rPr lang="en-US" sz="2000" b="1" i="0" dirty="0" err="1">
                <a:solidFill>
                  <a:srgbClr val="FFC000"/>
                </a:solidFill>
                <a:effectLst/>
                <a:latin typeface="Adobe Gothic Std B" panose="020B0800000000000000" pitchFamily="34" charset="-128"/>
                <a:ea typeface="Adobe Gothic Std B" panose="020B0800000000000000" pitchFamily="34" charset="-128"/>
              </a:rPr>
              <a:t>Antusiasme</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sangat</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tinggi</a:t>
            </a:r>
            <a:r>
              <a:rPr lang="en-US" sz="2000" b="1" i="0" dirty="0">
                <a:solidFill>
                  <a:srgbClr val="FFC000"/>
                </a:solidFill>
                <a:effectLst/>
                <a:latin typeface="Adobe Gothic Std B" panose="020B0800000000000000" pitchFamily="34" charset="-128"/>
                <a:ea typeface="Adobe Gothic Std B" panose="020B0800000000000000" pitchFamily="34" charset="-128"/>
              </a:rPr>
              <a:t> yang </a:t>
            </a:r>
            <a:r>
              <a:rPr lang="en-US" sz="2000" b="1" i="0" dirty="0" err="1">
                <a:solidFill>
                  <a:srgbClr val="FFC000"/>
                </a:solidFill>
                <a:effectLst/>
                <a:latin typeface="Adobe Gothic Std B" panose="020B0800000000000000" pitchFamily="34" charset="-128"/>
                <a:ea typeface="Adobe Gothic Std B" panose="020B0800000000000000" pitchFamily="34" charset="-128"/>
              </a:rPr>
              <a:t>mengharuskan</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beberapa</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panitia</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keluar</a:t>
            </a:r>
            <a:r>
              <a:rPr lang="en-US" sz="2000" b="1" i="0" dirty="0">
                <a:solidFill>
                  <a:srgbClr val="FFC000"/>
                </a:solidFill>
                <a:effectLst/>
                <a:latin typeface="Adobe Gothic Std B" panose="020B0800000000000000" pitchFamily="34" charset="-128"/>
                <a:ea typeface="Adobe Gothic Std B" panose="020B0800000000000000" pitchFamily="34" charset="-128"/>
              </a:rPr>
              <a:t> Zoom agar </a:t>
            </a:r>
            <a:r>
              <a:rPr lang="en-US" sz="2000" b="1" i="0" dirty="0" err="1">
                <a:solidFill>
                  <a:srgbClr val="FFC000"/>
                </a:solidFill>
                <a:effectLst/>
                <a:latin typeface="Adobe Gothic Std B" panose="020B0800000000000000" pitchFamily="34" charset="-128"/>
                <a:ea typeface="Adobe Gothic Std B" panose="020B0800000000000000" pitchFamily="34" charset="-128"/>
              </a:rPr>
              <a:t>peserta</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bisa</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masuk</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terlebih</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dahulu</a:t>
            </a:r>
            <a:r>
              <a:rPr lang="en-US" sz="2000" b="1" i="0" dirty="0">
                <a:solidFill>
                  <a:srgbClr val="FFC000"/>
                </a:solidFill>
                <a:effectLst/>
                <a:latin typeface="Adobe Gothic Std B" panose="020B0800000000000000" pitchFamily="34" charset="-128"/>
                <a:ea typeface="Adobe Gothic Std B" panose="020B0800000000000000" pitchFamily="34" charset="-128"/>
              </a:rPr>
              <a:t> </a:t>
            </a:r>
          </a:p>
          <a:p>
            <a:endParaRPr lang="en-US" sz="2000" b="1" dirty="0">
              <a:solidFill>
                <a:srgbClr val="FFC000"/>
              </a:solidFill>
              <a:latin typeface="Adobe Gothic Std B" panose="020B0800000000000000" pitchFamily="34" charset="-128"/>
              <a:ea typeface="Adobe Gothic Std B" panose="020B0800000000000000" pitchFamily="34" charset="-128"/>
            </a:endParaRPr>
          </a:p>
          <a:p>
            <a:r>
              <a:rPr lang="en-US" sz="2000" b="1" i="0" dirty="0" err="1">
                <a:solidFill>
                  <a:srgbClr val="FFC000"/>
                </a:solidFill>
                <a:effectLst/>
                <a:latin typeface="Adobe Gothic Std B" panose="020B0800000000000000" pitchFamily="34" charset="-128"/>
                <a:ea typeface="Adobe Gothic Std B" panose="020B0800000000000000" pitchFamily="34" charset="-128"/>
              </a:rPr>
              <a:t>Pertanyaan</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cukup</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banyak</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dari</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peserta</a:t>
            </a:r>
            <a:endParaRPr lang="en-US" sz="2000" b="1" i="0" dirty="0">
              <a:solidFill>
                <a:srgbClr val="FFC000"/>
              </a:solidFill>
              <a:effectLst/>
              <a:latin typeface="Adobe Gothic Std B" panose="020B0800000000000000" pitchFamily="34" charset="-128"/>
              <a:ea typeface="Adobe Gothic Std B" panose="020B0800000000000000" pitchFamily="34" charset="-128"/>
            </a:endParaRPr>
          </a:p>
          <a:p>
            <a:endParaRPr lang="en-US" sz="2000" b="1" dirty="0">
              <a:solidFill>
                <a:srgbClr val="FFC000"/>
              </a:solidFill>
              <a:latin typeface="Adobe Gothic Std B" panose="020B0800000000000000" pitchFamily="34" charset="-128"/>
              <a:ea typeface="Adobe Gothic Std B" panose="020B0800000000000000" pitchFamily="34" charset="-128"/>
            </a:endParaRPr>
          </a:p>
          <a:p>
            <a:r>
              <a:rPr lang="en-US" sz="2000" b="1" i="0" dirty="0" err="1">
                <a:solidFill>
                  <a:srgbClr val="FFC000"/>
                </a:solidFill>
                <a:effectLst/>
                <a:latin typeface="Adobe Gothic Std B" panose="020B0800000000000000" pitchFamily="34" charset="-128"/>
                <a:ea typeface="Adobe Gothic Std B" panose="020B0800000000000000" pitchFamily="34" charset="-128"/>
              </a:rPr>
              <a:t>Pembicara</a:t>
            </a:r>
            <a:r>
              <a:rPr lang="en-US" sz="2000" b="1" i="0" dirty="0">
                <a:solidFill>
                  <a:srgbClr val="FFC000"/>
                </a:solidFill>
                <a:effectLst/>
                <a:latin typeface="Adobe Gothic Std B" panose="020B0800000000000000" pitchFamily="34" charset="-128"/>
                <a:ea typeface="Adobe Gothic Std B" panose="020B0800000000000000" pitchFamily="34" charset="-128"/>
              </a:rPr>
              <a:t> dan moderator </a:t>
            </a:r>
            <a:r>
              <a:rPr lang="en-US" sz="2000" b="1" i="0" dirty="0" err="1">
                <a:solidFill>
                  <a:srgbClr val="FFC000"/>
                </a:solidFill>
                <a:effectLst/>
                <a:latin typeface="Adobe Gothic Std B" panose="020B0800000000000000" pitchFamily="34" charset="-128"/>
                <a:ea typeface="Adobe Gothic Std B" panose="020B0800000000000000" pitchFamily="34" charset="-128"/>
              </a:rPr>
              <a:t>aktif</a:t>
            </a:r>
            <a:r>
              <a:rPr lang="en-US" sz="2000" b="1" i="0" dirty="0">
                <a:solidFill>
                  <a:srgbClr val="FFC000"/>
                </a:solidFill>
                <a:effectLst/>
                <a:latin typeface="Adobe Gothic Std B" panose="020B0800000000000000" pitchFamily="34" charset="-128"/>
                <a:ea typeface="Adobe Gothic Std B" panose="020B0800000000000000" pitchFamily="34" charset="-128"/>
              </a:rPr>
              <a:t> </a:t>
            </a:r>
            <a:r>
              <a:rPr lang="en-US" sz="2000" b="1" i="0" dirty="0" err="1">
                <a:solidFill>
                  <a:srgbClr val="FFC000"/>
                </a:solidFill>
                <a:effectLst/>
                <a:latin typeface="Adobe Gothic Std B" panose="020B0800000000000000" pitchFamily="34" charset="-128"/>
                <a:ea typeface="Adobe Gothic Std B" panose="020B0800000000000000" pitchFamily="34" charset="-128"/>
              </a:rPr>
              <a:t>berinteraksi</a:t>
            </a:r>
            <a:endParaRPr lang="en-US" sz="2000" b="1" dirty="0">
              <a:solidFill>
                <a:srgbClr val="FFC000"/>
              </a:solidFill>
            </a:endParaRPr>
          </a:p>
        </p:txBody>
      </p:sp>
      <p:sp>
        <p:nvSpPr>
          <p:cNvPr id="19" name="Arrow: Right 18">
            <a:extLst>
              <a:ext uri="{FF2B5EF4-FFF2-40B4-BE49-F238E27FC236}">
                <a16:creationId xmlns="" xmlns:a16="http://schemas.microsoft.com/office/drawing/2014/main" id="{3B6ECE9F-051F-4EF3-9CF6-16156049FA6F}"/>
              </a:ext>
            </a:extLst>
          </p:cNvPr>
          <p:cNvSpPr/>
          <p:nvPr/>
        </p:nvSpPr>
        <p:spPr>
          <a:xfrm>
            <a:off x="874796" y="4024251"/>
            <a:ext cx="978408" cy="30208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 xmlns:a16="http://schemas.microsoft.com/office/drawing/2014/main" id="{E5785282-2CA8-49A5-8F23-DA930BF25DD6}"/>
              </a:ext>
            </a:extLst>
          </p:cNvPr>
          <p:cNvSpPr/>
          <p:nvPr/>
        </p:nvSpPr>
        <p:spPr>
          <a:xfrm>
            <a:off x="874796" y="4632277"/>
            <a:ext cx="978408" cy="30208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 xmlns:a16="http://schemas.microsoft.com/office/drawing/2014/main" id="{ACF68878-A8CC-491A-8CE9-0888F71B686B}"/>
              </a:ext>
            </a:extLst>
          </p:cNvPr>
          <p:cNvSpPr/>
          <p:nvPr/>
        </p:nvSpPr>
        <p:spPr>
          <a:xfrm>
            <a:off x="874796" y="5522268"/>
            <a:ext cx="978408" cy="30208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 xmlns:a16="http://schemas.microsoft.com/office/drawing/2014/main" id="{05A78476-2580-44F3-BEB2-CEA448549EC8}"/>
              </a:ext>
            </a:extLst>
          </p:cNvPr>
          <p:cNvSpPr/>
          <p:nvPr/>
        </p:nvSpPr>
        <p:spPr>
          <a:xfrm>
            <a:off x="874796" y="6155456"/>
            <a:ext cx="978408" cy="30208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921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727108-CD22-4A1F-BFC4-B4E98A57A15C}"/>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EDEA625E-66F7-477C-ACED-AD77E6932860}"/>
              </a:ext>
            </a:extLst>
          </p:cNvPr>
          <p:cNvSpPr>
            <a:spLocks noGrp="1"/>
          </p:cNvSpPr>
          <p:nvPr>
            <p:ph idx="1"/>
          </p:nvPr>
        </p:nvSpPr>
        <p:spPr/>
        <p:txBody>
          <a:bodyPr/>
          <a:lstStyle/>
          <a:p>
            <a:endParaRPr lang="en-US"/>
          </a:p>
        </p:txBody>
      </p:sp>
      <p:pic>
        <p:nvPicPr>
          <p:cNvPr id="4" name="Content Placeholder 4">
            <a:extLst>
              <a:ext uri="{FF2B5EF4-FFF2-40B4-BE49-F238E27FC236}">
                <a16:creationId xmlns="" xmlns:a16="http://schemas.microsoft.com/office/drawing/2014/main" id="{DDBEF468-AECD-4393-8117-CEEE85FD4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8956" cy="6858000"/>
          </a:xfrm>
          <a:prstGeom prst="rect">
            <a:avLst/>
          </a:prstGeom>
        </p:spPr>
      </p:pic>
    </p:spTree>
    <p:extLst>
      <p:ext uri="{BB962C8B-B14F-4D97-AF65-F5344CB8AC3E}">
        <p14:creationId xmlns:p14="http://schemas.microsoft.com/office/powerpoint/2010/main" val="42679271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912</TotalTime>
  <Words>4958</Words>
  <Application>Microsoft Office PowerPoint</Application>
  <PresentationFormat>Widescreen</PresentationFormat>
  <Paragraphs>1532</Paragraphs>
  <Slides>78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78</vt:i4>
      </vt:variant>
    </vt:vector>
  </HeadingPairs>
  <TitlesOfParts>
    <vt:vector size="86" baseType="lpstr">
      <vt:lpstr>Adobe Gothic Std B</vt:lpstr>
      <vt:lpstr>Adobe Arabic</vt:lpstr>
      <vt:lpstr>Arial</vt:lpstr>
      <vt:lpstr>Calibri</vt:lpstr>
      <vt:lpstr>Calibri Light</vt:lpstr>
      <vt:lpstr>Franklin Gothic Heavy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Pendaftarann Peserta dan Pelaksanaan</vt:lpstr>
      <vt:lpstr>PowerPoint Presentation</vt:lpstr>
      <vt:lpstr>PowerPoint Presentation</vt:lpstr>
      <vt:lpstr>Pelaksanaan kompetisi PUBGM berlangsung pada tanggal 6-7 Mei 2020. </vt:lpstr>
      <vt:lpstr>PowerPoint Presentation</vt:lpstr>
      <vt:lpstr>Day 2 7 Mei 2020</vt:lpstr>
      <vt:lpstr>Penghitungan Skor Day 1</vt:lpstr>
      <vt:lpstr>Penghitungan Skor Day 2</vt:lpstr>
      <vt:lpstr>Hasil Akhir </vt:lpstr>
      <vt:lpstr>PowerPoint Presentation</vt:lpstr>
      <vt:lpstr>PowerPoint Presentation</vt:lpstr>
      <vt:lpstr>PowerPoint Presentation</vt:lpstr>
      <vt:lpstr>PowerPoint Presentation</vt:lpstr>
      <vt:lpstr>PowerPoint Presentation</vt:lpstr>
      <vt:lpstr>PowerPoint Presentation</vt:lpstr>
      <vt:lpstr>LAPORAN EVALUASI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 CHARITY FESTIVAL  (FUN FROM HOME)</vt:lpstr>
      <vt:lpstr>Persiapan sampai Penyelenggaraan Sosial Media @Funcharityfestival</vt:lpstr>
      <vt:lpstr>PowerPoint Presentation</vt:lpstr>
      <vt:lpstr>PowerPoint Presentation</vt:lpstr>
      <vt:lpstr>PowerPoint Presentation</vt:lpstr>
      <vt:lpstr>Instagram</vt:lpstr>
      <vt:lpstr>JOB DESCRIPTION &amp; REALISASI</vt:lpstr>
      <vt:lpstr>PowerPoint Presentation</vt:lpstr>
      <vt:lpstr>PowerPoint Presentation</vt:lpstr>
      <vt:lpstr>PowerPoint Presentation</vt:lpstr>
      <vt:lpstr>PowerPoint Presentation</vt:lpstr>
      <vt:lpstr>THANK YOU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RAYHAN RIFAI</dc:creator>
  <cp:lastModifiedBy>randikaanwar@gmail.com</cp:lastModifiedBy>
  <cp:revision>27</cp:revision>
  <dcterms:created xsi:type="dcterms:W3CDTF">2020-04-14T12:13:57Z</dcterms:created>
  <dcterms:modified xsi:type="dcterms:W3CDTF">2020-06-03T15:08:09Z</dcterms:modified>
</cp:coreProperties>
</file>