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6E1"/>
    <a:srgbClr val="F395C4"/>
    <a:srgbClr val="9C5BCD"/>
    <a:srgbClr val="3E78AC"/>
    <a:srgbClr val="8C3FC5"/>
    <a:srgbClr val="FB8353"/>
    <a:srgbClr val="AED1F0"/>
    <a:srgbClr val="D660C0"/>
    <a:srgbClr val="BF95DF"/>
    <a:srgbClr val="FFC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3852" autoAdjust="0"/>
  </p:normalViewPr>
  <p:slideViewPr>
    <p:cSldViewPr snapToGrid="0">
      <p:cViewPr varScale="1">
        <p:scale>
          <a:sx n="44" d="100"/>
          <a:sy n="44" d="100"/>
        </p:scale>
        <p:origin x="60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64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F4026-93F5-B142-AE9B-C6E8AF4D50C2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65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6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6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39E3-F38E-274A-8ECF-CF6C6D13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4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8A91-D7FF-4F16-8D4A-956C00561B9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B4F-66ED-4C5E-A449-D2412F7EBB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8A91-D7FF-4F16-8D4A-956C00561B9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B4F-66ED-4C5E-A449-D2412F7EBB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8A91-D7FF-4F16-8D4A-956C00561B9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B4F-66ED-4C5E-A449-D2412F7EBB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8A91-D7FF-4F16-8D4A-956C00561B9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B4F-66ED-4C5E-A449-D2412F7EBB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8A91-D7FF-4F16-8D4A-956C00561B9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B4F-66ED-4C5E-A449-D2412F7EBB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4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4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8A91-D7FF-4F16-8D4A-956C00561B9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0486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B4F-66ED-4C5E-A449-D2412F7EBB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47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0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5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8A91-D7FF-4F16-8D4A-956C00561B9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0486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5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B4F-66ED-4C5E-A449-D2412F7EBB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8A91-D7FF-4F16-8D4A-956C00561B9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0486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B4F-66ED-4C5E-A449-D2412F7EBB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8A91-D7FF-4F16-8D4A-956C00561B9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04865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B4F-66ED-4C5E-A449-D2412F7EBB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8A91-D7FF-4F16-8D4A-956C00561B9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B4F-66ED-4C5E-A449-D2412F7EBB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25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4862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8A91-D7FF-4F16-8D4A-956C00561B9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0486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8B4F-66ED-4C5E-A449-D2412F7EBB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8A91-D7FF-4F16-8D4A-956C00561B9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58B4F-66ED-4C5E-A449-D2412F7EBB5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817" y="-7690"/>
            <a:ext cx="1060938" cy="1060938"/>
          </a:xfrm>
          <a:prstGeom prst="rect">
            <a:avLst/>
          </a:prstGeom>
        </p:spPr>
      </p:pic>
      <p:pic>
        <p:nvPicPr>
          <p:cNvPr id="209715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999" y="0"/>
            <a:ext cx="757001" cy="1260184"/>
          </a:xfrm>
          <a:prstGeom prst="rect">
            <a:avLst/>
          </a:prstGeom>
        </p:spPr>
      </p:pic>
      <p:pic>
        <p:nvPicPr>
          <p:cNvPr id="2097154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0260" y="1661017"/>
            <a:ext cx="7237363" cy="388957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Flowchart: Process 91"/>
          <p:cNvSpPr/>
          <p:nvPr/>
        </p:nvSpPr>
        <p:spPr>
          <a:xfrm>
            <a:off x="134817" y="190944"/>
            <a:ext cx="11780518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97155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81" y="351371"/>
            <a:ext cx="1325077" cy="712136"/>
          </a:xfrm>
          <a:prstGeom prst="rect">
            <a:avLst/>
          </a:prstGeom>
        </p:spPr>
      </p:pic>
      <p:sp>
        <p:nvSpPr>
          <p:cNvPr id="1048587" name="TextBox 3"/>
          <p:cNvSpPr txBox="1"/>
          <p:nvPr/>
        </p:nvSpPr>
        <p:spPr>
          <a:xfrm>
            <a:off x="2575775" y="592428"/>
            <a:ext cx="6709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Red World" panose="02000500000000000000" pitchFamily="2" charset="0"/>
              </a:rPr>
              <a:t>KONSEP ACARA</a:t>
            </a:r>
            <a:endParaRPr lang="en-US" sz="4400" dirty="0">
              <a:latin typeface="Red World" panose="02000500000000000000" pitchFamily="2" charset="0"/>
            </a:endParaRPr>
          </a:p>
        </p:txBody>
      </p:sp>
      <p:sp>
        <p:nvSpPr>
          <p:cNvPr id="1048669" name="TextBox 1048668"/>
          <p:cNvSpPr txBox="1"/>
          <p:nvPr/>
        </p:nvSpPr>
        <p:spPr>
          <a:xfrm>
            <a:off x="495471" y="1916076"/>
            <a:ext cx="11059210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Bintaro</a:t>
            </a:r>
            <a:r>
              <a:rPr lang="en-US" sz="2400" dirty="0">
                <a:solidFill>
                  <a:srgbClr val="000000"/>
                </a:solidFill>
              </a:rPr>
              <a:t> Jaya Night </a:t>
            </a:r>
            <a:r>
              <a:rPr lang="id-ID" sz="2400" dirty="0" smtClean="0">
                <a:solidFill>
                  <a:srgbClr val="000000"/>
                </a:solidFill>
              </a:rPr>
              <a:t>10K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merupakan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acara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tahunan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id-ID" sz="2400" dirty="0" smtClean="0">
                <a:solidFill>
                  <a:srgbClr val="000000"/>
                </a:solidFill>
              </a:rPr>
              <a:t>yang diselenggarakan oleh mahasiswa </a:t>
            </a:r>
            <a:r>
              <a:rPr lang="en-US" sz="2400" dirty="0" smtClean="0">
                <a:solidFill>
                  <a:srgbClr val="000000"/>
                </a:solidFill>
              </a:rPr>
              <a:t>program </a:t>
            </a:r>
            <a:r>
              <a:rPr lang="en-US" sz="2400" dirty="0" err="1">
                <a:solidFill>
                  <a:srgbClr val="000000"/>
                </a:solidFill>
              </a:rPr>
              <a:t>studi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Ilmu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Komunikasi</a:t>
            </a:r>
            <a:r>
              <a:rPr lang="id-ID" sz="2400" dirty="0" smtClean="0">
                <a:solidFill>
                  <a:srgbClr val="000000"/>
                </a:solidFill>
              </a:rPr>
              <a:t> UPJ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yang </a:t>
            </a:r>
            <a:r>
              <a:rPr lang="en-US" sz="2400" dirty="0" err="1">
                <a:solidFill>
                  <a:srgbClr val="000000"/>
                </a:solidFill>
              </a:rPr>
              <a:t>diselenggarakan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untuk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id-ID" sz="2400" dirty="0" smtClean="0">
                <a:solidFill>
                  <a:srgbClr val="000000"/>
                </a:solidFill>
              </a:rPr>
              <a:t>menyambut ulang tahun Jaya Real Property. </a:t>
            </a:r>
          </a:p>
          <a:p>
            <a:endParaRPr lang="id-ID" sz="2400" dirty="0" smtClean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Bintaro</a:t>
            </a:r>
            <a:r>
              <a:rPr lang="en-US" sz="2400" dirty="0">
                <a:solidFill>
                  <a:srgbClr val="000000"/>
                </a:solidFill>
              </a:rPr>
              <a:t> Jaya Night </a:t>
            </a:r>
            <a:r>
              <a:rPr lang="id-ID" sz="2400" dirty="0" smtClean="0">
                <a:solidFill>
                  <a:srgbClr val="000000"/>
                </a:solidFill>
              </a:rPr>
              <a:t>10K selalu menjadi event yang ditunggu oleh runners dan warga Bintaro karena konsep acara yang meriah dan antusiasme yang tinggi dari masyarakat.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Flowchart: Process 91"/>
          <p:cNvSpPr/>
          <p:nvPr/>
        </p:nvSpPr>
        <p:spPr>
          <a:xfrm>
            <a:off x="134817" y="190944"/>
            <a:ext cx="11780518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97156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81" y="351371"/>
            <a:ext cx="1325077" cy="712136"/>
          </a:xfrm>
          <a:prstGeom prst="rect">
            <a:avLst/>
          </a:prstGeom>
        </p:spPr>
      </p:pic>
      <p:sp>
        <p:nvSpPr>
          <p:cNvPr id="1048589" name="TextBox 2"/>
          <p:cNvSpPr txBox="1"/>
          <p:nvPr/>
        </p:nvSpPr>
        <p:spPr>
          <a:xfrm>
            <a:off x="2575775" y="592428"/>
            <a:ext cx="6709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Red World" panose="02000500000000000000" pitchFamily="2" charset="0"/>
              </a:rPr>
              <a:t>TEMA ACARA</a:t>
            </a:r>
            <a:endParaRPr lang="en-US" sz="4400" dirty="0">
              <a:latin typeface="Red World" panose="02000500000000000000" pitchFamily="2" charset="0"/>
            </a:endParaRPr>
          </a:p>
        </p:txBody>
      </p:sp>
      <p:sp>
        <p:nvSpPr>
          <p:cNvPr id="1048670" name="TextBox 1048669"/>
          <p:cNvSpPr txBox="1"/>
          <p:nvPr/>
        </p:nvSpPr>
        <p:spPr>
          <a:xfrm>
            <a:off x="298720" y="1959127"/>
            <a:ext cx="6218493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Tema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acara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Bintaro</a:t>
            </a:r>
            <a:r>
              <a:rPr lang="en-US" sz="2000" dirty="0">
                <a:solidFill>
                  <a:srgbClr val="000000"/>
                </a:solidFill>
              </a:rPr>
              <a:t> Jaya </a:t>
            </a:r>
            <a:r>
              <a:rPr lang="en-US" sz="2000" dirty="0" smtClean="0">
                <a:solidFill>
                  <a:srgbClr val="000000"/>
                </a:solidFill>
              </a:rPr>
              <a:t>Night</a:t>
            </a:r>
            <a:r>
              <a:rPr lang="id-ID" sz="2000" dirty="0" smtClean="0">
                <a:solidFill>
                  <a:srgbClr val="000000"/>
                </a:solidFill>
              </a:rPr>
              <a:t> 10K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tahun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adalah</a:t>
            </a:r>
            <a:r>
              <a:rPr lang="en-US" sz="2000" dirty="0">
                <a:solidFill>
                  <a:srgbClr val="000000"/>
                </a:solidFill>
              </a:rPr>
              <a:t> illumination </a:t>
            </a:r>
            <a:r>
              <a:rPr lang="en-US" sz="2000" dirty="0" err="1">
                <a:solidFill>
                  <a:srgbClr val="000000"/>
                </a:solidFill>
              </a:rPr>
              <a:t>atau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pencahayaan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id-ID" sz="20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d-ID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Suasana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malam</a:t>
            </a:r>
            <a:r>
              <a:rPr lang="id-ID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diterangi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oleh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lampu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warna</a:t>
            </a:r>
            <a:r>
              <a:rPr lang="en-US" sz="2000" dirty="0">
                <a:solidFill>
                  <a:srgbClr val="000000"/>
                </a:solidFill>
              </a:rPr>
              <a:t> - </a:t>
            </a:r>
            <a:r>
              <a:rPr lang="en-US" sz="2000" dirty="0" err="1">
                <a:solidFill>
                  <a:srgbClr val="000000"/>
                </a:solidFill>
              </a:rPr>
              <a:t>warni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menjadikan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pusat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kawasan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Bintaro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lebih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bercahaya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id-ID" sz="20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d-ID" sz="20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rgbClr val="000000"/>
                </a:solidFill>
              </a:rPr>
              <a:t>T</a:t>
            </a:r>
            <a:r>
              <a:rPr lang="en-US" sz="2000" dirty="0" err="1" smtClean="0">
                <a:solidFill>
                  <a:srgbClr val="000000"/>
                </a:solidFill>
              </a:rPr>
              <a:t>agline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"Glow Your Run" </a:t>
            </a:r>
            <a:r>
              <a:rPr lang="id-ID" sz="2000" dirty="0" smtClean="0">
                <a:solidFill>
                  <a:srgbClr val="000000"/>
                </a:solidFill>
              </a:rPr>
              <a:t>bertujuan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membangkitkan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semangat</a:t>
            </a:r>
            <a:r>
              <a:rPr lang="en-US" sz="2000" dirty="0">
                <a:solidFill>
                  <a:srgbClr val="000000"/>
                </a:solidFill>
              </a:rPr>
              <a:t> para </a:t>
            </a:r>
            <a:r>
              <a:rPr lang="en-US" sz="2000" dirty="0" err="1">
                <a:solidFill>
                  <a:srgbClr val="000000"/>
                </a:solidFill>
              </a:rPr>
              <a:t>pelari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untuk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mengejar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tujuan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hidupnya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layaknya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garis</a:t>
            </a:r>
            <a:r>
              <a:rPr lang="en-US" sz="2000" dirty="0">
                <a:solidFill>
                  <a:srgbClr val="000000"/>
                </a:solidFill>
              </a:rPr>
              <a:t> finish.   </a:t>
            </a:r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51213" y="1585120"/>
            <a:ext cx="4681864" cy="43712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Flowchart: Process 91"/>
          <p:cNvSpPr/>
          <p:nvPr/>
        </p:nvSpPr>
        <p:spPr>
          <a:xfrm>
            <a:off x="134817" y="190944"/>
            <a:ext cx="11780518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97157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81" y="351371"/>
            <a:ext cx="1325077" cy="712136"/>
          </a:xfrm>
          <a:prstGeom prst="rect">
            <a:avLst/>
          </a:prstGeom>
        </p:spPr>
      </p:pic>
      <p:sp>
        <p:nvSpPr>
          <p:cNvPr id="1048591" name="TextBox 3"/>
          <p:cNvSpPr txBox="1"/>
          <p:nvPr/>
        </p:nvSpPr>
        <p:spPr>
          <a:xfrm>
            <a:off x="2575775" y="592428"/>
            <a:ext cx="6709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Red World" panose="02000500000000000000" pitchFamily="2" charset="0"/>
              </a:rPr>
              <a:t>KATEGORI LARI, LOKASI, WAKTU PELAKSANAAN</a:t>
            </a:r>
            <a:endParaRPr lang="en-US" sz="4400" dirty="0">
              <a:latin typeface="Red World" panose="02000500000000000000" pitchFamily="2" charset="0"/>
            </a:endParaRPr>
          </a:p>
        </p:txBody>
      </p:sp>
      <p:sp>
        <p:nvSpPr>
          <p:cNvPr id="1048592" name="Rectangle 2"/>
          <p:cNvSpPr/>
          <p:nvPr/>
        </p:nvSpPr>
        <p:spPr>
          <a:xfrm>
            <a:off x="6275596" y="2420792"/>
            <a:ext cx="5524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</a:rPr>
              <a:t>Waktu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id-ID" sz="2000" dirty="0" smtClean="0">
                <a:solidFill>
                  <a:srgbClr val="000000"/>
                </a:solidFill>
              </a:rPr>
              <a:t>dan Tempat Pelaksanaan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Hari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tanggal</a:t>
            </a:r>
            <a:r>
              <a:rPr lang="en-US" sz="2000" dirty="0">
                <a:solidFill>
                  <a:srgbClr val="000000"/>
                </a:solidFill>
              </a:rPr>
              <a:t> : </a:t>
            </a:r>
            <a:r>
              <a:rPr lang="en-US" sz="2000" dirty="0" err="1">
                <a:solidFill>
                  <a:srgbClr val="000000"/>
                </a:solidFill>
              </a:rPr>
              <a:t>Sabtu</a:t>
            </a:r>
            <a:r>
              <a:rPr lang="en-US" sz="2000" dirty="0">
                <a:solidFill>
                  <a:srgbClr val="000000"/>
                </a:solidFill>
              </a:rPr>
              <a:t>, 2 Mei 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Waktu</a:t>
            </a:r>
            <a:r>
              <a:rPr lang="en-US" sz="2000" dirty="0">
                <a:solidFill>
                  <a:srgbClr val="000000"/>
                </a:solidFill>
              </a:rPr>
              <a:t> : 21.00 – 01.00 WIB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Lokasi</a:t>
            </a:r>
            <a:r>
              <a:rPr lang="en-US" sz="2000" dirty="0">
                <a:solidFill>
                  <a:srgbClr val="000000"/>
                </a:solidFill>
              </a:rPr>
              <a:t> : The New Jogging Track </a:t>
            </a:r>
            <a:r>
              <a:rPr lang="en-US" sz="2000" dirty="0" err="1">
                <a:solidFill>
                  <a:srgbClr val="000000"/>
                </a:solidFill>
              </a:rPr>
              <a:t>Bintaro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Xchange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48593" name="Rectangle 4"/>
          <p:cNvSpPr/>
          <p:nvPr/>
        </p:nvSpPr>
        <p:spPr>
          <a:xfrm>
            <a:off x="853111" y="2396947"/>
            <a:ext cx="6096000" cy="14296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</a:rPr>
              <a:t>Kategori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Lomba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· 5K: WNI + WNA (</a:t>
            </a:r>
            <a:r>
              <a:rPr lang="en-US" sz="2000" dirty="0" err="1">
                <a:solidFill>
                  <a:srgbClr val="000000"/>
                </a:solidFill>
              </a:rPr>
              <a:t>mempunyai</a:t>
            </a:r>
            <a:r>
              <a:rPr lang="en-US" sz="2000" dirty="0">
                <a:solidFill>
                  <a:srgbClr val="000000"/>
                </a:solidFill>
              </a:rPr>
              <a:t> KITAS)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· 10K: WNI + WNA (</a:t>
            </a:r>
            <a:r>
              <a:rPr lang="en-US" sz="2000" dirty="0" err="1">
                <a:solidFill>
                  <a:srgbClr val="000000"/>
                </a:solidFill>
              </a:rPr>
              <a:t>mempunyai</a:t>
            </a:r>
            <a:r>
              <a:rPr lang="en-US" sz="2000" dirty="0">
                <a:solidFill>
                  <a:srgbClr val="000000"/>
                </a:solidFill>
              </a:rPr>
              <a:t> KITAS)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Flowchart: Process 91"/>
          <p:cNvSpPr/>
          <p:nvPr/>
        </p:nvSpPr>
        <p:spPr>
          <a:xfrm>
            <a:off x="134817" y="190944"/>
            <a:ext cx="11780518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97158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81" y="351371"/>
            <a:ext cx="1325077" cy="712136"/>
          </a:xfrm>
          <a:prstGeom prst="rect">
            <a:avLst/>
          </a:prstGeom>
        </p:spPr>
      </p:pic>
      <p:sp>
        <p:nvSpPr>
          <p:cNvPr id="1048595" name="TextBox 3"/>
          <p:cNvSpPr txBox="1"/>
          <p:nvPr/>
        </p:nvSpPr>
        <p:spPr>
          <a:xfrm>
            <a:off x="2575775" y="592428"/>
            <a:ext cx="6709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Red World" panose="02000500000000000000" pitchFamily="2" charset="0"/>
              </a:rPr>
              <a:t>TARGET PESERTA</a:t>
            </a:r>
            <a:endParaRPr lang="en-US" sz="4400" dirty="0">
              <a:latin typeface="Red World" panose="02000500000000000000" pitchFamily="2" charset="0"/>
            </a:endParaRPr>
          </a:p>
        </p:txBody>
      </p:sp>
      <p:sp>
        <p:nvSpPr>
          <p:cNvPr id="1048596" name="Rectangle 2"/>
          <p:cNvSpPr/>
          <p:nvPr/>
        </p:nvSpPr>
        <p:spPr>
          <a:xfrm>
            <a:off x="813838" y="2256909"/>
            <a:ext cx="10233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Target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peserta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acara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sejumlah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2000 orang.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Target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utama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menjadi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peserta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acara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pelari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komunitas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masyarakat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tertarik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acara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Flowchart: Process 91"/>
          <p:cNvSpPr/>
          <p:nvPr/>
        </p:nvSpPr>
        <p:spPr>
          <a:xfrm>
            <a:off x="134817" y="190944"/>
            <a:ext cx="11780518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81" y="351371"/>
            <a:ext cx="1325077" cy="712136"/>
          </a:xfrm>
          <a:prstGeom prst="rect">
            <a:avLst/>
          </a:prstGeom>
        </p:spPr>
      </p:pic>
      <p:sp>
        <p:nvSpPr>
          <p:cNvPr id="1048598" name="TextBox 3"/>
          <p:cNvSpPr txBox="1"/>
          <p:nvPr/>
        </p:nvSpPr>
        <p:spPr>
          <a:xfrm>
            <a:off x="2575775" y="592428"/>
            <a:ext cx="6709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Red World" panose="02000500000000000000" pitchFamily="2" charset="0"/>
              </a:rPr>
              <a:t>LAYOUT RACE VILLAGE</a:t>
            </a:r>
            <a:endParaRPr lang="en-US" sz="4400" dirty="0">
              <a:latin typeface="Red World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19" y="1763353"/>
            <a:ext cx="6506188" cy="4600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931" y="1763353"/>
            <a:ext cx="3252399" cy="46000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Flowchart: Process 91"/>
          <p:cNvSpPr/>
          <p:nvPr/>
        </p:nvSpPr>
        <p:spPr>
          <a:xfrm>
            <a:off x="134817" y="190944"/>
            <a:ext cx="11780518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97160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81" y="351371"/>
            <a:ext cx="1325077" cy="712136"/>
          </a:xfrm>
          <a:prstGeom prst="rect">
            <a:avLst/>
          </a:prstGeom>
        </p:spPr>
      </p:pic>
      <p:sp>
        <p:nvSpPr>
          <p:cNvPr id="1048600" name="TextBox 3"/>
          <p:cNvSpPr txBox="1"/>
          <p:nvPr/>
        </p:nvSpPr>
        <p:spPr>
          <a:xfrm>
            <a:off x="2575775" y="592428"/>
            <a:ext cx="6709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Red World" panose="02000500000000000000" pitchFamily="2" charset="0"/>
              </a:rPr>
              <a:t>LAYOUT RUTE</a:t>
            </a:r>
            <a:endParaRPr lang="en-US" sz="4400" dirty="0">
              <a:latin typeface="Red World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732" y="1452146"/>
            <a:ext cx="8571978" cy="482173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Flowchart: Process 91"/>
          <p:cNvSpPr/>
          <p:nvPr/>
        </p:nvSpPr>
        <p:spPr>
          <a:xfrm>
            <a:off x="134817" y="190944"/>
            <a:ext cx="11780518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97161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81" y="351371"/>
            <a:ext cx="1325077" cy="712136"/>
          </a:xfrm>
          <a:prstGeom prst="rect">
            <a:avLst/>
          </a:prstGeom>
        </p:spPr>
      </p:pic>
      <p:sp>
        <p:nvSpPr>
          <p:cNvPr id="1048602" name="TextBox 3"/>
          <p:cNvSpPr txBox="1"/>
          <p:nvPr/>
        </p:nvSpPr>
        <p:spPr>
          <a:xfrm>
            <a:off x="2575775" y="592428"/>
            <a:ext cx="6709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Red World" panose="02000500000000000000" pitchFamily="2" charset="0"/>
              </a:rPr>
              <a:t>MARCOMM ACTIVITIES</a:t>
            </a:r>
            <a:endParaRPr lang="en-US" sz="4400" dirty="0">
              <a:latin typeface="Red World" panose="02000500000000000000" pitchFamily="2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534E5EA0-AB8C-4085-B94F-758F23888FEA}"/>
              </a:ext>
            </a:extLst>
          </p:cNvPr>
          <p:cNvSpPr txBox="1"/>
          <p:nvPr/>
        </p:nvSpPr>
        <p:spPr>
          <a:xfrm>
            <a:off x="1425272" y="2244507"/>
            <a:ext cx="527621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Community Gathering</a:t>
            </a:r>
            <a:r>
              <a:rPr lang="id-ID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Press Conference</a:t>
            </a:r>
            <a:r>
              <a:rPr lang="id-ID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at </a:t>
            </a:r>
            <a:r>
              <a:rPr lang="en-US" sz="2000" dirty="0" err="1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Funatique</a:t>
            </a:r>
            <a:r>
              <a:rPr lang="en-US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GBK</a:t>
            </a:r>
            <a:endParaRPr lang="id-ID" sz="2000" dirty="0" smtClean="0">
              <a:solidFill>
                <a:srgbClr val="0F0E0C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Pre Event </a:t>
            </a:r>
            <a:r>
              <a:rPr lang="en-US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 “</a:t>
            </a:r>
            <a:r>
              <a:rPr lang="en-US" sz="2000" dirty="0" err="1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Zumba</a:t>
            </a:r>
            <a:r>
              <a:rPr lang="en-US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”</a:t>
            </a:r>
            <a:r>
              <a:rPr lang="id-ID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 CFD Bintaro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Pre </a:t>
            </a:r>
            <a:r>
              <a:rPr lang="en-US" sz="2000" dirty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Event </a:t>
            </a:r>
            <a:r>
              <a:rPr lang="en-US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2“Night Run”</a:t>
            </a:r>
            <a:r>
              <a:rPr lang="id-ID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 GBK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Trial Track </a:t>
            </a:r>
            <a:r>
              <a:rPr lang="id-ID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at Bintaro Boulevard</a:t>
            </a:r>
            <a:endParaRPr lang="en-US" sz="2000" dirty="0">
              <a:solidFill>
                <a:srgbClr val="0F0E0C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>
              <a:lnSpc>
                <a:spcPts val="4480"/>
              </a:lnSpc>
            </a:pPr>
            <a:endParaRPr lang="en-US" sz="2800" dirty="0">
              <a:solidFill>
                <a:srgbClr val="0F0E0C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>
              <a:lnSpc>
                <a:spcPts val="4480"/>
              </a:lnSpc>
            </a:pPr>
            <a:endParaRPr lang="en-US" sz="2800" dirty="0">
              <a:solidFill>
                <a:srgbClr val="0F0E0C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534E5EA0-AB8C-4085-B94F-758F23888FEA}"/>
              </a:ext>
            </a:extLst>
          </p:cNvPr>
          <p:cNvSpPr txBox="1"/>
          <p:nvPr/>
        </p:nvSpPr>
        <p:spPr>
          <a:xfrm>
            <a:off x="7315531" y="2244507"/>
            <a:ext cx="527621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</a:t>
            </a:r>
            <a:r>
              <a:rPr lang="id-ID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OH Advertising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Media Partner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Community Partner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rgbClr val="0F0E0C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Influencer</a:t>
            </a:r>
            <a:endParaRPr lang="en-US" sz="2000" dirty="0">
              <a:solidFill>
                <a:srgbClr val="0F0E0C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>
              <a:lnSpc>
                <a:spcPts val="4480"/>
              </a:lnSpc>
            </a:pPr>
            <a:endParaRPr lang="en-US" sz="2800" dirty="0">
              <a:solidFill>
                <a:srgbClr val="0F0E0C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>
              <a:lnSpc>
                <a:spcPts val="4480"/>
              </a:lnSpc>
            </a:pPr>
            <a:endParaRPr lang="en-US" sz="2800" dirty="0">
              <a:solidFill>
                <a:srgbClr val="0F0E0C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8608" name="Title 1"/>
          <p:cNvSpPr>
            <a:spLocks noGrp="1"/>
          </p:cNvSpPr>
          <p:nvPr>
            <p:ph type="ctrTitle"/>
          </p:nvPr>
        </p:nvSpPr>
        <p:spPr>
          <a:xfrm>
            <a:off x="1801268" y="2738897"/>
            <a:ext cx="8589464" cy="8422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GB" sz="13800" b="1" spc="600" dirty="0">
                <a:solidFill>
                  <a:srgbClr val="65A6E1"/>
                </a:solidFill>
                <a:effectLst/>
                <a:latin typeface="Red World" panose="02000500000000000000" pitchFamily="2" charset="0"/>
                <a:ea typeface="Verdana" pitchFamily="34" charset="0"/>
              </a:rPr>
              <a:t>THANK YOU </a:t>
            </a:r>
            <a:endParaRPr lang="id-ID" sz="13800" b="1" spc="600" dirty="0">
              <a:solidFill>
                <a:srgbClr val="65A6E1"/>
              </a:solidFill>
              <a:effectLst/>
              <a:latin typeface="Red World" panose="02000500000000000000" pitchFamily="2" charset="0"/>
              <a:ea typeface="Verdana" pitchFamily="34" charset="0"/>
            </a:endParaRPr>
          </a:p>
        </p:txBody>
      </p:sp>
      <p:sp>
        <p:nvSpPr>
          <p:cNvPr id="1048609" name="Flowchart: Process 6"/>
          <p:cNvSpPr/>
          <p:nvPr/>
        </p:nvSpPr>
        <p:spPr>
          <a:xfrm>
            <a:off x="134817" y="190944"/>
            <a:ext cx="11780518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236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 Gothic Std B</vt:lpstr>
      <vt:lpstr>Arial</vt:lpstr>
      <vt:lpstr>Calibri</vt:lpstr>
      <vt:lpstr>Calibri Light</vt:lpstr>
      <vt:lpstr>Red World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 PUDJIADI</dc:creator>
  <cp:lastModifiedBy>arkanfaruqy@gmail.com</cp:lastModifiedBy>
  <cp:revision>17</cp:revision>
  <dcterms:created xsi:type="dcterms:W3CDTF">2018-07-30T22:24:55Z</dcterms:created>
  <dcterms:modified xsi:type="dcterms:W3CDTF">2020-06-07T15:25:38Z</dcterms:modified>
</cp:coreProperties>
</file>