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/>
    <p:restoredTop sz="94648"/>
  </p:normalViewPr>
  <p:slideViewPr>
    <p:cSldViewPr snapToGrid="0" snapToObjects="1">
      <p:cViewPr varScale="1">
        <p:scale>
          <a:sx n="116" d="100"/>
          <a:sy n="116" d="100"/>
        </p:scale>
        <p:origin x="18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3133EB-37D2-7B47-A73A-FCCAB1B97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844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9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6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2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27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8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5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9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1BCDC2-C0CD-834C-B507-962A01616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7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98726C-2262-9F4B-889B-8CA6732FE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8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FDF753-07FD-8045-B39C-937B1045C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9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44C9A-C48E-9C48-ACF7-56E975103D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1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1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7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67B8B-4BCE-0C45-9BE4-FE48A6E09A4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33B2-6D5E-5943-AE23-52070EA1F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6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9036-A140-C641-878C-18CA43B26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EVENT PLANNING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D1C079-3E12-8E4F-9C75-27E7EBCED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66984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667B-5634-7F40-8084-ABA1468E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ON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B0BD-A56A-CF44-8954-04898BF91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Integritas</a:t>
            </a:r>
            <a:endParaRPr lang="en-US" dirty="0"/>
          </a:p>
          <a:p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  <a:p>
            <a:r>
              <a:rPr lang="en-US" dirty="0" err="1"/>
              <a:t>Gigih</a:t>
            </a:r>
            <a:endParaRPr lang="en-US" dirty="0"/>
          </a:p>
          <a:p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endParaRPr lang="en-US" dirty="0"/>
          </a:p>
          <a:p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r>
              <a:rPr lang="en-US" dirty="0" err="1"/>
              <a:t>Komunikasi</a:t>
            </a:r>
            <a:endParaRPr lang="en-US" dirty="0"/>
          </a:p>
          <a:p>
            <a:r>
              <a:rPr lang="en-US" dirty="0" err="1"/>
              <a:t>Visi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BCC73D-D2C3-3440-857C-82E5451F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673CC-3C67-5140-9A83-2489709CE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F8A4C-16E9-B840-9578-7C868E5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EE0D3-CE4C-EC4A-B45D-A2D025825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Perencanaan</a:t>
            </a:r>
            <a:r>
              <a:rPr lang="en-US" dirty="0"/>
              <a:t> (Proposal)</a:t>
            </a:r>
          </a:p>
          <a:p>
            <a:pPr lvl="1"/>
            <a:r>
              <a:rPr lang="en-US" dirty="0" err="1"/>
              <a:t>Riset</a:t>
            </a:r>
            <a:endParaRPr lang="en-US" dirty="0"/>
          </a:p>
          <a:p>
            <a:pPr lvl="1"/>
            <a:r>
              <a:rPr lang="en-US" dirty="0"/>
              <a:t>Timeline</a:t>
            </a:r>
          </a:p>
          <a:p>
            <a:pPr lvl="1"/>
            <a:r>
              <a:rPr lang="en-US" dirty="0" err="1"/>
              <a:t>Anggaran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15B9C-2137-484E-9146-747FE0AE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F243F-A4FB-DE47-9631-14A30B666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acara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H </a:t>
            </a:r>
            <a:r>
              <a:rPr lang="en-US" dirty="0" err="1"/>
              <a:t>selesai</a:t>
            </a:r>
            <a:endParaRPr lang="en-US" dirty="0"/>
          </a:p>
          <a:p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kalian </a:t>
            </a:r>
            <a:r>
              <a:rPr lang="en-US" dirty="0" err="1"/>
              <a:t>bangun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lari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Cara </a:t>
            </a:r>
            <a:r>
              <a:rPr lang="en-US" dirty="0" err="1"/>
              <a:t>berkomunikasi</a:t>
            </a:r>
            <a:endParaRPr lang="en-US" dirty="0"/>
          </a:p>
          <a:p>
            <a:pPr lvl="1"/>
            <a:r>
              <a:rPr lang="en-US" dirty="0" err="1"/>
              <a:t>Perasa</a:t>
            </a:r>
            <a:r>
              <a:rPr lang="en-US" dirty="0"/>
              <a:t> (touch, smell, taste)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indra</a:t>
            </a:r>
            <a:r>
              <a:rPr lang="en-US" dirty="0"/>
              <a:t> </a:t>
            </a:r>
            <a:r>
              <a:rPr lang="en-US" dirty="0" err="1"/>
              <a:t>perasa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event </a:t>
            </a:r>
            <a:r>
              <a:rPr lang="en-US" dirty="0" err="1"/>
              <a:t>kita</a:t>
            </a:r>
            <a:endParaRPr lang="en-US" dirty="0"/>
          </a:p>
          <a:p>
            <a:pPr lvl="2"/>
            <a:r>
              <a:rPr lang="en-US" dirty="0"/>
              <a:t>Buat kata </a:t>
            </a:r>
            <a:r>
              <a:rPr lang="en-US" dirty="0" err="1"/>
              <a:t>kunci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7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2CBD-004F-A84B-864D-3240EB42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EVENT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76838-81A5-2345-8B83-8D94FAEF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5244"/>
            <a:ext cx="7886700" cy="521097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Pahami</a:t>
            </a:r>
            <a:r>
              <a:rPr lang="en-US" dirty="0"/>
              <a:t> layout</a:t>
            </a:r>
          </a:p>
          <a:p>
            <a:pPr lvl="1"/>
            <a:r>
              <a:rPr lang="en-US" dirty="0"/>
              <a:t>Area (entrance, main area)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Dekor</a:t>
            </a:r>
            <a:endParaRPr lang="en-US" dirty="0"/>
          </a:p>
          <a:p>
            <a:pPr lvl="1"/>
            <a:r>
              <a:rPr lang="en-US" dirty="0"/>
              <a:t>What will the venue (site, building) allow in terms of interior/exterior </a:t>
            </a:r>
            <a:r>
              <a:rPr lang="en-US" dirty="0" err="1"/>
              <a:t>décor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What are the policies regarding installation? What are the policies or laws of the local </a:t>
            </a:r>
          </a:p>
          <a:p>
            <a:pPr lvl="1"/>
            <a:r>
              <a:rPr lang="en-US" dirty="0"/>
              <a:t>municipality regarding decorating materials? </a:t>
            </a:r>
          </a:p>
          <a:p>
            <a:pPr lvl="1"/>
            <a:r>
              <a:rPr lang="en-US" dirty="0"/>
              <a:t>What is the purpose of the </a:t>
            </a:r>
            <a:r>
              <a:rPr lang="en-US" dirty="0" err="1"/>
              <a:t>décor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Are you conveying a specific theme? </a:t>
            </a:r>
          </a:p>
          <a:p>
            <a:pPr lvl="1"/>
            <a:r>
              <a:rPr lang="en-US" dirty="0"/>
              <a:t>Is there a specific message? </a:t>
            </a:r>
          </a:p>
          <a:p>
            <a:pPr lvl="1"/>
            <a:r>
              <a:rPr lang="en-US" dirty="0"/>
              <a:t>What period or style are you attempting to represent? </a:t>
            </a:r>
          </a:p>
          <a:p>
            <a:pPr lvl="1"/>
            <a:r>
              <a:rPr lang="en-US" dirty="0"/>
              <a:t>What are the demographics and psychographics of your attendees? </a:t>
            </a:r>
          </a:p>
          <a:p>
            <a:pPr lvl="1"/>
            <a:r>
              <a:rPr lang="en-US" dirty="0"/>
              <a:t>Are they spectators or participants? </a:t>
            </a:r>
          </a:p>
          <a:p>
            <a:pPr lvl="1"/>
            <a:r>
              <a:rPr lang="en-US" dirty="0"/>
              <a:t>What are the budgetary guidelines for the </a:t>
            </a:r>
            <a:r>
              <a:rPr lang="en-US" dirty="0" err="1"/>
              <a:t>décor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How long will it be in use?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E9D9-DBC0-DD45-A628-72FE94D4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EVENT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CC640-007F-F343-A328-E02012CFE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Instalasi</a:t>
            </a:r>
            <a:endParaRPr lang="en-US" dirty="0"/>
          </a:p>
          <a:p>
            <a:r>
              <a:rPr lang="en-US" dirty="0"/>
              <a:t>Video/ Video </a:t>
            </a:r>
            <a:r>
              <a:rPr lang="en-US" dirty="0" err="1"/>
              <a:t>Maping</a:t>
            </a:r>
            <a:endParaRPr lang="en-US" dirty="0"/>
          </a:p>
          <a:p>
            <a:r>
              <a:rPr lang="en-US" dirty="0"/>
              <a:t>Parade and Float Design</a:t>
            </a:r>
          </a:p>
          <a:p>
            <a:r>
              <a:rPr lang="en-US" dirty="0" err="1"/>
              <a:t>Bunga</a:t>
            </a:r>
            <a:endParaRPr lang="en-US" dirty="0"/>
          </a:p>
          <a:p>
            <a:r>
              <a:rPr lang="en-US" dirty="0" err="1"/>
              <a:t>Balon</a:t>
            </a:r>
            <a:endParaRPr lang="en-US" dirty="0"/>
          </a:p>
          <a:p>
            <a:r>
              <a:rPr lang="en-US" dirty="0"/>
              <a:t>Tenda (AC + Flooring)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929C-EA13-B842-84F5-185A3C56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AUDIENS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D1DF-1754-9544-AC7E-E0153AD17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Riset</a:t>
            </a:r>
            <a:endParaRPr lang="en-US" dirty="0"/>
          </a:p>
          <a:p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event</a:t>
            </a:r>
          </a:p>
          <a:p>
            <a:r>
              <a:rPr lang="en-US" dirty="0"/>
              <a:t>Survey </a:t>
            </a:r>
            <a:r>
              <a:rPr lang="en-US" dirty="0" err="1"/>
              <a:t>lokasi</a:t>
            </a:r>
            <a:r>
              <a:rPr lang="en-US" dirty="0"/>
              <a:t> acara/ vendor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audiens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9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4313-7913-164C-9A01-DE229A1C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743F-F6CC-BD46-AE11-64FEFAF6C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acara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lari</a:t>
            </a:r>
            <a:r>
              <a:rPr lang="en-US" dirty="0"/>
              <a:t>)</a:t>
            </a:r>
          </a:p>
          <a:p>
            <a:r>
              <a:rPr lang="en-US" dirty="0" err="1"/>
              <a:t>Tranportasi</a:t>
            </a:r>
            <a:endParaRPr lang="en-US" dirty="0"/>
          </a:p>
          <a:p>
            <a:r>
              <a:rPr lang="en-US" dirty="0" err="1"/>
              <a:t>Parkir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614C-3EFF-1B44-B133-D2551287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EFFECTIVELY MANAGE THE EVENT ENVIRONMENT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2A61-6D40-3F41-B9B9-0B3654825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Layout race village (race central)</a:t>
            </a:r>
          </a:p>
          <a:p>
            <a:r>
              <a:rPr lang="en-US" dirty="0"/>
              <a:t>Flow &amp; Signage</a:t>
            </a:r>
          </a:p>
          <a:p>
            <a:r>
              <a:rPr lang="en-US" dirty="0"/>
              <a:t>Track </a:t>
            </a:r>
            <a:r>
              <a:rPr lang="en-US" dirty="0" err="1"/>
              <a:t>lari</a:t>
            </a:r>
            <a:endParaRPr lang="en-US" dirty="0"/>
          </a:p>
          <a:p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0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F3AD-722C-244C-8E3E-8089AF9C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B6F2-EBFF-0D44-8504-6F9FF709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SDM</a:t>
            </a:r>
          </a:p>
          <a:p>
            <a:r>
              <a:rPr lang="en-US" dirty="0" err="1"/>
              <a:t>Perencanaan</a:t>
            </a:r>
            <a:r>
              <a:rPr lang="en-US" dirty="0"/>
              <a:t>/ </a:t>
            </a:r>
            <a:r>
              <a:rPr lang="en-US" dirty="0" err="1"/>
              <a:t>Kordinasi</a:t>
            </a:r>
            <a:r>
              <a:rPr lang="en-US" dirty="0"/>
              <a:t> (</a:t>
            </a:r>
            <a:r>
              <a:rPr lang="en-US" dirty="0" err="1"/>
              <a:t>Tema</a:t>
            </a:r>
            <a:r>
              <a:rPr lang="en-US" dirty="0"/>
              <a:t>, </a:t>
            </a:r>
            <a:r>
              <a:rPr lang="en-US" dirty="0" err="1"/>
              <a:t>Konten</a:t>
            </a:r>
            <a:r>
              <a:rPr lang="en-US" dirty="0"/>
              <a:t>, </a:t>
            </a:r>
            <a:r>
              <a:rPr lang="en-US" dirty="0" err="1"/>
              <a:t>Dekor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r>
              <a:rPr lang="en-US" dirty="0" err="1"/>
              <a:t>Pengecekan</a:t>
            </a:r>
            <a:r>
              <a:rPr lang="en-US" dirty="0"/>
              <a:t>/ </a:t>
            </a:r>
            <a:r>
              <a:rPr lang="en-US" dirty="0" err="1"/>
              <a:t>Antisipasi</a:t>
            </a:r>
            <a:r>
              <a:rPr lang="en-US" dirty="0"/>
              <a:t> </a:t>
            </a:r>
            <a:r>
              <a:rPr lang="en-US" dirty="0" err="1"/>
              <a:t>Krisis</a:t>
            </a:r>
            <a:endParaRPr lang="en-US" dirty="0"/>
          </a:p>
          <a:p>
            <a:r>
              <a:rPr lang="en-US" dirty="0" err="1"/>
              <a:t>Waktu</a:t>
            </a:r>
            <a:r>
              <a:rPr lang="en-US" dirty="0"/>
              <a:t>/ Timeline</a:t>
            </a:r>
          </a:p>
        </p:txBody>
      </p:sp>
    </p:spTree>
    <p:extLst>
      <p:ext uri="{BB962C8B-B14F-4D97-AF65-F5344CB8AC3E}">
        <p14:creationId xmlns:p14="http://schemas.microsoft.com/office/powerpoint/2010/main" val="317806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287</Words>
  <Application>Microsoft Macintosh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Bebas</vt:lpstr>
      <vt:lpstr>Calibri</vt:lpstr>
      <vt:lpstr>Calibri Light</vt:lpstr>
      <vt:lpstr>Office Theme</vt:lpstr>
      <vt:lpstr>EVENT PLANNING 2</vt:lpstr>
      <vt:lpstr>EVENT ADMINISTRATION</vt:lpstr>
      <vt:lpstr>EVENT ENVIRONMENT</vt:lpstr>
      <vt:lpstr>MANAGE EVENT ENVIRONMENT</vt:lpstr>
      <vt:lpstr>MANAGE EVENT ENVIRONMENT</vt:lpstr>
      <vt:lpstr>AUDIENS NEEDS</vt:lpstr>
      <vt:lpstr>SECURING THE ENVIRONMENT</vt:lpstr>
      <vt:lpstr>EFFECTIVELY MANAGE THE EVENT ENVIRONMENT</vt:lpstr>
      <vt:lpstr>EVENT PLANNING</vt:lpstr>
      <vt:lpstr>LEADERSHIP ON EVENT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PLANNING 2</dc:title>
  <dc:creator>Microsoft Office User</dc:creator>
  <cp:lastModifiedBy>Microsoft Office User</cp:lastModifiedBy>
  <cp:revision>7</cp:revision>
  <dcterms:created xsi:type="dcterms:W3CDTF">2019-02-24T13:56:41Z</dcterms:created>
  <dcterms:modified xsi:type="dcterms:W3CDTF">2019-03-04T04:28:41Z</dcterms:modified>
</cp:coreProperties>
</file>