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1"/>
    <p:restoredTop sz="93692"/>
  </p:normalViewPr>
  <p:slideViewPr>
    <p:cSldViewPr snapToGrid="0" snapToObjects="1">
      <p:cViewPr varScale="1">
        <p:scale>
          <a:sx n="121" d="100"/>
          <a:sy n="121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EA30F-FF9D-EE4F-BF5B-726FDC258083}" type="doc">
      <dgm:prSet loTypeId="urn:microsoft.com/office/officeart/2005/8/layout/defaul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8FC01-9597-8B49-B623-B9D87FF10164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613782F4-45AE-B448-8773-EA8DF1D80526}" type="parTrans" cxnId="{037AC349-6D4F-ED4B-94C7-44AD84E6BE2B}">
      <dgm:prSet/>
      <dgm:spPr/>
      <dgm:t>
        <a:bodyPr/>
        <a:lstStyle/>
        <a:p>
          <a:endParaRPr lang="en-US"/>
        </a:p>
      </dgm:t>
    </dgm:pt>
    <dgm:pt modelId="{A1E1ED1C-FE5F-6843-9B94-CE5B3927AD7C}" type="sibTrans" cxnId="{037AC349-6D4F-ED4B-94C7-44AD84E6BE2B}">
      <dgm:prSet/>
      <dgm:spPr/>
      <dgm:t>
        <a:bodyPr/>
        <a:lstStyle/>
        <a:p>
          <a:endParaRPr lang="en-US"/>
        </a:p>
      </dgm:t>
    </dgm:pt>
    <dgm:pt modelId="{5BC5E402-2B3D-0F43-913F-FDE3FF9BDC01}">
      <dgm:prSet phldrT="[Text]"/>
      <dgm:spPr/>
      <dgm:t>
        <a:bodyPr/>
        <a:lstStyle/>
        <a:p>
          <a:r>
            <a:rPr lang="en-US" dirty="0"/>
            <a:t>Human</a:t>
          </a:r>
        </a:p>
      </dgm:t>
    </dgm:pt>
    <dgm:pt modelId="{82B2ACF0-13A6-F34B-A92E-5040DCEE09F3}" type="parTrans" cxnId="{D62513B2-B1C2-7643-9AB4-CD75FAD71CB3}">
      <dgm:prSet/>
      <dgm:spPr/>
      <dgm:t>
        <a:bodyPr/>
        <a:lstStyle/>
        <a:p>
          <a:endParaRPr lang="en-US"/>
        </a:p>
      </dgm:t>
    </dgm:pt>
    <dgm:pt modelId="{C7BCE554-FA07-5F48-9688-52F40CCE1C6B}" type="sibTrans" cxnId="{D62513B2-B1C2-7643-9AB4-CD75FAD71CB3}">
      <dgm:prSet/>
      <dgm:spPr/>
      <dgm:t>
        <a:bodyPr/>
        <a:lstStyle/>
        <a:p>
          <a:endParaRPr lang="en-US"/>
        </a:p>
      </dgm:t>
    </dgm:pt>
    <dgm:pt modelId="{82830CD0-BBB9-B24F-859F-5F349114AF82}">
      <dgm:prSet phldrT="[Text]"/>
      <dgm:spPr/>
      <dgm:t>
        <a:bodyPr/>
        <a:lstStyle/>
        <a:p>
          <a:r>
            <a:rPr lang="en-US" dirty="0"/>
            <a:t>Politic</a:t>
          </a:r>
        </a:p>
      </dgm:t>
    </dgm:pt>
    <dgm:pt modelId="{2C601543-234C-C347-B9B3-0D0D3D0D8AA6}" type="parTrans" cxnId="{7034EA41-AD5A-1A41-8055-41133CCB2F23}">
      <dgm:prSet/>
      <dgm:spPr/>
      <dgm:t>
        <a:bodyPr/>
        <a:lstStyle/>
        <a:p>
          <a:endParaRPr lang="en-US"/>
        </a:p>
      </dgm:t>
    </dgm:pt>
    <dgm:pt modelId="{88F6AD45-1FE7-D442-A1AB-E13F081A5753}" type="sibTrans" cxnId="{7034EA41-AD5A-1A41-8055-41133CCB2F23}">
      <dgm:prSet/>
      <dgm:spPr/>
      <dgm:t>
        <a:bodyPr/>
        <a:lstStyle/>
        <a:p>
          <a:endParaRPr lang="en-US"/>
        </a:p>
      </dgm:t>
    </dgm:pt>
    <dgm:pt modelId="{5501D4F6-3DFA-904E-B842-8D29EDD82464}" type="pres">
      <dgm:prSet presAssocID="{AA2EA30F-FF9D-EE4F-BF5B-726FDC258083}" presName="diagram" presStyleCnt="0">
        <dgm:presLayoutVars>
          <dgm:dir/>
          <dgm:resizeHandles val="exact"/>
        </dgm:presLayoutVars>
      </dgm:prSet>
      <dgm:spPr/>
    </dgm:pt>
    <dgm:pt modelId="{C5A6EE4B-CED5-3743-9EFB-E4D72263A750}" type="pres">
      <dgm:prSet presAssocID="{2B08FC01-9597-8B49-B623-B9D87FF10164}" presName="node" presStyleLbl="node1" presStyleIdx="0" presStyleCnt="3">
        <dgm:presLayoutVars>
          <dgm:bulletEnabled val="1"/>
        </dgm:presLayoutVars>
      </dgm:prSet>
      <dgm:spPr/>
    </dgm:pt>
    <dgm:pt modelId="{264A4DA6-88AA-2B4F-A965-F6ABE6CDFD9D}" type="pres">
      <dgm:prSet presAssocID="{A1E1ED1C-FE5F-6843-9B94-CE5B3927AD7C}" presName="sibTrans" presStyleCnt="0"/>
      <dgm:spPr/>
    </dgm:pt>
    <dgm:pt modelId="{912FA51E-D159-9549-80A9-F529E7B95C65}" type="pres">
      <dgm:prSet presAssocID="{5BC5E402-2B3D-0F43-913F-FDE3FF9BDC01}" presName="node" presStyleLbl="node1" presStyleIdx="1" presStyleCnt="3">
        <dgm:presLayoutVars>
          <dgm:bulletEnabled val="1"/>
        </dgm:presLayoutVars>
      </dgm:prSet>
      <dgm:spPr/>
    </dgm:pt>
    <dgm:pt modelId="{D6917364-2AA3-2C48-ABD6-BD4F26166174}" type="pres">
      <dgm:prSet presAssocID="{C7BCE554-FA07-5F48-9688-52F40CCE1C6B}" presName="sibTrans" presStyleCnt="0"/>
      <dgm:spPr/>
    </dgm:pt>
    <dgm:pt modelId="{6FF843CD-B5DF-304C-BE90-23F399D86B3D}" type="pres">
      <dgm:prSet presAssocID="{82830CD0-BBB9-B24F-859F-5F349114AF82}" presName="node" presStyleLbl="node1" presStyleIdx="2" presStyleCnt="3">
        <dgm:presLayoutVars>
          <dgm:bulletEnabled val="1"/>
        </dgm:presLayoutVars>
      </dgm:prSet>
      <dgm:spPr/>
    </dgm:pt>
  </dgm:ptLst>
  <dgm:cxnLst>
    <dgm:cxn modelId="{7034EA41-AD5A-1A41-8055-41133CCB2F23}" srcId="{AA2EA30F-FF9D-EE4F-BF5B-726FDC258083}" destId="{82830CD0-BBB9-B24F-859F-5F349114AF82}" srcOrd="2" destOrd="0" parTransId="{2C601543-234C-C347-B9B3-0D0D3D0D8AA6}" sibTransId="{88F6AD45-1FE7-D442-A1AB-E13F081A5753}"/>
    <dgm:cxn modelId="{037AC349-6D4F-ED4B-94C7-44AD84E6BE2B}" srcId="{AA2EA30F-FF9D-EE4F-BF5B-726FDC258083}" destId="{2B08FC01-9597-8B49-B623-B9D87FF10164}" srcOrd="0" destOrd="0" parTransId="{613782F4-45AE-B448-8773-EA8DF1D80526}" sibTransId="{A1E1ED1C-FE5F-6843-9B94-CE5B3927AD7C}"/>
    <dgm:cxn modelId="{A369DD65-6EE1-B146-8DA0-596A1D6B9F72}" type="presOf" srcId="{5BC5E402-2B3D-0F43-913F-FDE3FF9BDC01}" destId="{912FA51E-D159-9549-80A9-F529E7B95C65}" srcOrd="0" destOrd="0" presId="urn:microsoft.com/office/officeart/2005/8/layout/default"/>
    <dgm:cxn modelId="{8DF03789-6800-B448-8000-7288E0A19036}" type="presOf" srcId="{AA2EA30F-FF9D-EE4F-BF5B-726FDC258083}" destId="{5501D4F6-3DFA-904E-B842-8D29EDD82464}" srcOrd="0" destOrd="0" presId="urn:microsoft.com/office/officeart/2005/8/layout/default"/>
    <dgm:cxn modelId="{8D5EAEB0-09BD-FD46-BD5C-B4A8694D3558}" type="presOf" srcId="{2B08FC01-9597-8B49-B623-B9D87FF10164}" destId="{C5A6EE4B-CED5-3743-9EFB-E4D72263A750}" srcOrd="0" destOrd="0" presId="urn:microsoft.com/office/officeart/2005/8/layout/default"/>
    <dgm:cxn modelId="{D62513B2-B1C2-7643-9AB4-CD75FAD71CB3}" srcId="{AA2EA30F-FF9D-EE4F-BF5B-726FDC258083}" destId="{5BC5E402-2B3D-0F43-913F-FDE3FF9BDC01}" srcOrd="1" destOrd="0" parTransId="{82B2ACF0-13A6-F34B-A92E-5040DCEE09F3}" sibTransId="{C7BCE554-FA07-5F48-9688-52F40CCE1C6B}"/>
    <dgm:cxn modelId="{E7B901D9-70B2-1848-815D-6CF356EFD18C}" type="presOf" srcId="{82830CD0-BBB9-B24F-859F-5F349114AF82}" destId="{6FF843CD-B5DF-304C-BE90-23F399D86B3D}" srcOrd="0" destOrd="0" presId="urn:microsoft.com/office/officeart/2005/8/layout/default"/>
    <dgm:cxn modelId="{9D51AD32-FE90-6345-A3DA-0F763CC3B144}" type="presParOf" srcId="{5501D4F6-3DFA-904E-B842-8D29EDD82464}" destId="{C5A6EE4B-CED5-3743-9EFB-E4D72263A750}" srcOrd="0" destOrd="0" presId="urn:microsoft.com/office/officeart/2005/8/layout/default"/>
    <dgm:cxn modelId="{5BADC1E0-4C18-CE4D-BFC5-E0FBAC4C47D9}" type="presParOf" srcId="{5501D4F6-3DFA-904E-B842-8D29EDD82464}" destId="{264A4DA6-88AA-2B4F-A965-F6ABE6CDFD9D}" srcOrd="1" destOrd="0" presId="urn:microsoft.com/office/officeart/2005/8/layout/default"/>
    <dgm:cxn modelId="{C51DFD5D-8189-464C-97F1-EDD2F0F3FAB8}" type="presParOf" srcId="{5501D4F6-3DFA-904E-B842-8D29EDD82464}" destId="{912FA51E-D159-9549-80A9-F529E7B95C65}" srcOrd="2" destOrd="0" presId="urn:microsoft.com/office/officeart/2005/8/layout/default"/>
    <dgm:cxn modelId="{6E894DC8-0E5B-B349-B4A7-3F8C1E06E83E}" type="presParOf" srcId="{5501D4F6-3DFA-904E-B842-8D29EDD82464}" destId="{D6917364-2AA3-2C48-ABD6-BD4F26166174}" srcOrd="3" destOrd="0" presId="urn:microsoft.com/office/officeart/2005/8/layout/default"/>
    <dgm:cxn modelId="{7B67AEA2-F810-4F4C-834D-E40837C2837C}" type="presParOf" srcId="{5501D4F6-3DFA-904E-B842-8D29EDD82464}" destId="{6FF843CD-B5DF-304C-BE90-23F399D86B3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E5EDB-B2D4-1049-98EE-FF711AFD5154}" type="doc">
      <dgm:prSet loTypeId="urn:microsoft.com/office/officeart/2009/layout/CircleArrowProcess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B64B65-1F50-EA42-8CB9-12F33C2BF15F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4A1750CA-1821-204C-8A92-E9BEB4950B07}" type="parTrans" cxnId="{3C1DE7EB-013F-5742-90C6-1CEC583C66E1}">
      <dgm:prSet/>
      <dgm:spPr/>
      <dgm:t>
        <a:bodyPr/>
        <a:lstStyle/>
        <a:p>
          <a:endParaRPr lang="en-US"/>
        </a:p>
      </dgm:t>
    </dgm:pt>
    <dgm:pt modelId="{F042EAAD-AEA6-DE4E-B55A-9182A80CEAF8}" type="sibTrans" cxnId="{3C1DE7EB-013F-5742-90C6-1CEC583C66E1}">
      <dgm:prSet/>
      <dgm:spPr/>
      <dgm:t>
        <a:bodyPr/>
        <a:lstStyle/>
        <a:p>
          <a:endParaRPr lang="en-US"/>
        </a:p>
      </dgm:t>
    </dgm:pt>
    <dgm:pt modelId="{81518968-75FA-214C-AE0F-BC8BDFA59917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A37DB8C7-7CA4-D140-8D8C-0B7B47B8D3EA}" type="parTrans" cxnId="{09B68FAD-4D7D-A344-AF6E-443B23ECED00}">
      <dgm:prSet/>
      <dgm:spPr/>
      <dgm:t>
        <a:bodyPr/>
        <a:lstStyle/>
        <a:p>
          <a:endParaRPr lang="en-US"/>
        </a:p>
      </dgm:t>
    </dgm:pt>
    <dgm:pt modelId="{30BBF100-572C-654F-AD98-1CFC7AA8B698}" type="sibTrans" cxnId="{09B68FAD-4D7D-A344-AF6E-443B23ECED00}">
      <dgm:prSet/>
      <dgm:spPr/>
      <dgm:t>
        <a:bodyPr/>
        <a:lstStyle/>
        <a:p>
          <a:endParaRPr lang="en-US"/>
        </a:p>
      </dgm:t>
    </dgm:pt>
    <dgm:pt modelId="{DF5C150E-3EEC-4A44-A6D8-2994730D0337}">
      <dgm:prSet phldrT="[Text]"/>
      <dgm:spPr/>
      <dgm:t>
        <a:bodyPr/>
        <a:lstStyle/>
        <a:p>
          <a:r>
            <a:rPr lang="en-US" dirty="0"/>
            <a:t>Leader/ Ass. Leader</a:t>
          </a:r>
        </a:p>
      </dgm:t>
    </dgm:pt>
    <dgm:pt modelId="{193B5F61-53BF-914D-B70B-029061805B3B}" type="parTrans" cxnId="{89A05D7A-DF66-7344-AFB1-02CA5D136BCE}">
      <dgm:prSet/>
      <dgm:spPr/>
      <dgm:t>
        <a:bodyPr/>
        <a:lstStyle/>
        <a:p>
          <a:endParaRPr lang="en-US"/>
        </a:p>
      </dgm:t>
    </dgm:pt>
    <dgm:pt modelId="{DDA4E65B-30C6-C74A-836F-F2ADB47672E4}" type="sibTrans" cxnId="{89A05D7A-DF66-7344-AFB1-02CA5D136BCE}">
      <dgm:prSet/>
      <dgm:spPr/>
      <dgm:t>
        <a:bodyPr/>
        <a:lstStyle/>
        <a:p>
          <a:endParaRPr lang="en-US"/>
        </a:p>
      </dgm:t>
    </dgm:pt>
    <dgm:pt modelId="{C9542341-24D1-C442-BA2F-B087FBBFA019}">
      <dgm:prSet phldrT="[Text]"/>
      <dgm:spPr/>
      <dgm:t>
        <a:bodyPr/>
        <a:lstStyle/>
        <a:p>
          <a:r>
            <a:rPr lang="en-US" dirty="0"/>
            <a:t>Ass. GM</a:t>
          </a:r>
        </a:p>
      </dgm:t>
    </dgm:pt>
    <dgm:pt modelId="{A1BEDE3D-723C-2044-A18B-B8148B6EBDC6}" type="parTrans" cxnId="{3C8BA28F-8270-A641-8161-3AC2C4C36797}">
      <dgm:prSet/>
      <dgm:spPr/>
      <dgm:t>
        <a:bodyPr/>
        <a:lstStyle/>
        <a:p>
          <a:endParaRPr lang="en-US"/>
        </a:p>
      </dgm:t>
    </dgm:pt>
    <dgm:pt modelId="{03A62FB4-C748-8A42-A906-A608CA6AE988}" type="sibTrans" cxnId="{3C8BA28F-8270-A641-8161-3AC2C4C36797}">
      <dgm:prSet/>
      <dgm:spPr/>
      <dgm:t>
        <a:bodyPr/>
        <a:lstStyle/>
        <a:p>
          <a:endParaRPr lang="en-US"/>
        </a:p>
      </dgm:t>
    </dgm:pt>
    <dgm:pt modelId="{2A789C54-9941-994A-81F9-A2A58AED11D2}">
      <dgm:prSet phldrT="[Text]"/>
      <dgm:spPr/>
      <dgm:t>
        <a:bodyPr/>
        <a:lstStyle/>
        <a:p>
          <a:r>
            <a:rPr lang="en-US" dirty="0"/>
            <a:t>GM</a:t>
          </a:r>
        </a:p>
      </dgm:t>
    </dgm:pt>
    <dgm:pt modelId="{D0784122-AF24-D846-B69C-F3F734F12BDD}" type="parTrans" cxnId="{5BD22F92-C0AA-6B41-87CE-1155BC13C302}">
      <dgm:prSet/>
      <dgm:spPr/>
      <dgm:t>
        <a:bodyPr/>
        <a:lstStyle/>
        <a:p>
          <a:endParaRPr lang="en-US"/>
        </a:p>
      </dgm:t>
    </dgm:pt>
    <dgm:pt modelId="{28912823-A7EF-D245-AE82-B1E510DA7656}" type="sibTrans" cxnId="{5BD22F92-C0AA-6B41-87CE-1155BC13C302}">
      <dgm:prSet/>
      <dgm:spPr/>
      <dgm:t>
        <a:bodyPr/>
        <a:lstStyle/>
        <a:p>
          <a:endParaRPr lang="en-US"/>
        </a:p>
      </dgm:t>
    </dgm:pt>
    <dgm:pt modelId="{F7AD3796-D4FA-5747-97DB-94BB0F2C3A5D}" type="pres">
      <dgm:prSet presAssocID="{E46E5EDB-B2D4-1049-98EE-FF711AFD51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FF27A5-A57B-E64C-9D02-0524071A5B45}" type="pres">
      <dgm:prSet presAssocID="{3EB64B65-1F50-EA42-8CB9-12F33C2BF15F}" presName="Accent1" presStyleCnt="0"/>
      <dgm:spPr/>
    </dgm:pt>
    <dgm:pt modelId="{A981B386-0DB8-6C49-90A3-9194E06F3E04}" type="pres">
      <dgm:prSet presAssocID="{3EB64B65-1F50-EA42-8CB9-12F33C2BF15F}" presName="Accent" presStyleLbl="node1" presStyleIdx="0" presStyleCnt="5"/>
      <dgm:spPr/>
    </dgm:pt>
    <dgm:pt modelId="{F72AED77-D495-7349-A342-C39700F6619D}" type="pres">
      <dgm:prSet presAssocID="{3EB64B65-1F50-EA42-8CB9-12F33C2BF15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9768C2A6-8F03-9748-B92E-C35956AE8568}" type="pres">
      <dgm:prSet presAssocID="{81518968-75FA-214C-AE0F-BC8BDFA59917}" presName="Accent2" presStyleCnt="0"/>
      <dgm:spPr/>
    </dgm:pt>
    <dgm:pt modelId="{9C474C10-D224-F443-A114-18D986AE7DD2}" type="pres">
      <dgm:prSet presAssocID="{81518968-75FA-214C-AE0F-BC8BDFA59917}" presName="Accent" presStyleLbl="node1" presStyleIdx="1" presStyleCnt="5"/>
      <dgm:spPr/>
    </dgm:pt>
    <dgm:pt modelId="{4D75521E-E8CE-2A44-BDA0-00AC99A26604}" type="pres">
      <dgm:prSet presAssocID="{81518968-75FA-214C-AE0F-BC8BDFA59917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79CE952D-EB2A-5F43-8820-95C8A9B6EC0E}" type="pres">
      <dgm:prSet presAssocID="{DF5C150E-3EEC-4A44-A6D8-2994730D0337}" presName="Accent3" presStyleCnt="0"/>
      <dgm:spPr/>
    </dgm:pt>
    <dgm:pt modelId="{B810D787-0C02-AB48-B093-0F485835B0AB}" type="pres">
      <dgm:prSet presAssocID="{DF5C150E-3EEC-4A44-A6D8-2994730D0337}" presName="Accent" presStyleLbl="node1" presStyleIdx="2" presStyleCnt="5"/>
      <dgm:spPr/>
    </dgm:pt>
    <dgm:pt modelId="{FCB4A9D7-3891-E346-A82C-5E06A54154F8}" type="pres">
      <dgm:prSet presAssocID="{DF5C150E-3EEC-4A44-A6D8-2994730D0337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38B22D98-FA21-1A46-9B38-E1CCD5D71E8C}" type="pres">
      <dgm:prSet presAssocID="{C9542341-24D1-C442-BA2F-B087FBBFA019}" presName="Accent4" presStyleCnt="0"/>
      <dgm:spPr/>
    </dgm:pt>
    <dgm:pt modelId="{314F8EC3-6A6D-754E-A6FF-C0A0A4778485}" type="pres">
      <dgm:prSet presAssocID="{C9542341-24D1-C442-BA2F-B087FBBFA019}" presName="Accent" presStyleLbl="node1" presStyleIdx="3" presStyleCnt="5"/>
      <dgm:spPr/>
    </dgm:pt>
    <dgm:pt modelId="{5D58CF4F-533B-7845-9123-B8A062293275}" type="pres">
      <dgm:prSet presAssocID="{C9542341-24D1-C442-BA2F-B087FBBFA019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60AFF72-06D7-7345-8F7D-8660D610642E}" type="pres">
      <dgm:prSet presAssocID="{2A789C54-9941-994A-81F9-A2A58AED11D2}" presName="Accent5" presStyleCnt="0"/>
      <dgm:spPr/>
    </dgm:pt>
    <dgm:pt modelId="{13AADB21-9553-CD44-9620-04163CA0C87E}" type="pres">
      <dgm:prSet presAssocID="{2A789C54-9941-994A-81F9-A2A58AED11D2}" presName="Accent" presStyleLbl="node1" presStyleIdx="4" presStyleCnt="5"/>
      <dgm:spPr/>
    </dgm:pt>
    <dgm:pt modelId="{65940F0E-82CA-7141-ABCB-17742C9DA77E}" type="pres">
      <dgm:prSet presAssocID="{2A789C54-9941-994A-81F9-A2A58AED11D2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5189A82A-600E-A543-8032-8DC93600A723}" type="presOf" srcId="{C9542341-24D1-C442-BA2F-B087FBBFA019}" destId="{5D58CF4F-533B-7845-9123-B8A062293275}" srcOrd="0" destOrd="0" presId="urn:microsoft.com/office/officeart/2009/layout/CircleArrowProcess"/>
    <dgm:cxn modelId="{3C35FF2E-490B-C849-AAAB-E2198C1ECFF1}" type="presOf" srcId="{2A789C54-9941-994A-81F9-A2A58AED11D2}" destId="{65940F0E-82CA-7141-ABCB-17742C9DA77E}" srcOrd="0" destOrd="0" presId="urn:microsoft.com/office/officeart/2009/layout/CircleArrowProcess"/>
    <dgm:cxn modelId="{C1ED3D3F-DD39-7548-BCB6-743A981A9D4C}" type="presOf" srcId="{DF5C150E-3EEC-4A44-A6D8-2994730D0337}" destId="{FCB4A9D7-3891-E346-A82C-5E06A54154F8}" srcOrd="0" destOrd="0" presId="urn:microsoft.com/office/officeart/2009/layout/CircleArrowProcess"/>
    <dgm:cxn modelId="{89A05D7A-DF66-7344-AFB1-02CA5D136BCE}" srcId="{E46E5EDB-B2D4-1049-98EE-FF711AFD5154}" destId="{DF5C150E-3EEC-4A44-A6D8-2994730D0337}" srcOrd="2" destOrd="0" parTransId="{193B5F61-53BF-914D-B70B-029061805B3B}" sibTransId="{DDA4E65B-30C6-C74A-836F-F2ADB47672E4}"/>
    <dgm:cxn modelId="{8A42057E-F33B-0B45-8CB4-1FD9D702A43E}" type="presOf" srcId="{E46E5EDB-B2D4-1049-98EE-FF711AFD5154}" destId="{F7AD3796-D4FA-5747-97DB-94BB0F2C3A5D}" srcOrd="0" destOrd="0" presId="urn:microsoft.com/office/officeart/2009/layout/CircleArrowProcess"/>
    <dgm:cxn modelId="{3C8BA28F-8270-A641-8161-3AC2C4C36797}" srcId="{E46E5EDB-B2D4-1049-98EE-FF711AFD5154}" destId="{C9542341-24D1-C442-BA2F-B087FBBFA019}" srcOrd="3" destOrd="0" parTransId="{A1BEDE3D-723C-2044-A18B-B8148B6EBDC6}" sibTransId="{03A62FB4-C748-8A42-A906-A608CA6AE988}"/>
    <dgm:cxn modelId="{5BD22F92-C0AA-6B41-87CE-1155BC13C302}" srcId="{E46E5EDB-B2D4-1049-98EE-FF711AFD5154}" destId="{2A789C54-9941-994A-81F9-A2A58AED11D2}" srcOrd="4" destOrd="0" parTransId="{D0784122-AF24-D846-B69C-F3F734F12BDD}" sibTransId="{28912823-A7EF-D245-AE82-B1E510DA7656}"/>
    <dgm:cxn modelId="{09B68FAD-4D7D-A344-AF6E-443B23ECED00}" srcId="{E46E5EDB-B2D4-1049-98EE-FF711AFD5154}" destId="{81518968-75FA-214C-AE0F-BC8BDFA59917}" srcOrd="1" destOrd="0" parTransId="{A37DB8C7-7CA4-D140-8D8C-0B7B47B8D3EA}" sibTransId="{30BBF100-572C-654F-AD98-1CFC7AA8B698}"/>
    <dgm:cxn modelId="{3BEFA1CC-8BE3-2E43-8885-6EDD743200F9}" type="presOf" srcId="{81518968-75FA-214C-AE0F-BC8BDFA59917}" destId="{4D75521E-E8CE-2A44-BDA0-00AC99A26604}" srcOrd="0" destOrd="0" presId="urn:microsoft.com/office/officeart/2009/layout/CircleArrowProcess"/>
    <dgm:cxn modelId="{3C1DE7EB-013F-5742-90C6-1CEC583C66E1}" srcId="{E46E5EDB-B2D4-1049-98EE-FF711AFD5154}" destId="{3EB64B65-1F50-EA42-8CB9-12F33C2BF15F}" srcOrd="0" destOrd="0" parTransId="{4A1750CA-1821-204C-8A92-E9BEB4950B07}" sibTransId="{F042EAAD-AEA6-DE4E-B55A-9182A80CEAF8}"/>
    <dgm:cxn modelId="{596DB9ED-39A3-BC49-A6EA-F1702709414E}" type="presOf" srcId="{3EB64B65-1F50-EA42-8CB9-12F33C2BF15F}" destId="{F72AED77-D495-7349-A342-C39700F6619D}" srcOrd="0" destOrd="0" presId="urn:microsoft.com/office/officeart/2009/layout/CircleArrowProcess"/>
    <dgm:cxn modelId="{24A452D7-A4EE-7049-85BF-F523695F1DA1}" type="presParOf" srcId="{F7AD3796-D4FA-5747-97DB-94BB0F2C3A5D}" destId="{B1FF27A5-A57B-E64C-9D02-0524071A5B45}" srcOrd="0" destOrd="0" presId="urn:microsoft.com/office/officeart/2009/layout/CircleArrowProcess"/>
    <dgm:cxn modelId="{C177C312-8C48-794D-BC89-EA9D54F8B5E3}" type="presParOf" srcId="{B1FF27A5-A57B-E64C-9D02-0524071A5B45}" destId="{A981B386-0DB8-6C49-90A3-9194E06F3E04}" srcOrd="0" destOrd="0" presId="urn:microsoft.com/office/officeart/2009/layout/CircleArrowProcess"/>
    <dgm:cxn modelId="{95C1D8D0-C74E-1E45-BA38-FFF3EADB25CB}" type="presParOf" srcId="{F7AD3796-D4FA-5747-97DB-94BB0F2C3A5D}" destId="{F72AED77-D495-7349-A342-C39700F6619D}" srcOrd="1" destOrd="0" presId="urn:microsoft.com/office/officeart/2009/layout/CircleArrowProcess"/>
    <dgm:cxn modelId="{AA321463-6BDE-AB44-8DB8-1373F1F6D187}" type="presParOf" srcId="{F7AD3796-D4FA-5747-97DB-94BB0F2C3A5D}" destId="{9768C2A6-8F03-9748-B92E-C35956AE8568}" srcOrd="2" destOrd="0" presId="urn:microsoft.com/office/officeart/2009/layout/CircleArrowProcess"/>
    <dgm:cxn modelId="{74BC01F0-EAFF-E54B-949B-F637C944315B}" type="presParOf" srcId="{9768C2A6-8F03-9748-B92E-C35956AE8568}" destId="{9C474C10-D224-F443-A114-18D986AE7DD2}" srcOrd="0" destOrd="0" presId="urn:microsoft.com/office/officeart/2009/layout/CircleArrowProcess"/>
    <dgm:cxn modelId="{91F43C7F-AAF1-494C-83DC-721EC87A21C8}" type="presParOf" srcId="{F7AD3796-D4FA-5747-97DB-94BB0F2C3A5D}" destId="{4D75521E-E8CE-2A44-BDA0-00AC99A26604}" srcOrd="3" destOrd="0" presId="urn:microsoft.com/office/officeart/2009/layout/CircleArrowProcess"/>
    <dgm:cxn modelId="{2D1A10F2-264C-A249-9412-9C19595953F2}" type="presParOf" srcId="{F7AD3796-D4FA-5747-97DB-94BB0F2C3A5D}" destId="{79CE952D-EB2A-5F43-8820-95C8A9B6EC0E}" srcOrd="4" destOrd="0" presId="urn:microsoft.com/office/officeart/2009/layout/CircleArrowProcess"/>
    <dgm:cxn modelId="{36A1820A-AF56-A046-8A92-1933F594717B}" type="presParOf" srcId="{79CE952D-EB2A-5F43-8820-95C8A9B6EC0E}" destId="{B810D787-0C02-AB48-B093-0F485835B0AB}" srcOrd="0" destOrd="0" presId="urn:microsoft.com/office/officeart/2009/layout/CircleArrowProcess"/>
    <dgm:cxn modelId="{C4ABB7C2-BAAE-0D4A-9040-0A7A7934CA12}" type="presParOf" srcId="{F7AD3796-D4FA-5747-97DB-94BB0F2C3A5D}" destId="{FCB4A9D7-3891-E346-A82C-5E06A54154F8}" srcOrd="5" destOrd="0" presId="urn:microsoft.com/office/officeart/2009/layout/CircleArrowProcess"/>
    <dgm:cxn modelId="{18FA59F4-1723-8942-AC2E-B98555991A66}" type="presParOf" srcId="{F7AD3796-D4FA-5747-97DB-94BB0F2C3A5D}" destId="{38B22D98-FA21-1A46-9B38-E1CCD5D71E8C}" srcOrd="6" destOrd="0" presId="urn:microsoft.com/office/officeart/2009/layout/CircleArrowProcess"/>
    <dgm:cxn modelId="{2D9A285E-82C6-2D41-80D8-E4E0D2318CC8}" type="presParOf" srcId="{38B22D98-FA21-1A46-9B38-E1CCD5D71E8C}" destId="{314F8EC3-6A6D-754E-A6FF-C0A0A4778485}" srcOrd="0" destOrd="0" presId="urn:microsoft.com/office/officeart/2009/layout/CircleArrowProcess"/>
    <dgm:cxn modelId="{EEF7DB1D-28A8-6E47-8B6F-F6069F102641}" type="presParOf" srcId="{F7AD3796-D4FA-5747-97DB-94BB0F2C3A5D}" destId="{5D58CF4F-533B-7845-9123-B8A062293275}" srcOrd="7" destOrd="0" presId="urn:microsoft.com/office/officeart/2009/layout/CircleArrowProcess"/>
    <dgm:cxn modelId="{19F9E223-A005-694E-B137-761AD8576EF0}" type="presParOf" srcId="{F7AD3796-D4FA-5747-97DB-94BB0F2C3A5D}" destId="{660AFF72-06D7-7345-8F7D-8660D610642E}" srcOrd="8" destOrd="0" presId="urn:microsoft.com/office/officeart/2009/layout/CircleArrowProcess"/>
    <dgm:cxn modelId="{B84F5F65-F256-A243-99CE-2E9F0FF83850}" type="presParOf" srcId="{660AFF72-06D7-7345-8F7D-8660D610642E}" destId="{13AADB21-9553-CD44-9620-04163CA0C87E}" srcOrd="0" destOrd="0" presId="urn:microsoft.com/office/officeart/2009/layout/CircleArrowProcess"/>
    <dgm:cxn modelId="{9C61E648-D501-B44F-AAF9-5AF4DD0E0471}" type="presParOf" srcId="{F7AD3796-D4FA-5747-97DB-94BB0F2C3A5D}" destId="{65940F0E-82CA-7141-ABCB-17742C9DA77E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6EE4B-CED5-3743-9EFB-E4D72263A750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Finance</a:t>
          </a:r>
        </a:p>
      </dsp:txBody>
      <dsp:txXfrm>
        <a:off x="429570" y="472"/>
        <a:ext cx="3346456" cy="2007873"/>
      </dsp:txXfrm>
    </dsp:sp>
    <dsp:sp modelId="{912FA51E-D159-9549-80A9-F529E7B95C65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Human</a:t>
          </a:r>
        </a:p>
      </dsp:txBody>
      <dsp:txXfrm>
        <a:off x="4110672" y="472"/>
        <a:ext cx="3346456" cy="2007873"/>
      </dsp:txXfrm>
    </dsp:sp>
    <dsp:sp modelId="{6FF843CD-B5DF-304C-BE90-23F399D86B3D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Politic</a:t>
          </a:r>
        </a:p>
      </dsp:txBody>
      <dsp:txXfrm>
        <a:off x="2270121" y="2342991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1B386-0DB8-6C49-90A3-9194E06F3E04}">
      <dsp:nvSpPr>
        <dsp:cNvPr id="0" name=""/>
        <dsp:cNvSpPr/>
      </dsp:nvSpPr>
      <dsp:spPr>
        <a:xfrm>
          <a:off x="3359795" y="0"/>
          <a:ext cx="1616068" cy="16161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AED77-D495-7349-A342-C39700F6619D}">
      <dsp:nvSpPr>
        <dsp:cNvPr id="0" name=""/>
        <dsp:cNvSpPr/>
      </dsp:nvSpPr>
      <dsp:spPr>
        <a:xfrm>
          <a:off x="3716597" y="585319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Team</a:t>
          </a:r>
        </a:p>
      </dsp:txBody>
      <dsp:txXfrm>
        <a:off x="3716597" y="585319"/>
        <a:ext cx="901857" cy="450727"/>
      </dsp:txXfrm>
    </dsp:sp>
    <dsp:sp modelId="{9C474C10-D224-F443-A114-18D986AE7DD2}">
      <dsp:nvSpPr>
        <dsp:cNvPr id="0" name=""/>
        <dsp:cNvSpPr/>
      </dsp:nvSpPr>
      <dsp:spPr>
        <a:xfrm>
          <a:off x="2910836" y="928581"/>
          <a:ext cx="1616068" cy="16161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5521E-E8CE-2A44-BDA0-00AC99A26604}">
      <dsp:nvSpPr>
        <dsp:cNvPr id="0" name=""/>
        <dsp:cNvSpPr/>
      </dsp:nvSpPr>
      <dsp:spPr>
        <a:xfrm>
          <a:off x="3265820" y="1515987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Manager</a:t>
          </a:r>
        </a:p>
      </dsp:txBody>
      <dsp:txXfrm>
        <a:off x="3265820" y="1515987"/>
        <a:ext cx="901857" cy="450727"/>
      </dsp:txXfrm>
    </dsp:sp>
    <dsp:sp modelId="{B810D787-0C02-AB48-B093-0F485835B0AB}">
      <dsp:nvSpPr>
        <dsp:cNvPr id="0" name=""/>
        <dsp:cNvSpPr/>
      </dsp:nvSpPr>
      <dsp:spPr>
        <a:xfrm>
          <a:off x="3359795" y="1861336"/>
          <a:ext cx="1616068" cy="161614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4A9D7-3891-E346-A82C-5E06A54154F8}">
      <dsp:nvSpPr>
        <dsp:cNvPr id="0" name=""/>
        <dsp:cNvSpPr/>
      </dsp:nvSpPr>
      <dsp:spPr>
        <a:xfrm>
          <a:off x="3716597" y="2446134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Leader/ Ass. Leader</a:t>
          </a:r>
        </a:p>
      </dsp:txBody>
      <dsp:txXfrm>
        <a:off x="3716597" y="2446134"/>
        <a:ext cx="901857" cy="450727"/>
      </dsp:txXfrm>
    </dsp:sp>
    <dsp:sp modelId="{314F8EC3-6A6D-754E-A6FF-C0A0A4778485}">
      <dsp:nvSpPr>
        <dsp:cNvPr id="0" name=""/>
        <dsp:cNvSpPr/>
      </dsp:nvSpPr>
      <dsp:spPr>
        <a:xfrm>
          <a:off x="2910836" y="2791483"/>
          <a:ext cx="1616068" cy="16161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8CF4F-533B-7845-9123-B8A062293275}">
      <dsp:nvSpPr>
        <dsp:cNvPr id="0" name=""/>
        <dsp:cNvSpPr/>
      </dsp:nvSpPr>
      <dsp:spPr>
        <a:xfrm>
          <a:off x="3265820" y="3376802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Ass. GM</a:t>
          </a:r>
        </a:p>
      </dsp:txBody>
      <dsp:txXfrm>
        <a:off x="3265820" y="3376802"/>
        <a:ext cx="901857" cy="450727"/>
      </dsp:txXfrm>
    </dsp:sp>
    <dsp:sp modelId="{13AADB21-9553-CD44-9620-04163CA0C87E}">
      <dsp:nvSpPr>
        <dsp:cNvPr id="0" name=""/>
        <dsp:cNvSpPr/>
      </dsp:nvSpPr>
      <dsp:spPr>
        <a:xfrm>
          <a:off x="3474687" y="3827530"/>
          <a:ext cx="1388405" cy="13892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40F0E-82CA-7141-ABCB-17742C9DA77E}">
      <dsp:nvSpPr>
        <dsp:cNvPr id="0" name=""/>
        <dsp:cNvSpPr/>
      </dsp:nvSpPr>
      <dsp:spPr>
        <a:xfrm>
          <a:off x="3716597" y="4307471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GM</a:t>
          </a:r>
        </a:p>
      </dsp:txBody>
      <dsp:txXfrm>
        <a:off x="3716597" y="4307471"/>
        <a:ext cx="901857" cy="45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D913C-05EC-6446-8BDE-714833748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3F003-4FC3-584B-B4F7-7363C314B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5B13-0856-544B-886C-B421BCD6C4D5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D38C-7DF2-6548-B1EB-C76A4167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35FF-D899-6A46-9910-1C9B8F7F6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EVENT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FECF5-F630-2C48-AE67-EAC80A308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816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185C-C1F6-D145-A481-ABEFCD73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F119-2E22-0C41-BDF4-4F4D89C1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Cari</a:t>
            </a:r>
            <a:r>
              <a:rPr lang="en-US" dirty="0"/>
              <a:t> data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RFE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pPr lvl="1"/>
            <a:r>
              <a:rPr lang="en-US" dirty="0" err="1"/>
              <a:t>Lari</a:t>
            </a:r>
            <a:r>
              <a:rPr lang="en-US" dirty="0"/>
              <a:t> </a:t>
            </a:r>
            <a:r>
              <a:rPr lang="en-US" dirty="0" err="1"/>
              <a:t>malam</a:t>
            </a:r>
            <a:endParaRPr lang="en-US" dirty="0"/>
          </a:p>
          <a:p>
            <a:pPr lvl="1"/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puasa</a:t>
            </a:r>
            <a:endParaRPr lang="en-US" dirty="0"/>
          </a:p>
          <a:p>
            <a:pPr lvl="1"/>
            <a:r>
              <a:rPr lang="en-US" dirty="0" err="1"/>
              <a:t>Biaya</a:t>
            </a:r>
            <a:endParaRPr lang="en-US" dirty="0"/>
          </a:p>
          <a:p>
            <a:pPr lvl="1"/>
            <a:r>
              <a:rPr lang="en-US" dirty="0" err="1"/>
              <a:t>Konten</a:t>
            </a:r>
            <a:r>
              <a:rPr lang="en-US" dirty="0"/>
              <a:t> acara</a:t>
            </a:r>
          </a:p>
          <a:p>
            <a:pPr lvl="1"/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9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BF865E-163B-1B41-A57B-D627F29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E13B-2765-B44A-87E1-AF9666385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A01C-E7AF-8141-AD58-23C6871C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EVENT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CFABB-069E-6C47-A815-032240396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18" y="1825625"/>
            <a:ext cx="5280364" cy="4351338"/>
          </a:xfrm>
        </p:spPr>
      </p:pic>
    </p:spTree>
    <p:extLst>
      <p:ext uri="{BB962C8B-B14F-4D97-AF65-F5344CB8AC3E}">
        <p14:creationId xmlns:p14="http://schemas.microsoft.com/office/powerpoint/2010/main" val="11850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3C7-7C03-604C-9138-D5FFBD2E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AE95-4210-A04D-9750-0EC9241EC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 Pre-Event Research</a:t>
            </a:r>
          </a:p>
          <a:p>
            <a:r>
              <a:rPr lang="en-US" dirty="0"/>
              <a:t>Quantitative Pre-Event Research</a:t>
            </a:r>
          </a:p>
          <a:p>
            <a:endParaRPr lang="en-US" dirty="0"/>
          </a:p>
          <a:p>
            <a:r>
              <a:rPr lang="en-US" dirty="0"/>
              <a:t>Analysis and </a:t>
            </a:r>
            <a:r>
              <a:rPr lang="en-US" dirty="0" err="1"/>
              <a:t>Interpretating</a:t>
            </a:r>
            <a:endParaRPr lang="en-US" dirty="0"/>
          </a:p>
          <a:p>
            <a:r>
              <a:rPr lang="en-US" dirty="0"/>
              <a:t>5W 1H</a:t>
            </a:r>
          </a:p>
        </p:txBody>
      </p:sp>
    </p:spTree>
    <p:extLst>
      <p:ext uri="{BB962C8B-B14F-4D97-AF65-F5344CB8AC3E}">
        <p14:creationId xmlns:p14="http://schemas.microsoft.com/office/powerpoint/2010/main" val="5048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60A8-06F6-CA4C-8AA5-500E7D0E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SWOT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C1F11-D9C1-9A42-80C8-769D5D6B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059" y="1825625"/>
            <a:ext cx="5307882" cy="4351338"/>
          </a:xfrm>
        </p:spPr>
      </p:pic>
    </p:spTree>
    <p:extLst>
      <p:ext uri="{BB962C8B-B14F-4D97-AF65-F5344CB8AC3E}">
        <p14:creationId xmlns:p14="http://schemas.microsoft.com/office/powerpoint/2010/main" val="39209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1B7C-0515-874F-8303-9EEA99FC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FEASIBLE?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39CB7-F713-AD4F-B2A5-1E6423833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78034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4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7BFD-CB7E-AA4C-B62F-6B5E8C5C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APPROVAL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7ADD3D-A117-8442-B856-D8AF5C0CE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52593"/>
              </p:ext>
            </p:extLst>
          </p:nvPr>
        </p:nvGraphicFramePr>
        <p:xfrm>
          <a:off x="628650" y="1184049"/>
          <a:ext cx="7886700" cy="521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2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845-174C-DA40-838F-EF49E253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0D22-DAFF-A846-B7ED-E5F726739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plan</a:t>
            </a:r>
          </a:p>
          <a:p>
            <a:r>
              <a:rPr lang="en-US" dirty="0"/>
              <a:t>Time VS Budget</a:t>
            </a:r>
          </a:p>
        </p:txBody>
      </p:sp>
    </p:spTree>
    <p:extLst>
      <p:ext uri="{BB962C8B-B14F-4D97-AF65-F5344CB8AC3E}">
        <p14:creationId xmlns:p14="http://schemas.microsoft.com/office/powerpoint/2010/main" val="7970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4B7C-EF33-DD40-BB47-A90F7372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COMMUNICATION IS A MUST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48C4-A511-F648-892E-C2B8A97E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60232"/>
          </a:xfrm>
        </p:spPr>
        <p:txBody>
          <a:bodyPr/>
          <a:lstStyle/>
          <a:p>
            <a:r>
              <a:rPr lang="en-US" dirty="0"/>
              <a:t>Event planning is a profession whose success or failure ratio often depends on people’s ability to communicate effectively with one another. </a:t>
            </a:r>
          </a:p>
          <a:p>
            <a:endParaRPr lang="en-US" dirty="0"/>
          </a:p>
          <a:p>
            <a:r>
              <a:rPr lang="en-US" dirty="0"/>
              <a:t>It does not matter whether this communication is oral, written, electronic, or all three. </a:t>
            </a:r>
          </a:p>
          <a:p>
            <a:endParaRPr lang="en-US" dirty="0"/>
          </a:p>
          <a:p>
            <a:r>
              <a:rPr lang="en-US" dirty="0"/>
              <a:t>What is important is that event planners become practiced communicators in order to maintain clear communications with all stakeholders.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472B-5D94-A54E-8908-8BCE8FF4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7886700" cy="1325563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MODEL OF EVENT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E8B3C-5035-E643-9DB3-6F054522B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3" y="1090878"/>
            <a:ext cx="4561114" cy="5543021"/>
          </a:xfrm>
        </p:spPr>
      </p:pic>
    </p:spTree>
    <p:extLst>
      <p:ext uri="{BB962C8B-B14F-4D97-AF65-F5344CB8AC3E}">
        <p14:creationId xmlns:p14="http://schemas.microsoft.com/office/powerpoint/2010/main" val="38508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134</Words>
  <Application>Microsoft Macintosh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Bebas</vt:lpstr>
      <vt:lpstr>Calibri</vt:lpstr>
      <vt:lpstr>Calibri Light</vt:lpstr>
      <vt:lpstr>Office Theme</vt:lpstr>
      <vt:lpstr>EVENT PLANNING</vt:lpstr>
      <vt:lpstr>EVENT PLANNING</vt:lpstr>
      <vt:lpstr>RESEARCH</vt:lpstr>
      <vt:lpstr>SWOT ANALYSIS</vt:lpstr>
      <vt:lpstr>FEASIBLE?</vt:lpstr>
      <vt:lpstr>APPROVAL PROCESS</vt:lpstr>
      <vt:lpstr>TIMING</vt:lpstr>
      <vt:lpstr>COMMUNICATION IS A MUST</vt:lpstr>
      <vt:lpstr>MODEL OF EVENT MANAGEMENT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PLANNING</dc:title>
  <dc:creator>Microsoft Office User</dc:creator>
  <cp:lastModifiedBy>Microsoft Office User</cp:lastModifiedBy>
  <cp:revision>7</cp:revision>
  <dcterms:created xsi:type="dcterms:W3CDTF">2019-02-11T01:26:42Z</dcterms:created>
  <dcterms:modified xsi:type="dcterms:W3CDTF">2019-02-24T14:21:13Z</dcterms:modified>
</cp:coreProperties>
</file>