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7" r:id="rId4"/>
    <p:sldId id="281" r:id="rId5"/>
    <p:sldId id="280" r:id="rId6"/>
    <p:sldId id="285" r:id="rId7"/>
    <p:sldId id="257" r:id="rId8"/>
    <p:sldId id="282" r:id="rId9"/>
    <p:sldId id="289" r:id="rId10"/>
    <p:sldId id="283" r:id="rId11"/>
    <p:sldId id="284" r:id="rId12"/>
    <p:sldId id="286" r:id="rId13"/>
    <p:sldId id="287" r:id="rId14"/>
    <p:sldId id="288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2"/>
    <p:restoredTop sz="94631"/>
  </p:normalViewPr>
  <p:slideViewPr>
    <p:cSldViewPr snapToGrid="0" snapToObjects="1">
      <p:cViewPr varScale="1">
        <p:scale>
          <a:sx n="71" d="100"/>
          <a:sy n="71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76E3-7F87-EE48-A4CA-3DCDC83C5743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5BC79-5D83-914C-9F53-61E77E8537B7}">
      <dgm:prSet phldrT="[Text]"/>
      <dgm:spPr/>
      <dgm:t>
        <a:bodyPr/>
        <a:lstStyle/>
        <a:p>
          <a:r>
            <a:rPr lang="en-US" b="1"/>
            <a:t>Integritas</a:t>
          </a:r>
          <a:endParaRPr lang="en-US" b="1" dirty="0"/>
        </a:p>
      </dgm:t>
    </dgm:pt>
    <dgm:pt modelId="{54A3C3E7-1191-A242-8E2E-FE9E71A2734F}" type="par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654FFB1-5264-1E4C-852C-C371098FB559}" type="sib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D6FB139-EFFB-A743-99DC-177800F21072}">
      <dgm:prSet phldrT="[Text]"/>
      <dgm:spPr/>
      <dgm:t>
        <a:bodyPr/>
        <a:lstStyle/>
        <a:p>
          <a:r>
            <a:rPr lang="en-US" b="1"/>
            <a:t>Komit</a:t>
          </a:r>
          <a:endParaRPr lang="en-US" b="1" dirty="0"/>
        </a:p>
      </dgm:t>
    </dgm:pt>
    <dgm:pt modelId="{4C351AE7-A88A-264A-935B-E7384AFDA730}" type="par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13E696F-6DEB-674D-8CD6-BBB086AD6B55}" type="sib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5F4AEA0-960D-4448-B941-29C493372353}">
      <dgm:prSet phldrT="[Text]"/>
      <dgm:spPr/>
      <dgm:t>
        <a:bodyPr/>
        <a:lstStyle/>
        <a:p>
          <a:r>
            <a:rPr lang="en-US" b="1"/>
            <a:t>Dorongan Berprestasi</a:t>
          </a:r>
          <a:endParaRPr lang="en-US" b="1" dirty="0"/>
        </a:p>
      </dgm:t>
    </dgm:pt>
    <dgm:pt modelId="{BBFE312B-2F07-8749-A13D-D7EA1055CC02}" type="par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33E4574-2AFD-CF40-B3DA-D7C6DDAC8819}" type="sib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C9D7B49-B2BE-EB41-89C7-2C32A3AE5366}">
      <dgm:prSet phldrT="[Text]"/>
      <dgm:spPr/>
      <dgm:t>
        <a:bodyPr/>
        <a:lstStyle/>
        <a:p>
          <a:r>
            <a:rPr lang="en-US" b="1"/>
            <a:t>Intra/</a:t>
          </a:r>
        </a:p>
        <a:p>
          <a:r>
            <a:rPr lang="en-US" b="1"/>
            <a:t>Entrepreneurship</a:t>
          </a:r>
          <a:endParaRPr lang="en-US" b="1" dirty="0"/>
        </a:p>
      </dgm:t>
    </dgm:pt>
    <dgm:pt modelId="{A981EEAD-89FF-4846-99F0-0FFF1FD2B7D1}" type="par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068E22E-829F-0344-A8CF-6C986CC8D2B9}" type="sib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23FA6CB-EFB7-8142-AC9F-A5599339CCB4}">
      <dgm:prSet phldrT="[Text]"/>
      <dgm:spPr/>
      <dgm:t>
        <a:bodyPr/>
        <a:lstStyle/>
        <a:p>
          <a:r>
            <a:rPr lang="en-US" b="1"/>
            <a:t>Adil</a:t>
          </a:r>
          <a:endParaRPr lang="en-US" b="1" dirty="0"/>
        </a:p>
      </dgm:t>
    </dgm:pt>
    <dgm:pt modelId="{ED4A35AA-9654-DD40-BA5B-762666C0AC7D}" type="par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1361B82-CF41-4D4B-9DC6-A8636A66A4C0}" type="sib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E665110-136F-5442-AB8C-66E25BA216D5}" type="pres">
      <dgm:prSet presAssocID="{C4F676E3-7F87-EE48-A4CA-3DCDC83C5743}" presName="cycle" presStyleCnt="0">
        <dgm:presLayoutVars>
          <dgm:dir/>
          <dgm:resizeHandles val="exact"/>
        </dgm:presLayoutVars>
      </dgm:prSet>
      <dgm:spPr/>
    </dgm:pt>
    <dgm:pt modelId="{49D53DEB-B8ED-D945-98FE-00CA1F4F9AA6}" type="pres">
      <dgm:prSet presAssocID="{D3E5BC79-5D83-914C-9F53-61E77E8537B7}" presName="node" presStyleLbl="node1" presStyleIdx="0" presStyleCnt="5">
        <dgm:presLayoutVars>
          <dgm:bulletEnabled val="1"/>
        </dgm:presLayoutVars>
      </dgm:prSet>
      <dgm:spPr/>
    </dgm:pt>
    <dgm:pt modelId="{7B89BCCA-1392-B748-9A8E-866337EB7A80}" type="pres">
      <dgm:prSet presAssocID="{D3E5BC79-5D83-914C-9F53-61E77E8537B7}" presName="spNode" presStyleCnt="0"/>
      <dgm:spPr/>
    </dgm:pt>
    <dgm:pt modelId="{2ADE7024-D0CF-3847-923E-56B811C56AD3}" type="pres">
      <dgm:prSet presAssocID="{3654FFB1-5264-1E4C-852C-C371098FB559}" presName="sibTrans" presStyleLbl="sibTrans1D1" presStyleIdx="0" presStyleCnt="5"/>
      <dgm:spPr/>
    </dgm:pt>
    <dgm:pt modelId="{FDB621C9-9DB7-BE46-9D9D-8B33C1D2D017}" type="pres">
      <dgm:prSet presAssocID="{D23FA6CB-EFB7-8142-AC9F-A5599339CCB4}" presName="node" presStyleLbl="node1" presStyleIdx="1" presStyleCnt="5">
        <dgm:presLayoutVars>
          <dgm:bulletEnabled val="1"/>
        </dgm:presLayoutVars>
      </dgm:prSet>
      <dgm:spPr/>
    </dgm:pt>
    <dgm:pt modelId="{903B5EB9-AB9F-4543-B4E1-2E795534B327}" type="pres">
      <dgm:prSet presAssocID="{D23FA6CB-EFB7-8142-AC9F-A5599339CCB4}" presName="spNode" presStyleCnt="0"/>
      <dgm:spPr/>
    </dgm:pt>
    <dgm:pt modelId="{CDB28935-23C9-3A40-B2EC-CDF58500A2F6}" type="pres">
      <dgm:prSet presAssocID="{41361B82-CF41-4D4B-9DC6-A8636A66A4C0}" presName="sibTrans" presStyleLbl="sibTrans1D1" presStyleIdx="1" presStyleCnt="5"/>
      <dgm:spPr/>
    </dgm:pt>
    <dgm:pt modelId="{83E1874E-E6CE-AF4C-8724-112DA2EBE0BB}" type="pres">
      <dgm:prSet presAssocID="{3D6FB139-EFFB-A743-99DC-177800F21072}" presName="node" presStyleLbl="node1" presStyleIdx="2" presStyleCnt="5">
        <dgm:presLayoutVars>
          <dgm:bulletEnabled val="1"/>
        </dgm:presLayoutVars>
      </dgm:prSet>
      <dgm:spPr/>
    </dgm:pt>
    <dgm:pt modelId="{0F40283D-81E7-B940-BCC8-9798715E5146}" type="pres">
      <dgm:prSet presAssocID="{3D6FB139-EFFB-A743-99DC-177800F21072}" presName="spNode" presStyleCnt="0"/>
      <dgm:spPr/>
    </dgm:pt>
    <dgm:pt modelId="{BBCB5324-1630-0646-BE23-7EE4927083C3}" type="pres">
      <dgm:prSet presAssocID="{513E696F-6DEB-674D-8CD6-BBB086AD6B55}" presName="sibTrans" presStyleLbl="sibTrans1D1" presStyleIdx="2" presStyleCnt="5"/>
      <dgm:spPr/>
    </dgm:pt>
    <dgm:pt modelId="{9D3EB46F-F36C-B642-A1A9-1056C98071B0}" type="pres">
      <dgm:prSet presAssocID="{45F4AEA0-960D-4448-B941-29C493372353}" presName="node" presStyleLbl="node1" presStyleIdx="3" presStyleCnt="5">
        <dgm:presLayoutVars>
          <dgm:bulletEnabled val="1"/>
        </dgm:presLayoutVars>
      </dgm:prSet>
      <dgm:spPr/>
    </dgm:pt>
    <dgm:pt modelId="{47AB5C61-C941-2F44-BF81-D36DF2795C92}" type="pres">
      <dgm:prSet presAssocID="{45F4AEA0-960D-4448-B941-29C493372353}" presName="spNode" presStyleCnt="0"/>
      <dgm:spPr/>
    </dgm:pt>
    <dgm:pt modelId="{972F3675-0DF8-464E-ADAA-E2F75C6E86E3}" type="pres">
      <dgm:prSet presAssocID="{833E4574-2AFD-CF40-B3DA-D7C6DDAC8819}" presName="sibTrans" presStyleLbl="sibTrans1D1" presStyleIdx="3" presStyleCnt="5"/>
      <dgm:spPr/>
    </dgm:pt>
    <dgm:pt modelId="{5463F939-3D58-784C-A805-CBA7664705CF}" type="pres">
      <dgm:prSet presAssocID="{4C9D7B49-B2BE-EB41-89C7-2C32A3AE5366}" presName="node" presStyleLbl="node1" presStyleIdx="4" presStyleCnt="5">
        <dgm:presLayoutVars>
          <dgm:bulletEnabled val="1"/>
        </dgm:presLayoutVars>
      </dgm:prSet>
      <dgm:spPr/>
    </dgm:pt>
    <dgm:pt modelId="{6B78DE70-F54A-6249-B3C1-32E9DBD9B15A}" type="pres">
      <dgm:prSet presAssocID="{4C9D7B49-B2BE-EB41-89C7-2C32A3AE5366}" presName="spNode" presStyleCnt="0"/>
      <dgm:spPr/>
    </dgm:pt>
    <dgm:pt modelId="{7E533EF1-4B0B-8F4E-A13D-9C5D1F5C9778}" type="pres">
      <dgm:prSet presAssocID="{0068E22E-829F-0344-A8CF-6C986CC8D2B9}" presName="sibTrans" presStyleLbl="sibTrans1D1" presStyleIdx="4" presStyleCnt="5"/>
      <dgm:spPr/>
    </dgm:pt>
  </dgm:ptLst>
  <dgm:cxnLst>
    <dgm:cxn modelId="{E68A6411-F4E7-954C-95FC-D397B00A1385}" type="presOf" srcId="{C4F676E3-7F87-EE48-A4CA-3DCDC83C5743}" destId="{9E665110-136F-5442-AB8C-66E25BA216D5}" srcOrd="0" destOrd="0" presId="urn:microsoft.com/office/officeart/2005/8/layout/cycle6"/>
    <dgm:cxn modelId="{37A02817-E2C9-2A42-938D-F1531FE667DA}" type="presOf" srcId="{833E4574-2AFD-CF40-B3DA-D7C6DDAC8819}" destId="{972F3675-0DF8-464E-ADAA-E2F75C6E86E3}" srcOrd="0" destOrd="0" presId="urn:microsoft.com/office/officeart/2005/8/layout/cycle6"/>
    <dgm:cxn modelId="{7D997F22-8C73-4A43-B8CE-D6E9E7E0EAEA}" srcId="{C4F676E3-7F87-EE48-A4CA-3DCDC83C5743}" destId="{D23FA6CB-EFB7-8142-AC9F-A5599339CCB4}" srcOrd="1" destOrd="0" parTransId="{ED4A35AA-9654-DD40-BA5B-762666C0AC7D}" sibTransId="{41361B82-CF41-4D4B-9DC6-A8636A66A4C0}"/>
    <dgm:cxn modelId="{DC3BBA33-043D-624F-8ED8-1F6E5C6FD9DF}" type="presOf" srcId="{0068E22E-829F-0344-A8CF-6C986CC8D2B9}" destId="{7E533EF1-4B0B-8F4E-A13D-9C5D1F5C9778}" srcOrd="0" destOrd="0" presId="urn:microsoft.com/office/officeart/2005/8/layout/cycle6"/>
    <dgm:cxn modelId="{CDA67C39-AC25-1C43-A558-665083160A81}" type="presOf" srcId="{4C9D7B49-B2BE-EB41-89C7-2C32A3AE5366}" destId="{5463F939-3D58-784C-A805-CBA7664705CF}" srcOrd="0" destOrd="0" presId="urn:microsoft.com/office/officeart/2005/8/layout/cycle6"/>
    <dgm:cxn modelId="{DF650149-2985-1342-ACF6-A1B63A7EA9F1}" type="presOf" srcId="{513E696F-6DEB-674D-8CD6-BBB086AD6B55}" destId="{BBCB5324-1630-0646-BE23-7EE4927083C3}" srcOrd="0" destOrd="0" presId="urn:microsoft.com/office/officeart/2005/8/layout/cycle6"/>
    <dgm:cxn modelId="{9F085956-347C-AF44-ACC7-661F75839925}" type="presOf" srcId="{D23FA6CB-EFB7-8142-AC9F-A5599339CCB4}" destId="{FDB621C9-9DB7-BE46-9D9D-8B33C1D2D017}" srcOrd="0" destOrd="0" presId="urn:microsoft.com/office/officeart/2005/8/layout/cycle6"/>
    <dgm:cxn modelId="{F7A28E58-44AA-C440-9512-4AE7CF8DD918}" srcId="{C4F676E3-7F87-EE48-A4CA-3DCDC83C5743}" destId="{4C9D7B49-B2BE-EB41-89C7-2C32A3AE5366}" srcOrd="4" destOrd="0" parTransId="{A981EEAD-89FF-4846-99F0-0FFF1FD2B7D1}" sibTransId="{0068E22E-829F-0344-A8CF-6C986CC8D2B9}"/>
    <dgm:cxn modelId="{AA2DC37E-4B26-3340-8722-707519637F14}" srcId="{C4F676E3-7F87-EE48-A4CA-3DCDC83C5743}" destId="{D3E5BC79-5D83-914C-9F53-61E77E8537B7}" srcOrd="0" destOrd="0" parTransId="{54A3C3E7-1191-A242-8E2E-FE9E71A2734F}" sibTransId="{3654FFB1-5264-1E4C-852C-C371098FB559}"/>
    <dgm:cxn modelId="{96F8D487-03CA-8249-9CD6-F317FBD8EF68}" type="presOf" srcId="{D3E5BC79-5D83-914C-9F53-61E77E8537B7}" destId="{49D53DEB-B8ED-D945-98FE-00CA1F4F9AA6}" srcOrd="0" destOrd="0" presId="urn:microsoft.com/office/officeart/2005/8/layout/cycle6"/>
    <dgm:cxn modelId="{F3F9DDAA-F68D-7043-B7B6-B8C9D95D88B6}" srcId="{C4F676E3-7F87-EE48-A4CA-3DCDC83C5743}" destId="{3D6FB139-EFFB-A743-99DC-177800F21072}" srcOrd="2" destOrd="0" parTransId="{4C351AE7-A88A-264A-935B-E7384AFDA730}" sibTransId="{513E696F-6DEB-674D-8CD6-BBB086AD6B55}"/>
    <dgm:cxn modelId="{D7D029AE-9A9F-0940-8DAB-92A1BF818E9C}" type="presOf" srcId="{45F4AEA0-960D-4448-B941-29C493372353}" destId="{9D3EB46F-F36C-B642-A1A9-1056C98071B0}" srcOrd="0" destOrd="0" presId="urn:microsoft.com/office/officeart/2005/8/layout/cycle6"/>
    <dgm:cxn modelId="{545139CC-0588-0D49-A613-84FB5EA6473D}" type="presOf" srcId="{41361B82-CF41-4D4B-9DC6-A8636A66A4C0}" destId="{CDB28935-23C9-3A40-B2EC-CDF58500A2F6}" srcOrd="0" destOrd="0" presId="urn:microsoft.com/office/officeart/2005/8/layout/cycle6"/>
    <dgm:cxn modelId="{4C85D0F8-302E-9846-A4F8-ED8759D52098}" type="presOf" srcId="{3654FFB1-5264-1E4C-852C-C371098FB559}" destId="{2ADE7024-D0CF-3847-923E-56B811C56AD3}" srcOrd="0" destOrd="0" presId="urn:microsoft.com/office/officeart/2005/8/layout/cycle6"/>
    <dgm:cxn modelId="{5C8B5BF9-6E62-AF4C-B90F-B7D44D988820}" type="presOf" srcId="{3D6FB139-EFFB-A743-99DC-177800F21072}" destId="{83E1874E-E6CE-AF4C-8724-112DA2EBE0BB}" srcOrd="0" destOrd="0" presId="urn:microsoft.com/office/officeart/2005/8/layout/cycle6"/>
    <dgm:cxn modelId="{42E8FCFA-8FFD-4044-80A0-0DF7DF684412}" srcId="{C4F676E3-7F87-EE48-A4CA-3DCDC83C5743}" destId="{45F4AEA0-960D-4448-B941-29C493372353}" srcOrd="3" destOrd="0" parTransId="{BBFE312B-2F07-8749-A13D-D7EA1055CC02}" sibTransId="{833E4574-2AFD-CF40-B3DA-D7C6DDAC8819}"/>
    <dgm:cxn modelId="{4B0B2604-617A-E74D-9EFC-F1E239027127}" type="presParOf" srcId="{9E665110-136F-5442-AB8C-66E25BA216D5}" destId="{49D53DEB-B8ED-D945-98FE-00CA1F4F9AA6}" srcOrd="0" destOrd="0" presId="urn:microsoft.com/office/officeart/2005/8/layout/cycle6"/>
    <dgm:cxn modelId="{47146914-0072-3648-A54D-D3F687AC131C}" type="presParOf" srcId="{9E665110-136F-5442-AB8C-66E25BA216D5}" destId="{7B89BCCA-1392-B748-9A8E-866337EB7A80}" srcOrd="1" destOrd="0" presId="urn:microsoft.com/office/officeart/2005/8/layout/cycle6"/>
    <dgm:cxn modelId="{E8EE3412-7D7F-5142-BDE5-3BBC3239F124}" type="presParOf" srcId="{9E665110-136F-5442-AB8C-66E25BA216D5}" destId="{2ADE7024-D0CF-3847-923E-56B811C56AD3}" srcOrd="2" destOrd="0" presId="urn:microsoft.com/office/officeart/2005/8/layout/cycle6"/>
    <dgm:cxn modelId="{07E521FF-A37A-014D-8A70-2A5EADFFE724}" type="presParOf" srcId="{9E665110-136F-5442-AB8C-66E25BA216D5}" destId="{FDB621C9-9DB7-BE46-9D9D-8B33C1D2D017}" srcOrd="3" destOrd="0" presId="urn:microsoft.com/office/officeart/2005/8/layout/cycle6"/>
    <dgm:cxn modelId="{A858C621-4687-BC4A-86A5-2603AA77B9C7}" type="presParOf" srcId="{9E665110-136F-5442-AB8C-66E25BA216D5}" destId="{903B5EB9-AB9F-4543-B4E1-2E795534B327}" srcOrd="4" destOrd="0" presId="urn:microsoft.com/office/officeart/2005/8/layout/cycle6"/>
    <dgm:cxn modelId="{F2F06C62-9030-C64A-AEE5-1F19CF7A6CD6}" type="presParOf" srcId="{9E665110-136F-5442-AB8C-66E25BA216D5}" destId="{CDB28935-23C9-3A40-B2EC-CDF58500A2F6}" srcOrd="5" destOrd="0" presId="urn:microsoft.com/office/officeart/2005/8/layout/cycle6"/>
    <dgm:cxn modelId="{2799D054-BA3F-EB47-B96D-20CC56E8EC09}" type="presParOf" srcId="{9E665110-136F-5442-AB8C-66E25BA216D5}" destId="{83E1874E-E6CE-AF4C-8724-112DA2EBE0BB}" srcOrd="6" destOrd="0" presId="urn:microsoft.com/office/officeart/2005/8/layout/cycle6"/>
    <dgm:cxn modelId="{A46688FA-86CF-A54E-B85A-D618B569D40F}" type="presParOf" srcId="{9E665110-136F-5442-AB8C-66E25BA216D5}" destId="{0F40283D-81E7-B940-BCC8-9798715E5146}" srcOrd="7" destOrd="0" presId="urn:microsoft.com/office/officeart/2005/8/layout/cycle6"/>
    <dgm:cxn modelId="{5104A1B6-B67F-8340-B8AD-A339FD186FF9}" type="presParOf" srcId="{9E665110-136F-5442-AB8C-66E25BA216D5}" destId="{BBCB5324-1630-0646-BE23-7EE4927083C3}" srcOrd="8" destOrd="0" presId="urn:microsoft.com/office/officeart/2005/8/layout/cycle6"/>
    <dgm:cxn modelId="{EF1F210B-98E3-A74B-B756-396CD030ACE7}" type="presParOf" srcId="{9E665110-136F-5442-AB8C-66E25BA216D5}" destId="{9D3EB46F-F36C-B642-A1A9-1056C98071B0}" srcOrd="9" destOrd="0" presId="urn:microsoft.com/office/officeart/2005/8/layout/cycle6"/>
    <dgm:cxn modelId="{DA37F557-B57E-DC4D-BC6C-A5DE7483DF48}" type="presParOf" srcId="{9E665110-136F-5442-AB8C-66E25BA216D5}" destId="{47AB5C61-C941-2F44-BF81-D36DF2795C92}" srcOrd="10" destOrd="0" presId="urn:microsoft.com/office/officeart/2005/8/layout/cycle6"/>
    <dgm:cxn modelId="{D96D6E71-9DB9-154B-AFC5-DB99190B81C4}" type="presParOf" srcId="{9E665110-136F-5442-AB8C-66E25BA216D5}" destId="{972F3675-0DF8-464E-ADAA-E2F75C6E86E3}" srcOrd="11" destOrd="0" presId="urn:microsoft.com/office/officeart/2005/8/layout/cycle6"/>
    <dgm:cxn modelId="{D4FBFA4C-B2AB-E040-9BCF-1744C716F1E7}" type="presParOf" srcId="{9E665110-136F-5442-AB8C-66E25BA216D5}" destId="{5463F939-3D58-784C-A805-CBA7664705CF}" srcOrd="12" destOrd="0" presId="urn:microsoft.com/office/officeart/2005/8/layout/cycle6"/>
    <dgm:cxn modelId="{4DE511D8-1F87-FA4B-B4B4-D429A3402FA8}" type="presParOf" srcId="{9E665110-136F-5442-AB8C-66E25BA216D5}" destId="{6B78DE70-F54A-6249-B3C1-32E9DBD9B15A}" srcOrd="13" destOrd="0" presId="urn:microsoft.com/office/officeart/2005/8/layout/cycle6"/>
    <dgm:cxn modelId="{0E03E574-7CDD-F54C-BD4F-B3AC67290605}" type="presParOf" srcId="{9E665110-136F-5442-AB8C-66E25BA216D5}" destId="{7E533EF1-4B0B-8F4E-A13D-9C5D1F5C97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7829D-35EF-CD42-A48A-AF73376CB6D8}" type="doc">
      <dgm:prSet loTypeId="urn:microsoft.com/office/officeart/2005/8/layout/default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BC22EA-6183-D242-A299-B31C9073A1B4}">
      <dgm:prSet phldrT="[Text]"/>
      <dgm:spPr/>
      <dgm:t>
        <a:bodyPr/>
        <a:lstStyle/>
        <a:p>
          <a:r>
            <a:rPr lang="en-US" dirty="0"/>
            <a:t>Celebration</a:t>
          </a:r>
        </a:p>
      </dgm:t>
    </dgm:pt>
    <dgm:pt modelId="{F83BD9DE-6CDE-7B4E-AC16-B1551B0D4037}" type="parTrans" cxnId="{B6E7E68D-881C-9D41-B01B-6CB5351DC820}">
      <dgm:prSet/>
      <dgm:spPr/>
      <dgm:t>
        <a:bodyPr/>
        <a:lstStyle/>
        <a:p>
          <a:endParaRPr lang="en-US"/>
        </a:p>
      </dgm:t>
    </dgm:pt>
    <dgm:pt modelId="{70556248-1774-BD4A-95D7-F20826EEDBDF}" type="sibTrans" cxnId="{B6E7E68D-881C-9D41-B01B-6CB5351DC820}">
      <dgm:prSet/>
      <dgm:spPr/>
      <dgm:t>
        <a:bodyPr/>
        <a:lstStyle/>
        <a:p>
          <a:endParaRPr lang="en-US"/>
        </a:p>
      </dgm:t>
    </dgm:pt>
    <dgm:pt modelId="{988D5635-FD40-DE48-99FA-8A2A129762BF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0303FDE6-818E-8A41-9ABE-78C6280D5595}" type="parTrans" cxnId="{1EF23108-456A-454B-BC32-7762C71BCCFC}">
      <dgm:prSet/>
      <dgm:spPr/>
      <dgm:t>
        <a:bodyPr/>
        <a:lstStyle/>
        <a:p>
          <a:endParaRPr lang="en-US"/>
        </a:p>
      </dgm:t>
    </dgm:pt>
    <dgm:pt modelId="{0C07F2AC-786F-4445-9E37-453FF460C569}" type="sibTrans" cxnId="{1EF23108-456A-454B-BC32-7762C71BCCFC}">
      <dgm:prSet/>
      <dgm:spPr/>
      <dgm:t>
        <a:bodyPr/>
        <a:lstStyle/>
        <a:p>
          <a:endParaRPr lang="en-US"/>
        </a:p>
      </dgm:t>
    </dgm:pt>
    <dgm:pt modelId="{3B40B5BA-6B6F-EB4A-BE65-142C846FE549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0D408A53-2A5F-F749-B495-DFB836B1C27F}" type="parTrans" cxnId="{79DFB9E3-1E7A-034B-86AE-263E2A9DE1D5}">
      <dgm:prSet/>
      <dgm:spPr/>
      <dgm:t>
        <a:bodyPr/>
        <a:lstStyle/>
        <a:p>
          <a:endParaRPr lang="en-US"/>
        </a:p>
      </dgm:t>
    </dgm:pt>
    <dgm:pt modelId="{8880DB20-2904-074B-AB05-01DF612A117C}" type="sibTrans" cxnId="{79DFB9E3-1E7A-034B-86AE-263E2A9DE1D5}">
      <dgm:prSet/>
      <dgm:spPr/>
      <dgm:t>
        <a:bodyPr/>
        <a:lstStyle/>
        <a:p>
          <a:endParaRPr lang="en-US"/>
        </a:p>
      </dgm:t>
    </dgm:pt>
    <dgm:pt modelId="{69F63375-D6AE-EB4F-9E64-AD4B1EA28702}">
      <dgm:prSet phldrT="[Text]"/>
      <dgm:spPr/>
      <dgm:t>
        <a:bodyPr/>
        <a:lstStyle/>
        <a:p>
          <a:r>
            <a:rPr lang="en-US" dirty="0"/>
            <a:t>Reunion</a:t>
          </a:r>
        </a:p>
      </dgm:t>
    </dgm:pt>
    <dgm:pt modelId="{5DBAAF62-38FA-9D4A-8756-8ABFFFF3DA78}" type="parTrans" cxnId="{50F2681F-491A-124C-A9EC-2B25705175F4}">
      <dgm:prSet/>
      <dgm:spPr/>
      <dgm:t>
        <a:bodyPr/>
        <a:lstStyle/>
        <a:p>
          <a:endParaRPr lang="en-US"/>
        </a:p>
      </dgm:t>
    </dgm:pt>
    <dgm:pt modelId="{6ADFE4DB-2BFF-C24C-8D42-D77FC7020069}" type="sibTrans" cxnId="{50F2681F-491A-124C-A9EC-2B25705175F4}">
      <dgm:prSet/>
      <dgm:spPr/>
      <dgm:t>
        <a:bodyPr/>
        <a:lstStyle/>
        <a:p>
          <a:endParaRPr lang="en-US"/>
        </a:p>
      </dgm:t>
    </dgm:pt>
    <dgm:pt modelId="{CD07B06C-FBED-D143-84EF-E80DA0EAC837}" type="pres">
      <dgm:prSet presAssocID="{B9A7829D-35EF-CD42-A48A-AF73376CB6D8}" presName="diagram" presStyleCnt="0">
        <dgm:presLayoutVars>
          <dgm:dir/>
          <dgm:resizeHandles val="exact"/>
        </dgm:presLayoutVars>
      </dgm:prSet>
      <dgm:spPr/>
    </dgm:pt>
    <dgm:pt modelId="{5C4192A9-473E-C541-9EFD-717035A7A317}" type="pres">
      <dgm:prSet presAssocID="{D7BC22EA-6183-D242-A299-B31C9073A1B4}" presName="node" presStyleLbl="node1" presStyleIdx="0" presStyleCnt="4">
        <dgm:presLayoutVars>
          <dgm:bulletEnabled val="1"/>
        </dgm:presLayoutVars>
      </dgm:prSet>
      <dgm:spPr/>
    </dgm:pt>
    <dgm:pt modelId="{F085E2C7-1B80-CE48-9D16-4A590732BE8B}" type="pres">
      <dgm:prSet presAssocID="{70556248-1774-BD4A-95D7-F20826EEDBDF}" presName="sibTrans" presStyleCnt="0"/>
      <dgm:spPr/>
    </dgm:pt>
    <dgm:pt modelId="{C6319E74-2AE8-FB4A-A4E6-5ADBD9E34D02}" type="pres">
      <dgm:prSet presAssocID="{988D5635-FD40-DE48-99FA-8A2A129762BF}" presName="node" presStyleLbl="node1" presStyleIdx="1" presStyleCnt="4">
        <dgm:presLayoutVars>
          <dgm:bulletEnabled val="1"/>
        </dgm:presLayoutVars>
      </dgm:prSet>
      <dgm:spPr/>
    </dgm:pt>
    <dgm:pt modelId="{8C60C4C1-4D73-BE47-9951-D520E1096201}" type="pres">
      <dgm:prSet presAssocID="{0C07F2AC-786F-4445-9E37-453FF460C569}" presName="sibTrans" presStyleCnt="0"/>
      <dgm:spPr/>
    </dgm:pt>
    <dgm:pt modelId="{66FBE037-CC4A-0943-8D42-033637DA1C27}" type="pres">
      <dgm:prSet presAssocID="{3B40B5BA-6B6F-EB4A-BE65-142C846FE549}" presName="node" presStyleLbl="node1" presStyleIdx="2" presStyleCnt="4">
        <dgm:presLayoutVars>
          <dgm:bulletEnabled val="1"/>
        </dgm:presLayoutVars>
      </dgm:prSet>
      <dgm:spPr/>
    </dgm:pt>
    <dgm:pt modelId="{71524862-6A2B-7645-9B47-8C58589E26D5}" type="pres">
      <dgm:prSet presAssocID="{8880DB20-2904-074B-AB05-01DF612A117C}" presName="sibTrans" presStyleCnt="0"/>
      <dgm:spPr/>
    </dgm:pt>
    <dgm:pt modelId="{875A5CCC-08E4-944F-A1CF-84856CA85432}" type="pres">
      <dgm:prSet presAssocID="{69F63375-D6AE-EB4F-9E64-AD4B1EA28702}" presName="node" presStyleLbl="node1" presStyleIdx="3" presStyleCnt="4">
        <dgm:presLayoutVars>
          <dgm:bulletEnabled val="1"/>
        </dgm:presLayoutVars>
      </dgm:prSet>
      <dgm:spPr/>
    </dgm:pt>
  </dgm:ptLst>
  <dgm:cxnLst>
    <dgm:cxn modelId="{3D4D2008-EC64-7C49-8172-0E9171F9603E}" type="presOf" srcId="{988D5635-FD40-DE48-99FA-8A2A129762BF}" destId="{C6319E74-2AE8-FB4A-A4E6-5ADBD9E34D02}" srcOrd="0" destOrd="0" presId="urn:microsoft.com/office/officeart/2005/8/layout/default"/>
    <dgm:cxn modelId="{1EF23108-456A-454B-BC32-7762C71BCCFC}" srcId="{B9A7829D-35EF-CD42-A48A-AF73376CB6D8}" destId="{988D5635-FD40-DE48-99FA-8A2A129762BF}" srcOrd="1" destOrd="0" parTransId="{0303FDE6-818E-8A41-9ABE-78C6280D5595}" sibTransId="{0C07F2AC-786F-4445-9E37-453FF460C569}"/>
    <dgm:cxn modelId="{7384D315-04FE-9947-B26B-5EC4913B3FD0}" type="presOf" srcId="{B9A7829D-35EF-CD42-A48A-AF73376CB6D8}" destId="{CD07B06C-FBED-D143-84EF-E80DA0EAC837}" srcOrd="0" destOrd="0" presId="urn:microsoft.com/office/officeart/2005/8/layout/default"/>
    <dgm:cxn modelId="{50F2681F-491A-124C-A9EC-2B25705175F4}" srcId="{B9A7829D-35EF-CD42-A48A-AF73376CB6D8}" destId="{69F63375-D6AE-EB4F-9E64-AD4B1EA28702}" srcOrd="3" destOrd="0" parTransId="{5DBAAF62-38FA-9D4A-8756-8ABFFFF3DA78}" sibTransId="{6ADFE4DB-2BFF-C24C-8D42-D77FC7020069}"/>
    <dgm:cxn modelId="{3C31B543-55FD-724C-B966-96407CB9AE9A}" type="presOf" srcId="{3B40B5BA-6B6F-EB4A-BE65-142C846FE549}" destId="{66FBE037-CC4A-0943-8D42-033637DA1C27}" srcOrd="0" destOrd="0" presId="urn:microsoft.com/office/officeart/2005/8/layout/default"/>
    <dgm:cxn modelId="{B6E7E68D-881C-9D41-B01B-6CB5351DC820}" srcId="{B9A7829D-35EF-CD42-A48A-AF73376CB6D8}" destId="{D7BC22EA-6183-D242-A299-B31C9073A1B4}" srcOrd="0" destOrd="0" parTransId="{F83BD9DE-6CDE-7B4E-AC16-B1551B0D4037}" sibTransId="{70556248-1774-BD4A-95D7-F20826EEDBDF}"/>
    <dgm:cxn modelId="{3B54129D-63F3-9140-93E4-BE71083B7C63}" type="presOf" srcId="{D7BC22EA-6183-D242-A299-B31C9073A1B4}" destId="{5C4192A9-473E-C541-9EFD-717035A7A317}" srcOrd="0" destOrd="0" presId="urn:microsoft.com/office/officeart/2005/8/layout/default"/>
    <dgm:cxn modelId="{825BE1CD-9C54-C541-B702-573F673BA89A}" type="presOf" srcId="{69F63375-D6AE-EB4F-9E64-AD4B1EA28702}" destId="{875A5CCC-08E4-944F-A1CF-84856CA85432}" srcOrd="0" destOrd="0" presId="urn:microsoft.com/office/officeart/2005/8/layout/default"/>
    <dgm:cxn modelId="{79DFB9E3-1E7A-034B-86AE-263E2A9DE1D5}" srcId="{B9A7829D-35EF-CD42-A48A-AF73376CB6D8}" destId="{3B40B5BA-6B6F-EB4A-BE65-142C846FE549}" srcOrd="2" destOrd="0" parTransId="{0D408A53-2A5F-F749-B495-DFB836B1C27F}" sibTransId="{8880DB20-2904-074B-AB05-01DF612A117C}"/>
    <dgm:cxn modelId="{4E8766A9-51C3-A64A-86D0-86D67886683B}" type="presParOf" srcId="{CD07B06C-FBED-D143-84EF-E80DA0EAC837}" destId="{5C4192A9-473E-C541-9EFD-717035A7A317}" srcOrd="0" destOrd="0" presId="urn:microsoft.com/office/officeart/2005/8/layout/default"/>
    <dgm:cxn modelId="{567D0019-23CC-1749-BE70-DDF6802BB2B7}" type="presParOf" srcId="{CD07B06C-FBED-D143-84EF-E80DA0EAC837}" destId="{F085E2C7-1B80-CE48-9D16-4A590732BE8B}" srcOrd="1" destOrd="0" presId="urn:microsoft.com/office/officeart/2005/8/layout/default"/>
    <dgm:cxn modelId="{A83A3B93-46DF-0E49-B752-F45F0B336C67}" type="presParOf" srcId="{CD07B06C-FBED-D143-84EF-E80DA0EAC837}" destId="{C6319E74-2AE8-FB4A-A4E6-5ADBD9E34D02}" srcOrd="2" destOrd="0" presId="urn:microsoft.com/office/officeart/2005/8/layout/default"/>
    <dgm:cxn modelId="{3590B1BC-111F-6049-AAB6-0EDD4BD86F8D}" type="presParOf" srcId="{CD07B06C-FBED-D143-84EF-E80DA0EAC837}" destId="{8C60C4C1-4D73-BE47-9951-D520E1096201}" srcOrd="3" destOrd="0" presId="urn:microsoft.com/office/officeart/2005/8/layout/default"/>
    <dgm:cxn modelId="{A89E0ABD-3D54-2848-8C3B-52ABBC9523E4}" type="presParOf" srcId="{CD07B06C-FBED-D143-84EF-E80DA0EAC837}" destId="{66FBE037-CC4A-0943-8D42-033637DA1C27}" srcOrd="4" destOrd="0" presId="urn:microsoft.com/office/officeart/2005/8/layout/default"/>
    <dgm:cxn modelId="{AC420057-8B2D-AF4E-BF2E-16E095EBB680}" type="presParOf" srcId="{CD07B06C-FBED-D143-84EF-E80DA0EAC837}" destId="{71524862-6A2B-7645-9B47-8C58589E26D5}" srcOrd="5" destOrd="0" presId="urn:microsoft.com/office/officeart/2005/8/layout/default"/>
    <dgm:cxn modelId="{BA6E1610-0511-C44D-B958-769F0CAE8E9C}" type="presParOf" srcId="{CD07B06C-FBED-D143-84EF-E80DA0EAC837}" destId="{875A5CCC-08E4-944F-A1CF-84856CA854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8DEDF-9E31-C64E-8CD5-BA56ED872605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B2400-A840-3E4C-BF76-0CE45093701F}">
      <dgm:prSet phldrT="[Text]"/>
      <dgm:spPr/>
      <dgm:t>
        <a:bodyPr/>
        <a:lstStyle/>
        <a:p>
          <a:r>
            <a:rPr lang="en-US" dirty="0"/>
            <a:t>Civic Events</a:t>
          </a:r>
        </a:p>
      </dgm:t>
    </dgm:pt>
    <dgm:pt modelId="{B6731DEB-1535-BB48-B3EB-9EEDB21DF4B0}" type="parTrans" cxnId="{CFECCC66-BBE4-0E4E-90E9-5EB0A85340CB}">
      <dgm:prSet/>
      <dgm:spPr/>
      <dgm:t>
        <a:bodyPr/>
        <a:lstStyle/>
        <a:p>
          <a:endParaRPr lang="en-US"/>
        </a:p>
      </dgm:t>
    </dgm:pt>
    <dgm:pt modelId="{8A453065-864C-714E-8EA0-708BB13EF2DA}" type="sibTrans" cxnId="{CFECCC66-BBE4-0E4E-90E9-5EB0A85340CB}">
      <dgm:prSet/>
      <dgm:spPr/>
      <dgm:t>
        <a:bodyPr/>
        <a:lstStyle/>
        <a:p>
          <a:endParaRPr lang="en-US"/>
        </a:p>
      </dgm:t>
    </dgm:pt>
    <dgm:pt modelId="{8B196A52-3C51-2E4C-945D-5785ABB0F39B}">
      <dgm:prSet phldrT="[Text]"/>
      <dgm:spPr/>
      <dgm:t>
        <a:bodyPr/>
        <a:lstStyle/>
        <a:p>
          <a:r>
            <a:rPr lang="en-US" dirty="0"/>
            <a:t>Exhibition</a:t>
          </a:r>
        </a:p>
      </dgm:t>
    </dgm:pt>
    <dgm:pt modelId="{5D939249-DBDB-2046-BE91-70D1ADC5A90A}" type="parTrans" cxnId="{DF19CA11-D458-B045-B263-5D6B32E259D8}">
      <dgm:prSet/>
      <dgm:spPr/>
      <dgm:t>
        <a:bodyPr/>
        <a:lstStyle/>
        <a:p>
          <a:endParaRPr lang="en-US"/>
        </a:p>
      </dgm:t>
    </dgm:pt>
    <dgm:pt modelId="{740990DB-2FD0-9A43-97F1-67160AD9800D}" type="sibTrans" cxnId="{DF19CA11-D458-B045-B263-5D6B32E259D8}">
      <dgm:prSet/>
      <dgm:spPr/>
      <dgm:t>
        <a:bodyPr/>
        <a:lstStyle/>
        <a:p>
          <a:endParaRPr lang="en-US"/>
        </a:p>
      </dgm:t>
    </dgm:pt>
    <dgm:pt modelId="{4FAE77F0-ACD8-D946-A2DD-24BCFF7DDD36}">
      <dgm:prSet phldrT="[Text]"/>
      <dgm:spPr/>
      <dgm:t>
        <a:bodyPr/>
        <a:lstStyle/>
        <a:p>
          <a:r>
            <a:rPr lang="en-US" dirty="0"/>
            <a:t>Fairs/ Festival</a:t>
          </a:r>
        </a:p>
      </dgm:t>
    </dgm:pt>
    <dgm:pt modelId="{6C1C9FE0-CF8C-0242-900C-913F602405CA}" type="parTrans" cxnId="{49139B8A-BA1C-FC4F-A158-936F421849F4}">
      <dgm:prSet/>
      <dgm:spPr/>
      <dgm:t>
        <a:bodyPr/>
        <a:lstStyle/>
        <a:p>
          <a:endParaRPr lang="en-US"/>
        </a:p>
      </dgm:t>
    </dgm:pt>
    <dgm:pt modelId="{339836F4-5CBF-5A45-AA0E-853FB4DB4EAD}" type="sibTrans" cxnId="{49139B8A-BA1C-FC4F-A158-936F421849F4}">
      <dgm:prSet/>
      <dgm:spPr/>
      <dgm:t>
        <a:bodyPr/>
        <a:lstStyle/>
        <a:p>
          <a:endParaRPr lang="en-US"/>
        </a:p>
      </dgm:t>
    </dgm:pt>
    <dgm:pt modelId="{05402B40-D530-EB4F-A23E-D238808BBB0C}">
      <dgm:prSet phldrT="[Text]"/>
      <dgm:spPr/>
      <dgm:t>
        <a:bodyPr/>
        <a:lstStyle/>
        <a:p>
          <a:r>
            <a:rPr lang="en-US" dirty="0"/>
            <a:t>Hospitality</a:t>
          </a:r>
        </a:p>
      </dgm:t>
    </dgm:pt>
    <dgm:pt modelId="{E9350DE2-77B4-D847-8271-4C073BDFE387}" type="parTrans" cxnId="{245A02B1-0806-4F4B-A838-B98F452F0BA2}">
      <dgm:prSet/>
      <dgm:spPr/>
      <dgm:t>
        <a:bodyPr/>
        <a:lstStyle/>
        <a:p>
          <a:endParaRPr lang="en-US"/>
        </a:p>
      </dgm:t>
    </dgm:pt>
    <dgm:pt modelId="{390C9244-EBBB-4541-9B64-472EEA880FFC}" type="sibTrans" cxnId="{245A02B1-0806-4F4B-A838-B98F452F0BA2}">
      <dgm:prSet/>
      <dgm:spPr/>
      <dgm:t>
        <a:bodyPr/>
        <a:lstStyle/>
        <a:p>
          <a:endParaRPr lang="en-US"/>
        </a:p>
      </dgm:t>
    </dgm:pt>
    <dgm:pt modelId="{D351CDE1-77DA-9447-BB13-C3A6842A4669}">
      <dgm:prSet phldrT="[Text]"/>
      <dgm:spPr/>
      <dgm:t>
        <a:bodyPr/>
        <a:lstStyle/>
        <a:p>
          <a:r>
            <a:rPr lang="en-US" dirty="0"/>
            <a:t>Meeting/ Conferences</a:t>
          </a:r>
        </a:p>
      </dgm:t>
    </dgm:pt>
    <dgm:pt modelId="{01D1E6E6-D288-A040-B7ED-4BCEAEB2E760}" type="parTrans" cxnId="{640394D3-C490-6F43-8802-64B0814C72A6}">
      <dgm:prSet/>
      <dgm:spPr/>
      <dgm:t>
        <a:bodyPr/>
        <a:lstStyle/>
        <a:p>
          <a:endParaRPr lang="en-US"/>
        </a:p>
      </dgm:t>
    </dgm:pt>
    <dgm:pt modelId="{C0F1B57C-C74A-3848-A576-F06B6B5B6FBF}" type="sibTrans" cxnId="{640394D3-C490-6F43-8802-64B0814C72A6}">
      <dgm:prSet/>
      <dgm:spPr/>
      <dgm:t>
        <a:bodyPr/>
        <a:lstStyle/>
        <a:p>
          <a:endParaRPr lang="en-US"/>
        </a:p>
      </dgm:t>
    </dgm:pt>
    <dgm:pt modelId="{FB0E1869-D7CE-704F-8C7C-37D213FB1BE1}">
      <dgm:prSet phldrT="[Text]"/>
      <dgm:spPr/>
      <dgm:t>
        <a:bodyPr/>
        <a:lstStyle/>
        <a:p>
          <a:r>
            <a:rPr lang="en-US" dirty="0"/>
            <a:t>Retail Events</a:t>
          </a:r>
        </a:p>
      </dgm:t>
    </dgm:pt>
    <dgm:pt modelId="{D230B8D9-6BF3-A143-AFF2-E6ADADAA96CD}" type="parTrans" cxnId="{6B9DAED4-CFE3-7249-BF00-32C2D628E6C7}">
      <dgm:prSet/>
      <dgm:spPr/>
      <dgm:t>
        <a:bodyPr/>
        <a:lstStyle/>
        <a:p>
          <a:endParaRPr lang="en-US"/>
        </a:p>
      </dgm:t>
    </dgm:pt>
    <dgm:pt modelId="{6BEEE485-F79F-8845-8499-9353BEE5D67E}" type="sibTrans" cxnId="{6B9DAED4-CFE3-7249-BF00-32C2D628E6C7}">
      <dgm:prSet/>
      <dgm:spPr/>
      <dgm:t>
        <a:bodyPr/>
        <a:lstStyle/>
        <a:p>
          <a:endParaRPr lang="en-US"/>
        </a:p>
      </dgm:t>
    </dgm:pt>
    <dgm:pt modelId="{CD345180-9482-AA4C-A52F-8E2995110254}">
      <dgm:prSet phldrT="[Text]"/>
      <dgm:spPr/>
      <dgm:t>
        <a:bodyPr/>
        <a:lstStyle/>
        <a:p>
          <a:r>
            <a:rPr lang="en-US" dirty="0"/>
            <a:t>Social Life-Cycle Events</a:t>
          </a:r>
        </a:p>
      </dgm:t>
    </dgm:pt>
    <dgm:pt modelId="{80F298AF-C2B6-7A4E-8D02-E43414CF8BD5}" type="parTrans" cxnId="{02636E53-D20E-4643-9569-60C10DC4E22C}">
      <dgm:prSet/>
      <dgm:spPr/>
      <dgm:t>
        <a:bodyPr/>
        <a:lstStyle/>
        <a:p>
          <a:endParaRPr lang="en-US"/>
        </a:p>
      </dgm:t>
    </dgm:pt>
    <dgm:pt modelId="{4C7DEE9B-6388-4A4A-85F6-2A508EF4E292}" type="sibTrans" cxnId="{02636E53-D20E-4643-9569-60C10DC4E22C}">
      <dgm:prSet/>
      <dgm:spPr/>
      <dgm:t>
        <a:bodyPr/>
        <a:lstStyle/>
        <a:p>
          <a:endParaRPr lang="en-US"/>
        </a:p>
      </dgm:t>
    </dgm:pt>
    <dgm:pt modelId="{11BB4548-E38D-DF45-A1A3-92814D7CBE93}">
      <dgm:prSet phldrT="[Text]"/>
      <dgm:spPr/>
      <dgm:t>
        <a:bodyPr/>
        <a:lstStyle/>
        <a:p>
          <a:r>
            <a:rPr lang="en-US" dirty="0"/>
            <a:t>Sport Events</a:t>
          </a:r>
        </a:p>
      </dgm:t>
    </dgm:pt>
    <dgm:pt modelId="{8A5F2A4B-EF80-9646-9065-D0C4B6CF27E8}" type="parTrans" cxnId="{F31C7FC8-E148-C14A-9D4B-754621799107}">
      <dgm:prSet/>
      <dgm:spPr/>
      <dgm:t>
        <a:bodyPr/>
        <a:lstStyle/>
        <a:p>
          <a:endParaRPr lang="en-US"/>
        </a:p>
      </dgm:t>
    </dgm:pt>
    <dgm:pt modelId="{31821D77-C923-CD49-A7E0-D436388A04C2}" type="sibTrans" cxnId="{F31C7FC8-E148-C14A-9D4B-754621799107}">
      <dgm:prSet/>
      <dgm:spPr/>
      <dgm:t>
        <a:bodyPr/>
        <a:lstStyle/>
        <a:p>
          <a:endParaRPr lang="en-US"/>
        </a:p>
      </dgm:t>
    </dgm:pt>
    <dgm:pt modelId="{1C8B6446-63FB-AE48-9B7E-D06DC5FFA6D7}" type="pres">
      <dgm:prSet presAssocID="{2A18DEDF-9E31-C64E-8CD5-BA56ED872605}" presName="diagram" presStyleCnt="0">
        <dgm:presLayoutVars>
          <dgm:dir/>
          <dgm:resizeHandles val="exact"/>
        </dgm:presLayoutVars>
      </dgm:prSet>
      <dgm:spPr/>
    </dgm:pt>
    <dgm:pt modelId="{1B3AEF02-36E5-A34B-8032-BC9A803B058A}" type="pres">
      <dgm:prSet presAssocID="{150B2400-A840-3E4C-BF76-0CE45093701F}" presName="node" presStyleLbl="node1" presStyleIdx="0" presStyleCnt="8">
        <dgm:presLayoutVars>
          <dgm:bulletEnabled val="1"/>
        </dgm:presLayoutVars>
      </dgm:prSet>
      <dgm:spPr/>
    </dgm:pt>
    <dgm:pt modelId="{D948D2F4-ECF9-BD40-B618-EB282EEAC281}" type="pres">
      <dgm:prSet presAssocID="{8A453065-864C-714E-8EA0-708BB13EF2DA}" presName="sibTrans" presStyleCnt="0"/>
      <dgm:spPr/>
    </dgm:pt>
    <dgm:pt modelId="{CCFE58C2-045B-6640-BDAB-6BD71BCB1E77}" type="pres">
      <dgm:prSet presAssocID="{8B196A52-3C51-2E4C-945D-5785ABB0F39B}" presName="node" presStyleLbl="node1" presStyleIdx="1" presStyleCnt="8">
        <dgm:presLayoutVars>
          <dgm:bulletEnabled val="1"/>
        </dgm:presLayoutVars>
      </dgm:prSet>
      <dgm:spPr/>
    </dgm:pt>
    <dgm:pt modelId="{ED531CF2-55A6-5E47-B0A7-5737DF2A7DEF}" type="pres">
      <dgm:prSet presAssocID="{740990DB-2FD0-9A43-97F1-67160AD9800D}" presName="sibTrans" presStyleCnt="0"/>
      <dgm:spPr/>
    </dgm:pt>
    <dgm:pt modelId="{305222F3-A1E0-684C-A661-8FC22F962D9B}" type="pres">
      <dgm:prSet presAssocID="{4FAE77F0-ACD8-D946-A2DD-24BCFF7DDD36}" presName="node" presStyleLbl="node1" presStyleIdx="2" presStyleCnt="8">
        <dgm:presLayoutVars>
          <dgm:bulletEnabled val="1"/>
        </dgm:presLayoutVars>
      </dgm:prSet>
      <dgm:spPr/>
    </dgm:pt>
    <dgm:pt modelId="{B461F83F-2CAE-B645-BEE1-68262A99BA8C}" type="pres">
      <dgm:prSet presAssocID="{339836F4-5CBF-5A45-AA0E-853FB4DB4EAD}" presName="sibTrans" presStyleCnt="0"/>
      <dgm:spPr/>
    </dgm:pt>
    <dgm:pt modelId="{0EDE5711-ABA4-5145-985D-E2A0534E5941}" type="pres">
      <dgm:prSet presAssocID="{05402B40-D530-EB4F-A23E-D238808BBB0C}" presName="node" presStyleLbl="node1" presStyleIdx="3" presStyleCnt="8">
        <dgm:presLayoutVars>
          <dgm:bulletEnabled val="1"/>
        </dgm:presLayoutVars>
      </dgm:prSet>
      <dgm:spPr/>
    </dgm:pt>
    <dgm:pt modelId="{8F530516-3834-CE45-9F88-A4AB0401AC8D}" type="pres">
      <dgm:prSet presAssocID="{390C9244-EBBB-4541-9B64-472EEA880FFC}" presName="sibTrans" presStyleCnt="0"/>
      <dgm:spPr/>
    </dgm:pt>
    <dgm:pt modelId="{4A3E2D32-98A0-8545-984A-61101BD72516}" type="pres">
      <dgm:prSet presAssocID="{D351CDE1-77DA-9447-BB13-C3A6842A4669}" presName="node" presStyleLbl="node1" presStyleIdx="4" presStyleCnt="8">
        <dgm:presLayoutVars>
          <dgm:bulletEnabled val="1"/>
        </dgm:presLayoutVars>
      </dgm:prSet>
      <dgm:spPr/>
    </dgm:pt>
    <dgm:pt modelId="{054843ED-4858-1044-A5CF-01EB0B05D279}" type="pres">
      <dgm:prSet presAssocID="{C0F1B57C-C74A-3848-A576-F06B6B5B6FBF}" presName="sibTrans" presStyleCnt="0"/>
      <dgm:spPr/>
    </dgm:pt>
    <dgm:pt modelId="{99FB9A21-A6A2-5848-9248-8F15F1A3C2A6}" type="pres">
      <dgm:prSet presAssocID="{FB0E1869-D7CE-704F-8C7C-37D213FB1BE1}" presName="node" presStyleLbl="node1" presStyleIdx="5" presStyleCnt="8">
        <dgm:presLayoutVars>
          <dgm:bulletEnabled val="1"/>
        </dgm:presLayoutVars>
      </dgm:prSet>
      <dgm:spPr/>
    </dgm:pt>
    <dgm:pt modelId="{77FC613B-CFEB-9146-A430-4DA26C5D8467}" type="pres">
      <dgm:prSet presAssocID="{6BEEE485-F79F-8845-8499-9353BEE5D67E}" presName="sibTrans" presStyleCnt="0"/>
      <dgm:spPr/>
    </dgm:pt>
    <dgm:pt modelId="{EB9E64D9-9A02-FD46-8553-A84E00295F88}" type="pres">
      <dgm:prSet presAssocID="{CD345180-9482-AA4C-A52F-8E2995110254}" presName="node" presStyleLbl="node1" presStyleIdx="6" presStyleCnt="8">
        <dgm:presLayoutVars>
          <dgm:bulletEnabled val="1"/>
        </dgm:presLayoutVars>
      </dgm:prSet>
      <dgm:spPr/>
    </dgm:pt>
    <dgm:pt modelId="{1450BC26-E2E3-BF44-8FC6-B26E605F465E}" type="pres">
      <dgm:prSet presAssocID="{4C7DEE9B-6388-4A4A-85F6-2A508EF4E292}" presName="sibTrans" presStyleCnt="0"/>
      <dgm:spPr/>
    </dgm:pt>
    <dgm:pt modelId="{58664136-8922-B243-9933-E2A61C5B8081}" type="pres">
      <dgm:prSet presAssocID="{11BB4548-E38D-DF45-A1A3-92814D7CBE93}" presName="node" presStyleLbl="node1" presStyleIdx="7" presStyleCnt="8">
        <dgm:presLayoutVars>
          <dgm:bulletEnabled val="1"/>
        </dgm:presLayoutVars>
      </dgm:prSet>
      <dgm:spPr/>
    </dgm:pt>
  </dgm:ptLst>
  <dgm:cxnLst>
    <dgm:cxn modelId="{5335FD10-C629-D048-BAE6-86CD539E42F1}" type="presOf" srcId="{CD345180-9482-AA4C-A52F-8E2995110254}" destId="{EB9E64D9-9A02-FD46-8553-A84E00295F88}" srcOrd="0" destOrd="0" presId="urn:microsoft.com/office/officeart/2005/8/layout/default"/>
    <dgm:cxn modelId="{DF19CA11-D458-B045-B263-5D6B32E259D8}" srcId="{2A18DEDF-9E31-C64E-8CD5-BA56ED872605}" destId="{8B196A52-3C51-2E4C-945D-5785ABB0F39B}" srcOrd="1" destOrd="0" parTransId="{5D939249-DBDB-2046-BE91-70D1ADC5A90A}" sibTransId="{740990DB-2FD0-9A43-97F1-67160AD9800D}"/>
    <dgm:cxn modelId="{02636E53-D20E-4643-9569-60C10DC4E22C}" srcId="{2A18DEDF-9E31-C64E-8CD5-BA56ED872605}" destId="{CD345180-9482-AA4C-A52F-8E2995110254}" srcOrd="6" destOrd="0" parTransId="{80F298AF-C2B6-7A4E-8D02-E43414CF8BD5}" sibTransId="{4C7DEE9B-6388-4A4A-85F6-2A508EF4E292}"/>
    <dgm:cxn modelId="{AA430863-C0D0-A342-A98C-BD498AD87E66}" type="presOf" srcId="{150B2400-A840-3E4C-BF76-0CE45093701F}" destId="{1B3AEF02-36E5-A34B-8032-BC9A803B058A}" srcOrd="0" destOrd="0" presId="urn:microsoft.com/office/officeart/2005/8/layout/default"/>
    <dgm:cxn modelId="{CFECCC66-BBE4-0E4E-90E9-5EB0A85340CB}" srcId="{2A18DEDF-9E31-C64E-8CD5-BA56ED872605}" destId="{150B2400-A840-3E4C-BF76-0CE45093701F}" srcOrd="0" destOrd="0" parTransId="{B6731DEB-1535-BB48-B3EB-9EEDB21DF4B0}" sibTransId="{8A453065-864C-714E-8EA0-708BB13EF2DA}"/>
    <dgm:cxn modelId="{193CA16D-0AAB-F146-8128-498894DF6078}" type="presOf" srcId="{8B196A52-3C51-2E4C-945D-5785ABB0F39B}" destId="{CCFE58C2-045B-6640-BDAB-6BD71BCB1E77}" srcOrd="0" destOrd="0" presId="urn:microsoft.com/office/officeart/2005/8/layout/default"/>
    <dgm:cxn modelId="{F0AC8483-DB9B-E243-8EFF-62916A7F3F7C}" type="presOf" srcId="{D351CDE1-77DA-9447-BB13-C3A6842A4669}" destId="{4A3E2D32-98A0-8545-984A-61101BD72516}" srcOrd="0" destOrd="0" presId="urn:microsoft.com/office/officeart/2005/8/layout/default"/>
    <dgm:cxn modelId="{49139B8A-BA1C-FC4F-A158-936F421849F4}" srcId="{2A18DEDF-9E31-C64E-8CD5-BA56ED872605}" destId="{4FAE77F0-ACD8-D946-A2DD-24BCFF7DDD36}" srcOrd="2" destOrd="0" parTransId="{6C1C9FE0-CF8C-0242-900C-913F602405CA}" sibTransId="{339836F4-5CBF-5A45-AA0E-853FB4DB4EAD}"/>
    <dgm:cxn modelId="{91B11896-7058-AB49-AA64-4D93B76E77A1}" type="presOf" srcId="{05402B40-D530-EB4F-A23E-D238808BBB0C}" destId="{0EDE5711-ABA4-5145-985D-E2A0534E5941}" srcOrd="0" destOrd="0" presId="urn:microsoft.com/office/officeart/2005/8/layout/default"/>
    <dgm:cxn modelId="{6AA9E8A6-B531-5B42-B574-01C2B4F80A31}" type="presOf" srcId="{FB0E1869-D7CE-704F-8C7C-37D213FB1BE1}" destId="{99FB9A21-A6A2-5848-9248-8F15F1A3C2A6}" srcOrd="0" destOrd="0" presId="urn:microsoft.com/office/officeart/2005/8/layout/default"/>
    <dgm:cxn modelId="{B81BA5A7-0B3A-2F47-A8A7-8CD3D14CDFFB}" type="presOf" srcId="{2A18DEDF-9E31-C64E-8CD5-BA56ED872605}" destId="{1C8B6446-63FB-AE48-9B7E-D06DC5FFA6D7}" srcOrd="0" destOrd="0" presId="urn:microsoft.com/office/officeart/2005/8/layout/default"/>
    <dgm:cxn modelId="{245A02B1-0806-4F4B-A838-B98F452F0BA2}" srcId="{2A18DEDF-9E31-C64E-8CD5-BA56ED872605}" destId="{05402B40-D530-EB4F-A23E-D238808BBB0C}" srcOrd="3" destOrd="0" parTransId="{E9350DE2-77B4-D847-8271-4C073BDFE387}" sibTransId="{390C9244-EBBB-4541-9B64-472EEA880FFC}"/>
    <dgm:cxn modelId="{F31C7FC8-E148-C14A-9D4B-754621799107}" srcId="{2A18DEDF-9E31-C64E-8CD5-BA56ED872605}" destId="{11BB4548-E38D-DF45-A1A3-92814D7CBE93}" srcOrd="7" destOrd="0" parTransId="{8A5F2A4B-EF80-9646-9065-D0C4B6CF27E8}" sibTransId="{31821D77-C923-CD49-A7E0-D436388A04C2}"/>
    <dgm:cxn modelId="{8E3433CE-C02A-E14C-A1C5-FF3BD0A67785}" type="presOf" srcId="{4FAE77F0-ACD8-D946-A2DD-24BCFF7DDD36}" destId="{305222F3-A1E0-684C-A661-8FC22F962D9B}" srcOrd="0" destOrd="0" presId="urn:microsoft.com/office/officeart/2005/8/layout/default"/>
    <dgm:cxn modelId="{640394D3-C490-6F43-8802-64B0814C72A6}" srcId="{2A18DEDF-9E31-C64E-8CD5-BA56ED872605}" destId="{D351CDE1-77DA-9447-BB13-C3A6842A4669}" srcOrd="4" destOrd="0" parTransId="{01D1E6E6-D288-A040-B7ED-4BCEAEB2E760}" sibTransId="{C0F1B57C-C74A-3848-A576-F06B6B5B6FBF}"/>
    <dgm:cxn modelId="{6B9DAED4-CFE3-7249-BF00-32C2D628E6C7}" srcId="{2A18DEDF-9E31-C64E-8CD5-BA56ED872605}" destId="{FB0E1869-D7CE-704F-8C7C-37D213FB1BE1}" srcOrd="5" destOrd="0" parTransId="{D230B8D9-6BF3-A143-AFF2-E6ADADAA96CD}" sibTransId="{6BEEE485-F79F-8845-8499-9353BEE5D67E}"/>
    <dgm:cxn modelId="{ED34FDE4-D84E-9148-9A8F-6428A05C76B6}" type="presOf" srcId="{11BB4548-E38D-DF45-A1A3-92814D7CBE93}" destId="{58664136-8922-B243-9933-E2A61C5B8081}" srcOrd="0" destOrd="0" presId="urn:microsoft.com/office/officeart/2005/8/layout/default"/>
    <dgm:cxn modelId="{3043A906-60A0-2945-B10A-024709EAACCB}" type="presParOf" srcId="{1C8B6446-63FB-AE48-9B7E-D06DC5FFA6D7}" destId="{1B3AEF02-36E5-A34B-8032-BC9A803B058A}" srcOrd="0" destOrd="0" presId="urn:microsoft.com/office/officeart/2005/8/layout/default"/>
    <dgm:cxn modelId="{2BD13011-AACB-8C42-9792-7BAD0C83FA37}" type="presParOf" srcId="{1C8B6446-63FB-AE48-9B7E-D06DC5FFA6D7}" destId="{D948D2F4-ECF9-BD40-B618-EB282EEAC281}" srcOrd="1" destOrd="0" presId="urn:microsoft.com/office/officeart/2005/8/layout/default"/>
    <dgm:cxn modelId="{16577794-88D8-BF41-864F-7F89AE285B9C}" type="presParOf" srcId="{1C8B6446-63FB-AE48-9B7E-D06DC5FFA6D7}" destId="{CCFE58C2-045B-6640-BDAB-6BD71BCB1E77}" srcOrd="2" destOrd="0" presId="urn:microsoft.com/office/officeart/2005/8/layout/default"/>
    <dgm:cxn modelId="{33265E96-BCE6-ED47-9C23-F94439C596F1}" type="presParOf" srcId="{1C8B6446-63FB-AE48-9B7E-D06DC5FFA6D7}" destId="{ED531CF2-55A6-5E47-B0A7-5737DF2A7DEF}" srcOrd="3" destOrd="0" presId="urn:microsoft.com/office/officeart/2005/8/layout/default"/>
    <dgm:cxn modelId="{562555B8-627B-3D42-A066-953B4BC97D0F}" type="presParOf" srcId="{1C8B6446-63FB-AE48-9B7E-D06DC5FFA6D7}" destId="{305222F3-A1E0-684C-A661-8FC22F962D9B}" srcOrd="4" destOrd="0" presId="urn:microsoft.com/office/officeart/2005/8/layout/default"/>
    <dgm:cxn modelId="{C4A664D8-9A1E-714D-870F-56F21850DF64}" type="presParOf" srcId="{1C8B6446-63FB-AE48-9B7E-D06DC5FFA6D7}" destId="{B461F83F-2CAE-B645-BEE1-68262A99BA8C}" srcOrd="5" destOrd="0" presId="urn:microsoft.com/office/officeart/2005/8/layout/default"/>
    <dgm:cxn modelId="{C125852B-5DEC-5E4B-8935-1C6FC5376683}" type="presParOf" srcId="{1C8B6446-63FB-AE48-9B7E-D06DC5FFA6D7}" destId="{0EDE5711-ABA4-5145-985D-E2A0534E5941}" srcOrd="6" destOrd="0" presId="urn:microsoft.com/office/officeart/2005/8/layout/default"/>
    <dgm:cxn modelId="{07C78C9F-AD75-0A41-8EDE-54E1302CAD53}" type="presParOf" srcId="{1C8B6446-63FB-AE48-9B7E-D06DC5FFA6D7}" destId="{8F530516-3834-CE45-9F88-A4AB0401AC8D}" srcOrd="7" destOrd="0" presId="urn:microsoft.com/office/officeart/2005/8/layout/default"/>
    <dgm:cxn modelId="{5B965F7A-9B10-4F49-B4CA-71435D733125}" type="presParOf" srcId="{1C8B6446-63FB-AE48-9B7E-D06DC5FFA6D7}" destId="{4A3E2D32-98A0-8545-984A-61101BD72516}" srcOrd="8" destOrd="0" presId="urn:microsoft.com/office/officeart/2005/8/layout/default"/>
    <dgm:cxn modelId="{E182A303-7BDD-C64B-8D9F-3CD18A0DAF88}" type="presParOf" srcId="{1C8B6446-63FB-AE48-9B7E-D06DC5FFA6D7}" destId="{054843ED-4858-1044-A5CF-01EB0B05D279}" srcOrd="9" destOrd="0" presId="urn:microsoft.com/office/officeart/2005/8/layout/default"/>
    <dgm:cxn modelId="{B79A7577-7ADC-204F-AAD2-263D91FBBB64}" type="presParOf" srcId="{1C8B6446-63FB-AE48-9B7E-D06DC5FFA6D7}" destId="{99FB9A21-A6A2-5848-9248-8F15F1A3C2A6}" srcOrd="10" destOrd="0" presId="urn:microsoft.com/office/officeart/2005/8/layout/default"/>
    <dgm:cxn modelId="{48193A07-1FD6-D24C-88C1-11235F671D80}" type="presParOf" srcId="{1C8B6446-63FB-AE48-9B7E-D06DC5FFA6D7}" destId="{77FC613B-CFEB-9146-A430-4DA26C5D8467}" srcOrd="11" destOrd="0" presId="urn:microsoft.com/office/officeart/2005/8/layout/default"/>
    <dgm:cxn modelId="{DC1E2C3A-A5A1-F348-9834-92A76DE12E77}" type="presParOf" srcId="{1C8B6446-63FB-AE48-9B7E-D06DC5FFA6D7}" destId="{EB9E64D9-9A02-FD46-8553-A84E00295F88}" srcOrd="12" destOrd="0" presId="urn:microsoft.com/office/officeart/2005/8/layout/default"/>
    <dgm:cxn modelId="{36363BC3-4BAC-3847-8FF1-EA1383E30320}" type="presParOf" srcId="{1C8B6446-63FB-AE48-9B7E-D06DC5FFA6D7}" destId="{1450BC26-E2E3-BF44-8FC6-B26E605F465E}" srcOrd="13" destOrd="0" presId="urn:microsoft.com/office/officeart/2005/8/layout/default"/>
    <dgm:cxn modelId="{72B3A456-55BC-B040-8A99-BCF37125E8EF}" type="presParOf" srcId="{1C8B6446-63FB-AE48-9B7E-D06DC5FFA6D7}" destId="{58664136-8922-B243-9933-E2A61C5B808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3DEB-B8ED-D945-98FE-00CA1F4F9AA6}">
      <dsp:nvSpPr>
        <dsp:cNvPr id="0" name=""/>
        <dsp:cNvSpPr/>
      </dsp:nvSpPr>
      <dsp:spPr>
        <a:xfrm>
          <a:off x="3522650" y="1884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Integritas</a:t>
          </a:r>
          <a:endParaRPr lang="en-US" sz="1500" b="1" kern="1200" dirty="0"/>
        </a:p>
      </dsp:txBody>
      <dsp:txXfrm>
        <a:off x="3574735" y="53969"/>
        <a:ext cx="1537329" cy="962804"/>
      </dsp:txXfrm>
    </dsp:sp>
    <dsp:sp modelId="{2ADE7024-D0CF-3847-923E-56B811C56AD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2963852" y="169070"/>
              </a:moveTo>
              <a:arcTo wR="2131824" hR="2131824" stAng="17578350" swAng="196161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21C9-9DB7-BE46-9D9D-8B33C1D2D017}">
      <dsp:nvSpPr>
        <dsp:cNvPr id="0" name=""/>
        <dsp:cNvSpPr/>
      </dsp:nvSpPr>
      <dsp:spPr>
        <a:xfrm>
          <a:off x="5550135" y="1474938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Adil</a:t>
          </a:r>
          <a:endParaRPr lang="en-US" sz="1500" b="1" kern="1200" dirty="0"/>
        </a:p>
      </dsp:txBody>
      <dsp:txXfrm>
        <a:off x="5602220" y="1527023"/>
        <a:ext cx="1537329" cy="962804"/>
      </dsp:txXfrm>
    </dsp:sp>
    <dsp:sp modelId="{CDB28935-23C9-3A40-B2EC-CDF58500A2F6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4260722" y="2020169"/>
              </a:moveTo>
              <a:arcTo wR="2131824" hR="2131824" stAng="21419864" swAng="2196363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874E-E6CE-AF4C-8724-112DA2EBE0BB}">
      <dsp:nvSpPr>
        <dsp:cNvPr id="0" name=""/>
        <dsp:cNvSpPr/>
      </dsp:nvSpPr>
      <dsp:spPr>
        <a:xfrm>
          <a:off x="4775704" y="3858390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Komit</a:t>
          </a:r>
          <a:endParaRPr lang="en-US" sz="1500" b="1" kern="1200" dirty="0"/>
        </a:p>
      </dsp:txBody>
      <dsp:txXfrm>
        <a:off x="4827789" y="3910475"/>
        <a:ext cx="1537329" cy="962804"/>
      </dsp:txXfrm>
    </dsp:sp>
    <dsp:sp modelId="{BBCB5324-1630-0646-BE23-7EE4927083C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2555659" y="4221091"/>
              </a:moveTo>
              <a:arcTo wR="2131824" hR="2131824" stAng="4711946" swAng="1376109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B46F-F36C-B642-A1A9-1056C98071B0}">
      <dsp:nvSpPr>
        <dsp:cNvPr id="0" name=""/>
        <dsp:cNvSpPr/>
      </dsp:nvSpPr>
      <dsp:spPr>
        <a:xfrm>
          <a:off x="2269595" y="3858390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Dorongan Berprestasi</a:t>
          </a:r>
          <a:endParaRPr lang="en-US" sz="1500" b="1" kern="1200" dirty="0"/>
        </a:p>
      </dsp:txBody>
      <dsp:txXfrm>
        <a:off x="2321680" y="3910475"/>
        <a:ext cx="1537329" cy="962804"/>
      </dsp:txXfrm>
    </dsp:sp>
    <dsp:sp modelId="{972F3675-0DF8-464E-ADAA-E2F75C6E86E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356260" y="3311675"/>
              </a:moveTo>
              <a:arcTo wR="2131824" hR="2131824" stAng="8783772" swAng="2196363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F939-3D58-784C-A805-CBA7664705CF}">
      <dsp:nvSpPr>
        <dsp:cNvPr id="0" name=""/>
        <dsp:cNvSpPr/>
      </dsp:nvSpPr>
      <dsp:spPr>
        <a:xfrm>
          <a:off x="1495164" y="1474938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Intra/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Entrepreneurship</a:t>
          </a:r>
          <a:endParaRPr lang="en-US" sz="1500" b="1" kern="1200" dirty="0"/>
        </a:p>
      </dsp:txBody>
      <dsp:txXfrm>
        <a:off x="1547249" y="1527023"/>
        <a:ext cx="1537329" cy="962804"/>
      </dsp:txXfrm>
    </dsp:sp>
    <dsp:sp modelId="{7E533EF1-4B0B-8F4E-A13D-9C5D1F5C9778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371438" y="929444"/>
              </a:moveTo>
              <a:arcTo wR="2131824" hR="2131824" stAng="12860034" swAng="1961617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192A9-473E-C541-9EFD-717035A7A317}">
      <dsp:nvSpPr>
        <dsp:cNvPr id="0" name=""/>
        <dsp:cNvSpPr/>
      </dsp:nvSpPr>
      <dsp:spPr>
        <a:xfrm>
          <a:off x="858179" y="1167"/>
          <a:ext cx="2938257" cy="1762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Celebration</a:t>
          </a:r>
        </a:p>
      </dsp:txBody>
      <dsp:txXfrm>
        <a:off x="858179" y="1167"/>
        <a:ext cx="2938257" cy="1762954"/>
      </dsp:txXfrm>
    </dsp:sp>
    <dsp:sp modelId="{C6319E74-2AE8-FB4A-A4E6-5ADBD9E34D02}">
      <dsp:nvSpPr>
        <dsp:cNvPr id="0" name=""/>
        <dsp:cNvSpPr/>
      </dsp:nvSpPr>
      <dsp:spPr>
        <a:xfrm>
          <a:off x="4090262" y="1167"/>
          <a:ext cx="2938257" cy="1762954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Education</a:t>
          </a:r>
        </a:p>
      </dsp:txBody>
      <dsp:txXfrm>
        <a:off x="4090262" y="1167"/>
        <a:ext cx="2938257" cy="1762954"/>
      </dsp:txXfrm>
    </dsp:sp>
    <dsp:sp modelId="{66FBE037-CC4A-0943-8D42-033637DA1C27}">
      <dsp:nvSpPr>
        <dsp:cNvPr id="0" name=""/>
        <dsp:cNvSpPr/>
      </dsp:nvSpPr>
      <dsp:spPr>
        <a:xfrm>
          <a:off x="858179" y="2057947"/>
          <a:ext cx="2938257" cy="1762954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Marketing</a:t>
          </a:r>
        </a:p>
      </dsp:txBody>
      <dsp:txXfrm>
        <a:off x="858179" y="2057947"/>
        <a:ext cx="2938257" cy="1762954"/>
      </dsp:txXfrm>
    </dsp:sp>
    <dsp:sp modelId="{875A5CCC-08E4-944F-A1CF-84856CA85432}">
      <dsp:nvSpPr>
        <dsp:cNvPr id="0" name=""/>
        <dsp:cNvSpPr/>
      </dsp:nvSpPr>
      <dsp:spPr>
        <a:xfrm>
          <a:off x="4090262" y="2057947"/>
          <a:ext cx="2938257" cy="176295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Reunion</a:t>
          </a:r>
        </a:p>
      </dsp:txBody>
      <dsp:txXfrm>
        <a:off x="4090262" y="2057947"/>
        <a:ext cx="2938257" cy="1762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AEF02-36E5-A34B-8032-BC9A803B058A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Civic Events</a:t>
          </a:r>
        </a:p>
      </dsp:txBody>
      <dsp:txXfrm>
        <a:off x="468272" y="3745"/>
        <a:ext cx="2171923" cy="1303153"/>
      </dsp:txXfrm>
    </dsp:sp>
    <dsp:sp modelId="{CCFE58C2-045B-6640-BDAB-6BD71BCB1E77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Exhibition</a:t>
          </a:r>
        </a:p>
      </dsp:txBody>
      <dsp:txXfrm>
        <a:off x="2857388" y="3745"/>
        <a:ext cx="2171923" cy="1303153"/>
      </dsp:txXfrm>
    </dsp:sp>
    <dsp:sp modelId="{305222F3-A1E0-684C-A661-8FC22F962D9B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Fairs/ Festival</a:t>
          </a:r>
        </a:p>
      </dsp:txBody>
      <dsp:txXfrm>
        <a:off x="5246503" y="3745"/>
        <a:ext cx="2171923" cy="1303153"/>
      </dsp:txXfrm>
    </dsp:sp>
    <dsp:sp modelId="{0EDE5711-ABA4-5145-985D-E2A0534E5941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Hospitality</a:t>
          </a:r>
        </a:p>
      </dsp:txBody>
      <dsp:txXfrm>
        <a:off x="468272" y="1524092"/>
        <a:ext cx="2171923" cy="1303153"/>
      </dsp:txXfrm>
    </dsp:sp>
    <dsp:sp modelId="{4A3E2D32-98A0-8545-984A-61101BD72516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Meeting/ Conferences</a:t>
          </a:r>
        </a:p>
      </dsp:txBody>
      <dsp:txXfrm>
        <a:off x="2857388" y="1524092"/>
        <a:ext cx="2171923" cy="1303153"/>
      </dsp:txXfrm>
    </dsp:sp>
    <dsp:sp modelId="{99FB9A21-A6A2-5848-9248-8F15F1A3C2A6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Retail Events</a:t>
          </a:r>
        </a:p>
      </dsp:txBody>
      <dsp:txXfrm>
        <a:off x="5246503" y="1524092"/>
        <a:ext cx="2171923" cy="1303153"/>
      </dsp:txXfrm>
    </dsp:sp>
    <dsp:sp modelId="{EB9E64D9-9A02-FD46-8553-A84E00295F88}">
      <dsp:nvSpPr>
        <dsp:cNvPr id="0" name=""/>
        <dsp:cNvSpPr/>
      </dsp:nvSpPr>
      <dsp:spPr>
        <a:xfrm>
          <a:off x="1662830" y="3044438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Social Life-Cycle Events</a:t>
          </a:r>
        </a:p>
      </dsp:txBody>
      <dsp:txXfrm>
        <a:off x="1662830" y="3044438"/>
        <a:ext cx="2171923" cy="1303153"/>
      </dsp:txXfrm>
    </dsp:sp>
    <dsp:sp modelId="{58664136-8922-B243-9933-E2A61C5B8081}">
      <dsp:nvSpPr>
        <dsp:cNvPr id="0" name=""/>
        <dsp:cNvSpPr/>
      </dsp:nvSpPr>
      <dsp:spPr>
        <a:xfrm>
          <a:off x="4051946" y="3044438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Sport Events</a:t>
          </a:r>
        </a:p>
      </dsp:txBody>
      <dsp:txXfrm>
        <a:off x="4051946" y="3044438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5D9ED7-F105-5949-B59B-669554687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4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056429-F544-9B49-8B97-A178CD886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63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5D87F4-AE09-DC4E-8CE0-940164176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8A4E27-443D-1040-A51D-DDD445D8F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63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5229A-F8EA-5E45-8B6C-2E623895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5187-E7FF-A447-BDA3-FAB41120539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C19A-CF7C-B346-8B8E-09C533CB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848E-A102-D448-B217-56DDC485D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35" y="2142780"/>
            <a:ext cx="7772400" cy="2387600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SPECIAL EVENT &amp; CHANGING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E1659-2EC4-6749-B33C-C09409AEC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235" y="4530380"/>
            <a:ext cx="6858000" cy="434009"/>
          </a:xfrm>
        </p:spPr>
        <p:txBody>
          <a:bodyPr/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262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30A6-5EC5-B342-82A7-A4B6E625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PLANNING PROFESSION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9695-1766-D540-9999-5AC3759D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285717" cy="4351338"/>
          </a:xfrm>
        </p:spPr>
        <p:txBody>
          <a:bodyPr/>
          <a:lstStyle/>
          <a:p>
            <a:r>
              <a:rPr lang="en-US" dirty="0"/>
              <a:t>the profession must have a unique body of knowledge</a:t>
            </a:r>
          </a:p>
          <a:p>
            <a:r>
              <a:rPr lang="en-US" dirty="0"/>
              <a:t>the profession typically has voluntary standards that often result in certification</a:t>
            </a:r>
          </a:p>
          <a:p>
            <a:r>
              <a:rPr lang="en-US" dirty="0"/>
              <a:t>the profession has an accepted code of conduct or ethics.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7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26E3-6D68-D647-8BC7-5CF2F1EA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PURPOSES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D15D47-DC62-4141-81E9-138BA1CF4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18658"/>
              </p:ext>
            </p:extLst>
          </p:nvPr>
        </p:nvGraphicFramePr>
        <p:xfrm>
          <a:off x="628650" y="1690689"/>
          <a:ext cx="7886700" cy="382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08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A5DD-1DF9-8148-9476-F8CE9928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SUBFIELDS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8FB27A-C7A8-5541-B60D-DE9E7235A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137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05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5B32-229F-354C-B90D-262B3EE6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81" y="236929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MASALAH RFE</a:t>
            </a:r>
          </a:p>
        </p:txBody>
      </p:sp>
    </p:spTree>
    <p:extLst>
      <p:ext uri="{BB962C8B-B14F-4D97-AF65-F5344CB8AC3E}">
        <p14:creationId xmlns:p14="http://schemas.microsoft.com/office/powerpoint/2010/main" val="39151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9B10-AB4A-584B-BD2D-4DCB460C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B6B-5BE2-164E-94F4-91970709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4581"/>
            <a:ext cx="7886700" cy="397238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RFE</a:t>
            </a:r>
          </a:p>
          <a:p>
            <a:endParaRPr lang="en-US" dirty="0"/>
          </a:p>
          <a:p>
            <a:r>
              <a:rPr lang="en-US" dirty="0" err="1"/>
              <a:t>Wawancara</a:t>
            </a:r>
            <a:r>
              <a:rPr lang="en-US" dirty="0"/>
              <a:t> 2 (background </a:t>
            </a:r>
            <a:r>
              <a:rPr lang="en-US" dirty="0" err="1"/>
              <a:t>berbeda</a:t>
            </a:r>
            <a:r>
              <a:rPr lang="en-US" dirty="0"/>
              <a:t>) </a:t>
            </a:r>
            <a:r>
              <a:rPr lang="en-US" dirty="0" err="1"/>
              <a:t>praktisi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di event </a:t>
            </a:r>
            <a:r>
              <a:rPr lang="en-US" dirty="0" err="1"/>
              <a:t>besar</a:t>
            </a:r>
            <a:endParaRPr lang="en-US" dirty="0"/>
          </a:p>
          <a:p>
            <a:pPr lvl="1"/>
            <a:r>
              <a:rPr lang="en-US" dirty="0" err="1"/>
              <a:t>Buat</a:t>
            </a:r>
            <a:r>
              <a:rPr lang="en-US" dirty="0"/>
              <a:t> daftar </a:t>
            </a:r>
            <a:r>
              <a:rPr lang="en-US" dirty="0" err="1"/>
              <a:t>pertanyaan</a:t>
            </a:r>
            <a:endParaRPr lang="en-US" dirty="0"/>
          </a:p>
          <a:p>
            <a:pPr lvl="1"/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transkrip</a:t>
            </a:r>
            <a:r>
              <a:rPr lang="en-US" dirty="0"/>
              <a:t> </a:t>
            </a:r>
            <a:r>
              <a:rPr lang="en-US" dirty="0" err="1"/>
              <a:t>wawancara</a:t>
            </a:r>
            <a:endParaRPr lang="en-US" dirty="0"/>
          </a:p>
          <a:p>
            <a:pPr lvl="1"/>
            <a:r>
              <a:rPr lang="en-US" dirty="0" err="1"/>
              <a:t>Gali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harus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dunia </a:t>
            </a:r>
            <a:r>
              <a:rPr lang="en-US" dirty="0" err="1"/>
              <a:t>manajemen</a:t>
            </a:r>
            <a:r>
              <a:rPr lang="en-US" dirty="0"/>
              <a:t> acara</a:t>
            </a:r>
          </a:p>
          <a:p>
            <a:pPr lvl="1"/>
            <a:r>
              <a:rPr lang="en-US" dirty="0" err="1"/>
              <a:t>Presentasikan</a:t>
            </a:r>
            <a:r>
              <a:rPr lang="en-US" dirty="0"/>
              <a:t> (file ppt) di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10 </a:t>
            </a:r>
            <a:r>
              <a:rPr lang="en-US" dirty="0" err="1"/>
              <a:t>menit</a:t>
            </a:r>
            <a:r>
              <a:rPr lang="en-US" dirty="0"/>
              <a:t>, ppt </a:t>
            </a:r>
            <a:r>
              <a:rPr lang="en-US" dirty="0" err="1"/>
              <a:t>diupload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drive H-1 </a:t>
            </a:r>
            <a:r>
              <a:rPr lang="en-US" dirty="0" err="1"/>
              <a:t>kelas</a:t>
            </a:r>
            <a:r>
              <a:rPr lang="en-US" dirty="0"/>
              <a:t> 23.59</a:t>
            </a:r>
          </a:p>
        </p:txBody>
      </p:sp>
    </p:spTree>
    <p:extLst>
      <p:ext uri="{BB962C8B-B14F-4D97-AF65-F5344CB8AC3E}">
        <p14:creationId xmlns:p14="http://schemas.microsoft.com/office/powerpoint/2010/main" val="7035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EB892-9382-2E4E-8646-4B16C2F6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1AF35-EA0E-0B44-AC88-F62E91002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6577" y="235586"/>
            <a:ext cx="7772400" cy="914400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KONTRAK KULIAH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88101" y="1012490"/>
          <a:ext cx="7871380" cy="5571948"/>
        </p:xfrm>
        <a:graphic>
          <a:graphicData uri="http://schemas.openxmlformats.org/drawingml/2006/table">
            <a:tbl>
              <a:tblPr/>
              <a:tblGrid>
                <a:gridCol w="388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Dos</a:t>
                      </a:r>
                    </a:p>
                  </a:txBody>
                  <a:tcPr marL="27618" marR="27618" marT="12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Donts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Datang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tepat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duduk di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barisan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depan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izin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keluar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&lt; 15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Terlambat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15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menit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dianggap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masuk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1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pertemuan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Perhitungkan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absensi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ketidakhadiran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max 4 kali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Ketidakhadiran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&gt; 4 kali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Kumpulkan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tugas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tepat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format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konten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disepakati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Terlambat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mengumpulkan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tugas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format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konten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sesuai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Minum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permen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tumpah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sampah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tanggung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jawab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pribadi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permen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karet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makanan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Mengajukan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pertanyaan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yang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relevan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Mengajukan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pertanyaan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relevan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MENGGUNAKAN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HP/ ALAT TELEKOMUNIKASI LAIN DI LUAR KELAS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MENGGUNAKAN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HP/ ALAT TELEKOMUNIKASI LAIN DI DALAM  KELAS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Mengajukan protes yang bertanggung jawab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Protes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bertanggung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jawab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terdapat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pengurangan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nilai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Sopan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santun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belajar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mengajar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pada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menghubungi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dosen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luar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kelas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Melakukan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yang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menggangu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jalannya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Konsultasi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pada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jam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08.00 – 17.00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Konsultasi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diluar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jam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tanpa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janji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sebelumnya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2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1" y="837984"/>
            <a:ext cx="7772400" cy="914400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ATTETION PLEASE..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302" y="2238233"/>
            <a:ext cx="4474581" cy="2129051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ID/ KTM,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b="1" dirty="0"/>
              <a:t>text book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b="1" dirty="0"/>
              <a:t>log book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Hadir</a:t>
            </a:r>
            <a:endParaRPr lang="en-US" dirty="0"/>
          </a:p>
        </p:txBody>
      </p:sp>
      <p:pic>
        <p:nvPicPr>
          <p:cNvPr id="4" name="Picture 3" descr="4003dab602e4380df2f74c46258404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81" y="1678300"/>
            <a:ext cx="3053721" cy="483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418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8DEB-9AE7-3149-AE9D-D2B2BAB5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9" y="29821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latin typeface="Impact"/>
                <a:cs typeface="Impact"/>
              </a:rPr>
              <a:t>NILAI PROGAM STUDI ILMU KOMUNIKASI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0E7A8-8E86-6043-831A-AA73F5991E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249620"/>
          <a:ext cx="8686800" cy="49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4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3F9A-D93E-B845-A4FC-B4A6A5D0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TOP 10 SKILL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103BB-8654-8F48-80EB-8D4475C3B7E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30014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007">
                  <a:extLst>
                    <a:ext uri="{9D8B030D-6E8A-4147-A177-3AD203B41FA5}">
                      <a16:colId xmlns:a16="http://schemas.microsoft.com/office/drawing/2014/main" val="3391921644"/>
                    </a:ext>
                  </a:extLst>
                </a:gridCol>
                <a:gridCol w="4115007">
                  <a:extLst>
                    <a:ext uri="{9D8B030D-6E8A-4147-A177-3AD203B41FA5}">
                      <a16:colId xmlns:a16="http://schemas.microsoft.com/office/drawing/2014/main" val="314029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 2020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 2010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10806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Complex Problem Solving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Problem Solving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407207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Critical Thinking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Coordinating with Others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106642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Creativity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People Management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21622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People Management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Critical Thinking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297402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Coordinating with Others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Negotiation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412329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Emotional Intelligence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Control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02719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Judgement and Decision Making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 Orientation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89120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Orientation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Judgement and Decision Making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27895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Negotiation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Listening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08493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Cognitive Flexibility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Creativity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190610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26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C4E84E-059F-AD4B-A83D-83FB811C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77" y="177235"/>
            <a:ext cx="8818323" cy="1325563"/>
          </a:xfrm>
        </p:spPr>
        <p:txBody>
          <a:bodyPr/>
          <a:lstStyle/>
          <a:p>
            <a:r>
              <a:rPr lang="en-US" dirty="0"/>
              <a:t>RENCANA PEMBELAJARAN SEMESTER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5234E-5FAD-1844-9C05-BA556EC35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443316"/>
              </p:ext>
            </p:extLst>
          </p:nvPr>
        </p:nvGraphicFramePr>
        <p:xfrm>
          <a:off x="628650" y="1352486"/>
          <a:ext cx="5652880" cy="509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1">
                  <a:extLst>
                    <a:ext uri="{9D8B030D-6E8A-4147-A177-3AD203B41FA5}">
                      <a16:colId xmlns:a16="http://schemas.microsoft.com/office/drawing/2014/main" val="201687322"/>
                    </a:ext>
                  </a:extLst>
                </a:gridCol>
                <a:gridCol w="5285639">
                  <a:extLst>
                    <a:ext uri="{9D8B030D-6E8A-4147-A177-3AD203B41FA5}">
                      <a16:colId xmlns:a16="http://schemas.microsoft.com/office/drawing/2014/main" val="1087922654"/>
                    </a:ext>
                  </a:extLst>
                </a:gridCol>
              </a:tblGrid>
              <a:tr h="281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Materi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3242038645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RPS, Kontrak Kuliah, Perkembangan Event, Susunan Panitia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409552410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Perencanaan Acara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1879488444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Penyusunan Perencanaan Acara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3971815712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SDM, Pengaturan Waktu dan Anggaran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651215416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Mitra</a:t>
                      </a:r>
                      <a:r>
                        <a:rPr lang="en-US" sz="1800" u="none" strike="noStrike" dirty="0">
                          <a:effectLst/>
                        </a:rPr>
                        <a:t>, Vendor </a:t>
                      </a:r>
                      <a:r>
                        <a:rPr lang="en-US" sz="1800" u="none" strike="noStrike" dirty="0" err="1">
                          <a:effectLst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Kontrak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1254956648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IMC untuk acara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584183503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Manajemen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Resiko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833832943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UTS (</a:t>
                      </a:r>
                      <a:r>
                        <a:rPr lang="en-US" sz="1800" u="none" strike="noStrike" dirty="0" err="1">
                          <a:effectLst/>
                        </a:rPr>
                        <a:t>tertulis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</a:rPr>
                        <a:t> proposal final)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189940334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Persiapan</a:t>
                      </a:r>
                      <a:r>
                        <a:rPr lang="en-US" sz="1800" u="none" strike="noStrike" dirty="0">
                          <a:effectLst/>
                        </a:rPr>
                        <a:t> acara </a:t>
                      </a:r>
                      <a:r>
                        <a:rPr lang="en-US" sz="1800" u="none" strike="noStrike" dirty="0" err="1">
                          <a:effectLst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</a:rPr>
                        <a:t> progress report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407294963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Persiapan acara dan progress report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826442513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Persiapan acara dan progress report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46515756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Persiapan acara dan progress report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682770122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Persiapan acara dan progress report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50167576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Persiapan acara dan progress report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1798253956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Persiapan acara dan progress report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2292996501"/>
                  </a:ext>
                </a:extLst>
              </a:tr>
              <a:tr h="28174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UAS (</a:t>
                      </a:r>
                      <a:r>
                        <a:rPr lang="en-US" sz="1800" u="none" strike="noStrike" dirty="0" err="1">
                          <a:effectLst/>
                        </a:rPr>
                        <a:t>presentasi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laporan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evaluasi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5" marR="13225" marT="9525" marB="0" anchor="b"/>
                </a:tc>
                <a:extLst>
                  <a:ext uri="{0D108BD9-81ED-4DB2-BD59-A6C34878D82A}">
                    <a16:rowId xmlns:a16="http://schemas.microsoft.com/office/drawing/2014/main" val="62380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29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8CB4E1-1E52-AF44-8826-50B97BCF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46D2F-C616-B94E-9757-E85DBA411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912" y="1550504"/>
            <a:ext cx="6364176" cy="4709491"/>
          </a:xfrm>
        </p:spPr>
      </p:pic>
    </p:spTree>
    <p:extLst>
      <p:ext uri="{BB962C8B-B14F-4D97-AF65-F5344CB8AC3E}">
        <p14:creationId xmlns:p14="http://schemas.microsoft.com/office/powerpoint/2010/main" val="81623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2807-EFCC-3341-BCDD-DFD3588A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95BC-8ABA-F445-A4A8-AA3456AD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58015"/>
            <a:ext cx="7886700" cy="2318947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Unique moment in time celebrated with ceremony and ritual to satisfy specific needs</a:t>
            </a:r>
            <a:r>
              <a:rPr lang="en-US" dirty="0"/>
              <a:t>.</a:t>
            </a:r>
          </a:p>
          <a:p>
            <a:r>
              <a:rPr lang="en-US" dirty="0"/>
              <a:t>The term </a:t>
            </a:r>
            <a:r>
              <a:rPr lang="en-US" i="1" dirty="0"/>
              <a:t>event </a:t>
            </a:r>
            <a:r>
              <a:rPr lang="en-US" dirty="0"/>
              <a:t>is derived from the Latin word </a:t>
            </a:r>
            <a:r>
              <a:rPr lang="en-US" i="1" dirty="0"/>
              <a:t>e-venire</a:t>
            </a:r>
            <a:r>
              <a:rPr lang="en-US" dirty="0"/>
              <a:t>, which means “outcome.” Therefore, every event is, in fact, an outcome produced by a team that is led by the Event Leader.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6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0CA5-8C2B-4B47-B513-14AEEDBD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3FD1EB-4A8B-A641-9215-DCE601593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663" y="560495"/>
            <a:ext cx="5770852" cy="5941300"/>
          </a:xfrm>
        </p:spPr>
      </p:pic>
    </p:spTree>
    <p:extLst>
      <p:ext uri="{BB962C8B-B14F-4D97-AF65-F5344CB8AC3E}">
        <p14:creationId xmlns:p14="http://schemas.microsoft.com/office/powerpoint/2010/main" val="250735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5563</TotalTime>
  <Words>490</Words>
  <Application>Microsoft Macintosh PowerPoint</Application>
  <PresentationFormat>On-screen Show (4:3)</PresentationFormat>
  <Paragraphs>121</Paragraphs>
  <Slides>15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Bebas</vt:lpstr>
      <vt:lpstr>Calibri</vt:lpstr>
      <vt:lpstr>Calibri Light</vt:lpstr>
      <vt:lpstr>Impact</vt:lpstr>
      <vt:lpstr>Office Theme</vt:lpstr>
      <vt:lpstr>SPECIAL EVENT &amp; CHANGING WORLD</vt:lpstr>
      <vt:lpstr>KONTRAK KULIAH</vt:lpstr>
      <vt:lpstr>ATTETION PLEASE..</vt:lpstr>
      <vt:lpstr>NILAI PROGAM STUDI ILMU KOMUNIKASI</vt:lpstr>
      <vt:lpstr>TOP 10 SKILL</vt:lpstr>
      <vt:lpstr>RENCANA PEMBELAJARAN SEMESTER</vt:lpstr>
      <vt:lpstr>PROBLEM?</vt:lpstr>
      <vt:lpstr>SPECIAL EVENT</vt:lpstr>
      <vt:lpstr>PowerPoint Presentation</vt:lpstr>
      <vt:lpstr>EVENT PLANNING PROFESSION</vt:lpstr>
      <vt:lpstr>EVENT PURPOSES</vt:lpstr>
      <vt:lpstr>EVENT SUBFIELDS</vt:lpstr>
      <vt:lpstr>MASALAH RFE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EVENT &amp; CHANGING WORLD</dc:title>
  <dc:creator>Microsoft Office User</dc:creator>
  <cp:lastModifiedBy>Microsoft Office User</cp:lastModifiedBy>
  <cp:revision>20</cp:revision>
  <dcterms:created xsi:type="dcterms:W3CDTF">2019-01-27T16:30:37Z</dcterms:created>
  <dcterms:modified xsi:type="dcterms:W3CDTF">2020-02-06T00:40:11Z</dcterms:modified>
</cp:coreProperties>
</file>