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323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59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67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649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748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299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103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804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71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15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9256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41A86-BD17-4BC8-A74E-220A3224A2BD}" type="datetimeFigureOut">
              <a:rPr lang="en-US" smtClean="0"/>
              <a:pPr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4EEA-6E00-437B-847E-B7C8EB10EA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266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STRUKTUR ORGANISASI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MANAJEMEN ACARA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THANKYOU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7022" y="115586"/>
            <a:ext cx="9172422" cy="6647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27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199" y="1407160"/>
          <a:ext cx="6781801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56"/>
                <a:gridCol w="1783645"/>
                <a:gridCol w="1732844"/>
                <a:gridCol w="2762956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NO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POSITION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NAME</a:t>
                      </a:r>
                      <a:endParaRPr lang="en-US" sz="2000" b="1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1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Event Leader (1)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Muhammad Arkan Faruqi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2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Assistant Event Leader (1)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Krisna Dika Prayoga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3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Secretary (5)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Manager (1)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Ryan Harna Dwi Putra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Secretary (4)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Tigy Ambar Silvanari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/>
                        <a:t>Frizka</a:t>
                      </a:r>
                      <a:r>
                        <a:rPr lang="en-US" sz="2000" u="none" strike="noStrike" dirty="0"/>
                        <a:t> </a:t>
                      </a:r>
                      <a:r>
                        <a:rPr lang="en-US" sz="2000" u="none" strike="noStrike" dirty="0" err="1"/>
                        <a:t>Lenka</a:t>
                      </a:r>
                      <a:r>
                        <a:rPr lang="en-US" sz="2000" u="none" strike="noStrike" dirty="0"/>
                        <a:t> </a:t>
                      </a:r>
                      <a:r>
                        <a:rPr lang="en-US" sz="2000" u="none" strike="noStrike" dirty="0" err="1"/>
                        <a:t>Tantra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Rania Eka Nurmalina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Laksmidra Qurin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4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Finance &amp; Accounting (3)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Manager (1)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Monita Aprilia Cahyadi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Finance &amp; Accounting (2)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Shafarania Khansa</a:t>
                      </a:r>
                      <a:endParaRPr lang="en-US" sz="2000" b="0" i="0" u="none" strike="noStrike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Sarah Marline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990600"/>
          <a:ext cx="6477001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778"/>
                <a:gridCol w="1425222"/>
                <a:gridCol w="1295400"/>
                <a:gridCol w="3276601"/>
              </a:tblGrid>
              <a:tr h="37084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5</a:t>
                      </a:r>
                      <a:endParaRPr lang="en-US" sz="2000" b="0" i="0" u="none" strike="noStrike" dirty="0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 rowSpan="13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Event Coordinator (12)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Manager (1)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Tubagus Fabiansyah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Event Planner (5)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Danisa Amanda Ardianti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Sitta Fauziah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Khansa Nur Aini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Nazla Sanannisa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Khairina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Production Planner (7)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Erviny Yurike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/>
                        <a:t>Putri</a:t>
                      </a:r>
                      <a:r>
                        <a:rPr lang="en-US" sz="2000" u="none" strike="noStrike" dirty="0"/>
                        <a:t> </a:t>
                      </a:r>
                      <a:r>
                        <a:rPr lang="en-US" sz="2000" u="none" strike="noStrike" dirty="0" err="1"/>
                        <a:t>Aisyah</a:t>
                      </a:r>
                      <a:endParaRPr lang="en-US" sz="2000" b="0" i="0" u="none" strike="noStrike" dirty="0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Nuansa Islami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Jelang Titah Baskara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Riyansyah Samad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Anly Supiandi</a:t>
                      </a:r>
                      <a:endParaRPr lang="en-US" sz="2000" b="0" i="0" u="none" strike="noStrike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/>
                        <a:t>Fadil</a:t>
                      </a:r>
                      <a:r>
                        <a:rPr lang="en-US" sz="2000" u="none" strike="noStrike" dirty="0"/>
                        <a:t> </a:t>
                      </a:r>
                      <a:r>
                        <a:rPr lang="en-US" sz="2000" u="none" strike="noStrike" dirty="0" err="1"/>
                        <a:t>Alifiandi</a:t>
                      </a:r>
                      <a:endParaRPr lang="en-US" sz="2000" b="0" i="0" u="none" strike="noStrike" dirty="0"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696200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8828"/>
                <a:gridCol w="1567744"/>
                <a:gridCol w="1781528"/>
                <a:gridCol w="3848100"/>
              </a:tblGrid>
              <a:tr h="370840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latin typeface="Calibri"/>
                          <a:cs typeface="Calibri"/>
                        </a:rPr>
                        <a:t>6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 rowSpan="11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latin typeface="Calibri"/>
                          <a:cs typeface="Calibri"/>
                        </a:rPr>
                        <a:t>Operations (11)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Manager (1)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Mohammed Aldrich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Vendor Coordinator (5)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Danang Trishadanarta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Infani Zakia Zulfa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Rara Neva Kirana Fitrisnisya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Zapatha Nurhadi Haikal Ibrahim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Priesta Amanda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Contract Vendor Coordinator (2)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Muhammad Ridwan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Andanu Lazuarki Pratama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Purchasing (3)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Anya Narawita Naryakusuma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latin typeface="Calibri"/>
                          <a:cs typeface="Calibri"/>
                        </a:rPr>
                        <a:t>Tri Noval Perdana Jafar Siddiq</a:t>
                      </a:r>
                      <a:endParaRPr lang="en-US" sz="2000" b="0" i="0" u="none" strike="noStrike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latin typeface="Calibri"/>
                          <a:cs typeface="Calibri"/>
                        </a:rPr>
                        <a:t>Aji</a:t>
                      </a:r>
                      <a:r>
                        <a:rPr lang="en-US" sz="200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u="none" strike="noStrike" dirty="0" err="1">
                          <a:latin typeface="Calibri"/>
                          <a:cs typeface="Calibri"/>
                        </a:rPr>
                        <a:t>Anugrah</a:t>
                      </a:r>
                      <a:r>
                        <a:rPr lang="en-US" sz="2000" u="none" strike="noStrike" dirty="0">
                          <a:latin typeface="Calibri"/>
                          <a:cs typeface="Calibri"/>
                        </a:rPr>
                        <a:t> Putra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046480"/>
          <a:ext cx="7086600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4933"/>
                <a:gridCol w="1509183"/>
                <a:gridCol w="1443567"/>
                <a:gridCol w="3608917"/>
              </a:tblGrid>
              <a:tr h="37084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tc rowSpan="13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Business Development (12)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Manager (1)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Radityo Kusumo Putra Kardi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Sponsorship (5)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Tasya Oki Setyowati 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Novira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Kirana Pitaloka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Atika Masrura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Monica Dina Putri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Fund Raising (7)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Adhi Maulana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Nonafianti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Salzadilla Aprilyan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Fitriatul Intiha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Fairuzista Anya Anindya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Rahmi Syafarina Habibti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Aldino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Takari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1066800"/>
          <a:ext cx="6705600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622"/>
                <a:gridCol w="1698978"/>
                <a:gridCol w="1676400"/>
                <a:gridCol w="2895600"/>
              </a:tblGrid>
              <a:tr h="37084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tc rowSpan="13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Marketing Communication (13)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Manager (1)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Rega Ervanto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PR &amp; Partnership (6)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Rehan Budi Setiawan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Raden Agnescy Ernawan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Rayhan Riffai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Cornelius Indra Cahya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Arthi Intan Permatahati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Farah Millenia 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Advertising &amp; Promotion (6)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Kadek Alvia Raspati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Nada Berliana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Salsa Fadila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Farhana Rizkita Yanti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Dida Switania O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Alya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Iasha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Pramesti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990600"/>
          <a:ext cx="7239001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241"/>
                <a:gridCol w="1340790"/>
                <a:gridCol w="1608667"/>
                <a:gridCol w="3802303"/>
              </a:tblGrid>
              <a:tr h="37084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9</a:t>
                      </a:r>
                    </a:p>
                  </a:txBody>
                  <a:tcPr marL="12700" marR="12700" marT="12700" marB="0" anchor="ctr"/>
                </a:tc>
                <a:tc rowSpan="13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Social Media (12)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Manager (1)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Wahyu Nur Insan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FB / Website (3)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Salsabilla Firda Andriani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Annisa Nur Aisyah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Anysa Tyara Oktaviana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Instagram (3)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Annisya Ristifani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Lystra Elizabeth Theofilus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Ardhatama Dellano Mauritz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Avifah Yuthika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Youtube (3)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Gufron Ghifari Latuconsina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Ivana Thalia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Muhammad Rizky Aswina Putra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Twitter (2)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Anisa Dhamayanti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Luthfi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Setyawan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828800"/>
          <a:ext cx="7467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1382889"/>
                <a:gridCol w="1590322"/>
                <a:gridCol w="3872089"/>
              </a:tblGrid>
              <a:tr h="37084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10</a:t>
                      </a:r>
                    </a:p>
                  </a:txBody>
                  <a:tcPr marL="12700" marR="12700" marT="12700" marB="0" anchor="ctr"/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Creative (11)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Manager (1)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Faiz Salman Zuhdi Dano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Video / Photo Production (5)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Rayhan Arya Fascinar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Aulia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Jabbar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Rohman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Ramadhandy Arya P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Fikri Ananda Purnama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Muhammad Dafa Maulana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Design (2)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latin typeface="Calibri"/>
                          <a:cs typeface="Calibri"/>
                        </a:rPr>
                        <a:t>Hardy Pranata 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Muhammad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Hanif</a:t>
                      </a:r>
                      <a:r>
                        <a:rPr lang="en-US" sz="2000" b="0" i="0" u="none" strike="noStrike" dirty="0">
                          <a:latin typeface="Calibri"/>
                          <a:cs typeface="Calibri"/>
                        </a:rPr>
                        <a:t> Putra </a:t>
                      </a:r>
                      <a:r>
                        <a:rPr lang="en-US" sz="2000" b="0" i="0" u="none" strike="noStrike" dirty="0" err="1">
                          <a:latin typeface="Calibri"/>
                          <a:cs typeface="Calibri"/>
                        </a:rPr>
                        <a:t>Primadi</a:t>
                      </a:r>
                      <a:endParaRPr lang="en-US" sz="2000" b="0" i="0" u="none" strike="noStrike" dirty="0"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399</Words>
  <Application>Microsoft Macintosh PowerPoint</Application>
  <PresentationFormat>On-screen Show (4:3)</PresentationFormat>
  <Paragraphs>132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STRUKTUR ORGANISASI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Reny Dyanasari</cp:lastModifiedBy>
  <cp:revision>3</cp:revision>
  <dcterms:created xsi:type="dcterms:W3CDTF">2020-05-28T15:43:34Z</dcterms:created>
  <dcterms:modified xsi:type="dcterms:W3CDTF">2020-05-28T16:17:20Z</dcterms:modified>
</cp:coreProperties>
</file>