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05"/>
    <p:restoredTop sz="94643"/>
  </p:normalViewPr>
  <p:slideViewPr>
    <p:cSldViewPr snapToGrid="0" snapToObjects="1">
      <p:cViewPr varScale="1">
        <p:scale>
          <a:sx n="118" d="100"/>
          <a:sy n="118" d="100"/>
        </p:scale>
        <p:origin x="232" y="2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391B8CC6-F037-E849-AEB0-3C25993F2758}" type="datetimeFigureOut">
              <a:rPr lang="en-US" smtClean="0"/>
              <a:t>6/9/20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9130B58E-08E3-A943-B9F5-7F7D29A717D4}" type="slidenum">
              <a:rPr lang="en-US" smtClean="0"/>
              <a:t>‹#›</a:t>
            </a:fld>
            <a:endParaRPr lang="en-US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3927325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1B8CC6-F037-E849-AEB0-3C25993F2758}" type="datetimeFigureOut">
              <a:rPr lang="en-US" smtClean="0"/>
              <a:t>6/9/20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0B58E-08E3-A943-B9F5-7F7D29A717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65618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1B8CC6-F037-E849-AEB0-3C25993F2758}" type="datetimeFigureOut">
              <a:rPr lang="en-US" smtClean="0"/>
              <a:t>6/9/20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0B58E-08E3-A943-B9F5-7F7D29A717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69500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1B8CC6-F037-E849-AEB0-3C25993F2758}" type="datetimeFigureOut">
              <a:rPr lang="en-US" smtClean="0"/>
              <a:t>6/9/20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0B58E-08E3-A943-B9F5-7F7D29A717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0815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91B8CC6-F037-E849-AEB0-3C25993F2758}" type="datetimeFigureOut">
              <a:rPr lang="en-US" smtClean="0"/>
              <a:t>6/9/20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130B58E-08E3-A943-B9F5-7F7D29A717D4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66121780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1B8CC6-F037-E849-AEB0-3C25993F2758}" type="datetimeFigureOut">
              <a:rPr lang="en-US" smtClean="0"/>
              <a:t>6/9/20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0B58E-08E3-A943-B9F5-7F7D29A717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16211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1B8CC6-F037-E849-AEB0-3C25993F2758}" type="datetimeFigureOut">
              <a:rPr lang="en-US" smtClean="0"/>
              <a:t>6/9/20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0B58E-08E3-A943-B9F5-7F7D29A717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88482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1B8CC6-F037-E849-AEB0-3C25993F2758}" type="datetimeFigureOut">
              <a:rPr lang="en-US" smtClean="0"/>
              <a:t>6/9/20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0B58E-08E3-A943-B9F5-7F7D29A717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35943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1B8CC6-F037-E849-AEB0-3C25993F2758}" type="datetimeFigureOut">
              <a:rPr lang="en-US" smtClean="0"/>
              <a:t>6/9/20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0B58E-08E3-A943-B9F5-7F7D29A717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98286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91B8CC6-F037-E849-AEB0-3C25993F2758}" type="datetimeFigureOut">
              <a:rPr lang="en-US" smtClean="0"/>
              <a:t>6/9/20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130B58E-08E3-A943-B9F5-7F7D29A717D4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686789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91B8CC6-F037-E849-AEB0-3C25993F2758}" type="datetimeFigureOut">
              <a:rPr lang="en-US" smtClean="0"/>
              <a:t>6/9/20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130B58E-08E3-A943-B9F5-7F7D29A717D4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814381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391B8CC6-F037-E849-AEB0-3C25993F2758}" type="datetimeFigureOut">
              <a:rPr lang="en-US" smtClean="0"/>
              <a:t>6/9/20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9130B58E-08E3-A943-B9F5-7F7D29A717D4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3610631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672F09-A010-6F41-9E94-28BF99F58BA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Production strategies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A53812E-9C22-214E-B996-8AB29F68408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MEDIA PROMOSI WIRAUSAHA</a:t>
            </a:r>
          </a:p>
        </p:txBody>
      </p:sp>
    </p:spTree>
    <p:extLst>
      <p:ext uri="{BB962C8B-B14F-4D97-AF65-F5344CB8AC3E}">
        <p14:creationId xmlns:p14="http://schemas.microsoft.com/office/powerpoint/2010/main" val="121901129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{5895BCE9-7F8E-FD43-983B-5C187D2EB260}tf10001072</Template>
  <TotalTime>1</TotalTime>
  <Words>5</Words>
  <Application>Microsoft Macintosh PowerPoint</Application>
  <PresentationFormat>Widescreen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3" baseType="lpstr">
      <vt:lpstr>Franklin Gothic Book</vt:lpstr>
      <vt:lpstr>Crop</vt:lpstr>
      <vt:lpstr>Production strategies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Production strategies</dc:title>
  <dc:creator>Yosaphat Danis</dc:creator>
  <cp:lastModifiedBy>Yosaphat Danis</cp:lastModifiedBy>
  <cp:revision>1</cp:revision>
  <dcterms:created xsi:type="dcterms:W3CDTF">2020-06-09T15:13:41Z</dcterms:created>
  <dcterms:modified xsi:type="dcterms:W3CDTF">2020-06-09T15:14:57Z</dcterms:modified>
</cp:coreProperties>
</file>