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5"/>
    <p:restoredTop sz="94643"/>
  </p:normalViewPr>
  <p:slideViewPr>
    <p:cSldViewPr snapToGrid="0" snapToObjects="1">
      <p:cViewPr varScale="1">
        <p:scale>
          <a:sx n="118" d="100"/>
          <a:sy n="118" d="100"/>
        </p:scale>
        <p:origin x="232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A1257388-512A-1841-A641-09F9CE9FFC66}" type="datetimeFigureOut">
              <a:rPr lang="en-US" smtClean="0"/>
              <a:t>6/9/20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14F7A9D-A9E4-7E41-9942-619281403966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3872336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57388-512A-1841-A641-09F9CE9FFC66}" type="datetimeFigureOut">
              <a:rPr lang="en-US" smtClean="0"/>
              <a:t>6/9/20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F7A9D-A9E4-7E41-9942-6192814039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264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57388-512A-1841-A641-09F9CE9FFC66}" type="datetimeFigureOut">
              <a:rPr lang="en-US" smtClean="0"/>
              <a:t>6/9/20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F7A9D-A9E4-7E41-9942-6192814039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777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57388-512A-1841-A641-09F9CE9FFC66}" type="datetimeFigureOut">
              <a:rPr lang="en-US" smtClean="0"/>
              <a:t>6/9/20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F7A9D-A9E4-7E41-9942-6192814039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769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1257388-512A-1841-A641-09F9CE9FFC66}" type="datetimeFigureOut">
              <a:rPr lang="en-US" smtClean="0"/>
              <a:t>6/9/20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14F7A9D-A9E4-7E41-9942-61928140396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4370627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57388-512A-1841-A641-09F9CE9FFC66}" type="datetimeFigureOut">
              <a:rPr lang="en-US" smtClean="0"/>
              <a:t>6/9/20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F7A9D-A9E4-7E41-9942-6192814039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184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57388-512A-1841-A641-09F9CE9FFC66}" type="datetimeFigureOut">
              <a:rPr lang="en-US" smtClean="0"/>
              <a:t>6/9/20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F7A9D-A9E4-7E41-9942-6192814039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3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57388-512A-1841-A641-09F9CE9FFC66}" type="datetimeFigureOut">
              <a:rPr lang="en-US" smtClean="0"/>
              <a:t>6/9/20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F7A9D-A9E4-7E41-9942-6192814039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671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57388-512A-1841-A641-09F9CE9FFC66}" type="datetimeFigureOut">
              <a:rPr lang="en-US" smtClean="0"/>
              <a:t>6/9/20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F7A9D-A9E4-7E41-9942-6192814039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095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1257388-512A-1841-A641-09F9CE9FFC66}" type="datetimeFigureOut">
              <a:rPr lang="en-US" smtClean="0"/>
              <a:t>6/9/20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14F7A9D-A9E4-7E41-9942-61928140396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21105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1257388-512A-1841-A641-09F9CE9FFC66}" type="datetimeFigureOut">
              <a:rPr lang="en-US" smtClean="0"/>
              <a:t>6/9/20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14F7A9D-A9E4-7E41-9942-61928140396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31991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A1257388-512A-1841-A641-09F9CE9FFC66}" type="datetimeFigureOut">
              <a:rPr lang="en-US" smtClean="0"/>
              <a:t>6/9/20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414F7A9D-A9E4-7E41-9942-61928140396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21960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1C65B2-E9EE-854F-AD0A-3A52AA438E7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ASISTENSI KARYA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463781-5033-A643-8F5C-5A453A01430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MEDIA PROMOSI WIRAUSAHA</a:t>
            </a:r>
          </a:p>
        </p:txBody>
      </p:sp>
    </p:spTree>
    <p:extLst>
      <p:ext uri="{BB962C8B-B14F-4D97-AF65-F5344CB8AC3E}">
        <p14:creationId xmlns:p14="http://schemas.microsoft.com/office/powerpoint/2010/main" val="3820949604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{5895BCE9-7F8E-FD43-983B-5C187D2EB260}tf10001072</Template>
  <TotalTime>1</TotalTime>
  <Words>5</Words>
  <Application>Microsoft Macintosh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Franklin Gothic Book</vt:lpstr>
      <vt:lpstr>Crop</vt:lpstr>
      <vt:lpstr>ASISTENSI KARYA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ASISTENSI KARYA</dc:title>
  <dc:creator>Yosaphat Danis</dc:creator>
  <cp:lastModifiedBy>Yosaphat Danis</cp:lastModifiedBy>
  <cp:revision>1</cp:revision>
  <dcterms:created xsi:type="dcterms:W3CDTF">2020-06-09T15:11:37Z</dcterms:created>
  <dcterms:modified xsi:type="dcterms:W3CDTF">2020-06-09T15:13:20Z</dcterms:modified>
</cp:coreProperties>
</file>