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9" d="100"/>
          <a:sy n="29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AD49E-E9DC-5F47-A2F1-54743FA3C23E}" type="datetimeFigureOut">
              <a:rPr lang="en-US" smtClean="0"/>
              <a:t>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ECC5F-53C4-824E-8EB5-7A288FD5E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9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F15A2-3755-3547-B278-81C5A1C697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7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4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1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8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1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9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83B9C-1A87-5D47-9D07-D4DA967240A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9C539-BDF0-8D48-AD03-3A308DB1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2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KOMUNIKASI LINGKUNGAN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PERTEMUAN </a:t>
            </a:r>
            <a:r>
              <a:rPr lang="en-US" dirty="0" smtClean="0"/>
              <a:t>14: </a:t>
            </a:r>
            <a:endParaRPr lang="en-US" dirty="0" smtClean="0"/>
          </a:p>
          <a:p>
            <a:r>
              <a:rPr lang="en-US" dirty="0" smtClean="0"/>
              <a:t>GREENWASHING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81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Keys to Green Marketing Campaigns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genuine</a:t>
            </a:r>
          </a:p>
          <a:p>
            <a:r>
              <a:rPr lang="en-US" dirty="0" smtClean="0"/>
              <a:t>Educate customers</a:t>
            </a:r>
          </a:p>
          <a:p>
            <a:r>
              <a:rPr lang="en-US" dirty="0" err="1" smtClean="0"/>
              <a:t>Memberi</a:t>
            </a:r>
            <a:r>
              <a:rPr lang="en-US" dirty="0" smtClean="0"/>
              <a:t> </a:t>
            </a:r>
            <a:r>
              <a:rPr lang="en-US" dirty="0" err="1" smtClean="0"/>
              <a:t>konsumen</a:t>
            </a:r>
            <a:r>
              <a:rPr lang="en-US" dirty="0" smtClean="0"/>
              <a:t> </a:t>
            </a:r>
            <a:r>
              <a:rPr lang="en-US" dirty="0" err="1" smtClean="0"/>
              <a:t>kesempatan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terlibat</a:t>
            </a:r>
            <a:endParaRPr lang="en-US" dirty="0" smtClean="0"/>
          </a:p>
          <a:p>
            <a:r>
              <a:rPr lang="en-US" dirty="0" smtClean="0"/>
              <a:t>Best </a:t>
            </a:r>
            <a:r>
              <a:rPr lang="en-US" dirty="0" err="1" smtClean="0"/>
              <a:t>practise</a:t>
            </a:r>
            <a:r>
              <a:rPr lang="en-US" dirty="0" smtClean="0"/>
              <a:t>: </a:t>
            </a:r>
            <a:r>
              <a:rPr lang="en-US" dirty="0" err="1" smtClean="0"/>
              <a:t>Unilever.com</a:t>
            </a:r>
            <a:r>
              <a:rPr lang="en-US" dirty="0" smtClean="0"/>
              <a:t> (</a:t>
            </a:r>
            <a:r>
              <a:rPr lang="en-US" dirty="0" err="1" smtClean="0"/>
              <a:t>cek</a:t>
            </a:r>
            <a:r>
              <a:rPr lang="en-US" dirty="0" smtClean="0"/>
              <a:t> </a:t>
            </a:r>
            <a:r>
              <a:rPr lang="en-US" dirty="0" err="1" smtClean="0"/>
              <a:t>websitenya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61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 DAY 2019: Companies accused of </a:t>
            </a:r>
            <a:r>
              <a:rPr lang="en-US" dirty="0" err="1" smtClean="0"/>
              <a:t>Greenwashing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www.truthinadvertising.org</a:t>
            </a:r>
            <a:r>
              <a:rPr lang="en-US" dirty="0"/>
              <a:t>/six-companies-accused-</a:t>
            </a:r>
            <a:r>
              <a:rPr lang="en-US" dirty="0" err="1"/>
              <a:t>greenwashing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0665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46" r="1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365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571" r="-44571"/>
          <a:stretch>
            <a:fillRect/>
          </a:stretch>
        </p:blipFill>
        <p:spPr>
          <a:xfrm>
            <a:off x="498475" y="1981200"/>
            <a:ext cx="7556500" cy="4144963"/>
          </a:xfrm>
        </p:spPr>
      </p:pic>
    </p:spTree>
    <p:extLst>
      <p:ext uri="{BB962C8B-B14F-4D97-AF65-F5344CB8AC3E}">
        <p14:creationId xmlns:p14="http://schemas.microsoft.com/office/powerpoint/2010/main" val="239738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151" r="-4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22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0682" b="-10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057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365" r="-18365"/>
          <a:stretch>
            <a:fillRect/>
          </a:stretch>
        </p:blipFill>
        <p:spPr>
          <a:xfrm>
            <a:off x="498475" y="1981200"/>
            <a:ext cx="7556500" cy="4144963"/>
          </a:xfrm>
        </p:spPr>
      </p:pic>
    </p:spTree>
    <p:extLst>
      <p:ext uri="{BB962C8B-B14F-4D97-AF65-F5344CB8AC3E}">
        <p14:creationId xmlns:p14="http://schemas.microsoft.com/office/powerpoint/2010/main" val="271745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KOMUNIKASI LINGKUNGAN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PENDEKATAN MARKETING DAN PR</a:t>
            </a:r>
          </a:p>
          <a:p>
            <a:r>
              <a:rPr lang="en-US" dirty="0" smtClean="0"/>
              <a:t>DALAM KOMUNIKASI LINGKUNGAN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43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Refers </a:t>
            </a:r>
            <a:r>
              <a:rPr lang="en-US" dirty="0"/>
              <a:t>to the process of selling products and/or services based on their environmental benefits. Such a product or service may be environmentally friendly in itself or produced in an environmentally friendly way</a:t>
            </a:r>
          </a:p>
        </p:txBody>
      </p:sp>
    </p:spTree>
    <p:extLst>
      <p:ext uri="{BB962C8B-B14F-4D97-AF65-F5344CB8AC3E}">
        <p14:creationId xmlns:p14="http://schemas.microsoft.com/office/powerpoint/2010/main" val="289550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Diproduksi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berkelanjutan</a:t>
            </a:r>
            <a:endParaRPr lang="en-US" dirty="0" smtClean="0"/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  <a:r>
              <a:rPr lang="en-US" dirty="0" err="1" smtClean="0"/>
              <a:t>beracun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subtansi</a:t>
            </a:r>
            <a:r>
              <a:rPr lang="en-US" dirty="0" smtClean="0"/>
              <a:t> material yang </a:t>
            </a:r>
            <a:r>
              <a:rPr lang="en-US" dirty="0" err="1" smtClean="0"/>
              <a:t>merusak</a:t>
            </a:r>
            <a:r>
              <a:rPr lang="en-US" dirty="0" smtClean="0"/>
              <a:t> </a:t>
            </a:r>
            <a:r>
              <a:rPr lang="en-US" dirty="0" err="1" smtClean="0"/>
              <a:t>ozon</a:t>
            </a:r>
            <a:endParaRPr lang="en-US" dirty="0" smtClean="0"/>
          </a:p>
          <a:p>
            <a:r>
              <a:rPr lang="en-US" dirty="0" err="1" smtClean="0"/>
              <a:t>Produk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didaur</a:t>
            </a:r>
            <a:r>
              <a:rPr lang="en-US" dirty="0" smtClean="0"/>
              <a:t> </a:t>
            </a:r>
            <a:r>
              <a:rPr lang="en-US" dirty="0" err="1" smtClean="0"/>
              <a:t>ulang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material </a:t>
            </a:r>
            <a:r>
              <a:rPr lang="en-US" dirty="0" err="1" smtClean="0"/>
              <a:t>daur</a:t>
            </a:r>
            <a:r>
              <a:rPr lang="en-US" dirty="0" smtClean="0"/>
              <a:t> </a:t>
            </a:r>
            <a:r>
              <a:rPr lang="en-US" dirty="0" err="1" smtClean="0"/>
              <a:t>ulang</a:t>
            </a:r>
            <a:endParaRPr lang="en-US" dirty="0" smtClean="0"/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kemasan</a:t>
            </a:r>
            <a:r>
              <a:rPr lang="en-US" dirty="0" smtClean="0"/>
              <a:t> </a:t>
            </a:r>
            <a:r>
              <a:rPr lang="en-US" dirty="0" err="1" smtClean="0"/>
              <a:t>berlebihan</a:t>
            </a:r>
            <a:endParaRPr lang="en-US" dirty="0" smtClean="0"/>
          </a:p>
          <a:p>
            <a:r>
              <a:rPr lang="en-US" dirty="0" err="1" smtClean="0"/>
              <a:t>Dirancang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diperbaiki</a:t>
            </a:r>
            <a:r>
              <a:rPr lang="en-US" dirty="0" smtClean="0"/>
              <a:t>,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 </a:t>
            </a:r>
            <a:r>
              <a:rPr lang="en-US" dirty="0" err="1" smtClean="0"/>
              <a:t>buang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1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Istilah-Istilah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Green marketing</a:t>
            </a:r>
          </a:p>
          <a:p>
            <a:r>
              <a:rPr lang="en-US" dirty="0" smtClean="0"/>
              <a:t>Sustainable marketing </a:t>
            </a:r>
          </a:p>
          <a:p>
            <a:r>
              <a:rPr lang="en-US" dirty="0" smtClean="0"/>
              <a:t>Environmental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2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marketing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Dimaksudkan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menunjukkan</a:t>
            </a:r>
            <a:r>
              <a:rPr lang="en-US" dirty="0" smtClean="0"/>
              <a:t> </a:t>
            </a:r>
            <a:r>
              <a:rPr lang="en-US" dirty="0" err="1" smtClean="0"/>
              <a:t>komitmen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pembangunan</a:t>
            </a:r>
            <a:r>
              <a:rPr lang="en-US" dirty="0" smtClean="0"/>
              <a:t> </a:t>
            </a:r>
            <a:r>
              <a:rPr lang="en-US" dirty="0" err="1" smtClean="0"/>
              <a:t>berkelanjutan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 smtClean="0"/>
              <a:t>tanggung</a:t>
            </a:r>
            <a:r>
              <a:rPr lang="en-US" dirty="0" smtClean="0"/>
              <a:t> </a:t>
            </a:r>
            <a:r>
              <a:rPr lang="en-US" dirty="0" err="1" smtClean="0"/>
              <a:t>jawab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Pertanyaannya</a:t>
            </a:r>
            <a:r>
              <a:rPr lang="en-US" dirty="0" smtClean="0"/>
              <a:t>, </a:t>
            </a:r>
            <a:r>
              <a:rPr lang="en-US" dirty="0" err="1"/>
              <a:t>s</a:t>
            </a:r>
            <a:r>
              <a:rPr lang="en-US" dirty="0" err="1" smtClean="0"/>
              <a:t>ecara</a:t>
            </a:r>
            <a:r>
              <a:rPr lang="en-US" dirty="0" smtClean="0"/>
              <a:t> </a:t>
            </a:r>
            <a:r>
              <a:rPr lang="en-US" dirty="0" err="1" smtClean="0"/>
              <a:t>bisnis</a:t>
            </a:r>
            <a:r>
              <a:rPr lang="en-US" dirty="0" smtClean="0"/>
              <a:t> </a:t>
            </a:r>
            <a:r>
              <a:rPr lang="en-US" dirty="0" err="1" smtClean="0"/>
              <a:t>apakah</a:t>
            </a:r>
            <a:r>
              <a:rPr lang="en-US" dirty="0" smtClean="0"/>
              <a:t> </a:t>
            </a:r>
            <a:r>
              <a:rPr lang="en-US" dirty="0" err="1" smtClean="0"/>
              <a:t>menguntungkan</a:t>
            </a:r>
            <a:r>
              <a:rPr lang="en-US" dirty="0" smtClean="0"/>
              <a:t>? </a:t>
            </a:r>
          </a:p>
          <a:p>
            <a:r>
              <a:rPr lang="en-US" dirty="0" err="1" smtClean="0"/>
              <a:t>Apakah</a:t>
            </a:r>
            <a:r>
              <a:rPr lang="en-US" dirty="0" smtClean="0"/>
              <a:t>, </a:t>
            </a:r>
            <a:r>
              <a:rPr lang="en-US" dirty="0" err="1" smtClean="0"/>
              <a:t>misalnya</a:t>
            </a:r>
            <a:r>
              <a:rPr lang="en-US" dirty="0" smtClean="0"/>
              <a:t>,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mengurangi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bahkan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loyalitas</a:t>
            </a:r>
            <a:r>
              <a:rPr lang="en-US" dirty="0" smtClean="0"/>
              <a:t> </a:t>
            </a:r>
            <a:r>
              <a:rPr lang="en-US" dirty="0" err="1" smtClean="0"/>
              <a:t>konsumen</a:t>
            </a:r>
            <a:r>
              <a:rPr lang="en-US" dirty="0" smtClean="0"/>
              <a:t>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1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Fakta</a:t>
            </a:r>
            <a:r>
              <a:rPr lang="en-US" dirty="0" smtClean="0"/>
              <a:t> </a:t>
            </a:r>
            <a:r>
              <a:rPr lang="en-US" dirty="0" err="1" smtClean="0"/>
              <a:t>menarik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Nielsen Global Survey 2014 on Corporate Social Responsibility:</a:t>
            </a:r>
          </a:p>
          <a:p>
            <a:r>
              <a:rPr lang="en-US" dirty="0" smtClean="0"/>
              <a:t>55% </a:t>
            </a:r>
            <a:r>
              <a:rPr lang="en-US" dirty="0" err="1" smtClean="0"/>
              <a:t>konsumen</a:t>
            </a:r>
            <a:r>
              <a:rPr lang="en-US" dirty="0" smtClean="0"/>
              <a:t> </a:t>
            </a:r>
            <a:r>
              <a:rPr lang="en-US" dirty="0" err="1" smtClean="0"/>
              <a:t>mau</a:t>
            </a:r>
            <a:r>
              <a:rPr lang="en-US" dirty="0" smtClean="0"/>
              <a:t> </a:t>
            </a:r>
            <a:r>
              <a:rPr lang="en-US" dirty="0" err="1" smtClean="0"/>
              <a:t>bayar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yang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komitmen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positive social and environmental impact’</a:t>
            </a:r>
          </a:p>
          <a:p>
            <a:r>
              <a:rPr lang="en-US" dirty="0" smtClean="0"/>
              <a:t>52% </a:t>
            </a:r>
            <a:r>
              <a:rPr lang="en-US" dirty="0" err="1" smtClean="0"/>
              <a:t>responden</a:t>
            </a:r>
            <a:r>
              <a:rPr lang="en-US" dirty="0" smtClean="0"/>
              <a:t> paling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membeli</a:t>
            </a:r>
            <a:r>
              <a:rPr lang="en-US" dirty="0" smtClean="0"/>
              <a:t> </a:t>
            </a:r>
            <a:r>
              <a:rPr lang="en-US" dirty="0" err="1" smtClean="0"/>
              <a:t>sekali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yang </a:t>
            </a:r>
            <a:r>
              <a:rPr lang="en-US" dirty="0" err="1" smtClean="0"/>
              <a:t>dipandang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tanggung</a:t>
            </a:r>
            <a:r>
              <a:rPr lang="en-US" dirty="0" smtClean="0"/>
              <a:t> </a:t>
            </a:r>
            <a:r>
              <a:rPr lang="en-US" dirty="0" err="1" smtClean="0"/>
              <a:t>jawab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r>
              <a:rPr lang="en-US" dirty="0" smtClean="0"/>
              <a:t>. </a:t>
            </a:r>
          </a:p>
          <a:p>
            <a:r>
              <a:rPr lang="en-US" dirty="0" smtClean="0"/>
              <a:t>52% </a:t>
            </a:r>
            <a:r>
              <a:rPr lang="en-US" dirty="0" err="1" smtClean="0"/>
              <a:t>konsumen</a:t>
            </a:r>
            <a:r>
              <a:rPr lang="en-US" dirty="0" smtClean="0"/>
              <a:t> </a:t>
            </a:r>
            <a:r>
              <a:rPr lang="en-US" dirty="0" err="1" smtClean="0"/>
              <a:t>memeriksa</a:t>
            </a:r>
            <a:r>
              <a:rPr lang="en-US" dirty="0" smtClean="0"/>
              <a:t> </a:t>
            </a:r>
            <a:r>
              <a:rPr lang="en-US" dirty="0" err="1" smtClean="0"/>
              <a:t>kemasan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memastikan</a:t>
            </a:r>
            <a:r>
              <a:rPr lang="en-US" dirty="0" smtClean="0"/>
              <a:t> </a:t>
            </a:r>
            <a:r>
              <a:rPr lang="en-US" dirty="0" err="1" smtClean="0"/>
              <a:t>apakah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‘sustainable impact’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7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Green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sekadar</a:t>
            </a:r>
            <a:r>
              <a:rPr lang="en-US" dirty="0" smtClean="0"/>
              <a:t> gimmick 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Green marketing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bumerang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yang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sungguh-sungguh</a:t>
            </a:r>
            <a:r>
              <a:rPr lang="en-US" dirty="0" smtClean="0"/>
              <a:t> </a:t>
            </a:r>
            <a:r>
              <a:rPr lang="en-US" dirty="0" err="1" smtClean="0"/>
              <a:t>menjalankannya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dunia</a:t>
            </a:r>
            <a:r>
              <a:rPr lang="en-US" dirty="0" smtClean="0"/>
              <a:t> marketing </a:t>
            </a:r>
            <a:r>
              <a:rPr lang="en-US" dirty="0" err="1" smtClean="0"/>
              <a:t>dikenal</a:t>
            </a:r>
            <a:r>
              <a:rPr lang="en-US" dirty="0" smtClean="0"/>
              <a:t> </a:t>
            </a:r>
            <a:r>
              <a:rPr lang="en-US" dirty="0" err="1" smtClean="0"/>
              <a:t>istilah</a:t>
            </a:r>
            <a:r>
              <a:rPr lang="en-US" dirty="0" smtClean="0"/>
              <a:t> green washing. </a:t>
            </a:r>
          </a:p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kasus</a:t>
            </a:r>
            <a:r>
              <a:rPr lang="en-US" dirty="0" smtClean="0"/>
              <a:t>: 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2012 </a:t>
            </a:r>
            <a:r>
              <a:rPr lang="en-US" dirty="0" err="1" smtClean="0"/>
              <a:t>studi</a:t>
            </a:r>
            <a:r>
              <a:rPr lang="en-US" dirty="0" smtClean="0"/>
              <a:t> yang </a:t>
            </a:r>
            <a:r>
              <a:rPr lang="en-US" dirty="0" err="1" smtClean="0"/>
              <a:t>dilakukan</a:t>
            </a:r>
            <a:r>
              <a:rPr lang="en-US" dirty="0" smtClean="0"/>
              <a:t> CBC Marketplace </a:t>
            </a:r>
            <a:r>
              <a:rPr lang="en-US" dirty="0" err="1" smtClean="0"/>
              <a:t>menemukan</a:t>
            </a:r>
            <a:r>
              <a:rPr lang="en-US" dirty="0" smtClean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sabun</a:t>
            </a:r>
            <a:r>
              <a:rPr lang="en-US" dirty="0" smtClean="0"/>
              <a:t> </a:t>
            </a:r>
            <a:r>
              <a:rPr lang="en-US" dirty="0" err="1" smtClean="0"/>
              <a:t>bermerek</a:t>
            </a:r>
            <a:r>
              <a:rPr lang="en-US" dirty="0" smtClean="0"/>
              <a:t> Dawn Antibacterial </a:t>
            </a:r>
            <a:r>
              <a:rPr lang="en-US" dirty="0" err="1" smtClean="0"/>
              <a:t>menampilkan</a:t>
            </a:r>
            <a:r>
              <a:rPr lang="en-US" dirty="0" smtClean="0"/>
              <a:t> </a:t>
            </a:r>
            <a:r>
              <a:rPr lang="en-US" dirty="0" err="1" smtClean="0"/>
              <a:t>kemasan</a:t>
            </a:r>
            <a:r>
              <a:rPr lang="en-US" dirty="0" smtClean="0"/>
              <a:t> yang </a:t>
            </a:r>
            <a:r>
              <a:rPr lang="en-US" dirty="0" err="1" smtClean="0"/>
              <a:t>menyebutkan</a:t>
            </a:r>
            <a:r>
              <a:rPr lang="en-US" dirty="0" smtClean="0"/>
              <a:t> ‘Dawn helps save wildlife’. </a:t>
            </a:r>
            <a:r>
              <a:rPr lang="en-US" dirty="0" err="1" smtClean="0"/>
              <a:t>Ternyata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sabunnya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  <a:r>
              <a:rPr lang="en-US" dirty="0" err="1" smtClean="0"/>
              <a:t>triclosan</a:t>
            </a:r>
            <a:r>
              <a:rPr lang="en-US" dirty="0" smtClean="0"/>
              <a:t> yang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resmi</a:t>
            </a:r>
            <a:r>
              <a:rPr lang="en-US" dirty="0" smtClean="0"/>
              <a:t> </a:t>
            </a:r>
            <a:r>
              <a:rPr lang="en-US" dirty="0" err="1" smtClean="0"/>
              <a:t>dinyatakan</a:t>
            </a:r>
            <a:r>
              <a:rPr lang="en-US" dirty="0" smtClean="0"/>
              <a:t> </a:t>
            </a:r>
            <a:r>
              <a:rPr lang="en-US" dirty="0" err="1" smtClean="0"/>
              <a:t>berbahaya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aquatic life.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green 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Sayuran</a:t>
            </a:r>
            <a:r>
              <a:rPr lang="en-US" dirty="0" smtClean="0"/>
              <a:t> yang </a:t>
            </a:r>
            <a:r>
              <a:rPr lang="en-US" dirty="0" err="1" smtClean="0"/>
              <a:t>dilabeli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 </a:t>
            </a:r>
            <a:r>
              <a:rPr lang="en-US" dirty="0" err="1" smtClean="0"/>
              <a:t>organik</a:t>
            </a:r>
            <a:endParaRPr lang="en-US" dirty="0" smtClean="0"/>
          </a:p>
          <a:p>
            <a:r>
              <a:rPr lang="en-US" dirty="0" err="1" smtClean="0"/>
              <a:t>Produk-produk</a:t>
            </a:r>
            <a:r>
              <a:rPr lang="en-US" dirty="0" smtClean="0"/>
              <a:t> yang </a:t>
            </a:r>
            <a:r>
              <a:rPr lang="en-US" dirty="0" err="1" smtClean="0"/>
              <a:t>mengklaim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  <a:r>
              <a:rPr lang="en-US" dirty="0" err="1" smtClean="0"/>
              <a:t>alami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lokal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Teknologi</a:t>
            </a:r>
            <a:r>
              <a:rPr lang="en-US" dirty="0" smtClean="0"/>
              <a:t> hybrid, clean diesel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7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338</Words>
  <Application>Microsoft Macintosh PowerPoint</Application>
  <PresentationFormat>On-screen Show (4:3)</PresentationFormat>
  <Paragraphs>42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KOMUNIKASI LINGKUNGAN</vt:lpstr>
      <vt:lpstr>KOMUNIKASI LINGKUNGAN</vt:lpstr>
      <vt:lpstr>Green Marketing</vt:lpstr>
      <vt:lpstr>PowerPoint Presentation</vt:lpstr>
      <vt:lpstr>Istilah-Istilah</vt:lpstr>
      <vt:lpstr>Green marketing </vt:lpstr>
      <vt:lpstr>Fakta menarik</vt:lpstr>
      <vt:lpstr>Green bukan sekadar gimmick marketing</vt:lpstr>
      <vt:lpstr>Contoh green marketing</vt:lpstr>
      <vt:lpstr>Keys to Green Marketing Campaigns</vt:lpstr>
      <vt:lpstr>EARTH DAY 2019: Companies accused of Greenwashing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KOMUNIKASI LINGKUNGAN</dc:title>
  <dc:creator>emma</dc:creator>
  <cp:lastModifiedBy>emma</cp:lastModifiedBy>
  <cp:revision>2</cp:revision>
  <dcterms:created xsi:type="dcterms:W3CDTF">2020-02-11T08:48:55Z</dcterms:created>
  <dcterms:modified xsi:type="dcterms:W3CDTF">2020-02-11T09:00:19Z</dcterms:modified>
</cp:coreProperties>
</file>