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9" d="100"/>
          <a:sy n="29" d="100"/>
        </p:scale>
        <p:origin x="-12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3B9C-1A87-5D47-9D07-D4DA967240A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C539-BDF0-8D48-AD03-3A308DB1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4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3B9C-1A87-5D47-9D07-D4DA967240A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C539-BDF0-8D48-AD03-3A308DB1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3B9C-1A87-5D47-9D07-D4DA967240A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C539-BDF0-8D48-AD03-3A308DB1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16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3B9C-1A87-5D47-9D07-D4DA967240A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C539-BDF0-8D48-AD03-3A308DB1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2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3B9C-1A87-5D47-9D07-D4DA967240A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C539-BDF0-8D48-AD03-3A308DB1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1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3B9C-1A87-5D47-9D07-D4DA967240A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C539-BDF0-8D48-AD03-3A308DB1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3B9C-1A87-5D47-9D07-D4DA967240A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C539-BDF0-8D48-AD03-3A308DB1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3B9C-1A87-5D47-9D07-D4DA967240A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C539-BDF0-8D48-AD03-3A308DB1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6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3B9C-1A87-5D47-9D07-D4DA967240A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C539-BDF0-8D48-AD03-3A308DB1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1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3B9C-1A87-5D47-9D07-D4DA967240A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C539-BDF0-8D48-AD03-3A308DB1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535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3B9C-1A87-5D47-9D07-D4DA967240A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C539-BDF0-8D48-AD03-3A308DB1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9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83B9C-1A87-5D47-9D07-D4DA967240A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9C539-BDF0-8D48-AD03-3A308DB1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21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KOMUNIKASI LINGKUNGAN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13: </a:t>
            </a:r>
          </a:p>
          <a:p>
            <a:r>
              <a:rPr lang="en-US" dirty="0" smtClean="0"/>
              <a:t>PRESENTASI ISU LINGKUNGAN: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811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KOMUNIKASI LINGKUNGAN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LINGKUNGAN</dc:title>
  <dc:creator>emma</dc:creator>
  <cp:lastModifiedBy>emma</cp:lastModifiedBy>
  <cp:revision>1</cp:revision>
  <dcterms:created xsi:type="dcterms:W3CDTF">2020-02-11T08:48:55Z</dcterms:created>
  <dcterms:modified xsi:type="dcterms:W3CDTF">2020-02-11T08:51:11Z</dcterms:modified>
</cp:coreProperties>
</file>