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38" d="100"/>
          <a:sy n="38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9436D4-4058-F345-8BAB-9AFA241D0491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3D283-2315-0844-BB4E-379EEC0DD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14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93D283-2315-0844-BB4E-379EEC0DDA0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3806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52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230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696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677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05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12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751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7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51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22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41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A11B6-AB12-1E44-BBCB-3D4C3C1DF10C}" type="datetimeFigureOut">
              <a:rPr lang="en-US" smtClean="0"/>
              <a:t>2/11/20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FD89B0-2778-F44F-8ABB-66261BDCA2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606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treehugger.com/" TargetMode="External"/><Relationship Id="rId3" Type="http://schemas.openxmlformats.org/officeDocument/2006/relationships/hyperlink" Target="https://www.seeker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KOMUNIKASI LINGKUNGAN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PERTEMUAN 12:</a:t>
            </a:r>
          </a:p>
          <a:p>
            <a:r>
              <a:rPr lang="en-US" dirty="0" smtClean="0"/>
              <a:t>MENJALIN HUBUNGAN DENGAN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038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Pertimbangan</a:t>
            </a:r>
            <a:r>
              <a:rPr lang="en-US" dirty="0" smtClean="0"/>
              <a:t> </a:t>
            </a:r>
            <a:r>
              <a:rPr lang="en-US" dirty="0" err="1" smtClean="0"/>
              <a:t>khas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memilih</a:t>
            </a:r>
            <a:r>
              <a:rPr lang="en-US" dirty="0" smtClean="0"/>
              <a:t>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Apakah</a:t>
            </a:r>
            <a:r>
              <a:rPr lang="en-US" dirty="0" smtClean="0"/>
              <a:t> media </a:t>
            </a:r>
            <a:r>
              <a:rPr lang="en-US" dirty="0" err="1" smtClean="0"/>
              <a:t>tersebut</a:t>
            </a:r>
            <a:r>
              <a:rPr lang="en-US" dirty="0" smtClean="0"/>
              <a:t> environmental friendly? 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reputasi</a:t>
            </a:r>
            <a:r>
              <a:rPr lang="en-US" dirty="0" smtClean="0"/>
              <a:t> </a:t>
            </a:r>
            <a:r>
              <a:rPr lang="en-US" dirty="0" err="1" smtClean="0"/>
              <a:t>organisasi</a:t>
            </a:r>
            <a:endParaRPr lang="en-US" dirty="0" smtClean="0"/>
          </a:p>
          <a:p>
            <a:r>
              <a:rPr lang="en-US" dirty="0" smtClean="0"/>
              <a:t> proses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pesan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9731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</a:t>
            </a:r>
            <a:r>
              <a:rPr lang="en-US" dirty="0" err="1" smtClean="0"/>
              <a:t>konvensional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News release</a:t>
            </a:r>
          </a:p>
          <a:p>
            <a:r>
              <a:rPr lang="en-US" dirty="0" err="1" smtClean="0"/>
              <a:t>Surat</a:t>
            </a:r>
            <a:r>
              <a:rPr lang="en-US" dirty="0" smtClean="0"/>
              <a:t> </a:t>
            </a:r>
            <a:r>
              <a:rPr lang="en-US" dirty="0" err="1" smtClean="0"/>
              <a:t>pembaca</a:t>
            </a:r>
            <a:endParaRPr lang="en-US" dirty="0" smtClean="0"/>
          </a:p>
          <a:p>
            <a:r>
              <a:rPr lang="en-US" dirty="0" smtClean="0"/>
              <a:t>Public Service Announcement</a:t>
            </a:r>
          </a:p>
          <a:p>
            <a:r>
              <a:rPr lang="en-US" dirty="0" smtClean="0"/>
              <a:t>Information sheets</a:t>
            </a:r>
          </a:p>
          <a:p>
            <a:r>
              <a:rPr lang="en-US" dirty="0" err="1" smtClean="0"/>
              <a:t>Tulisan</a:t>
            </a:r>
            <a:r>
              <a:rPr lang="en-US" dirty="0" smtClean="0"/>
              <a:t> </a:t>
            </a:r>
            <a:r>
              <a:rPr lang="en-US" dirty="0" err="1" smtClean="0"/>
              <a:t>akademis</a:t>
            </a:r>
            <a:r>
              <a:rPr lang="en-US" dirty="0" smtClean="0"/>
              <a:t>, </a:t>
            </a:r>
            <a:r>
              <a:rPr lang="en-US" dirty="0" err="1" smtClean="0"/>
              <a:t>jurnal</a:t>
            </a:r>
            <a:endParaRPr lang="en-US" dirty="0" smtClean="0"/>
          </a:p>
          <a:p>
            <a:r>
              <a:rPr lang="en-US" dirty="0" smtClean="0"/>
              <a:t>Newsletter</a:t>
            </a:r>
          </a:p>
          <a:p>
            <a:r>
              <a:rPr lang="en-US" dirty="0" err="1" smtClean="0"/>
              <a:t>Presentasi</a:t>
            </a:r>
            <a:endParaRPr lang="en-US" dirty="0" smtClean="0"/>
          </a:p>
          <a:p>
            <a:r>
              <a:rPr lang="en-US" dirty="0" smtClean="0"/>
              <a:t>Film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6056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website</a:t>
            </a:r>
          </a:p>
          <a:p>
            <a:r>
              <a:rPr lang="en-US" dirty="0" smtClean="0"/>
              <a:t>Email</a:t>
            </a:r>
          </a:p>
          <a:p>
            <a:r>
              <a:rPr lang="en-US" dirty="0" smtClean="0"/>
              <a:t>Mobile device messaging</a:t>
            </a:r>
          </a:p>
          <a:p>
            <a:r>
              <a:rPr lang="en-US" dirty="0" smtClean="0"/>
              <a:t>Blog</a:t>
            </a:r>
          </a:p>
          <a:p>
            <a:r>
              <a:rPr lang="en-US" dirty="0" err="1" smtClean="0"/>
              <a:t>Vlog</a:t>
            </a:r>
            <a:endParaRPr lang="en-US" dirty="0" smtClean="0"/>
          </a:p>
          <a:p>
            <a:r>
              <a:rPr lang="en-US" dirty="0" err="1" smtClean="0"/>
              <a:t>Webseries</a:t>
            </a:r>
            <a:endParaRPr lang="en-US" dirty="0" smtClean="0"/>
          </a:p>
          <a:p>
            <a:r>
              <a:rPr lang="en-US" dirty="0" smtClean="0"/>
              <a:t>Media </a:t>
            </a:r>
            <a:r>
              <a:rPr lang="en-US" dirty="0" err="1" smtClean="0"/>
              <a:t>sosial</a:t>
            </a:r>
            <a:endParaRPr lang="en-US" dirty="0" smtClean="0"/>
          </a:p>
          <a:p>
            <a:r>
              <a:rPr lang="en-US" dirty="0" smtClean="0"/>
              <a:t>podcast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693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Environmental bloggers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s-IS" dirty="0">
                <a:hlinkClick r:id="rId2"/>
              </a:rPr>
              <a:t>https://www.treehugger.com</a:t>
            </a:r>
            <a:r>
              <a:rPr lang="is-IS" dirty="0" smtClean="0">
                <a:hlinkClick r:id="rId2"/>
              </a:rPr>
              <a:t>/</a:t>
            </a:r>
            <a:endParaRPr lang="is-IS" dirty="0" smtClean="0"/>
          </a:p>
          <a:p>
            <a:r>
              <a:rPr lang="nl-NL" dirty="0">
                <a:hlinkClick r:id="rId3"/>
              </a:rPr>
              <a:t>https://</a:t>
            </a:r>
            <a:r>
              <a:rPr lang="nl-NL" dirty="0" smtClean="0">
                <a:hlinkClick r:id="rId3"/>
              </a:rPr>
              <a:t>www.seeker.com</a:t>
            </a:r>
            <a:endParaRPr lang="nl-NL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8419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en-US" dirty="0" smtClean="0"/>
          </a:p>
          <a:p>
            <a:r>
              <a:rPr lang="en-US" dirty="0" err="1" smtClean="0"/>
              <a:t>Buatlah</a:t>
            </a:r>
            <a:r>
              <a:rPr lang="en-US" dirty="0" smtClean="0"/>
              <a:t> </a:t>
            </a:r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kelompok</a:t>
            </a:r>
            <a:r>
              <a:rPr lang="en-US" dirty="0" smtClean="0"/>
              <a:t>,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3 orang</a:t>
            </a:r>
          </a:p>
          <a:p>
            <a:r>
              <a:rPr lang="en-US" dirty="0" err="1" smtClean="0"/>
              <a:t>Silakan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r>
              <a:rPr lang="en-US" dirty="0" smtClean="0"/>
              <a:t>: </a:t>
            </a:r>
          </a:p>
          <a:p>
            <a:pPr lvl="1"/>
            <a:r>
              <a:rPr lang="en-US" dirty="0" err="1"/>
              <a:t>C</a:t>
            </a:r>
            <a:r>
              <a:rPr lang="en-US" dirty="0" err="1" smtClean="0"/>
              <a:t>ontoh</a:t>
            </a:r>
            <a:r>
              <a:rPr lang="en-US" dirty="0" smtClean="0"/>
              <a:t> PSA </a:t>
            </a:r>
            <a:r>
              <a:rPr lang="en-US" dirty="0" err="1" smtClean="0"/>
              <a:t>bertema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lvl="1"/>
            <a:r>
              <a:rPr lang="en-US" dirty="0" err="1" smtClean="0"/>
              <a:t>Vlog</a:t>
            </a:r>
            <a:r>
              <a:rPr lang="en-US" dirty="0" smtClean="0"/>
              <a:t> </a:t>
            </a:r>
            <a:r>
              <a:rPr lang="en-US" dirty="0" err="1" smtClean="0"/>
              <a:t>bertema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lvl="1"/>
            <a:r>
              <a:rPr lang="en-US" dirty="0" smtClean="0"/>
              <a:t>Film </a:t>
            </a:r>
            <a:r>
              <a:rPr lang="en-US" dirty="0" err="1" smtClean="0"/>
              <a:t>bertema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lvl="1"/>
            <a:r>
              <a:rPr lang="en-US" dirty="0" err="1"/>
              <a:t>L</a:t>
            </a:r>
            <a:r>
              <a:rPr lang="en-US" dirty="0" err="1" smtClean="0"/>
              <a:t>agu</a:t>
            </a:r>
            <a:r>
              <a:rPr lang="en-US" dirty="0" smtClean="0"/>
              <a:t> </a:t>
            </a:r>
            <a:r>
              <a:rPr lang="en-US" dirty="0" err="1" smtClean="0"/>
              <a:t>bertema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Diskusikan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r>
              <a:rPr lang="en-US" dirty="0" err="1" smtClean="0"/>
              <a:t>Pesan</a:t>
            </a:r>
            <a:r>
              <a:rPr lang="en-US" dirty="0" smtClean="0"/>
              <a:t> </a:t>
            </a:r>
            <a:r>
              <a:rPr lang="en-US" dirty="0" err="1" smtClean="0"/>
              <a:t>kunci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disampaikan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Apa</a:t>
            </a:r>
            <a:r>
              <a:rPr lang="en-US" dirty="0" smtClean="0"/>
              <a:t> </a:t>
            </a:r>
            <a:r>
              <a:rPr lang="en-US" dirty="0" err="1" smtClean="0"/>
              <a:t>tujuan</a:t>
            </a:r>
            <a:r>
              <a:rPr lang="en-US" dirty="0" smtClean="0"/>
              <a:t> yang </a:t>
            </a:r>
            <a:r>
              <a:rPr lang="en-US" dirty="0" err="1" smtClean="0"/>
              <a:t>ingin</a:t>
            </a:r>
            <a:r>
              <a:rPr lang="en-US" dirty="0" smtClean="0"/>
              <a:t> </a:t>
            </a:r>
            <a:r>
              <a:rPr lang="en-US" dirty="0" err="1" smtClean="0"/>
              <a:t>dicapai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988328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111</Words>
  <Application>Microsoft Macintosh PowerPoint</Application>
  <PresentationFormat>On-screen Show (4:3)</PresentationFormat>
  <Paragraphs>39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KOMUNIKASI LINGKUNGAN</vt:lpstr>
      <vt:lpstr>Pertimbangan khas dalam memilih media</vt:lpstr>
      <vt:lpstr>Media konvensional</vt:lpstr>
      <vt:lpstr>New media</vt:lpstr>
      <vt:lpstr>Environmental bloggers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</dc:title>
  <dc:creator>emma</dc:creator>
  <cp:lastModifiedBy>emma</cp:lastModifiedBy>
  <cp:revision>1</cp:revision>
  <dcterms:created xsi:type="dcterms:W3CDTF">2020-02-11T08:43:23Z</dcterms:created>
  <dcterms:modified xsi:type="dcterms:W3CDTF">2020-02-11T08:48:43Z</dcterms:modified>
</cp:coreProperties>
</file>