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68" r:id="rId4"/>
    <p:sldId id="257" r:id="rId5"/>
    <p:sldId id="258" r:id="rId6"/>
    <p:sldId id="269" r:id="rId7"/>
    <p:sldId id="259" r:id="rId8"/>
    <p:sldId id="270" r:id="rId9"/>
    <p:sldId id="261" r:id="rId10"/>
    <p:sldId id="262" r:id="rId11"/>
    <p:sldId id="263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485A3-4B75-7D49-8606-480A346F019F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238AA6-629C-EF4B-A8CD-1FC0C598903F}">
      <dgm:prSet phldrT="[Text]"/>
      <dgm:spPr/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D56C2CB7-CE2B-4E42-A9F5-B4E23F538BB5}" type="parTrans" cxnId="{BEAF7B37-4B30-694A-B8E9-770A25408DB5}">
      <dgm:prSet/>
      <dgm:spPr/>
      <dgm:t>
        <a:bodyPr/>
        <a:lstStyle/>
        <a:p>
          <a:endParaRPr lang="en-US"/>
        </a:p>
      </dgm:t>
    </dgm:pt>
    <dgm:pt modelId="{95C84C33-0C91-AF41-B9D3-5F891811DE57}" type="sibTrans" cxnId="{BEAF7B37-4B30-694A-B8E9-770A25408DB5}">
      <dgm:prSet/>
      <dgm:spPr/>
      <dgm:t>
        <a:bodyPr/>
        <a:lstStyle/>
        <a:p>
          <a:endParaRPr lang="en-US"/>
        </a:p>
      </dgm:t>
    </dgm:pt>
    <dgm:pt modelId="{FF7F24D1-7175-3A40-8EEF-3B044E1423C9}">
      <dgm:prSet phldrT="[Text]"/>
      <dgm:spPr/>
      <dgm:t>
        <a:bodyPr/>
        <a:lstStyle/>
        <a:p>
          <a:r>
            <a:rPr lang="en-US" dirty="0" err="1" smtClean="0"/>
            <a:t>Membantu</a:t>
          </a:r>
          <a:r>
            <a:rPr lang="en-US" dirty="0" smtClean="0"/>
            <a:t> proses </a:t>
          </a:r>
          <a:r>
            <a:rPr lang="en-US" dirty="0" err="1" smtClean="0"/>
            <a:t>pengambilan</a:t>
          </a:r>
          <a:r>
            <a:rPr lang="en-US" dirty="0" smtClean="0"/>
            <a:t> </a:t>
          </a:r>
          <a:r>
            <a:rPr lang="en-US" dirty="0" err="1" smtClean="0"/>
            <a:t>keputusan</a:t>
          </a:r>
          <a:r>
            <a:rPr lang="en-US" dirty="0" smtClean="0"/>
            <a:t>.</a:t>
          </a:r>
          <a:endParaRPr lang="en-US" dirty="0"/>
        </a:p>
      </dgm:t>
    </dgm:pt>
    <dgm:pt modelId="{CD6DCDB2-1F40-E44C-B137-AD3CC674B6B9}" type="parTrans" cxnId="{D60204B8-DBBD-1244-BC0C-1547C7D6286A}">
      <dgm:prSet/>
      <dgm:spPr/>
      <dgm:t>
        <a:bodyPr/>
        <a:lstStyle/>
        <a:p>
          <a:endParaRPr lang="en-US"/>
        </a:p>
      </dgm:t>
    </dgm:pt>
    <dgm:pt modelId="{CB5AF3EF-5DF1-E24E-B0FE-E1042FE5F78E}" type="sibTrans" cxnId="{D60204B8-DBBD-1244-BC0C-1547C7D6286A}">
      <dgm:prSet/>
      <dgm:spPr/>
      <dgm:t>
        <a:bodyPr/>
        <a:lstStyle/>
        <a:p>
          <a:endParaRPr lang="en-US"/>
        </a:p>
      </dgm:t>
    </dgm:pt>
    <dgm:pt modelId="{F3D9055C-0624-0C48-8E01-9C14B52557A7}">
      <dgm:prSet phldrT="[Text]"/>
      <dgm:spPr/>
      <dgm:t>
        <a:bodyPr/>
        <a:lstStyle/>
        <a:p>
          <a:r>
            <a:rPr lang="en-US" dirty="0" err="1" smtClean="0"/>
            <a:t>Akuntabilitas</a:t>
          </a:r>
          <a:r>
            <a:rPr lang="en-US" dirty="0" smtClean="0"/>
            <a:t> </a:t>
          </a:r>
          <a:r>
            <a:rPr lang="en-US" dirty="0" err="1" smtClean="0"/>
            <a:t>sumber</a:t>
          </a:r>
          <a:r>
            <a:rPr lang="en-US" dirty="0" smtClean="0"/>
            <a:t> </a:t>
          </a:r>
          <a:r>
            <a:rPr lang="en-US" dirty="0" err="1" smtClean="0"/>
            <a:t>daya</a:t>
          </a:r>
          <a:r>
            <a:rPr lang="en-US" dirty="0" smtClean="0"/>
            <a:t> yang </a:t>
          </a:r>
          <a:r>
            <a:rPr lang="en-US" dirty="0" err="1" smtClean="0"/>
            <a:t>digunakan</a:t>
          </a:r>
          <a:r>
            <a:rPr lang="en-US" dirty="0" smtClean="0"/>
            <a:t>. </a:t>
          </a:r>
          <a:endParaRPr lang="en-US" dirty="0"/>
        </a:p>
      </dgm:t>
    </dgm:pt>
    <dgm:pt modelId="{C5FD6919-02A2-BB48-A74D-94BFE6D66DA1}" type="parTrans" cxnId="{CDAA5D42-F2FE-194A-8DF6-5487AFF04025}">
      <dgm:prSet/>
      <dgm:spPr/>
      <dgm:t>
        <a:bodyPr/>
        <a:lstStyle/>
        <a:p>
          <a:endParaRPr lang="en-US"/>
        </a:p>
      </dgm:t>
    </dgm:pt>
    <dgm:pt modelId="{8080D5A0-B13F-A945-998F-AA0834ECEA06}" type="sibTrans" cxnId="{CDAA5D42-F2FE-194A-8DF6-5487AFF04025}">
      <dgm:prSet/>
      <dgm:spPr/>
      <dgm:t>
        <a:bodyPr/>
        <a:lstStyle/>
        <a:p>
          <a:endParaRPr lang="en-US"/>
        </a:p>
      </dgm:t>
    </dgm:pt>
    <dgm:pt modelId="{2A8BECB8-4514-AD43-8079-7E9122A6EC6B}" type="pres">
      <dgm:prSet presAssocID="{7DE485A3-4B75-7D49-8606-480A346F019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9A377E-99BF-CC4D-9D10-8C061729826C}" type="pres">
      <dgm:prSet presAssocID="{BE238AA6-629C-EF4B-A8CD-1FC0C598903F}" presName="circle1" presStyleLbl="node1" presStyleIdx="0" presStyleCnt="1"/>
      <dgm:spPr/>
    </dgm:pt>
    <dgm:pt modelId="{96123535-C656-1A4E-BAEE-86E517E87B91}" type="pres">
      <dgm:prSet presAssocID="{BE238AA6-629C-EF4B-A8CD-1FC0C598903F}" presName="space" presStyleCnt="0"/>
      <dgm:spPr/>
    </dgm:pt>
    <dgm:pt modelId="{AFA234AB-DD39-334B-AB07-732B81AE416E}" type="pres">
      <dgm:prSet presAssocID="{BE238AA6-629C-EF4B-A8CD-1FC0C598903F}" presName="rect1" presStyleLbl="alignAcc1" presStyleIdx="0" presStyleCnt="1"/>
      <dgm:spPr/>
      <dgm:t>
        <a:bodyPr/>
        <a:lstStyle/>
        <a:p>
          <a:endParaRPr lang="en-US"/>
        </a:p>
      </dgm:t>
    </dgm:pt>
    <dgm:pt modelId="{EFF4D793-34F0-4F44-81D3-D400412B8DD6}" type="pres">
      <dgm:prSet presAssocID="{BE238AA6-629C-EF4B-A8CD-1FC0C598903F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FDA97-E803-444B-A4F6-303D69292697}" type="pres">
      <dgm:prSet presAssocID="{BE238AA6-629C-EF4B-A8CD-1FC0C598903F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67EFBA-41E7-8E4E-8171-F9234ED740C5}" type="presOf" srcId="{BE238AA6-629C-EF4B-A8CD-1FC0C598903F}" destId="{EFF4D793-34F0-4F44-81D3-D400412B8DD6}" srcOrd="1" destOrd="0" presId="urn:microsoft.com/office/officeart/2005/8/layout/target3"/>
    <dgm:cxn modelId="{CDAA5D42-F2FE-194A-8DF6-5487AFF04025}" srcId="{BE238AA6-629C-EF4B-A8CD-1FC0C598903F}" destId="{F3D9055C-0624-0C48-8E01-9C14B52557A7}" srcOrd="1" destOrd="0" parTransId="{C5FD6919-02A2-BB48-A74D-94BFE6D66DA1}" sibTransId="{8080D5A0-B13F-A945-998F-AA0834ECEA06}"/>
    <dgm:cxn modelId="{0F7626A5-F059-6B47-9B94-A7F6D470DC7B}" type="presOf" srcId="{7DE485A3-4B75-7D49-8606-480A346F019F}" destId="{2A8BECB8-4514-AD43-8079-7E9122A6EC6B}" srcOrd="0" destOrd="0" presId="urn:microsoft.com/office/officeart/2005/8/layout/target3"/>
    <dgm:cxn modelId="{BEAF7B37-4B30-694A-B8E9-770A25408DB5}" srcId="{7DE485A3-4B75-7D49-8606-480A346F019F}" destId="{BE238AA6-629C-EF4B-A8CD-1FC0C598903F}" srcOrd="0" destOrd="0" parTransId="{D56C2CB7-CE2B-4E42-A9F5-B4E23F538BB5}" sibTransId="{95C84C33-0C91-AF41-B9D3-5F891811DE57}"/>
    <dgm:cxn modelId="{C17C5E8D-BA26-3545-B812-4B5E776D687E}" type="presOf" srcId="{FF7F24D1-7175-3A40-8EEF-3B044E1423C9}" destId="{BE0FDA97-E803-444B-A4F6-303D69292697}" srcOrd="0" destOrd="0" presId="urn:microsoft.com/office/officeart/2005/8/layout/target3"/>
    <dgm:cxn modelId="{BD4F196E-FED7-8B40-9DEA-0A451303149C}" type="presOf" srcId="{F3D9055C-0624-0C48-8E01-9C14B52557A7}" destId="{BE0FDA97-E803-444B-A4F6-303D69292697}" srcOrd="0" destOrd="1" presId="urn:microsoft.com/office/officeart/2005/8/layout/target3"/>
    <dgm:cxn modelId="{D60204B8-DBBD-1244-BC0C-1547C7D6286A}" srcId="{BE238AA6-629C-EF4B-A8CD-1FC0C598903F}" destId="{FF7F24D1-7175-3A40-8EEF-3B044E1423C9}" srcOrd="0" destOrd="0" parTransId="{CD6DCDB2-1F40-E44C-B137-AD3CC674B6B9}" sibTransId="{CB5AF3EF-5DF1-E24E-B0FE-E1042FE5F78E}"/>
    <dgm:cxn modelId="{1885454D-D9B6-0D4E-9C4B-C23215B1FF9E}" type="presOf" srcId="{BE238AA6-629C-EF4B-A8CD-1FC0C598903F}" destId="{AFA234AB-DD39-334B-AB07-732B81AE416E}" srcOrd="0" destOrd="0" presId="urn:microsoft.com/office/officeart/2005/8/layout/target3"/>
    <dgm:cxn modelId="{D01EA5EA-A84E-F94F-A25D-A0234F5DC371}" type="presParOf" srcId="{2A8BECB8-4514-AD43-8079-7E9122A6EC6B}" destId="{659A377E-99BF-CC4D-9D10-8C061729826C}" srcOrd="0" destOrd="0" presId="urn:microsoft.com/office/officeart/2005/8/layout/target3"/>
    <dgm:cxn modelId="{C094474F-E25E-4C44-8FB3-33A92B4DE6C8}" type="presParOf" srcId="{2A8BECB8-4514-AD43-8079-7E9122A6EC6B}" destId="{96123535-C656-1A4E-BAEE-86E517E87B91}" srcOrd="1" destOrd="0" presId="urn:microsoft.com/office/officeart/2005/8/layout/target3"/>
    <dgm:cxn modelId="{E617CB8E-C216-9740-B627-5B76B6B78AFA}" type="presParOf" srcId="{2A8BECB8-4514-AD43-8079-7E9122A6EC6B}" destId="{AFA234AB-DD39-334B-AB07-732B81AE416E}" srcOrd="2" destOrd="0" presId="urn:microsoft.com/office/officeart/2005/8/layout/target3"/>
    <dgm:cxn modelId="{E52952AF-7F76-434D-9165-7F803B62FA93}" type="presParOf" srcId="{2A8BECB8-4514-AD43-8079-7E9122A6EC6B}" destId="{EFF4D793-34F0-4F44-81D3-D400412B8DD6}" srcOrd="3" destOrd="0" presId="urn:microsoft.com/office/officeart/2005/8/layout/target3"/>
    <dgm:cxn modelId="{633F7B60-A238-C246-A711-427E1A1F34DC}" type="presParOf" srcId="{2A8BECB8-4514-AD43-8079-7E9122A6EC6B}" destId="{BE0FDA97-E803-444B-A4F6-303D69292697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F2989C-3986-B040-8EE6-9E3399E946CE}" type="doc">
      <dgm:prSet loTypeId="urn:microsoft.com/office/officeart/2005/8/layout/defaul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F6CA0E-E686-6543-BDFC-5C891055DCFE}">
      <dgm:prSet phldrT="[Text]"/>
      <dgm:spPr/>
      <dgm:t>
        <a:bodyPr/>
        <a:lstStyle/>
        <a:p>
          <a:r>
            <a:rPr lang="en-US" dirty="0" smtClean="0"/>
            <a:t>survey</a:t>
          </a:r>
          <a:endParaRPr lang="en-US" dirty="0"/>
        </a:p>
      </dgm:t>
    </dgm:pt>
    <dgm:pt modelId="{B313854A-A191-1A44-9FF8-C0D0A0473220}" type="parTrans" cxnId="{25A47566-4281-574A-929D-9F6BEAA50494}">
      <dgm:prSet/>
      <dgm:spPr/>
      <dgm:t>
        <a:bodyPr/>
        <a:lstStyle/>
        <a:p>
          <a:endParaRPr lang="en-US"/>
        </a:p>
      </dgm:t>
    </dgm:pt>
    <dgm:pt modelId="{B63D9D83-51E4-BE48-B849-C55EF4370EBD}" type="sibTrans" cxnId="{25A47566-4281-574A-929D-9F6BEAA50494}">
      <dgm:prSet/>
      <dgm:spPr/>
      <dgm:t>
        <a:bodyPr/>
        <a:lstStyle/>
        <a:p>
          <a:endParaRPr lang="en-US"/>
        </a:p>
      </dgm:t>
    </dgm:pt>
    <dgm:pt modelId="{01431A2F-B18C-704C-A921-75DA04C601DD}">
      <dgm:prSet phldrT="[Text]"/>
      <dgm:spPr/>
      <dgm:t>
        <a:bodyPr/>
        <a:lstStyle/>
        <a:p>
          <a:r>
            <a:rPr lang="en-US" dirty="0" smtClean="0"/>
            <a:t>Participant observation</a:t>
          </a:r>
          <a:endParaRPr lang="en-US" dirty="0"/>
        </a:p>
      </dgm:t>
    </dgm:pt>
    <dgm:pt modelId="{CC36C99B-0D39-7E47-A8E1-82B9AED85A97}" type="parTrans" cxnId="{A52827D7-8AD3-9048-83D3-E5F002DDA977}">
      <dgm:prSet/>
      <dgm:spPr/>
      <dgm:t>
        <a:bodyPr/>
        <a:lstStyle/>
        <a:p>
          <a:endParaRPr lang="en-US"/>
        </a:p>
      </dgm:t>
    </dgm:pt>
    <dgm:pt modelId="{4633F757-0BC7-B94B-9C4A-309E7EF703D0}" type="sibTrans" cxnId="{A52827D7-8AD3-9048-83D3-E5F002DDA977}">
      <dgm:prSet/>
      <dgm:spPr/>
      <dgm:t>
        <a:bodyPr/>
        <a:lstStyle/>
        <a:p>
          <a:endParaRPr lang="en-US"/>
        </a:p>
      </dgm:t>
    </dgm:pt>
    <dgm:pt modelId="{685776A2-0891-A140-940C-CFF903962199}">
      <dgm:prSet phldrT="[Text]"/>
      <dgm:spPr/>
      <dgm:t>
        <a:bodyPr/>
        <a:lstStyle/>
        <a:p>
          <a:r>
            <a:rPr lang="en-US" dirty="0" smtClean="0"/>
            <a:t>Interview</a:t>
          </a:r>
          <a:endParaRPr lang="en-US" dirty="0"/>
        </a:p>
      </dgm:t>
    </dgm:pt>
    <dgm:pt modelId="{BB00ED4F-BFA8-5441-A471-67C3F0BFF332}" type="parTrans" cxnId="{92977994-2B79-804D-B916-F4A8C11C1FA3}">
      <dgm:prSet/>
      <dgm:spPr/>
      <dgm:t>
        <a:bodyPr/>
        <a:lstStyle/>
        <a:p>
          <a:endParaRPr lang="en-US"/>
        </a:p>
      </dgm:t>
    </dgm:pt>
    <dgm:pt modelId="{E9BE573E-4CA4-2142-BACC-ED2816230F67}" type="sibTrans" cxnId="{92977994-2B79-804D-B916-F4A8C11C1FA3}">
      <dgm:prSet/>
      <dgm:spPr/>
      <dgm:t>
        <a:bodyPr/>
        <a:lstStyle/>
        <a:p>
          <a:endParaRPr lang="en-US"/>
        </a:p>
      </dgm:t>
    </dgm:pt>
    <dgm:pt modelId="{77312205-257C-8043-B3FE-F7DC2868EE3E}">
      <dgm:prSet phldrT="[Text]"/>
      <dgm:spPr/>
      <dgm:t>
        <a:bodyPr/>
        <a:lstStyle/>
        <a:p>
          <a:r>
            <a:rPr lang="en-US" dirty="0" smtClean="0"/>
            <a:t>Group consensus</a:t>
          </a:r>
          <a:endParaRPr lang="en-US" dirty="0"/>
        </a:p>
      </dgm:t>
    </dgm:pt>
    <dgm:pt modelId="{4CA61B78-DAA6-EA4D-B404-DCE7B030723E}" type="parTrans" cxnId="{996E83FC-F953-E44D-9F02-20C50861705A}">
      <dgm:prSet/>
      <dgm:spPr/>
      <dgm:t>
        <a:bodyPr/>
        <a:lstStyle/>
        <a:p>
          <a:endParaRPr lang="en-US"/>
        </a:p>
      </dgm:t>
    </dgm:pt>
    <dgm:pt modelId="{6F96D638-BA18-774F-82A2-3A158C6411EE}" type="sibTrans" cxnId="{996E83FC-F953-E44D-9F02-20C50861705A}">
      <dgm:prSet/>
      <dgm:spPr/>
      <dgm:t>
        <a:bodyPr/>
        <a:lstStyle/>
        <a:p>
          <a:endParaRPr lang="en-US"/>
        </a:p>
      </dgm:t>
    </dgm:pt>
    <dgm:pt modelId="{0BD9EF78-F8C2-D84B-A92F-9FE5A4D252BA}">
      <dgm:prSet phldrT="[Text]"/>
      <dgm:spPr/>
      <dgm:t>
        <a:bodyPr/>
        <a:lstStyle/>
        <a:p>
          <a:r>
            <a:rPr lang="en-US" dirty="0" smtClean="0"/>
            <a:t>Case study</a:t>
          </a:r>
          <a:endParaRPr lang="en-US" dirty="0"/>
        </a:p>
      </dgm:t>
    </dgm:pt>
    <dgm:pt modelId="{B9998E0D-2596-0942-8126-C79EE7F6A118}" type="parTrans" cxnId="{C0CE5B8C-148D-4F4C-B07C-EB4ABB288D03}">
      <dgm:prSet/>
      <dgm:spPr/>
      <dgm:t>
        <a:bodyPr/>
        <a:lstStyle/>
        <a:p>
          <a:endParaRPr lang="en-US"/>
        </a:p>
      </dgm:t>
    </dgm:pt>
    <dgm:pt modelId="{73C082DE-A616-E84E-ACA1-5F21DB67EA27}" type="sibTrans" cxnId="{C0CE5B8C-148D-4F4C-B07C-EB4ABB288D03}">
      <dgm:prSet/>
      <dgm:spPr/>
      <dgm:t>
        <a:bodyPr/>
        <a:lstStyle/>
        <a:p>
          <a:endParaRPr lang="en-US"/>
        </a:p>
      </dgm:t>
    </dgm:pt>
    <dgm:pt modelId="{4E211A36-9B72-5D43-A06D-A4D8AEAF7B68}" type="pres">
      <dgm:prSet presAssocID="{0EF2989C-3986-B040-8EE6-9E3399E946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7640C0-EF80-D64C-9255-31E8218D88C9}" type="pres">
      <dgm:prSet presAssocID="{E8F6CA0E-E686-6543-BDFC-5C891055DC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F1180E-1BB4-EF4F-97CB-2476D052A162}" type="pres">
      <dgm:prSet presAssocID="{B63D9D83-51E4-BE48-B849-C55EF4370EBD}" presName="sibTrans" presStyleCnt="0"/>
      <dgm:spPr/>
    </dgm:pt>
    <dgm:pt modelId="{B91A4CFD-C72F-F54A-AE2A-0EB4A65FAC13}" type="pres">
      <dgm:prSet presAssocID="{01431A2F-B18C-704C-A921-75DA04C601D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E2B21-39D0-1A45-BB2A-7B1FD1A72EEE}" type="pres">
      <dgm:prSet presAssocID="{4633F757-0BC7-B94B-9C4A-309E7EF703D0}" presName="sibTrans" presStyleCnt="0"/>
      <dgm:spPr/>
    </dgm:pt>
    <dgm:pt modelId="{75B0BC6A-0E25-EC42-A321-33B8B3341B5E}" type="pres">
      <dgm:prSet presAssocID="{685776A2-0891-A140-940C-CFF90396219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3F52-1723-2A47-BA41-DEED9533BFEF}" type="pres">
      <dgm:prSet presAssocID="{E9BE573E-4CA4-2142-BACC-ED2816230F67}" presName="sibTrans" presStyleCnt="0"/>
      <dgm:spPr/>
    </dgm:pt>
    <dgm:pt modelId="{25215D60-C884-764B-9812-AB3330F1FBAD}" type="pres">
      <dgm:prSet presAssocID="{77312205-257C-8043-B3FE-F7DC2868EE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9B66D-F839-D041-8C46-0D79A842E760}" type="pres">
      <dgm:prSet presAssocID="{6F96D638-BA18-774F-82A2-3A158C6411EE}" presName="sibTrans" presStyleCnt="0"/>
      <dgm:spPr/>
    </dgm:pt>
    <dgm:pt modelId="{D8708C3D-93FB-BA44-BB65-E071EF972EC4}" type="pres">
      <dgm:prSet presAssocID="{0BD9EF78-F8C2-D84B-A92F-9FE5A4D252B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033535-8F08-584C-8AA8-DD6847036495}" type="presOf" srcId="{0BD9EF78-F8C2-D84B-A92F-9FE5A4D252BA}" destId="{D8708C3D-93FB-BA44-BB65-E071EF972EC4}" srcOrd="0" destOrd="0" presId="urn:microsoft.com/office/officeart/2005/8/layout/default"/>
    <dgm:cxn modelId="{A52827D7-8AD3-9048-83D3-E5F002DDA977}" srcId="{0EF2989C-3986-B040-8EE6-9E3399E946CE}" destId="{01431A2F-B18C-704C-A921-75DA04C601DD}" srcOrd="1" destOrd="0" parTransId="{CC36C99B-0D39-7E47-A8E1-82B9AED85A97}" sibTransId="{4633F757-0BC7-B94B-9C4A-309E7EF703D0}"/>
    <dgm:cxn modelId="{A7CA8AD5-0A2D-5847-B856-6C96C6C423E8}" type="presOf" srcId="{E8F6CA0E-E686-6543-BDFC-5C891055DCFE}" destId="{4C7640C0-EF80-D64C-9255-31E8218D88C9}" srcOrd="0" destOrd="0" presId="urn:microsoft.com/office/officeart/2005/8/layout/default"/>
    <dgm:cxn modelId="{25A47566-4281-574A-929D-9F6BEAA50494}" srcId="{0EF2989C-3986-B040-8EE6-9E3399E946CE}" destId="{E8F6CA0E-E686-6543-BDFC-5C891055DCFE}" srcOrd="0" destOrd="0" parTransId="{B313854A-A191-1A44-9FF8-C0D0A0473220}" sibTransId="{B63D9D83-51E4-BE48-B849-C55EF4370EBD}"/>
    <dgm:cxn modelId="{B098EC80-7DB9-B246-A5B4-EF5294A7B264}" type="presOf" srcId="{01431A2F-B18C-704C-A921-75DA04C601DD}" destId="{B91A4CFD-C72F-F54A-AE2A-0EB4A65FAC13}" srcOrd="0" destOrd="0" presId="urn:microsoft.com/office/officeart/2005/8/layout/default"/>
    <dgm:cxn modelId="{C0CE5B8C-148D-4F4C-B07C-EB4ABB288D03}" srcId="{0EF2989C-3986-B040-8EE6-9E3399E946CE}" destId="{0BD9EF78-F8C2-D84B-A92F-9FE5A4D252BA}" srcOrd="4" destOrd="0" parTransId="{B9998E0D-2596-0942-8126-C79EE7F6A118}" sibTransId="{73C082DE-A616-E84E-ACA1-5F21DB67EA27}"/>
    <dgm:cxn modelId="{996E83FC-F953-E44D-9F02-20C50861705A}" srcId="{0EF2989C-3986-B040-8EE6-9E3399E946CE}" destId="{77312205-257C-8043-B3FE-F7DC2868EE3E}" srcOrd="3" destOrd="0" parTransId="{4CA61B78-DAA6-EA4D-B404-DCE7B030723E}" sibTransId="{6F96D638-BA18-774F-82A2-3A158C6411EE}"/>
    <dgm:cxn modelId="{469F72B2-E1DD-254F-B082-1F6ED2FB89D3}" type="presOf" srcId="{685776A2-0891-A140-940C-CFF903962199}" destId="{75B0BC6A-0E25-EC42-A321-33B8B3341B5E}" srcOrd="0" destOrd="0" presId="urn:microsoft.com/office/officeart/2005/8/layout/default"/>
    <dgm:cxn modelId="{B90AA524-F3E0-844D-86C2-645CA8E33189}" type="presOf" srcId="{77312205-257C-8043-B3FE-F7DC2868EE3E}" destId="{25215D60-C884-764B-9812-AB3330F1FBAD}" srcOrd="0" destOrd="0" presId="urn:microsoft.com/office/officeart/2005/8/layout/default"/>
    <dgm:cxn modelId="{92977994-2B79-804D-B916-F4A8C11C1FA3}" srcId="{0EF2989C-3986-B040-8EE6-9E3399E946CE}" destId="{685776A2-0891-A140-940C-CFF903962199}" srcOrd="2" destOrd="0" parTransId="{BB00ED4F-BFA8-5441-A471-67C3F0BFF332}" sibTransId="{E9BE573E-4CA4-2142-BACC-ED2816230F67}"/>
    <dgm:cxn modelId="{7C19095C-FE07-8F44-8CB7-3F844AE1E5DD}" type="presOf" srcId="{0EF2989C-3986-B040-8EE6-9E3399E946CE}" destId="{4E211A36-9B72-5D43-A06D-A4D8AEAF7B68}" srcOrd="0" destOrd="0" presId="urn:microsoft.com/office/officeart/2005/8/layout/default"/>
    <dgm:cxn modelId="{E6F15C13-EB70-2D4F-92F5-BC5BA9FE154B}" type="presParOf" srcId="{4E211A36-9B72-5D43-A06D-A4D8AEAF7B68}" destId="{4C7640C0-EF80-D64C-9255-31E8218D88C9}" srcOrd="0" destOrd="0" presId="urn:microsoft.com/office/officeart/2005/8/layout/default"/>
    <dgm:cxn modelId="{6BF5D416-7783-6944-8F35-443071B97C4E}" type="presParOf" srcId="{4E211A36-9B72-5D43-A06D-A4D8AEAF7B68}" destId="{A8F1180E-1BB4-EF4F-97CB-2476D052A162}" srcOrd="1" destOrd="0" presId="urn:microsoft.com/office/officeart/2005/8/layout/default"/>
    <dgm:cxn modelId="{89BFF294-9798-3C48-B1A6-59816271F5C1}" type="presParOf" srcId="{4E211A36-9B72-5D43-A06D-A4D8AEAF7B68}" destId="{B91A4CFD-C72F-F54A-AE2A-0EB4A65FAC13}" srcOrd="2" destOrd="0" presId="urn:microsoft.com/office/officeart/2005/8/layout/default"/>
    <dgm:cxn modelId="{80042D5F-73D0-C540-9A71-B50FBEE99C15}" type="presParOf" srcId="{4E211A36-9B72-5D43-A06D-A4D8AEAF7B68}" destId="{68FE2B21-39D0-1A45-BB2A-7B1FD1A72EEE}" srcOrd="3" destOrd="0" presId="urn:microsoft.com/office/officeart/2005/8/layout/default"/>
    <dgm:cxn modelId="{630B6349-A07C-844F-9056-5E9C4A9DF29A}" type="presParOf" srcId="{4E211A36-9B72-5D43-A06D-A4D8AEAF7B68}" destId="{75B0BC6A-0E25-EC42-A321-33B8B3341B5E}" srcOrd="4" destOrd="0" presId="urn:microsoft.com/office/officeart/2005/8/layout/default"/>
    <dgm:cxn modelId="{61F9E8C7-C251-E44D-B94A-E1E5F0EE736A}" type="presParOf" srcId="{4E211A36-9B72-5D43-A06D-A4D8AEAF7B68}" destId="{7F973F52-1723-2A47-BA41-DEED9533BFEF}" srcOrd="5" destOrd="0" presId="urn:microsoft.com/office/officeart/2005/8/layout/default"/>
    <dgm:cxn modelId="{AF5E15AE-350D-B443-AC55-8E6A6DBFCA3D}" type="presParOf" srcId="{4E211A36-9B72-5D43-A06D-A4D8AEAF7B68}" destId="{25215D60-C884-764B-9812-AB3330F1FBAD}" srcOrd="6" destOrd="0" presId="urn:microsoft.com/office/officeart/2005/8/layout/default"/>
    <dgm:cxn modelId="{ADB692BF-8FDC-0949-BE91-3C57133C45D0}" type="presParOf" srcId="{4E211A36-9B72-5D43-A06D-A4D8AEAF7B68}" destId="{6B89B66D-F839-D041-8C46-0D79A842E760}" srcOrd="7" destOrd="0" presId="urn:microsoft.com/office/officeart/2005/8/layout/default"/>
    <dgm:cxn modelId="{A9AEB83D-1D6F-D542-9A68-8786A1FB615B}" type="presParOf" srcId="{4E211A36-9B72-5D43-A06D-A4D8AEAF7B68}" destId="{D8708C3D-93FB-BA44-BB65-E071EF972EC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78B8A2-6DCE-FC44-B59D-E3BD8153C876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</dgm:pt>
    <dgm:pt modelId="{F86B785C-FC20-D248-8681-E87A30CDBCEE}">
      <dgm:prSet phldrT="[Text]"/>
      <dgm:spPr/>
      <dgm:t>
        <a:bodyPr/>
        <a:lstStyle/>
        <a:p>
          <a:r>
            <a:rPr lang="en-US" dirty="0" smtClean="0"/>
            <a:t>Gatekeeper review</a:t>
          </a:r>
          <a:endParaRPr lang="en-US" dirty="0"/>
        </a:p>
      </dgm:t>
    </dgm:pt>
    <dgm:pt modelId="{5932834C-8A2F-EA4E-8DEF-CB6B737F8E72}" type="parTrans" cxnId="{3D744968-4D0C-EA4F-9B7C-B884065D1D2A}">
      <dgm:prSet/>
      <dgm:spPr/>
      <dgm:t>
        <a:bodyPr/>
        <a:lstStyle/>
        <a:p>
          <a:endParaRPr lang="en-US"/>
        </a:p>
      </dgm:t>
    </dgm:pt>
    <dgm:pt modelId="{C41EBE67-81C5-4D40-9E7F-AB3CD4AD3E7F}" type="sibTrans" cxnId="{3D744968-4D0C-EA4F-9B7C-B884065D1D2A}">
      <dgm:prSet/>
      <dgm:spPr/>
      <dgm:t>
        <a:bodyPr/>
        <a:lstStyle/>
        <a:p>
          <a:endParaRPr lang="en-US"/>
        </a:p>
      </dgm:t>
    </dgm:pt>
    <dgm:pt modelId="{0BDB6B84-0782-F445-8D39-5F74691E303C}">
      <dgm:prSet phldrT="[Text]"/>
      <dgm:spPr/>
      <dgm:t>
        <a:bodyPr/>
        <a:lstStyle/>
        <a:p>
          <a:r>
            <a:rPr lang="en-US" dirty="0" err="1" smtClean="0"/>
            <a:t>Diskusi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informan</a:t>
          </a:r>
          <a:r>
            <a:rPr lang="en-US" dirty="0" smtClean="0"/>
            <a:t> </a:t>
          </a:r>
          <a:r>
            <a:rPr lang="en-US" dirty="0" err="1" smtClean="0"/>
            <a:t>kunci</a:t>
          </a:r>
          <a:endParaRPr lang="en-US" dirty="0"/>
        </a:p>
      </dgm:t>
    </dgm:pt>
    <dgm:pt modelId="{861C1077-C3FD-D240-A6B9-72AD9BDFFC67}" type="parTrans" cxnId="{CB9BE699-9E28-2042-BDD1-0FF16DA15A05}">
      <dgm:prSet/>
      <dgm:spPr/>
      <dgm:t>
        <a:bodyPr/>
        <a:lstStyle/>
        <a:p>
          <a:endParaRPr lang="en-US"/>
        </a:p>
      </dgm:t>
    </dgm:pt>
    <dgm:pt modelId="{7AA8E323-AB17-4D40-99C5-B1C996FA9BBF}" type="sibTrans" cxnId="{CB9BE699-9E28-2042-BDD1-0FF16DA15A05}">
      <dgm:prSet/>
      <dgm:spPr/>
      <dgm:t>
        <a:bodyPr/>
        <a:lstStyle/>
        <a:p>
          <a:endParaRPr lang="en-US"/>
        </a:p>
      </dgm:t>
    </dgm:pt>
    <dgm:pt modelId="{C37A4DA0-179F-F64D-9783-369DDA9658D7}">
      <dgm:prSet phldrT="[Text]"/>
      <dgm:spPr/>
      <dgm:t>
        <a:bodyPr/>
        <a:lstStyle/>
        <a:p>
          <a:r>
            <a:rPr lang="en-US" dirty="0" err="1" smtClean="0"/>
            <a:t>wawancara</a:t>
          </a:r>
          <a:r>
            <a:rPr lang="en-US" dirty="0" smtClean="0"/>
            <a:t> opinion leader</a:t>
          </a:r>
          <a:endParaRPr lang="en-US" dirty="0"/>
        </a:p>
      </dgm:t>
    </dgm:pt>
    <dgm:pt modelId="{A185C7B4-7684-E24A-951C-921E7A71E721}" type="parTrans" cxnId="{1F5EAC9B-477B-B641-B939-B9D152E07840}">
      <dgm:prSet/>
      <dgm:spPr/>
      <dgm:t>
        <a:bodyPr/>
        <a:lstStyle/>
        <a:p>
          <a:endParaRPr lang="en-US"/>
        </a:p>
      </dgm:t>
    </dgm:pt>
    <dgm:pt modelId="{E39A19F9-4DA4-C445-97F0-FC3456D81033}" type="sibTrans" cxnId="{1F5EAC9B-477B-B641-B939-B9D152E07840}">
      <dgm:prSet/>
      <dgm:spPr/>
      <dgm:t>
        <a:bodyPr/>
        <a:lstStyle/>
        <a:p>
          <a:endParaRPr lang="en-US"/>
        </a:p>
      </dgm:t>
    </dgm:pt>
    <dgm:pt modelId="{AEC6E43D-7E05-D14F-8218-85BF2BCEDA82}" type="pres">
      <dgm:prSet presAssocID="{8A78B8A2-6DCE-FC44-B59D-E3BD8153C876}" presName="compositeShape" presStyleCnt="0">
        <dgm:presLayoutVars>
          <dgm:chMax val="7"/>
          <dgm:dir/>
          <dgm:resizeHandles val="exact"/>
        </dgm:presLayoutVars>
      </dgm:prSet>
      <dgm:spPr/>
    </dgm:pt>
    <dgm:pt modelId="{C53B4B76-B758-5C45-A85F-C65FE55237A3}" type="pres">
      <dgm:prSet presAssocID="{8A78B8A2-6DCE-FC44-B59D-E3BD8153C876}" presName="wedge1" presStyleLbl="node1" presStyleIdx="0" presStyleCnt="3"/>
      <dgm:spPr/>
      <dgm:t>
        <a:bodyPr/>
        <a:lstStyle/>
        <a:p>
          <a:endParaRPr lang="en-US"/>
        </a:p>
      </dgm:t>
    </dgm:pt>
    <dgm:pt modelId="{64B954A0-BB74-EA48-91E0-FEB5A0800FEB}" type="pres">
      <dgm:prSet presAssocID="{8A78B8A2-6DCE-FC44-B59D-E3BD8153C876}" presName="dummy1a" presStyleCnt="0"/>
      <dgm:spPr/>
    </dgm:pt>
    <dgm:pt modelId="{96C66FCA-0976-9441-BD22-9E3C3E470FA1}" type="pres">
      <dgm:prSet presAssocID="{8A78B8A2-6DCE-FC44-B59D-E3BD8153C876}" presName="dummy1b" presStyleCnt="0"/>
      <dgm:spPr/>
    </dgm:pt>
    <dgm:pt modelId="{BA5A581C-C07F-6746-81CC-CCA9A93FA7AC}" type="pres">
      <dgm:prSet presAssocID="{8A78B8A2-6DCE-FC44-B59D-E3BD8153C87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C343A-CB98-9445-8315-B8A5F1FAF1AC}" type="pres">
      <dgm:prSet presAssocID="{8A78B8A2-6DCE-FC44-B59D-E3BD8153C876}" presName="wedge2" presStyleLbl="node1" presStyleIdx="1" presStyleCnt="3"/>
      <dgm:spPr/>
      <dgm:t>
        <a:bodyPr/>
        <a:lstStyle/>
        <a:p>
          <a:endParaRPr lang="en-US"/>
        </a:p>
      </dgm:t>
    </dgm:pt>
    <dgm:pt modelId="{6B1569DD-D0E6-4245-9291-2320980DD771}" type="pres">
      <dgm:prSet presAssocID="{8A78B8A2-6DCE-FC44-B59D-E3BD8153C876}" presName="dummy2a" presStyleCnt="0"/>
      <dgm:spPr/>
    </dgm:pt>
    <dgm:pt modelId="{13749E7C-4935-4B43-806E-7B7BB73E4C12}" type="pres">
      <dgm:prSet presAssocID="{8A78B8A2-6DCE-FC44-B59D-E3BD8153C876}" presName="dummy2b" presStyleCnt="0"/>
      <dgm:spPr/>
    </dgm:pt>
    <dgm:pt modelId="{5FD7F8E3-C881-B146-8EAE-2E826A95F998}" type="pres">
      <dgm:prSet presAssocID="{8A78B8A2-6DCE-FC44-B59D-E3BD8153C87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C6F95-FD2B-EB4B-A72C-207121C6AFC9}" type="pres">
      <dgm:prSet presAssocID="{8A78B8A2-6DCE-FC44-B59D-E3BD8153C876}" presName="wedge3" presStyleLbl="node1" presStyleIdx="2" presStyleCnt="3"/>
      <dgm:spPr/>
      <dgm:t>
        <a:bodyPr/>
        <a:lstStyle/>
        <a:p>
          <a:endParaRPr lang="en-US"/>
        </a:p>
      </dgm:t>
    </dgm:pt>
    <dgm:pt modelId="{BD089316-B875-DE4D-A1A8-12D659594489}" type="pres">
      <dgm:prSet presAssocID="{8A78B8A2-6DCE-FC44-B59D-E3BD8153C876}" presName="dummy3a" presStyleCnt="0"/>
      <dgm:spPr/>
    </dgm:pt>
    <dgm:pt modelId="{226C5B83-0163-294C-84BB-C48BDBB5B4D7}" type="pres">
      <dgm:prSet presAssocID="{8A78B8A2-6DCE-FC44-B59D-E3BD8153C876}" presName="dummy3b" presStyleCnt="0"/>
      <dgm:spPr/>
    </dgm:pt>
    <dgm:pt modelId="{5CD3BB97-C27D-4244-B4BD-AEF95BEDC0CA}" type="pres">
      <dgm:prSet presAssocID="{8A78B8A2-6DCE-FC44-B59D-E3BD8153C87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5FD94D-F5F3-544A-B69A-AE2B55CBC9DF}" type="pres">
      <dgm:prSet presAssocID="{C41EBE67-81C5-4D40-9E7F-AB3CD4AD3E7F}" presName="arrowWedge1" presStyleLbl="fgSibTrans2D1" presStyleIdx="0" presStyleCnt="3"/>
      <dgm:spPr/>
    </dgm:pt>
    <dgm:pt modelId="{928E988A-36EE-FB48-A7D5-8B080B8F250B}" type="pres">
      <dgm:prSet presAssocID="{7AA8E323-AB17-4D40-99C5-B1C996FA9BBF}" presName="arrowWedge2" presStyleLbl="fgSibTrans2D1" presStyleIdx="1" presStyleCnt="3"/>
      <dgm:spPr/>
    </dgm:pt>
    <dgm:pt modelId="{B6787BD5-939B-964E-8B8B-EFF72B11A400}" type="pres">
      <dgm:prSet presAssocID="{E39A19F9-4DA4-C445-97F0-FC3456D81033}" presName="arrowWedge3" presStyleLbl="fgSibTrans2D1" presStyleIdx="2" presStyleCnt="3"/>
      <dgm:spPr/>
    </dgm:pt>
  </dgm:ptLst>
  <dgm:cxnLst>
    <dgm:cxn modelId="{C63B0BDB-BBFF-1746-874B-233127CDC538}" type="presOf" srcId="{8A78B8A2-6DCE-FC44-B59D-E3BD8153C876}" destId="{AEC6E43D-7E05-D14F-8218-85BF2BCEDA82}" srcOrd="0" destOrd="0" presId="urn:microsoft.com/office/officeart/2005/8/layout/cycle8"/>
    <dgm:cxn modelId="{B8BC737C-0064-3D4B-8C10-CBF318FA2DEF}" type="presOf" srcId="{C37A4DA0-179F-F64D-9783-369DDA9658D7}" destId="{D85C6F95-FD2B-EB4B-A72C-207121C6AFC9}" srcOrd="0" destOrd="0" presId="urn:microsoft.com/office/officeart/2005/8/layout/cycle8"/>
    <dgm:cxn modelId="{CB9BE699-9E28-2042-BDD1-0FF16DA15A05}" srcId="{8A78B8A2-6DCE-FC44-B59D-E3BD8153C876}" destId="{0BDB6B84-0782-F445-8D39-5F74691E303C}" srcOrd="1" destOrd="0" parTransId="{861C1077-C3FD-D240-A6B9-72AD9BDFFC67}" sibTransId="{7AA8E323-AB17-4D40-99C5-B1C996FA9BBF}"/>
    <dgm:cxn modelId="{9AF08A1F-0A03-E54B-9205-758BE61896C6}" type="presOf" srcId="{0BDB6B84-0782-F445-8D39-5F74691E303C}" destId="{5C9C343A-CB98-9445-8315-B8A5F1FAF1AC}" srcOrd="0" destOrd="0" presId="urn:microsoft.com/office/officeart/2005/8/layout/cycle8"/>
    <dgm:cxn modelId="{DAB8DA70-C3B0-D242-9C40-26D3206B8E1A}" type="presOf" srcId="{C37A4DA0-179F-F64D-9783-369DDA9658D7}" destId="{5CD3BB97-C27D-4244-B4BD-AEF95BEDC0CA}" srcOrd="1" destOrd="0" presId="urn:microsoft.com/office/officeart/2005/8/layout/cycle8"/>
    <dgm:cxn modelId="{3D744968-4D0C-EA4F-9B7C-B884065D1D2A}" srcId="{8A78B8A2-6DCE-FC44-B59D-E3BD8153C876}" destId="{F86B785C-FC20-D248-8681-E87A30CDBCEE}" srcOrd="0" destOrd="0" parTransId="{5932834C-8A2F-EA4E-8DEF-CB6B737F8E72}" sibTransId="{C41EBE67-81C5-4D40-9E7F-AB3CD4AD3E7F}"/>
    <dgm:cxn modelId="{1E265847-4BF0-E04A-9DD5-8C7E7D76CF4F}" type="presOf" srcId="{F86B785C-FC20-D248-8681-E87A30CDBCEE}" destId="{C53B4B76-B758-5C45-A85F-C65FE55237A3}" srcOrd="0" destOrd="0" presId="urn:microsoft.com/office/officeart/2005/8/layout/cycle8"/>
    <dgm:cxn modelId="{690DC8DD-7F56-2C45-804F-A64DEDC1714B}" type="presOf" srcId="{0BDB6B84-0782-F445-8D39-5F74691E303C}" destId="{5FD7F8E3-C881-B146-8EAE-2E826A95F998}" srcOrd="1" destOrd="0" presId="urn:microsoft.com/office/officeart/2005/8/layout/cycle8"/>
    <dgm:cxn modelId="{F4E59ADC-7C55-284C-81CA-C18E0657697C}" type="presOf" srcId="{F86B785C-FC20-D248-8681-E87A30CDBCEE}" destId="{BA5A581C-C07F-6746-81CC-CCA9A93FA7AC}" srcOrd="1" destOrd="0" presId="urn:microsoft.com/office/officeart/2005/8/layout/cycle8"/>
    <dgm:cxn modelId="{1F5EAC9B-477B-B641-B939-B9D152E07840}" srcId="{8A78B8A2-6DCE-FC44-B59D-E3BD8153C876}" destId="{C37A4DA0-179F-F64D-9783-369DDA9658D7}" srcOrd="2" destOrd="0" parTransId="{A185C7B4-7684-E24A-951C-921E7A71E721}" sibTransId="{E39A19F9-4DA4-C445-97F0-FC3456D81033}"/>
    <dgm:cxn modelId="{5981D271-8FD4-A849-BDB0-0330EC613B57}" type="presParOf" srcId="{AEC6E43D-7E05-D14F-8218-85BF2BCEDA82}" destId="{C53B4B76-B758-5C45-A85F-C65FE55237A3}" srcOrd="0" destOrd="0" presId="urn:microsoft.com/office/officeart/2005/8/layout/cycle8"/>
    <dgm:cxn modelId="{7C6AABDC-B920-CC43-A35B-61FD9D532EFC}" type="presParOf" srcId="{AEC6E43D-7E05-D14F-8218-85BF2BCEDA82}" destId="{64B954A0-BB74-EA48-91E0-FEB5A0800FEB}" srcOrd="1" destOrd="0" presId="urn:microsoft.com/office/officeart/2005/8/layout/cycle8"/>
    <dgm:cxn modelId="{FF3BC671-6615-674A-8E4A-E454C319BB5F}" type="presParOf" srcId="{AEC6E43D-7E05-D14F-8218-85BF2BCEDA82}" destId="{96C66FCA-0976-9441-BD22-9E3C3E470FA1}" srcOrd="2" destOrd="0" presId="urn:microsoft.com/office/officeart/2005/8/layout/cycle8"/>
    <dgm:cxn modelId="{6E71684E-16DF-D34D-8C7B-80B36D1975A2}" type="presParOf" srcId="{AEC6E43D-7E05-D14F-8218-85BF2BCEDA82}" destId="{BA5A581C-C07F-6746-81CC-CCA9A93FA7AC}" srcOrd="3" destOrd="0" presId="urn:microsoft.com/office/officeart/2005/8/layout/cycle8"/>
    <dgm:cxn modelId="{C216C4BF-0137-E945-9F81-4C640161BE0F}" type="presParOf" srcId="{AEC6E43D-7E05-D14F-8218-85BF2BCEDA82}" destId="{5C9C343A-CB98-9445-8315-B8A5F1FAF1AC}" srcOrd="4" destOrd="0" presId="urn:microsoft.com/office/officeart/2005/8/layout/cycle8"/>
    <dgm:cxn modelId="{B42AB18D-9DBC-AC4A-966B-8D85C80166BA}" type="presParOf" srcId="{AEC6E43D-7E05-D14F-8218-85BF2BCEDA82}" destId="{6B1569DD-D0E6-4245-9291-2320980DD771}" srcOrd="5" destOrd="0" presId="urn:microsoft.com/office/officeart/2005/8/layout/cycle8"/>
    <dgm:cxn modelId="{C71C2DDA-3CD2-3B48-B472-5692251C639F}" type="presParOf" srcId="{AEC6E43D-7E05-D14F-8218-85BF2BCEDA82}" destId="{13749E7C-4935-4B43-806E-7B7BB73E4C12}" srcOrd="6" destOrd="0" presId="urn:microsoft.com/office/officeart/2005/8/layout/cycle8"/>
    <dgm:cxn modelId="{F3F44EDC-743C-3B44-98F2-44F37CC67985}" type="presParOf" srcId="{AEC6E43D-7E05-D14F-8218-85BF2BCEDA82}" destId="{5FD7F8E3-C881-B146-8EAE-2E826A95F998}" srcOrd="7" destOrd="0" presId="urn:microsoft.com/office/officeart/2005/8/layout/cycle8"/>
    <dgm:cxn modelId="{19CCA82F-CF57-064C-8122-C24811AE3DA0}" type="presParOf" srcId="{AEC6E43D-7E05-D14F-8218-85BF2BCEDA82}" destId="{D85C6F95-FD2B-EB4B-A72C-207121C6AFC9}" srcOrd="8" destOrd="0" presId="urn:microsoft.com/office/officeart/2005/8/layout/cycle8"/>
    <dgm:cxn modelId="{FC80966B-B732-8647-8B74-D66E0C68E078}" type="presParOf" srcId="{AEC6E43D-7E05-D14F-8218-85BF2BCEDA82}" destId="{BD089316-B875-DE4D-A1A8-12D659594489}" srcOrd="9" destOrd="0" presId="urn:microsoft.com/office/officeart/2005/8/layout/cycle8"/>
    <dgm:cxn modelId="{FFFBE587-91C2-9A4C-9976-D14EF7F6AF7F}" type="presParOf" srcId="{AEC6E43D-7E05-D14F-8218-85BF2BCEDA82}" destId="{226C5B83-0163-294C-84BB-C48BDBB5B4D7}" srcOrd="10" destOrd="0" presId="urn:microsoft.com/office/officeart/2005/8/layout/cycle8"/>
    <dgm:cxn modelId="{7FEDCCD3-BB9E-0645-AD90-AE15FCD17C4A}" type="presParOf" srcId="{AEC6E43D-7E05-D14F-8218-85BF2BCEDA82}" destId="{5CD3BB97-C27D-4244-B4BD-AEF95BEDC0CA}" srcOrd="11" destOrd="0" presId="urn:microsoft.com/office/officeart/2005/8/layout/cycle8"/>
    <dgm:cxn modelId="{F3795E1E-2944-3B43-8B82-E9752C110F2A}" type="presParOf" srcId="{AEC6E43D-7E05-D14F-8218-85BF2BCEDA82}" destId="{E75FD94D-F5F3-544A-B69A-AE2B55CBC9DF}" srcOrd="12" destOrd="0" presId="urn:microsoft.com/office/officeart/2005/8/layout/cycle8"/>
    <dgm:cxn modelId="{A14A1CBF-C625-994E-8293-00CCD395D2DA}" type="presParOf" srcId="{AEC6E43D-7E05-D14F-8218-85BF2BCEDA82}" destId="{928E988A-36EE-FB48-A7D5-8B080B8F250B}" srcOrd="13" destOrd="0" presId="urn:microsoft.com/office/officeart/2005/8/layout/cycle8"/>
    <dgm:cxn modelId="{3A82A0F4-7F2E-E84F-9AD8-8B90E57FA0F7}" type="presParOf" srcId="{AEC6E43D-7E05-D14F-8218-85BF2BCEDA82}" destId="{B6787BD5-939B-964E-8B8B-EFF72B11A40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88A284-0DCE-FC43-B799-82E700E89560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C62A11-AF36-8744-82B1-E329F5B9AF81}">
      <dgm:prSet phldrT="[Text]"/>
      <dgm:spPr/>
      <dgm:t>
        <a:bodyPr/>
        <a:lstStyle/>
        <a:p>
          <a:r>
            <a:rPr lang="en-US" dirty="0" smtClean="0"/>
            <a:t>formative</a:t>
          </a:r>
          <a:endParaRPr lang="en-US" dirty="0"/>
        </a:p>
      </dgm:t>
    </dgm:pt>
    <dgm:pt modelId="{639FE585-F8D1-664A-893F-128027476B36}" type="parTrans" cxnId="{C45D3215-085F-2747-AD15-62C3E85BA236}">
      <dgm:prSet/>
      <dgm:spPr/>
      <dgm:t>
        <a:bodyPr/>
        <a:lstStyle/>
        <a:p>
          <a:endParaRPr lang="en-US"/>
        </a:p>
      </dgm:t>
    </dgm:pt>
    <dgm:pt modelId="{D69BEE2F-8B36-664D-8B3A-A09ED77A652B}" type="sibTrans" cxnId="{C45D3215-085F-2747-AD15-62C3E85BA236}">
      <dgm:prSet/>
      <dgm:spPr/>
      <dgm:t>
        <a:bodyPr/>
        <a:lstStyle/>
        <a:p>
          <a:endParaRPr lang="en-US"/>
        </a:p>
      </dgm:t>
    </dgm:pt>
    <dgm:pt modelId="{7010F5D4-A0E3-304E-8687-76D457FD3296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B13B976A-249D-894D-8316-592021924DC2}" type="parTrans" cxnId="{1AA2CE9A-9517-4B40-850F-20F58245DF47}">
      <dgm:prSet/>
      <dgm:spPr/>
      <dgm:t>
        <a:bodyPr/>
        <a:lstStyle/>
        <a:p>
          <a:endParaRPr lang="en-US"/>
        </a:p>
      </dgm:t>
    </dgm:pt>
    <dgm:pt modelId="{C00BF6D8-9193-1C4A-93A0-BDA1F9FE482E}" type="sibTrans" cxnId="{1AA2CE9A-9517-4B40-850F-20F58245DF47}">
      <dgm:prSet/>
      <dgm:spPr/>
      <dgm:t>
        <a:bodyPr/>
        <a:lstStyle/>
        <a:p>
          <a:endParaRPr lang="en-US"/>
        </a:p>
      </dgm:t>
    </dgm:pt>
    <dgm:pt modelId="{18C74B68-F18D-034A-9139-4A6108A47556}">
      <dgm:prSet phldrT="[Text]"/>
      <dgm:spPr/>
      <dgm:t>
        <a:bodyPr/>
        <a:lstStyle/>
        <a:p>
          <a:r>
            <a:rPr lang="en-US" dirty="0" smtClean="0"/>
            <a:t>outcome</a:t>
          </a:r>
          <a:endParaRPr lang="en-US" dirty="0"/>
        </a:p>
      </dgm:t>
    </dgm:pt>
    <dgm:pt modelId="{DE0FE140-A35F-074B-920A-5D1E0EEA5838}" type="parTrans" cxnId="{E6327849-8CEA-534C-BEF7-88E68901A46A}">
      <dgm:prSet/>
      <dgm:spPr/>
      <dgm:t>
        <a:bodyPr/>
        <a:lstStyle/>
        <a:p>
          <a:endParaRPr lang="en-US"/>
        </a:p>
      </dgm:t>
    </dgm:pt>
    <dgm:pt modelId="{960F42A2-DAD8-6F4B-BCBC-EAC7384A6EF0}" type="sibTrans" cxnId="{E6327849-8CEA-534C-BEF7-88E68901A46A}">
      <dgm:prSet/>
      <dgm:spPr/>
      <dgm:t>
        <a:bodyPr/>
        <a:lstStyle/>
        <a:p>
          <a:endParaRPr lang="en-US"/>
        </a:p>
      </dgm:t>
    </dgm:pt>
    <dgm:pt modelId="{E6501FC6-521A-644F-8141-AEC21CC6A298}">
      <dgm:prSet phldrT="[Text]"/>
      <dgm:spPr/>
      <dgm:t>
        <a:bodyPr/>
        <a:lstStyle/>
        <a:p>
          <a:r>
            <a:rPr lang="en-US" dirty="0" smtClean="0"/>
            <a:t>impact</a:t>
          </a:r>
          <a:endParaRPr lang="en-US" dirty="0"/>
        </a:p>
      </dgm:t>
    </dgm:pt>
    <dgm:pt modelId="{C1D3725E-792E-AC4C-8E07-336DB8B2574E}" type="parTrans" cxnId="{A629BD65-53FC-7A4C-BA72-20C079FF63A8}">
      <dgm:prSet/>
      <dgm:spPr/>
      <dgm:t>
        <a:bodyPr/>
        <a:lstStyle/>
        <a:p>
          <a:endParaRPr lang="en-US"/>
        </a:p>
      </dgm:t>
    </dgm:pt>
    <dgm:pt modelId="{2AC8658A-BB96-F740-9E3B-94EADA9246EA}" type="sibTrans" cxnId="{A629BD65-53FC-7A4C-BA72-20C079FF63A8}">
      <dgm:prSet/>
      <dgm:spPr/>
      <dgm:t>
        <a:bodyPr/>
        <a:lstStyle/>
        <a:p>
          <a:endParaRPr lang="en-US"/>
        </a:p>
      </dgm:t>
    </dgm:pt>
    <dgm:pt modelId="{1D7A3FF6-D420-2748-A7D8-72E1382FE972}" type="pres">
      <dgm:prSet presAssocID="{4E88A284-0DCE-FC43-B799-82E700E8956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DCBB81-5B9D-AC41-8E55-69F9A9B951D0}" type="pres">
      <dgm:prSet presAssocID="{4E88A284-0DCE-FC43-B799-82E700E89560}" presName="diamond" presStyleLbl="bgShp" presStyleIdx="0" presStyleCnt="1"/>
      <dgm:spPr/>
    </dgm:pt>
    <dgm:pt modelId="{04144C9B-DCE3-0740-8653-F2F76044E8BB}" type="pres">
      <dgm:prSet presAssocID="{4E88A284-0DCE-FC43-B799-82E700E89560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9E28C-2B1E-A440-A630-21FB4C35302C}" type="pres">
      <dgm:prSet presAssocID="{4E88A284-0DCE-FC43-B799-82E700E89560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14D035-7490-9C45-8285-BAAE65445ABB}" type="pres">
      <dgm:prSet presAssocID="{4E88A284-0DCE-FC43-B799-82E700E89560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088C1-BC7E-8B47-B20B-225D83085FC5}" type="pres">
      <dgm:prSet presAssocID="{4E88A284-0DCE-FC43-B799-82E700E89560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6A95D6-BA49-BD46-94E6-8DB05B90A24F}" type="presOf" srcId="{7010F5D4-A0E3-304E-8687-76D457FD3296}" destId="{F1A9E28C-2B1E-A440-A630-21FB4C35302C}" srcOrd="0" destOrd="0" presId="urn:microsoft.com/office/officeart/2005/8/layout/matrix3"/>
    <dgm:cxn modelId="{1AA2CE9A-9517-4B40-850F-20F58245DF47}" srcId="{4E88A284-0DCE-FC43-B799-82E700E89560}" destId="{7010F5D4-A0E3-304E-8687-76D457FD3296}" srcOrd="1" destOrd="0" parTransId="{B13B976A-249D-894D-8316-592021924DC2}" sibTransId="{C00BF6D8-9193-1C4A-93A0-BDA1F9FE482E}"/>
    <dgm:cxn modelId="{C45D3215-085F-2747-AD15-62C3E85BA236}" srcId="{4E88A284-0DCE-FC43-B799-82E700E89560}" destId="{77C62A11-AF36-8744-82B1-E329F5B9AF81}" srcOrd="0" destOrd="0" parTransId="{639FE585-F8D1-664A-893F-128027476B36}" sibTransId="{D69BEE2F-8B36-664D-8B3A-A09ED77A652B}"/>
    <dgm:cxn modelId="{2A1B7C6D-FAEA-1F4E-8224-AD01829CF594}" type="presOf" srcId="{4E88A284-0DCE-FC43-B799-82E700E89560}" destId="{1D7A3FF6-D420-2748-A7D8-72E1382FE972}" srcOrd="0" destOrd="0" presId="urn:microsoft.com/office/officeart/2005/8/layout/matrix3"/>
    <dgm:cxn modelId="{A629BD65-53FC-7A4C-BA72-20C079FF63A8}" srcId="{4E88A284-0DCE-FC43-B799-82E700E89560}" destId="{E6501FC6-521A-644F-8141-AEC21CC6A298}" srcOrd="3" destOrd="0" parTransId="{C1D3725E-792E-AC4C-8E07-336DB8B2574E}" sibTransId="{2AC8658A-BB96-F740-9E3B-94EADA9246EA}"/>
    <dgm:cxn modelId="{C22E9C72-1A01-E34A-A955-A1E5D9CDBBEE}" type="presOf" srcId="{E6501FC6-521A-644F-8141-AEC21CC6A298}" destId="{753088C1-BC7E-8B47-B20B-225D83085FC5}" srcOrd="0" destOrd="0" presId="urn:microsoft.com/office/officeart/2005/8/layout/matrix3"/>
    <dgm:cxn modelId="{402D7B84-8D3A-BD42-BE52-A96A3235393C}" type="presOf" srcId="{77C62A11-AF36-8744-82B1-E329F5B9AF81}" destId="{04144C9B-DCE3-0740-8653-F2F76044E8BB}" srcOrd="0" destOrd="0" presId="urn:microsoft.com/office/officeart/2005/8/layout/matrix3"/>
    <dgm:cxn modelId="{9DC44CB4-6C31-0148-9527-C118A782A988}" type="presOf" srcId="{18C74B68-F18D-034A-9139-4A6108A47556}" destId="{E014D035-7490-9C45-8285-BAAE65445ABB}" srcOrd="0" destOrd="0" presId="urn:microsoft.com/office/officeart/2005/8/layout/matrix3"/>
    <dgm:cxn modelId="{E6327849-8CEA-534C-BEF7-88E68901A46A}" srcId="{4E88A284-0DCE-FC43-B799-82E700E89560}" destId="{18C74B68-F18D-034A-9139-4A6108A47556}" srcOrd="2" destOrd="0" parTransId="{DE0FE140-A35F-074B-920A-5D1E0EEA5838}" sibTransId="{960F42A2-DAD8-6F4B-BCBC-EAC7384A6EF0}"/>
    <dgm:cxn modelId="{8BFACFA5-EDF2-D74A-8441-5C683AB04096}" type="presParOf" srcId="{1D7A3FF6-D420-2748-A7D8-72E1382FE972}" destId="{43DCBB81-5B9D-AC41-8E55-69F9A9B951D0}" srcOrd="0" destOrd="0" presId="urn:microsoft.com/office/officeart/2005/8/layout/matrix3"/>
    <dgm:cxn modelId="{4E0F23FC-A7BB-4541-91B1-E4D410491A0B}" type="presParOf" srcId="{1D7A3FF6-D420-2748-A7D8-72E1382FE972}" destId="{04144C9B-DCE3-0740-8653-F2F76044E8BB}" srcOrd="1" destOrd="0" presId="urn:microsoft.com/office/officeart/2005/8/layout/matrix3"/>
    <dgm:cxn modelId="{9D9A3F82-6421-E741-980C-3FC48BF400DF}" type="presParOf" srcId="{1D7A3FF6-D420-2748-A7D8-72E1382FE972}" destId="{F1A9E28C-2B1E-A440-A630-21FB4C35302C}" srcOrd="2" destOrd="0" presId="urn:microsoft.com/office/officeart/2005/8/layout/matrix3"/>
    <dgm:cxn modelId="{23BFD31C-0593-B14F-A74D-23354DCE02DE}" type="presParOf" srcId="{1D7A3FF6-D420-2748-A7D8-72E1382FE972}" destId="{E014D035-7490-9C45-8285-BAAE65445ABB}" srcOrd="3" destOrd="0" presId="urn:microsoft.com/office/officeart/2005/8/layout/matrix3"/>
    <dgm:cxn modelId="{5DD35F6C-855C-F44B-A785-4D98332D0054}" type="presParOf" srcId="{1D7A3FF6-D420-2748-A7D8-72E1382FE972}" destId="{753088C1-BC7E-8B47-B20B-225D83085FC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A377E-99BF-CC4D-9D10-8C061729826C}">
      <dsp:nvSpPr>
        <dsp:cNvPr id="0" name=""/>
        <dsp:cNvSpPr/>
      </dsp:nvSpPr>
      <dsp:spPr>
        <a:xfrm>
          <a:off x="0" y="0"/>
          <a:ext cx="3886200" cy="3886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A234AB-DD39-334B-AB07-732B81AE416E}">
      <dsp:nvSpPr>
        <dsp:cNvPr id="0" name=""/>
        <dsp:cNvSpPr/>
      </dsp:nvSpPr>
      <dsp:spPr>
        <a:xfrm>
          <a:off x="1943100" y="0"/>
          <a:ext cx="5600700" cy="388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feedback</a:t>
          </a:r>
          <a:endParaRPr lang="en-US" sz="4900" kern="1200" dirty="0"/>
        </a:p>
      </dsp:txBody>
      <dsp:txXfrm>
        <a:off x="1943100" y="0"/>
        <a:ext cx="2800350" cy="3886200"/>
      </dsp:txXfrm>
    </dsp:sp>
    <dsp:sp modelId="{BE0FDA97-E803-444B-A4F6-303D69292697}">
      <dsp:nvSpPr>
        <dsp:cNvPr id="0" name=""/>
        <dsp:cNvSpPr/>
      </dsp:nvSpPr>
      <dsp:spPr>
        <a:xfrm>
          <a:off x="4743450" y="0"/>
          <a:ext cx="2800350" cy="38862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Membantu</a:t>
          </a:r>
          <a:r>
            <a:rPr lang="en-US" sz="3100" kern="1200" dirty="0" smtClean="0"/>
            <a:t> proses </a:t>
          </a:r>
          <a:r>
            <a:rPr lang="en-US" sz="3100" kern="1200" dirty="0" err="1" smtClean="0"/>
            <a:t>pengambilan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keputusan</a:t>
          </a:r>
          <a:r>
            <a:rPr lang="en-US" sz="3100" kern="1200" dirty="0" smtClean="0"/>
            <a:t>.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 smtClean="0"/>
            <a:t>Akuntabilitas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sumber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daya</a:t>
          </a:r>
          <a:r>
            <a:rPr lang="en-US" sz="3100" kern="1200" dirty="0" smtClean="0"/>
            <a:t> yang </a:t>
          </a:r>
          <a:r>
            <a:rPr lang="en-US" sz="3100" kern="1200" dirty="0" err="1" smtClean="0"/>
            <a:t>digunakan</a:t>
          </a:r>
          <a:r>
            <a:rPr lang="en-US" sz="3100" kern="1200" dirty="0" smtClean="0"/>
            <a:t>. </a:t>
          </a:r>
          <a:endParaRPr lang="en-US" sz="3100" kern="1200" dirty="0"/>
        </a:p>
      </dsp:txBody>
      <dsp:txXfrm>
        <a:off x="4743450" y="0"/>
        <a:ext cx="2800350" cy="388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640C0-EF80-D64C-9255-31E8218D88C9}">
      <dsp:nvSpPr>
        <dsp:cNvPr id="0" name=""/>
        <dsp:cNvSpPr/>
      </dsp:nvSpPr>
      <dsp:spPr>
        <a:xfrm>
          <a:off x="0" y="410765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survey</a:t>
          </a:r>
          <a:endParaRPr lang="en-US" sz="3500" kern="1200" dirty="0"/>
        </a:p>
      </dsp:txBody>
      <dsp:txXfrm>
        <a:off x="0" y="410765"/>
        <a:ext cx="2357437" cy="1414462"/>
      </dsp:txXfrm>
    </dsp:sp>
    <dsp:sp modelId="{B91A4CFD-C72F-F54A-AE2A-0EB4A65FAC13}">
      <dsp:nvSpPr>
        <dsp:cNvPr id="0" name=""/>
        <dsp:cNvSpPr/>
      </dsp:nvSpPr>
      <dsp:spPr>
        <a:xfrm>
          <a:off x="2593181" y="410765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Participant observation</a:t>
          </a:r>
          <a:endParaRPr lang="en-US" sz="3500" kern="1200" dirty="0"/>
        </a:p>
      </dsp:txBody>
      <dsp:txXfrm>
        <a:off x="2593181" y="410765"/>
        <a:ext cx="2357437" cy="1414462"/>
      </dsp:txXfrm>
    </dsp:sp>
    <dsp:sp modelId="{75B0BC6A-0E25-EC42-A321-33B8B3341B5E}">
      <dsp:nvSpPr>
        <dsp:cNvPr id="0" name=""/>
        <dsp:cNvSpPr/>
      </dsp:nvSpPr>
      <dsp:spPr>
        <a:xfrm>
          <a:off x="5186362" y="410765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Interview</a:t>
          </a:r>
          <a:endParaRPr lang="en-US" sz="3500" kern="1200" dirty="0"/>
        </a:p>
      </dsp:txBody>
      <dsp:txXfrm>
        <a:off x="5186362" y="410765"/>
        <a:ext cx="2357437" cy="1414462"/>
      </dsp:txXfrm>
    </dsp:sp>
    <dsp:sp modelId="{25215D60-C884-764B-9812-AB3330F1FBAD}">
      <dsp:nvSpPr>
        <dsp:cNvPr id="0" name=""/>
        <dsp:cNvSpPr/>
      </dsp:nvSpPr>
      <dsp:spPr>
        <a:xfrm>
          <a:off x="1296590" y="2060971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Group consensus</a:t>
          </a:r>
          <a:endParaRPr lang="en-US" sz="3500" kern="1200" dirty="0"/>
        </a:p>
      </dsp:txBody>
      <dsp:txXfrm>
        <a:off x="1296590" y="2060971"/>
        <a:ext cx="2357437" cy="1414462"/>
      </dsp:txXfrm>
    </dsp:sp>
    <dsp:sp modelId="{D8708C3D-93FB-BA44-BB65-E071EF972EC4}">
      <dsp:nvSpPr>
        <dsp:cNvPr id="0" name=""/>
        <dsp:cNvSpPr/>
      </dsp:nvSpPr>
      <dsp:spPr>
        <a:xfrm>
          <a:off x="3889771" y="2060971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Case study</a:t>
          </a:r>
          <a:endParaRPr lang="en-US" sz="3500" kern="1200" dirty="0"/>
        </a:p>
      </dsp:txBody>
      <dsp:txXfrm>
        <a:off x="3889771" y="2060971"/>
        <a:ext cx="2357437" cy="1414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B4B76-B758-5C45-A85F-C65FE55237A3}">
      <dsp:nvSpPr>
        <dsp:cNvPr id="0" name=""/>
        <dsp:cNvSpPr/>
      </dsp:nvSpPr>
      <dsp:spPr>
        <a:xfrm>
          <a:off x="2206927" y="252602"/>
          <a:ext cx="3264408" cy="32644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Gatekeeper review</a:t>
          </a:r>
          <a:endParaRPr lang="en-US" sz="1900" kern="1200" dirty="0"/>
        </a:p>
      </dsp:txBody>
      <dsp:txXfrm>
        <a:off x="3927348" y="944346"/>
        <a:ext cx="1165860" cy="971550"/>
      </dsp:txXfrm>
    </dsp:sp>
    <dsp:sp modelId="{5C9C343A-CB98-9445-8315-B8A5F1FAF1AC}">
      <dsp:nvSpPr>
        <dsp:cNvPr id="0" name=""/>
        <dsp:cNvSpPr/>
      </dsp:nvSpPr>
      <dsp:spPr>
        <a:xfrm>
          <a:off x="2139696" y="369188"/>
          <a:ext cx="3264408" cy="32644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Diskusi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dengan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informan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kunci</a:t>
          </a:r>
          <a:endParaRPr lang="en-US" sz="1900" kern="1200" dirty="0"/>
        </a:p>
      </dsp:txBody>
      <dsp:txXfrm>
        <a:off x="2916936" y="2487168"/>
        <a:ext cx="1748790" cy="854964"/>
      </dsp:txXfrm>
    </dsp:sp>
    <dsp:sp modelId="{D85C6F95-FD2B-EB4B-A72C-207121C6AFC9}">
      <dsp:nvSpPr>
        <dsp:cNvPr id="0" name=""/>
        <dsp:cNvSpPr/>
      </dsp:nvSpPr>
      <dsp:spPr>
        <a:xfrm>
          <a:off x="2072464" y="252602"/>
          <a:ext cx="3264408" cy="32644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wawancara</a:t>
          </a:r>
          <a:r>
            <a:rPr lang="en-US" sz="1900" kern="1200" dirty="0" smtClean="0"/>
            <a:t> opinion leader</a:t>
          </a:r>
          <a:endParaRPr lang="en-US" sz="1900" kern="1200" dirty="0"/>
        </a:p>
      </dsp:txBody>
      <dsp:txXfrm>
        <a:off x="2450592" y="944346"/>
        <a:ext cx="1165860" cy="971550"/>
      </dsp:txXfrm>
    </dsp:sp>
    <dsp:sp modelId="{E75FD94D-F5F3-544A-B69A-AE2B55CBC9DF}">
      <dsp:nvSpPr>
        <dsp:cNvPr id="0" name=""/>
        <dsp:cNvSpPr/>
      </dsp:nvSpPr>
      <dsp:spPr>
        <a:xfrm>
          <a:off x="2005114" y="50520"/>
          <a:ext cx="3668572" cy="366857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8E988A-36EE-FB48-A7D5-8B080B8F250B}">
      <dsp:nvSpPr>
        <dsp:cNvPr id="0" name=""/>
        <dsp:cNvSpPr/>
      </dsp:nvSpPr>
      <dsp:spPr>
        <a:xfrm>
          <a:off x="1937613" y="166900"/>
          <a:ext cx="3668572" cy="366857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787BD5-939B-964E-8B8B-EFF72B11A400}">
      <dsp:nvSpPr>
        <dsp:cNvPr id="0" name=""/>
        <dsp:cNvSpPr/>
      </dsp:nvSpPr>
      <dsp:spPr>
        <a:xfrm>
          <a:off x="1870112" y="50520"/>
          <a:ext cx="3668572" cy="366857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CBB81-5B9D-AC41-8E55-69F9A9B951D0}">
      <dsp:nvSpPr>
        <dsp:cNvPr id="0" name=""/>
        <dsp:cNvSpPr/>
      </dsp:nvSpPr>
      <dsp:spPr>
        <a:xfrm>
          <a:off x="1828800" y="0"/>
          <a:ext cx="3886200" cy="38862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144C9B-DCE3-0740-8653-F2F76044E8BB}">
      <dsp:nvSpPr>
        <dsp:cNvPr id="0" name=""/>
        <dsp:cNvSpPr/>
      </dsp:nvSpPr>
      <dsp:spPr>
        <a:xfrm>
          <a:off x="2197989" y="369189"/>
          <a:ext cx="1515618" cy="15156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formative</a:t>
          </a:r>
          <a:endParaRPr lang="en-US" sz="2400" kern="1200" dirty="0"/>
        </a:p>
      </dsp:txBody>
      <dsp:txXfrm>
        <a:off x="2271975" y="443175"/>
        <a:ext cx="1367646" cy="1367646"/>
      </dsp:txXfrm>
    </dsp:sp>
    <dsp:sp modelId="{F1A9E28C-2B1E-A440-A630-21FB4C35302C}">
      <dsp:nvSpPr>
        <dsp:cNvPr id="0" name=""/>
        <dsp:cNvSpPr/>
      </dsp:nvSpPr>
      <dsp:spPr>
        <a:xfrm>
          <a:off x="3830193" y="369189"/>
          <a:ext cx="1515618" cy="15156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process</a:t>
          </a:r>
          <a:endParaRPr lang="en-US" sz="2400" kern="1200" dirty="0"/>
        </a:p>
      </dsp:txBody>
      <dsp:txXfrm>
        <a:off x="3904179" y="443175"/>
        <a:ext cx="1367646" cy="1367646"/>
      </dsp:txXfrm>
    </dsp:sp>
    <dsp:sp modelId="{E014D035-7490-9C45-8285-BAAE65445ABB}">
      <dsp:nvSpPr>
        <dsp:cNvPr id="0" name=""/>
        <dsp:cNvSpPr/>
      </dsp:nvSpPr>
      <dsp:spPr>
        <a:xfrm>
          <a:off x="2197989" y="2001393"/>
          <a:ext cx="1515618" cy="15156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outcome</a:t>
          </a:r>
          <a:endParaRPr lang="en-US" sz="2400" kern="1200" dirty="0"/>
        </a:p>
      </dsp:txBody>
      <dsp:txXfrm>
        <a:off x="2271975" y="2075379"/>
        <a:ext cx="1367646" cy="1367646"/>
      </dsp:txXfrm>
    </dsp:sp>
    <dsp:sp modelId="{753088C1-BC7E-8B47-B20B-225D83085FC5}">
      <dsp:nvSpPr>
        <dsp:cNvPr id="0" name=""/>
        <dsp:cNvSpPr/>
      </dsp:nvSpPr>
      <dsp:spPr>
        <a:xfrm>
          <a:off x="3830193" y="2001393"/>
          <a:ext cx="1515618" cy="15156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impact</a:t>
          </a:r>
          <a:endParaRPr lang="en-US" sz="2400" kern="1200" dirty="0"/>
        </a:p>
      </dsp:txBody>
      <dsp:txXfrm>
        <a:off x="3904179" y="2075379"/>
        <a:ext cx="1367646" cy="1367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37BAC-CD78-C441-810B-2A1D44EA177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34A0E-6CEB-6444-AA86-EFFDED5FF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7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34A0E-6CEB-6444-AA86-EFFDED5FF6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15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34A0E-6CEB-6444-AA86-EFFDED5FF6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64141"/>
            <a:ext cx="7543800" cy="3810383"/>
          </a:xfrm>
        </p:spPr>
        <p:txBody>
          <a:bodyPr/>
          <a:lstStyle/>
          <a:p>
            <a:pPr algn="ctr"/>
            <a:r>
              <a:rPr lang="en-US" dirty="0" err="1" smtClean="0"/>
              <a:t>Evaluasi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89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</a:t>
            </a:r>
            <a:r>
              <a:rPr lang="en-US" dirty="0" err="1" smtClean="0"/>
              <a:t>consencus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Nominal group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Individu</a:t>
            </a:r>
            <a:r>
              <a:rPr lang="tr-TR" dirty="0"/>
              <a:t> </a:t>
            </a:r>
            <a:r>
              <a:rPr lang="tr-TR" dirty="0" err="1"/>
              <a:t>bekerja</a:t>
            </a:r>
            <a:r>
              <a:rPr lang="tr-TR" dirty="0"/>
              <a:t> </a:t>
            </a:r>
            <a:r>
              <a:rPr lang="tr-TR" dirty="0" err="1"/>
              <a:t>sendiri</a:t>
            </a:r>
            <a:r>
              <a:rPr lang="tr-TR" dirty="0"/>
              <a:t> </a:t>
            </a:r>
            <a:r>
              <a:rPr lang="tr-TR" dirty="0" err="1"/>
              <a:t>awalnya</a:t>
            </a:r>
            <a:r>
              <a:rPr lang="tr-TR" dirty="0"/>
              <a:t> dan </a:t>
            </a:r>
            <a:r>
              <a:rPr lang="tr-TR" dirty="0" err="1"/>
              <a:t>kemudian</a:t>
            </a:r>
            <a:r>
              <a:rPr lang="tr-TR" dirty="0"/>
              <a:t> </a:t>
            </a:r>
            <a:r>
              <a:rPr lang="tr-TR" dirty="0" err="1"/>
              <a:t>bergabung</a:t>
            </a:r>
            <a:r>
              <a:rPr lang="tr-TR" dirty="0"/>
              <a:t> </a:t>
            </a:r>
            <a:r>
              <a:rPr lang="tr-TR" dirty="0" err="1"/>
              <a:t>bersama</a:t>
            </a:r>
            <a:r>
              <a:rPr lang="tr-TR" dirty="0"/>
              <a:t> </a:t>
            </a:r>
            <a:r>
              <a:rPr lang="tr-TR" dirty="0" err="1"/>
              <a:t>sebagai</a:t>
            </a:r>
            <a:r>
              <a:rPr lang="tr-TR" dirty="0"/>
              <a:t> </a:t>
            </a:r>
            <a:r>
              <a:rPr lang="tr-TR" dirty="0" err="1"/>
              <a:t>kelompok</a:t>
            </a:r>
            <a:r>
              <a:rPr lang="tr-TR" dirty="0"/>
              <a:t>.</a:t>
            </a:r>
          </a:p>
          <a:p>
            <a:r>
              <a:rPr lang="tr-TR" dirty="0"/>
              <a:t>Hal ini </a:t>
            </a:r>
            <a:r>
              <a:rPr lang="tr-TR" dirty="0" err="1"/>
              <a:t>memungkinkan</a:t>
            </a:r>
            <a:r>
              <a:rPr lang="tr-TR" dirty="0"/>
              <a:t> </a:t>
            </a:r>
            <a:r>
              <a:rPr lang="tr-TR" dirty="0" err="1" smtClean="0"/>
              <a:t>tiap</a:t>
            </a:r>
            <a:r>
              <a:rPr lang="tr-TR" dirty="0" smtClean="0"/>
              <a:t> </a:t>
            </a:r>
            <a:r>
              <a:rPr lang="tr-TR" dirty="0" err="1" smtClean="0"/>
              <a:t>individu</a:t>
            </a:r>
            <a:r>
              <a:rPr lang="tr-TR" dirty="0" smtClean="0"/>
              <a:t> </a:t>
            </a:r>
            <a:r>
              <a:rPr lang="tr-TR" dirty="0" err="1"/>
              <a:t>untuk</a:t>
            </a:r>
            <a:r>
              <a:rPr lang="tr-TR" dirty="0"/>
              <a:t> </a:t>
            </a:r>
            <a:r>
              <a:rPr lang="tr-TR" dirty="0" err="1"/>
              <a:t>mengembangkan</a:t>
            </a:r>
            <a:r>
              <a:rPr lang="tr-TR" dirty="0"/>
              <a:t> </a:t>
            </a:r>
            <a:r>
              <a:rPr lang="tr-TR" dirty="0" err="1"/>
              <a:t>pemahaman</a:t>
            </a:r>
            <a:r>
              <a:rPr lang="tr-TR" dirty="0"/>
              <a:t> </a:t>
            </a:r>
            <a:r>
              <a:rPr lang="tr-TR" dirty="0" err="1"/>
              <a:t>mereka</a:t>
            </a:r>
            <a:r>
              <a:rPr lang="tr-TR" dirty="0"/>
              <a:t> </a:t>
            </a:r>
            <a:r>
              <a:rPr lang="tr-TR" dirty="0" err="1"/>
              <a:t>sendiri</a:t>
            </a:r>
            <a:r>
              <a:rPr lang="tr-TR" dirty="0"/>
              <a:t> </a:t>
            </a:r>
            <a:r>
              <a:rPr lang="tr-TR" dirty="0" err="1"/>
              <a:t>tentang</a:t>
            </a:r>
            <a:r>
              <a:rPr lang="tr-TR" dirty="0"/>
              <a:t> </a:t>
            </a:r>
            <a:r>
              <a:rPr lang="tr-TR" dirty="0" err="1"/>
              <a:t>masalah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smtClean="0"/>
              <a:t>cara </a:t>
            </a:r>
            <a:r>
              <a:rPr lang="tr-TR" dirty="0" err="1" smtClean="0"/>
              <a:t>mereka</a:t>
            </a:r>
            <a:r>
              <a:rPr lang="tr-TR" dirty="0" smtClean="0"/>
              <a:t> </a:t>
            </a:r>
            <a:r>
              <a:rPr lang="tr-TR" dirty="0" err="1"/>
              <a:t>sendiri</a:t>
            </a:r>
            <a:r>
              <a:rPr lang="tr-TR" dirty="0"/>
              <a:t> </a:t>
            </a:r>
            <a:r>
              <a:rPr lang="tr-TR" dirty="0" err="1"/>
              <a:t>tanpa</a:t>
            </a:r>
            <a:r>
              <a:rPr lang="tr-TR" dirty="0"/>
              <a:t> </a:t>
            </a:r>
            <a:r>
              <a:rPr lang="tr-TR" dirty="0" err="1"/>
              <a:t>gangguan</a:t>
            </a:r>
            <a:r>
              <a:rPr lang="tr-TR" dirty="0"/>
              <a:t>.</a:t>
            </a:r>
          </a:p>
          <a:p>
            <a:r>
              <a:rPr lang="tr-TR" dirty="0" err="1"/>
              <a:t>m</a:t>
            </a:r>
            <a:r>
              <a:rPr lang="tr-TR" dirty="0" err="1" smtClean="0"/>
              <a:t>etode</a:t>
            </a:r>
            <a:r>
              <a:rPr lang="tr-TR" dirty="0" smtClean="0"/>
              <a:t> </a:t>
            </a:r>
            <a:r>
              <a:rPr lang="tr-TR" dirty="0" err="1"/>
              <a:t>kelompok</a:t>
            </a:r>
            <a:r>
              <a:rPr lang="tr-TR" dirty="0"/>
              <a:t> </a:t>
            </a:r>
            <a:r>
              <a:rPr lang="tr-TR" dirty="0" err="1"/>
              <a:t>kecil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paling</a:t>
            </a:r>
            <a:r>
              <a:rPr lang="tr-TR" dirty="0"/>
              <a:t> </a:t>
            </a:r>
            <a:r>
              <a:rPr lang="tr-TR" dirty="0" err="1"/>
              <a:t>efisien</a:t>
            </a:r>
            <a:r>
              <a:rPr lang="tr-TR" dirty="0"/>
              <a:t> </a:t>
            </a:r>
            <a:r>
              <a:rPr lang="tr-TR" dirty="0" err="1"/>
              <a:t>untuk</a:t>
            </a:r>
            <a:r>
              <a:rPr lang="tr-TR" dirty="0"/>
              <a:t> </a:t>
            </a:r>
            <a:r>
              <a:rPr lang="tr-TR" dirty="0" err="1"/>
              <a:t>menghasilkan</a:t>
            </a:r>
            <a:r>
              <a:rPr lang="tr-TR" dirty="0"/>
              <a:t> ide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berguna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1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076914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732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: formative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476432"/>
              </p:ext>
            </p:extLst>
          </p:nvPr>
        </p:nvGraphicFramePr>
        <p:xfrm>
          <a:off x="762000" y="685800"/>
          <a:ext cx="7543800" cy="411987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Evaluasi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terhadap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preferensi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kebutuhan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informasi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target audience.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Evaluasi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terhadap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pilihan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saluran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format </a:t>
                      </a:r>
                      <a:r>
                        <a:rPr lang="en-US" dirty="0" err="1" smtClean="0"/>
                        <a:t>komunikasi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Evaluasi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terhadap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efektivitas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pesan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sebelum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dikirim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</a:t>
                      </a:r>
                      <a:r>
                        <a:rPr lang="en-US" baseline="0" dirty="0" smtClean="0"/>
                        <a:t> audience  </a:t>
                      </a:r>
                      <a:r>
                        <a:rPr lang="en-US" baseline="0" dirty="0" err="1" smtClean="0"/>
                        <a:t>sasaran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Disebut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juga</a:t>
                      </a:r>
                      <a:r>
                        <a:rPr lang="en-US" baseline="0" dirty="0" smtClean="0"/>
                        <a:t> pretesting.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r>
                        <a:rPr lang="en-US" dirty="0" err="1" smtClean="0"/>
                        <a:t>assesment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Identifikasi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kebutuhan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analisis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lanjut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Need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Analisis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kebutuhan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menyusun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solusi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66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</a:t>
            </a:r>
          </a:p>
          <a:p>
            <a:r>
              <a:rPr lang="en-US" dirty="0" smtClean="0"/>
              <a:t>Expertise</a:t>
            </a:r>
          </a:p>
          <a:p>
            <a:r>
              <a:rPr lang="en-US" dirty="0" smtClean="0"/>
              <a:t>Risk of failure</a:t>
            </a:r>
          </a:p>
          <a:p>
            <a:r>
              <a:rPr lang="en-US" dirty="0" smtClean="0"/>
              <a:t>Sample make-up/selection</a:t>
            </a:r>
          </a:p>
          <a:p>
            <a:r>
              <a:rPr lang="en-US" dirty="0" smtClean="0"/>
              <a:t>Utility</a:t>
            </a:r>
          </a:p>
          <a:p>
            <a:r>
              <a:rPr lang="en-US" dirty="0" smtClean="0"/>
              <a:t>Timeliness</a:t>
            </a:r>
          </a:p>
          <a:p>
            <a:r>
              <a:rPr lang="en-US" dirty="0" smtClean="0"/>
              <a:t>Autonomy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26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program yang </a:t>
            </a:r>
            <a:r>
              <a:rPr lang="en-US" dirty="0" err="1" smtClean="0"/>
              <a:t>dijalankan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feedback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, saran, </a:t>
            </a:r>
            <a:r>
              <a:rPr lang="en-US" dirty="0" err="1" smtClean="0"/>
              <a:t>kritik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5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Evaluation is the on-going process of providing feedback about the effects of your messages. 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proses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feedback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7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Feedback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84213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561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329275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01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On-line survey: Survey </a:t>
            </a:r>
            <a:r>
              <a:rPr lang="en-US" dirty="0" err="1" smtClean="0"/>
              <a:t>melalui</a:t>
            </a:r>
            <a:r>
              <a:rPr lang="en-US" dirty="0" smtClean="0"/>
              <a:t> internet,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SurveyMonkey</a:t>
            </a:r>
            <a:r>
              <a:rPr lang="en-US" dirty="0" smtClean="0"/>
              <a:t>, Microsoft Form,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smtClean="0"/>
              <a:t>Mail survey: Survey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endParaRPr lang="en-US" dirty="0" smtClean="0"/>
          </a:p>
          <a:p>
            <a:r>
              <a:rPr lang="en-US" dirty="0" smtClean="0"/>
              <a:t>Telephone survey: Survey </a:t>
            </a:r>
            <a:r>
              <a:rPr lang="en-US" dirty="0" err="1" smtClean="0"/>
              <a:t>melalui</a:t>
            </a:r>
            <a:r>
              <a:rPr lang="en-US" dirty="0" smtClean="0"/>
              <a:t> telephone</a:t>
            </a:r>
          </a:p>
          <a:p>
            <a:r>
              <a:rPr lang="en-US" dirty="0" smtClean="0"/>
              <a:t>Personal interview: </a:t>
            </a:r>
            <a:r>
              <a:rPr lang="en-US" dirty="0" err="1" smtClean="0"/>
              <a:t>indepth</a:t>
            </a:r>
            <a:r>
              <a:rPr lang="en-US" dirty="0" smtClean="0"/>
              <a:t> interview, on the street poll</a:t>
            </a:r>
          </a:p>
          <a:p>
            <a:r>
              <a:rPr lang="en-US" dirty="0" smtClean="0"/>
              <a:t>On site testing: </a:t>
            </a:r>
            <a:r>
              <a:rPr lang="en-US" dirty="0" err="1" smtClean="0"/>
              <a:t>Sekumpulan</a:t>
            </a:r>
            <a:r>
              <a:rPr lang="en-US" dirty="0" smtClean="0"/>
              <a:t> orang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Misal</a:t>
            </a:r>
            <a:r>
              <a:rPr lang="en-US" dirty="0" smtClean="0"/>
              <a:t>: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film. </a:t>
            </a:r>
          </a:p>
          <a:p>
            <a:r>
              <a:rPr lang="en-US" dirty="0" smtClean="0"/>
              <a:t>Comment forms: </a:t>
            </a:r>
            <a:r>
              <a:rPr lang="en-US" dirty="0" err="1" smtClean="0"/>
              <a:t>Kuesioner</a:t>
            </a:r>
            <a:r>
              <a:rPr lang="en-US" dirty="0" smtClean="0"/>
              <a:t> yang </a:t>
            </a:r>
            <a:r>
              <a:rPr lang="en-US" dirty="0" err="1" smtClean="0"/>
              <a:t>disertakan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target audience.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83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699284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009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82989"/>
              </p:ext>
            </p:extLst>
          </p:nvPr>
        </p:nvGraphicFramePr>
        <p:xfrm>
          <a:off x="762000" y="685800"/>
          <a:ext cx="7543800" cy="3388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narassumber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Opinion</a:t>
                      </a:r>
                      <a:r>
                        <a:rPr lang="en-US" baseline="0" dirty="0" smtClean="0"/>
                        <a:t> leader interviews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Wawancara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pimpinan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perusahaan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pimpinan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organisasi</a:t>
                      </a:r>
                      <a:r>
                        <a:rPr lang="en-US" baseline="0" dirty="0" smtClean="0"/>
                        <a:t>, influencer, </a:t>
                      </a:r>
                      <a:r>
                        <a:rPr lang="en-US" baseline="0" dirty="0" err="1" smtClean="0"/>
                        <a:t>pakar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Gatekeeper</a:t>
                      </a:r>
                      <a:r>
                        <a:rPr lang="en-US" baseline="0" dirty="0" smtClean="0"/>
                        <a:t>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Wawancara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tokoh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kunci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bertanggung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jawab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menyaring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informasi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resmi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lembaga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Misal</a:t>
                      </a:r>
                      <a:r>
                        <a:rPr lang="en-US" baseline="0" dirty="0" smtClean="0"/>
                        <a:t>: orang HR, PR.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Diskusi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key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informan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r>
                        <a:rPr lang="en-US" dirty="0" err="1" smtClean="0"/>
                        <a:t>informan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adalah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tokoh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bisa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memberikan</a:t>
                      </a:r>
                      <a:r>
                        <a:rPr lang="en-US" baseline="0" dirty="0" smtClean="0"/>
                        <a:t> insight </a:t>
                      </a:r>
                      <a:r>
                        <a:rPr lang="en-US" baseline="0" dirty="0" err="1" smtClean="0"/>
                        <a:t>tentang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isu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06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</a:t>
            </a:r>
            <a:r>
              <a:rPr lang="en-US" dirty="0" err="1" smtClean="0"/>
              <a:t>consencus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4400" dirty="0" smtClean="0"/>
              <a:t>Brainstorming/focus group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358624"/>
            <a:ext cx="7543800" cy="1213375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www.businessdictionary.com</a:t>
            </a:r>
            <a:r>
              <a:rPr lang="en-US" dirty="0" smtClean="0"/>
              <a:t>/definition/</a:t>
            </a:r>
            <a:r>
              <a:rPr lang="en-US" dirty="0" err="1" smtClean="0"/>
              <a:t>brainstorming.html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680969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Proses </a:t>
            </a:r>
            <a:r>
              <a:rPr lang="tr-TR" sz="2400" dirty="0" err="1"/>
              <a:t>untuk</a:t>
            </a:r>
            <a:r>
              <a:rPr lang="tr-TR" sz="2400" dirty="0"/>
              <a:t> </a:t>
            </a:r>
            <a:r>
              <a:rPr lang="tr-TR" sz="2400" dirty="0" err="1"/>
              <a:t>menghasilkan</a:t>
            </a:r>
            <a:r>
              <a:rPr lang="tr-TR" sz="2400" dirty="0"/>
              <a:t> ide-ide kreatif dan </a:t>
            </a:r>
            <a:r>
              <a:rPr lang="tr-TR" sz="2400" dirty="0" err="1"/>
              <a:t>solusi</a:t>
            </a:r>
            <a:r>
              <a:rPr lang="tr-TR" sz="2400" dirty="0"/>
              <a:t> </a:t>
            </a:r>
            <a:r>
              <a:rPr lang="tr-TR" sz="2400" dirty="0" err="1"/>
              <a:t>melalui</a:t>
            </a:r>
            <a:r>
              <a:rPr lang="tr-TR" sz="2400" dirty="0"/>
              <a:t> </a:t>
            </a:r>
            <a:r>
              <a:rPr lang="tr-TR" sz="2400" dirty="0" err="1"/>
              <a:t>diskusi</a:t>
            </a:r>
            <a:r>
              <a:rPr lang="tr-TR" sz="2400" dirty="0"/>
              <a:t> </a:t>
            </a:r>
            <a:r>
              <a:rPr lang="tr-TR" sz="2400" dirty="0" err="1"/>
              <a:t>kelompok</a:t>
            </a:r>
            <a:r>
              <a:rPr lang="tr-TR" sz="2400" dirty="0"/>
              <a:t> </a:t>
            </a:r>
            <a:r>
              <a:rPr lang="tr-TR" sz="2400" dirty="0" err="1"/>
              <a:t>yang</a:t>
            </a:r>
            <a:r>
              <a:rPr lang="tr-TR" sz="2400" dirty="0"/>
              <a:t> </a:t>
            </a:r>
            <a:r>
              <a:rPr lang="tr-TR" sz="2400" dirty="0" err="1"/>
              <a:t>intensif</a:t>
            </a:r>
            <a:r>
              <a:rPr lang="tr-TR" sz="2400" dirty="0"/>
              <a:t> dan </a:t>
            </a:r>
            <a:r>
              <a:rPr lang="tr-TR" sz="2400" dirty="0" err="1" smtClean="0"/>
              <a:t>bebas</a:t>
            </a:r>
            <a:r>
              <a:rPr lang="tr-TR" sz="2400" dirty="0" smtClean="0"/>
              <a:t>. </a:t>
            </a:r>
            <a:r>
              <a:rPr lang="tr-TR" sz="2400" dirty="0" err="1"/>
              <a:t>Setiap</a:t>
            </a:r>
            <a:r>
              <a:rPr lang="tr-TR" sz="2400" dirty="0"/>
              <a:t> </a:t>
            </a:r>
            <a:r>
              <a:rPr lang="tr-TR" sz="2400" dirty="0" err="1"/>
              <a:t>peserta</a:t>
            </a:r>
            <a:r>
              <a:rPr lang="tr-TR" sz="2400" dirty="0"/>
              <a:t> </a:t>
            </a:r>
            <a:r>
              <a:rPr lang="tr-TR" sz="2400" dirty="0" err="1"/>
              <a:t>didorong</a:t>
            </a:r>
            <a:r>
              <a:rPr lang="tr-TR" sz="2400" dirty="0"/>
              <a:t> </a:t>
            </a:r>
            <a:r>
              <a:rPr lang="tr-TR" sz="2400" dirty="0" err="1"/>
              <a:t>untuk</a:t>
            </a:r>
            <a:r>
              <a:rPr lang="tr-TR" sz="2400" dirty="0"/>
              <a:t> </a:t>
            </a:r>
            <a:r>
              <a:rPr lang="tr-TR" sz="2400" dirty="0" err="1"/>
              <a:t>berpikir</a:t>
            </a:r>
            <a:r>
              <a:rPr lang="tr-TR" sz="2400" dirty="0"/>
              <a:t> </a:t>
            </a:r>
            <a:r>
              <a:rPr lang="tr-TR" sz="2400" dirty="0" err="1"/>
              <a:t>keras</a:t>
            </a:r>
            <a:r>
              <a:rPr lang="tr-TR" sz="2400" dirty="0"/>
              <a:t> dan </a:t>
            </a:r>
            <a:r>
              <a:rPr lang="tr-TR" sz="2400" dirty="0" err="1"/>
              <a:t>menyarankan</a:t>
            </a:r>
            <a:r>
              <a:rPr lang="tr-TR" sz="2400" dirty="0"/>
              <a:t> ide </a:t>
            </a:r>
            <a:r>
              <a:rPr lang="tr-TR" sz="2400" dirty="0" err="1"/>
              <a:t>sebanyak</a:t>
            </a:r>
            <a:r>
              <a:rPr lang="tr-TR" sz="2400" dirty="0"/>
              <a:t> </a:t>
            </a:r>
            <a:r>
              <a:rPr lang="tr-TR" sz="2400" dirty="0" err="1"/>
              <a:t>mungkin</a:t>
            </a:r>
            <a:r>
              <a:rPr lang="tr-TR" sz="2400" dirty="0"/>
              <a:t>, </a:t>
            </a:r>
            <a:r>
              <a:rPr lang="tr-TR" sz="2400" dirty="0" err="1"/>
              <a:t>tidak</a:t>
            </a:r>
            <a:r>
              <a:rPr lang="tr-TR" sz="2400" dirty="0"/>
              <a:t> </a:t>
            </a:r>
            <a:r>
              <a:rPr lang="tr-TR" sz="2400" dirty="0" err="1"/>
              <a:t>peduli</a:t>
            </a:r>
            <a:r>
              <a:rPr lang="tr-TR" sz="2400" dirty="0"/>
              <a:t> </a:t>
            </a:r>
            <a:r>
              <a:rPr lang="tr-TR" sz="2400" dirty="0" err="1"/>
              <a:t>betapa</a:t>
            </a:r>
            <a:r>
              <a:rPr lang="tr-TR" sz="2400" dirty="0"/>
              <a:t> </a:t>
            </a:r>
            <a:r>
              <a:rPr lang="tr-TR" sz="2400" dirty="0" err="1"/>
              <a:t>aneh</a:t>
            </a:r>
            <a:r>
              <a:rPr lang="tr-TR" sz="2400" dirty="0"/>
              <a:t> </a:t>
            </a:r>
            <a:r>
              <a:rPr lang="tr-TR" sz="2400" dirty="0" err="1"/>
              <a:t>atau</a:t>
            </a:r>
            <a:r>
              <a:rPr lang="tr-TR" sz="2400" dirty="0"/>
              <a:t> </a:t>
            </a:r>
            <a:r>
              <a:rPr lang="tr-TR" sz="2400" dirty="0" err="1"/>
              <a:t>anehnya</a:t>
            </a:r>
            <a:r>
              <a:rPr lang="tr-TR" sz="2400" dirty="0"/>
              <a:t>. </a:t>
            </a:r>
            <a:r>
              <a:rPr lang="tr-TR" sz="2400" dirty="0" err="1"/>
              <a:t>Analisis</a:t>
            </a:r>
            <a:r>
              <a:rPr lang="tr-TR" sz="2400" dirty="0"/>
              <a:t>, </a:t>
            </a:r>
            <a:r>
              <a:rPr lang="tr-TR" sz="2400" dirty="0" err="1"/>
              <a:t>diskusi</a:t>
            </a:r>
            <a:r>
              <a:rPr lang="tr-TR" sz="2400" dirty="0"/>
              <a:t>, </a:t>
            </a:r>
            <a:r>
              <a:rPr lang="tr-TR" sz="2400" dirty="0" err="1"/>
              <a:t>atau</a:t>
            </a:r>
            <a:r>
              <a:rPr lang="tr-TR" sz="2400" dirty="0"/>
              <a:t> kritik </a:t>
            </a:r>
            <a:r>
              <a:rPr lang="tr-TR" sz="2400" dirty="0" err="1"/>
              <a:t>terhadap</a:t>
            </a:r>
            <a:r>
              <a:rPr lang="tr-TR" sz="2400" dirty="0"/>
              <a:t> ide-ide </a:t>
            </a:r>
            <a:r>
              <a:rPr lang="tr-TR" sz="2400" dirty="0" err="1"/>
              <a:t>yang</a:t>
            </a:r>
            <a:r>
              <a:rPr lang="tr-TR" sz="2400" dirty="0"/>
              <a:t> </a:t>
            </a:r>
            <a:r>
              <a:rPr lang="tr-TR" sz="2400" dirty="0" err="1"/>
              <a:t>disiarkan</a:t>
            </a:r>
            <a:r>
              <a:rPr lang="tr-TR" sz="2400" dirty="0"/>
              <a:t> </a:t>
            </a:r>
            <a:r>
              <a:rPr lang="tr-TR" sz="2400" dirty="0" err="1"/>
              <a:t>hanya</a:t>
            </a:r>
            <a:r>
              <a:rPr lang="tr-TR" sz="2400" dirty="0"/>
              <a:t> </a:t>
            </a:r>
            <a:r>
              <a:rPr lang="tr-TR" sz="2400" dirty="0" err="1"/>
              <a:t>diperbolehkan</a:t>
            </a:r>
            <a:r>
              <a:rPr lang="tr-TR" sz="2400" dirty="0"/>
              <a:t> </a:t>
            </a:r>
            <a:r>
              <a:rPr lang="tr-TR" sz="2400" dirty="0" err="1"/>
              <a:t>ketika</a:t>
            </a:r>
            <a:r>
              <a:rPr lang="tr-TR" sz="2400" dirty="0"/>
              <a:t> sesi </a:t>
            </a:r>
            <a:r>
              <a:rPr lang="tr-TR" sz="2400" dirty="0" err="1"/>
              <a:t>brainstorming</a:t>
            </a:r>
            <a:r>
              <a:rPr lang="tr-TR" sz="2400" dirty="0"/>
              <a:t> </a:t>
            </a:r>
            <a:r>
              <a:rPr lang="tr-TR" sz="2400" dirty="0" err="1"/>
              <a:t>selesai</a:t>
            </a:r>
            <a:r>
              <a:rPr lang="tr-TR" sz="2400" dirty="0"/>
              <a:t> dan sesi </a:t>
            </a:r>
            <a:r>
              <a:rPr lang="tr-TR" sz="2400" dirty="0" err="1"/>
              <a:t>evaluasi</a:t>
            </a:r>
            <a:r>
              <a:rPr lang="tr-TR" sz="2400" dirty="0"/>
              <a:t> </a:t>
            </a:r>
            <a:r>
              <a:rPr lang="tr-TR" sz="2400" dirty="0" err="1"/>
              <a:t>dimulai</a:t>
            </a:r>
            <a:r>
              <a:rPr lang="tr-T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6844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287</TotalTime>
  <Words>446</Words>
  <Application>Microsoft Macintosh PowerPoint</Application>
  <PresentationFormat>On-screen Show (4:3)</PresentationFormat>
  <Paragraphs>73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Evaluasi  Efek pesan </vt:lpstr>
      <vt:lpstr>Latar belakang</vt:lpstr>
      <vt:lpstr>Apakah evaluasi pesan? </vt:lpstr>
      <vt:lpstr>Feedback diperlukan untuk apa? </vt:lpstr>
      <vt:lpstr>Metode evaluasi</vt:lpstr>
      <vt:lpstr>survey</vt:lpstr>
      <vt:lpstr>interview</vt:lpstr>
      <vt:lpstr>interview</vt:lpstr>
      <vt:lpstr>Group consencus: Brainstorming/focus group </vt:lpstr>
      <vt:lpstr>Group consencus: Nominal group process</vt:lpstr>
      <vt:lpstr>Tipe evaluasi</vt:lpstr>
      <vt:lpstr>Tipe evaluasi: formative</vt:lpstr>
      <vt:lpstr>Pertimbangan dalam melakukan evaluasi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20</cp:revision>
  <dcterms:created xsi:type="dcterms:W3CDTF">2018-11-13T07:44:34Z</dcterms:created>
  <dcterms:modified xsi:type="dcterms:W3CDTF">2018-11-15T07:57:48Z</dcterms:modified>
</cp:coreProperties>
</file>