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1"/>
  </p:notesMasterIdLst>
  <p:sldIdLst>
    <p:sldId id="256" r:id="rId2"/>
    <p:sldId id="257" r:id="rId3"/>
    <p:sldId id="259" r:id="rId4"/>
    <p:sldId id="258" r:id="rId5"/>
    <p:sldId id="265" r:id="rId6"/>
    <p:sldId id="266" r:id="rId7"/>
    <p:sldId id="267" r:id="rId8"/>
    <p:sldId id="268" r:id="rId9"/>
    <p:sldId id="269" r:id="rId10"/>
    <p:sldId id="270" r:id="rId11"/>
    <p:sldId id="260" r:id="rId12"/>
    <p:sldId id="262" r:id="rId13"/>
    <p:sldId id="263" r:id="rId14"/>
    <p:sldId id="264" r:id="rId15"/>
    <p:sldId id="272" r:id="rId16"/>
    <p:sldId id="273" r:id="rId17"/>
    <p:sldId id="274" r:id="rId18"/>
    <p:sldId id="275" r:id="rId19"/>
    <p:sldId id="276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6" d="100"/>
          <a:sy n="76" d="100"/>
        </p:scale>
        <p:origin x="-224" y="-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340AEE1-77F9-FB40-930F-D340F3F5643A}" type="doc">
      <dgm:prSet loTypeId="urn:microsoft.com/office/officeart/2005/8/layout/hList3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DFC0BF3-FD18-E841-9E90-D72F320EF724}">
      <dgm:prSet phldrT="[Text]"/>
      <dgm:spPr/>
      <dgm:t>
        <a:bodyPr/>
        <a:lstStyle/>
        <a:p>
          <a:r>
            <a:rPr lang="en-US" dirty="0" smtClean="0"/>
            <a:t>INTERNAL    EXTERNAL</a:t>
          </a:r>
          <a:endParaRPr lang="en-US" dirty="0"/>
        </a:p>
      </dgm:t>
    </dgm:pt>
    <dgm:pt modelId="{F14F5F8E-BD44-BF47-9938-3357B22999E6}" type="parTrans" cxnId="{E72E5314-F901-DF48-A85A-B6FCB39377AB}">
      <dgm:prSet/>
      <dgm:spPr/>
      <dgm:t>
        <a:bodyPr/>
        <a:lstStyle/>
        <a:p>
          <a:endParaRPr lang="en-US"/>
        </a:p>
      </dgm:t>
    </dgm:pt>
    <dgm:pt modelId="{AF041DFB-EA04-F44F-A5BB-8EDB0E0A5157}" type="sibTrans" cxnId="{E72E5314-F901-DF48-A85A-B6FCB39377AB}">
      <dgm:prSet/>
      <dgm:spPr/>
      <dgm:t>
        <a:bodyPr/>
        <a:lstStyle/>
        <a:p>
          <a:endParaRPr lang="en-US"/>
        </a:p>
      </dgm:t>
    </dgm:pt>
    <dgm:pt modelId="{A323E5F8-5396-2B41-B0D2-67D4C73B419A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baseline="30000" dirty="0" smtClean="0">
              <a:solidFill>
                <a:schemeClr val="bg1"/>
              </a:solidFill>
            </a:rPr>
            <a:t>Full time employees</a:t>
          </a:r>
        </a:p>
        <a:p>
          <a:r>
            <a:rPr lang="en-US" baseline="30000" dirty="0" smtClean="0">
              <a:solidFill>
                <a:schemeClr val="bg1"/>
              </a:solidFill>
            </a:rPr>
            <a:t>Seasonal staff</a:t>
          </a:r>
        </a:p>
        <a:p>
          <a:r>
            <a:rPr lang="en-US" baseline="30000" dirty="0" smtClean="0">
              <a:solidFill>
                <a:schemeClr val="bg1"/>
              </a:solidFill>
            </a:rPr>
            <a:t>Retirees</a:t>
          </a:r>
        </a:p>
        <a:p>
          <a:r>
            <a:rPr lang="en-US" baseline="30000" dirty="0" smtClean="0">
              <a:solidFill>
                <a:schemeClr val="bg1"/>
              </a:solidFill>
            </a:rPr>
            <a:t>Volunteers</a:t>
          </a:r>
        </a:p>
        <a:p>
          <a:r>
            <a:rPr lang="en-US" baseline="30000" dirty="0" smtClean="0">
              <a:solidFill>
                <a:schemeClr val="bg1"/>
              </a:solidFill>
            </a:rPr>
            <a:t>Members </a:t>
          </a:r>
        </a:p>
        <a:p>
          <a:r>
            <a:rPr lang="en-US" baseline="30000" dirty="0" smtClean="0">
              <a:solidFill>
                <a:schemeClr val="bg1"/>
              </a:solidFill>
            </a:rPr>
            <a:t>Board of Directors</a:t>
          </a:r>
        </a:p>
        <a:p>
          <a:r>
            <a:rPr lang="en-US" baseline="30000" dirty="0" smtClean="0">
              <a:solidFill>
                <a:schemeClr val="bg1"/>
              </a:solidFill>
            </a:rPr>
            <a:t>Corporate donors</a:t>
          </a:r>
          <a:endParaRPr lang="en-US" baseline="30000" dirty="0">
            <a:solidFill>
              <a:schemeClr val="bg1"/>
            </a:solidFill>
          </a:endParaRPr>
        </a:p>
      </dgm:t>
    </dgm:pt>
    <dgm:pt modelId="{40DE7BF4-8DE9-E543-B388-3F72AC34D1E0}" type="parTrans" cxnId="{2CDA7D96-0D55-744A-B344-F13BB980252C}">
      <dgm:prSet/>
      <dgm:spPr/>
      <dgm:t>
        <a:bodyPr/>
        <a:lstStyle/>
        <a:p>
          <a:endParaRPr lang="en-US"/>
        </a:p>
      </dgm:t>
    </dgm:pt>
    <dgm:pt modelId="{F4DE4C06-101D-824D-BE8F-CB695394594E}" type="sibTrans" cxnId="{2CDA7D96-0D55-744A-B344-F13BB980252C}">
      <dgm:prSet/>
      <dgm:spPr/>
      <dgm:t>
        <a:bodyPr/>
        <a:lstStyle/>
        <a:p>
          <a:endParaRPr lang="en-US"/>
        </a:p>
      </dgm:t>
    </dgm:pt>
    <dgm:pt modelId="{A6725C13-52D1-4348-A6A7-BD4D764D5FC1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>
              <a:solidFill>
                <a:srgbClr val="FFFFFF"/>
              </a:solidFill>
            </a:rPr>
            <a:t>Community groups</a:t>
          </a:r>
        </a:p>
        <a:p>
          <a:r>
            <a:rPr lang="en-US" dirty="0" smtClean="0">
              <a:solidFill>
                <a:srgbClr val="FFFFFF"/>
              </a:solidFill>
            </a:rPr>
            <a:t>Civic associations</a:t>
          </a:r>
        </a:p>
        <a:p>
          <a:r>
            <a:rPr lang="en-US" dirty="0" smtClean="0">
              <a:solidFill>
                <a:srgbClr val="FFFFFF"/>
              </a:solidFill>
            </a:rPr>
            <a:t>Consumers</a:t>
          </a:r>
        </a:p>
        <a:p>
          <a:r>
            <a:rPr lang="en-US" dirty="0" smtClean="0">
              <a:solidFill>
                <a:srgbClr val="FFFFFF"/>
              </a:solidFill>
            </a:rPr>
            <a:t>Recreationists</a:t>
          </a:r>
        </a:p>
        <a:p>
          <a:r>
            <a:rPr lang="en-US" dirty="0" smtClean="0">
              <a:solidFill>
                <a:srgbClr val="FFFFFF"/>
              </a:solidFill>
            </a:rPr>
            <a:t>Business community</a:t>
          </a:r>
          <a:endParaRPr lang="en-US" dirty="0">
            <a:solidFill>
              <a:srgbClr val="FFFFFF"/>
            </a:solidFill>
          </a:endParaRPr>
        </a:p>
      </dgm:t>
    </dgm:pt>
    <dgm:pt modelId="{D78411F1-0A4D-1847-8CBD-EFFAD3DA44AA}" type="parTrans" cxnId="{3ED4D68F-028F-0B48-928C-5FEB0BB3A0FA}">
      <dgm:prSet/>
      <dgm:spPr/>
      <dgm:t>
        <a:bodyPr/>
        <a:lstStyle/>
        <a:p>
          <a:endParaRPr lang="en-US"/>
        </a:p>
      </dgm:t>
    </dgm:pt>
    <dgm:pt modelId="{DCCA01FB-80F2-5144-BC26-E9539635C8CE}" type="sibTrans" cxnId="{3ED4D68F-028F-0B48-928C-5FEB0BB3A0FA}">
      <dgm:prSet/>
      <dgm:spPr/>
      <dgm:t>
        <a:bodyPr/>
        <a:lstStyle/>
        <a:p>
          <a:endParaRPr lang="en-US"/>
        </a:p>
      </dgm:t>
    </dgm:pt>
    <dgm:pt modelId="{EE10BE43-0C9C-0544-BF9A-DE420CE2AB21}" type="pres">
      <dgm:prSet presAssocID="{0340AEE1-77F9-FB40-930F-D340F3F5643A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7948213-B46B-CA41-981D-5C1F9FD7CEF8}" type="pres">
      <dgm:prSet presAssocID="{3DFC0BF3-FD18-E841-9E90-D72F320EF724}" presName="roof" presStyleLbl="dkBgShp" presStyleIdx="0" presStyleCnt="2" custLinFactNeighborX="5499"/>
      <dgm:spPr/>
      <dgm:t>
        <a:bodyPr/>
        <a:lstStyle/>
        <a:p>
          <a:endParaRPr lang="en-US"/>
        </a:p>
      </dgm:t>
    </dgm:pt>
    <dgm:pt modelId="{F5B48C1C-5175-E140-A3C7-9B75EC5A82DB}" type="pres">
      <dgm:prSet presAssocID="{3DFC0BF3-FD18-E841-9E90-D72F320EF724}" presName="pillars" presStyleCnt="0"/>
      <dgm:spPr/>
    </dgm:pt>
    <dgm:pt modelId="{107770AE-3284-8142-8368-2D5966BFF7A0}" type="pres">
      <dgm:prSet presAssocID="{3DFC0BF3-FD18-E841-9E90-D72F320EF724}" presName="pillar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9CFABF-9130-A643-A0D8-71906282F37B}" type="pres">
      <dgm:prSet presAssocID="{A6725C13-52D1-4348-A6A7-BD4D764D5FC1}" presName="pillarX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08BDFF-6829-3447-9383-EC1C40FEE033}" type="pres">
      <dgm:prSet presAssocID="{3DFC0BF3-FD18-E841-9E90-D72F320EF724}" presName="base" presStyleLbl="dkBgShp" presStyleIdx="1" presStyleCnt="2"/>
      <dgm:spPr/>
    </dgm:pt>
  </dgm:ptLst>
  <dgm:cxnLst>
    <dgm:cxn modelId="{3ED4D68F-028F-0B48-928C-5FEB0BB3A0FA}" srcId="{3DFC0BF3-FD18-E841-9E90-D72F320EF724}" destId="{A6725C13-52D1-4348-A6A7-BD4D764D5FC1}" srcOrd="1" destOrd="0" parTransId="{D78411F1-0A4D-1847-8CBD-EFFAD3DA44AA}" sibTransId="{DCCA01FB-80F2-5144-BC26-E9539635C8CE}"/>
    <dgm:cxn modelId="{ABB23B25-138E-6340-AEE9-D1E9B1DF47D0}" type="presOf" srcId="{A323E5F8-5396-2B41-B0D2-67D4C73B419A}" destId="{107770AE-3284-8142-8368-2D5966BFF7A0}" srcOrd="0" destOrd="0" presId="urn:microsoft.com/office/officeart/2005/8/layout/hList3"/>
    <dgm:cxn modelId="{0C07F4A2-AE57-9F4F-A5BD-722CAFF2D318}" type="presOf" srcId="{A6725C13-52D1-4348-A6A7-BD4D764D5FC1}" destId="{D79CFABF-9130-A643-A0D8-71906282F37B}" srcOrd="0" destOrd="0" presId="urn:microsoft.com/office/officeart/2005/8/layout/hList3"/>
    <dgm:cxn modelId="{E72E5314-F901-DF48-A85A-B6FCB39377AB}" srcId="{0340AEE1-77F9-FB40-930F-D340F3F5643A}" destId="{3DFC0BF3-FD18-E841-9E90-D72F320EF724}" srcOrd="0" destOrd="0" parTransId="{F14F5F8E-BD44-BF47-9938-3357B22999E6}" sibTransId="{AF041DFB-EA04-F44F-A5BB-8EDB0E0A5157}"/>
    <dgm:cxn modelId="{2CDA7D96-0D55-744A-B344-F13BB980252C}" srcId="{3DFC0BF3-FD18-E841-9E90-D72F320EF724}" destId="{A323E5F8-5396-2B41-B0D2-67D4C73B419A}" srcOrd="0" destOrd="0" parTransId="{40DE7BF4-8DE9-E543-B388-3F72AC34D1E0}" sibTransId="{F4DE4C06-101D-824D-BE8F-CB695394594E}"/>
    <dgm:cxn modelId="{4D16DD84-4BFB-7743-8D2B-AEDC2C35E98E}" type="presOf" srcId="{3DFC0BF3-FD18-E841-9E90-D72F320EF724}" destId="{B7948213-B46B-CA41-981D-5C1F9FD7CEF8}" srcOrd="0" destOrd="0" presId="urn:microsoft.com/office/officeart/2005/8/layout/hList3"/>
    <dgm:cxn modelId="{6CFBF1E6-D465-2349-AAA7-D56A64F2848A}" type="presOf" srcId="{0340AEE1-77F9-FB40-930F-D340F3F5643A}" destId="{EE10BE43-0C9C-0544-BF9A-DE420CE2AB21}" srcOrd="0" destOrd="0" presId="urn:microsoft.com/office/officeart/2005/8/layout/hList3"/>
    <dgm:cxn modelId="{0EB9384B-51AC-CE41-81EF-C3E15F0F760F}" type="presParOf" srcId="{EE10BE43-0C9C-0544-BF9A-DE420CE2AB21}" destId="{B7948213-B46B-CA41-981D-5C1F9FD7CEF8}" srcOrd="0" destOrd="0" presId="urn:microsoft.com/office/officeart/2005/8/layout/hList3"/>
    <dgm:cxn modelId="{F99F5AE5-0173-1F44-94B3-6277AEABC404}" type="presParOf" srcId="{EE10BE43-0C9C-0544-BF9A-DE420CE2AB21}" destId="{F5B48C1C-5175-E140-A3C7-9B75EC5A82DB}" srcOrd="1" destOrd="0" presId="urn:microsoft.com/office/officeart/2005/8/layout/hList3"/>
    <dgm:cxn modelId="{9D25823D-40FD-BD4D-93E4-F785D73DAACD}" type="presParOf" srcId="{F5B48C1C-5175-E140-A3C7-9B75EC5A82DB}" destId="{107770AE-3284-8142-8368-2D5966BFF7A0}" srcOrd="0" destOrd="0" presId="urn:microsoft.com/office/officeart/2005/8/layout/hList3"/>
    <dgm:cxn modelId="{52DC7565-5D2A-5A4C-8F7C-88FBCC673954}" type="presParOf" srcId="{F5B48C1C-5175-E140-A3C7-9B75EC5A82DB}" destId="{D79CFABF-9130-A643-A0D8-71906282F37B}" srcOrd="1" destOrd="0" presId="urn:microsoft.com/office/officeart/2005/8/layout/hList3"/>
    <dgm:cxn modelId="{0FAB2433-337C-D445-9D4C-30B5A63E9080}" type="presParOf" srcId="{EE10BE43-0C9C-0544-BF9A-DE420CE2AB21}" destId="{2208BDFF-6829-3447-9383-EC1C40FEE033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340AEE1-77F9-FB40-930F-D340F3F5643A}" type="doc">
      <dgm:prSet loTypeId="urn:microsoft.com/office/officeart/2005/8/layout/hList3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DFC0BF3-FD18-E841-9E90-D72F320EF724}">
      <dgm:prSet phldrT="[Text]"/>
      <dgm:spPr/>
      <dgm:t>
        <a:bodyPr/>
        <a:lstStyle/>
        <a:p>
          <a:r>
            <a:rPr lang="en-US" dirty="0" smtClean="0"/>
            <a:t>INTERNAL    EXTERNAL</a:t>
          </a:r>
          <a:endParaRPr lang="en-US" dirty="0"/>
        </a:p>
      </dgm:t>
    </dgm:pt>
    <dgm:pt modelId="{F14F5F8E-BD44-BF47-9938-3357B22999E6}" type="parTrans" cxnId="{E72E5314-F901-DF48-A85A-B6FCB39377AB}">
      <dgm:prSet/>
      <dgm:spPr/>
      <dgm:t>
        <a:bodyPr/>
        <a:lstStyle/>
        <a:p>
          <a:endParaRPr lang="en-US"/>
        </a:p>
      </dgm:t>
    </dgm:pt>
    <dgm:pt modelId="{AF041DFB-EA04-F44F-A5BB-8EDB0E0A5157}" type="sibTrans" cxnId="{E72E5314-F901-DF48-A85A-B6FCB39377AB}">
      <dgm:prSet/>
      <dgm:spPr/>
      <dgm:t>
        <a:bodyPr/>
        <a:lstStyle/>
        <a:p>
          <a:endParaRPr lang="en-US"/>
        </a:p>
      </dgm:t>
    </dgm:pt>
    <dgm:pt modelId="{A323E5F8-5396-2B41-B0D2-67D4C73B419A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>
              <a:solidFill>
                <a:srgbClr val="FFFFFF"/>
              </a:solidFill>
            </a:rPr>
            <a:t>Full time employees</a:t>
          </a:r>
        </a:p>
        <a:p>
          <a:r>
            <a:rPr lang="en-US" dirty="0" smtClean="0">
              <a:solidFill>
                <a:srgbClr val="FFFFFF"/>
              </a:solidFill>
            </a:rPr>
            <a:t>Seasonal staff</a:t>
          </a:r>
        </a:p>
        <a:p>
          <a:r>
            <a:rPr lang="en-US" dirty="0" smtClean="0">
              <a:solidFill>
                <a:srgbClr val="FFFFFF"/>
              </a:solidFill>
            </a:rPr>
            <a:t>Retirees</a:t>
          </a:r>
        </a:p>
        <a:p>
          <a:r>
            <a:rPr lang="en-US" dirty="0" smtClean="0">
              <a:solidFill>
                <a:srgbClr val="FFFFFF"/>
              </a:solidFill>
            </a:rPr>
            <a:t>Volunteers</a:t>
          </a:r>
        </a:p>
        <a:p>
          <a:r>
            <a:rPr lang="en-US" dirty="0" smtClean="0">
              <a:solidFill>
                <a:srgbClr val="FFFFFF"/>
              </a:solidFill>
            </a:rPr>
            <a:t>Contractors</a:t>
          </a:r>
        </a:p>
        <a:p>
          <a:r>
            <a:rPr lang="en-US" dirty="0" smtClean="0">
              <a:solidFill>
                <a:srgbClr val="FFFFFF"/>
              </a:solidFill>
            </a:rPr>
            <a:t>Advisory boards</a:t>
          </a:r>
        </a:p>
        <a:p>
          <a:r>
            <a:rPr lang="en-US" dirty="0" smtClean="0">
              <a:solidFill>
                <a:srgbClr val="FFFFFF"/>
              </a:solidFill>
            </a:rPr>
            <a:t>Legislators</a:t>
          </a:r>
          <a:endParaRPr lang="en-US" dirty="0">
            <a:solidFill>
              <a:srgbClr val="FFFFFF"/>
            </a:solidFill>
          </a:endParaRPr>
        </a:p>
      </dgm:t>
    </dgm:pt>
    <dgm:pt modelId="{40DE7BF4-8DE9-E543-B388-3F72AC34D1E0}" type="parTrans" cxnId="{2CDA7D96-0D55-744A-B344-F13BB980252C}">
      <dgm:prSet/>
      <dgm:spPr/>
      <dgm:t>
        <a:bodyPr/>
        <a:lstStyle/>
        <a:p>
          <a:endParaRPr lang="en-US"/>
        </a:p>
      </dgm:t>
    </dgm:pt>
    <dgm:pt modelId="{F4DE4C06-101D-824D-BE8F-CB695394594E}" type="sibTrans" cxnId="{2CDA7D96-0D55-744A-B344-F13BB980252C}">
      <dgm:prSet/>
      <dgm:spPr/>
      <dgm:t>
        <a:bodyPr/>
        <a:lstStyle/>
        <a:p>
          <a:endParaRPr lang="en-US"/>
        </a:p>
      </dgm:t>
    </dgm:pt>
    <dgm:pt modelId="{A6725C13-52D1-4348-A6A7-BD4D764D5FC1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>
              <a:solidFill>
                <a:srgbClr val="FFFFFF"/>
              </a:solidFill>
            </a:rPr>
            <a:t>Visitors</a:t>
          </a:r>
        </a:p>
        <a:p>
          <a:r>
            <a:rPr lang="en-US" dirty="0" smtClean="0">
              <a:solidFill>
                <a:srgbClr val="FFFFFF"/>
              </a:solidFill>
            </a:rPr>
            <a:t>Neighboring Communities</a:t>
          </a:r>
        </a:p>
        <a:p>
          <a:r>
            <a:rPr lang="en-US" dirty="0" smtClean="0">
              <a:solidFill>
                <a:srgbClr val="FFFFFF"/>
              </a:solidFill>
            </a:rPr>
            <a:t>Special interest groups</a:t>
          </a:r>
        </a:p>
        <a:p>
          <a:r>
            <a:rPr lang="en-US" dirty="0" smtClean="0">
              <a:solidFill>
                <a:srgbClr val="FFFFFF"/>
              </a:solidFill>
            </a:rPr>
            <a:t>Business community</a:t>
          </a:r>
        </a:p>
        <a:p>
          <a:r>
            <a:rPr lang="en-US" dirty="0" smtClean="0">
              <a:solidFill>
                <a:srgbClr val="FFFFFF"/>
              </a:solidFill>
            </a:rPr>
            <a:t>Non-elected leaders</a:t>
          </a:r>
          <a:endParaRPr lang="en-US" dirty="0">
            <a:solidFill>
              <a:srgbClr val="FFFFFF"/>
            </a:solidFill>
          </a:endParaRPr>
        </a:p>
      </dgm:t>
    </dgm:pt>
    <dgm:pt modelId="{D78411F1-0A4D-1847-8CBD-EFFAD3DA44AA}" type="parTrans" cxnId="{3ED4D68F-028F-0B48-928C-5FEB0BB3A0FA}">
      <dgm:prSet/>
      <dgm:spPr/>
      <dgm:t>
        <a:bodyPr/>
        <a:lstStyle/>
        <a:p>
          <a:endParaRPr lang="en-US"/>
        </a:p>
      </dgm:t>
    </dgm:pt>
    <dgm:pt modelId="{DCCA01FB-80F2-5144-BC26-E9539635C8CE}" type="sibTrans" cxnId="{3ED4D68F-028F-0B48-928C-5FEB0BB3A0FA}">
      <dgm:prSet/>
      <dgm:spPr/>
      <dgm:t>
        <a:bodyPr/>
        <a:lstStyle/>
        <a:p>
          <a:endParaRPr lang="en-US"/>
        </a:p>
      </dgm:t>
    </dgm:pt>
    <dgm:pt modelId="{EE10BE43-0C9C-0544-BF9A-DE420CE2AB21}" type="pres">
      <dgm:prSet presAssocID="{0340AEE1-77F9-FB40-930F-D340F3F5643A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7948213-B46B-CA41-981D-5C1F9FD7CEF8}" type="pres">
      <dgm:prSet presAssocID="{3DFC0BF3-FD18-E841-9E90-D72F320EF724}" presName="roof" presStyleLbl="dkBgShp" presStyleIdx="0" presStyleCnt="2" custLinFactNeighborX="5499"/>
      <dgm:spPr/>
      <dgm:t>
        <a:bodyPr/>
        <a:lstStyle/>
        <a:p>
          <a:endParaRPr lang="en-US"/>
        </a:p>
      </dgm:t>
    </dgm:pt>
    <dgm:pt modelId="{F5B48C1C-5175-E140-A3C7-9B75EC5A82DB}" type="pres">
      <dgm:prSet presAssocID="{3DFC0BF3-FD18-E841-9E90-D72F320EF724}" presName="pillars" presStyleCnt="0"/>
      <dgm:spPr/>
    </dgm:pt>
    <dgm:pt modelId="{107770AE-3284-8142-8368-2D5966BFF7A0}" type="pres">
      <dgm:prSet presAssocID="{3DFC0BF3-FD18-E841-9E90-D72F320EF724}" presName="pillar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9CFABF-9130-A643-A0D8-71906282F37B}" type="pres">
      <dgm:prSet presAssocID="{A6725C13-52D1-4348-A6A7-BD4D764D5FC1}" presName="pillarX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08BDFF-6829-3447-9383-EC1C40FEE033}" type="pres">
      <dgm:prSet presAssocID="{3DFC0BF3-FD18-E841-9E90-D72F320EF724}" presName="base" presStyleLbl="dkBgShp" presStyleIdx="1" presStyleCnt="2"/>
      <dgm:spPr/>
    </dgm:pt>
  </dgm:ptLst>
  <dgm:cxnLst>
    <dgm:cxn modelId="{2536532B-E907-DA46-9C7B-9B8AFA809E6A}" type="presOf" srcId="{0340AEE1-77F9-FB40-930F-D340F3F5643A}" destId="{EE10BE43-0C9C-0544-BF9A-DE420CE2AB21}" srcOrd="0" destOrd="0" presId="urn:microsoft.com/office/officeart/2005/8/layout/hList3"/>
    <dgm:cxn modelId="{E72E5314-F901-DF48-A85A-B6FCB39377AB}" srcId="{0340AEE1-77F9-FB40-930F-D340F3F5643A}" destId="{3DFC0BF3-FD18-E841-9E90-D72F320EF724}" srcOrd="0" destOrd="0" parTransId="{F14F5F8E-BD44-BF47-9938-3357B22999E6}" sibTransId="{AF041DFB-EA04-F44F-A5BB-8EDB0E0A5157}"/>
    <dgm:cxn modelId="{3ED4D68F-028F-0B48-928C-5FEB0BB3A0FA}" srcId="{3DFC0BF3-FD18-E841-9E90-D72F320EF724}" destId="{A6725C13-52D1-4348-A6A7-BD4D764D5FC1}" srcOrd="1" destOrd="0" parTransId="{D78411F1-0A4D-1847-8CBD-EFFAD3DA44AA}" sibTransId="{DCCA01FB-80F2-5144-BC26-E9539635C8CE}"/>
    <dgm:cxn modelId="{CF6DD6FE-FF43-AF4B-A42A-972A9DE66B8C}" type="presOf" srcId="{3DFC0BF3-FD18-E841-9E90-D72F320EF724}" destId="{B7948213-B46B-CA41-981D-5C1F9FD7CEF8}" srcOrd="0" destOrd="0" presId="urn:microsoft.com/office/officeart/2005/8/layout/hList3"/>
    <dgm:cxn modelId="{997B0FC1-A455-8B4D-8651-D7BD3843423A}" type="presOf" srcId="{A6725C13-52D1-4348-A6A7-BD4D764D5FC1}" destId="{D79CFABF-9130-A643-A0D8-71906282F37B}" srcOrd="0" destOrd="0" presId="urn:microsoft.com/office/officeart/2005/8/layout/hList3"/>
    <dgm:cxn modelId="{DC92AC36-0AAA-6241-A2E6-93C08952FE82}" type="presOf" srcId="{A323E5F8-5396-2B41-B0D2-67D4C73B419A}" destId="{107770AE-3284-8142-8368-2D5966BFF7A0}" srcOrd="0" destOrd="0" presId="urn:microsoft.com/office/officeart/2005/8/layout/hList3"/>
    <dgm:cxn modelId="{2CDA7D96-0D55-744A-B344-F13BB980252C}" srcId="{3DFC0BF3-FD18-E841-9E90-D72F320EF724}" destId="{A323E5F8-5396-2B41-B0D2-67D4C73B419A}" srcOrd="0" destOrd="0" parTransId="{40DE7BF4-8DE9-E543-B388-3F72AC34D1E0}" sibTransId="{F4DE4C06-101D-824D-BE8F-CB695394594E}"/>
    <dgm:cxn modelId="{86F9C0C2-9CC5-084B-9100-4684A78D35A3}" type="presParOf" srcId="{EE10BE43-0C9C-0544-BF9A-DE420CE2AB21}" destId="{B7948213-B46B-CA41-981D-5C1F9FD7CEF8}" srcOrd="0" destOrd="0" presId="urn:microsoft.com/office/officeart/2005/8/layout/hList3"/>
    <dgm:cxn modelId="{17476834-4CEE-C349-8B74-50FBBA73CD4E}" type="presParOf" srcId="{EE10BE43-0C9C-0544-BF9A-DE420CE2AB21}" destId="{F5B48C1C-5175-E140-A3C7-9B75EC5A82DB}" srcOrd="1" destOrd="0" presId="urn:microsoft.com/office/officeart/2005/8/layout/hList3"/>
    <dgm:cxn modelId="{9F577AC6-631D-3E43-B1A9-002332BA0917}" type="presParOf" srcId="{F5B48C1C-5175-E140-A3C7-9B75EC5A82DB}" destId="{107770AE-3284-8142-8368-2D5966BFF7A0}" srcOrd="0" destOrd="0" presId="urn:microsoft.com/office/officeart/2005/8/layout/hList3"/>
    <dgm:cxn modelId="{C435139F-252A-E141-87A6-1AEEDFFDB953}" type="presParOf" srcId="{F5B48C1C-5175-E140-A3C7-9B75EC5A82DB}" destId="{D79CFABF-9130-A643-A0D8-71906282F37B}" srcOrd="1" destOrd="0" presId="urn:microsoft.com/office/officeart/2005/8/layout/hList3"/>
    <dgm:cxn modelId="{1D92818B-F8C2-0140-9F4D-E7E9613BCB96}" type="presParOf" srcId="{EE10BE43-0C9C-0544-BF9A-DE420CE2AB21}" destId="{2208BDFF-6829-3447-9383-EC1C40FEE033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AE8B594-509F-8E4F-BCC7-D69DAF75FD99}" type="doc">
      <dgm:prSet loTypeId="urn:microsoft.com/office/officeart/2005/8/layout/cycle8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D81E945-7994-F246-9F67-1BE22D5184CF}">
      <dgm:prSet phldrT="[Text]">
        <dgm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Innovators</a:t>
          </a:r>
          <a:endParaRPr lang="en-US" dirty="0"/>
        </a:p>
      </dgm:t>
    </dgm:pt>
    <dgm:pt modelId="{6C80B2E2-639C-FB4E-B839-462B1B65C986}" type="parTrans" cxnId="{B07A9CDF-C67A-8948-90D8-05FF3FCABD38}">
      <dgm:prSet/>
      <dgm:spPr/>
      <dgm:t>
        <a:bodyPr/>
        <a:lstStyle/>
        <a:p>
          <a:endParaRPr lang="en-US"/>
        </a:p>
      </dgm:t>
    </dgm:pt>
    <dgm:pt modelId="{0937BD61-7F60-074B-9F95-9F3B4DD4DF6B}" type="sibTrans" cxnId="{B07A9CDF-C67A-8948-90D8-05FF3FCABD38}">
      <dgm:prSet/>
      <dgm:spPr/>
      <dgm:t>
        <a:bodyPr/>
        <a:lstStyle/>
        <a:p>
          <a:endParaRPr lang="en-US"/>
        </a:p>
      </dgm:t>
    </dgm:pt>
    <dgm:pt modelId="{211BCFA1-A866-AC41-A7B6-CC2F4A22E8DD}">
      <dgm:prSet phldrT="[Text]">
        <dgm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2,5%</a:t>
          </a:r>
          <a:endParaRPr lang="en-US" dirty="0"/>
        </a:p>
      </dgm:t>
    </dgm:pt>
    <dgm:pt modelId="{91A483C9-04C8-1D46-9F26-02966B202645}" type="parTrans" cxnId="{1B3FF03C-D012-534F-A112-322DF203B644}">
      <dgm:prSet/>
      <dgm:spPr/>
      <dgm:t>
        <a:bodyPr/>
        <a:lstStyle/>
        <a:p>
          <a:endParaRPr lang="en-US"/>
        </a:p>
      </dgm:t>
    </dgm:pt>
    <dgm:pt modelId="{4FB6819D-FE56-CD4C-81A0-C5188AD1F033}" type="sibTrans" cxnId="{1B3FF03C-D012-534F-A112-322DF203B644}">
      <dgm:prSet/>
      <dgm:spPr/>
      <dgm:t>
        <a:bodyPr/>
        <a:lstStyle/>
        <a:p>
          <a:endParaRPr lang="en-US"/>
        </a:p>
      </dgm:t>
    </dgm:pt>
    <dgm:pt modelId="{9EC100F5-6F3C-544F-8513-29FD1F6EDB78}">
      <dgm:prSet phldrT="[Tex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Early Adopters </a:t>
          </a:r>
          <a:endParaRPr lang="en-US" dirty="0"/>
        </a:p>
      </dgm:t>
    </dgm:pt>
    <dgm:pt modelId="{456F271F-BF04-F048-9808-25B57830DA1B}" type="parTrans" cxnId="{5541F66F-1C17-9348-95A0-B375E8EE4599}">
      <dgm:prSet/>
      <dgm:spPr/>
      <dgm:t>
        <a:bodyPr/>
        <a:lstStyle/>
        <a:p>
          <a:endParaRPr lang="en-US"/>
        </a:p>
      </dgm:t>
    </dgm:pt>
    <dgm:pt modelId="{D21BA785-C365-5742-91A9-A8947002CC19}" type="sibTrans" cxnId="{5541F66F-1C17-9348-95A0-B375E8EE4599}">
      <dgm:prSet/>
      <dgm:spPr/>
    </dgm:pt>
    <dgm:pt modelId="{67B602AB-46D7-5C42-AAAA-7D43D8A1B77C}">
      <dgm:prSet phldrT="[Tex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13,5%</a:t>
          </a:r>
          <a:endParaRPr lang="en-US" dirty="0"/>
        </a:p>
      </dgm:t>
    </dgm:pt>
    <dgm:pt modelId="{06C36A44-1052-E04B-83C8-5AD4A556CD52}" type="parTrans" cxnId="{FF5BF222-07CE-5E48-9D28-1835F7941EE9}">
      <dgm:prSet/>
      <dgm:spPr/>
      <dgm:t>
        <a:bodyPr/>
        <a:lstStyle/>
        <a:p>
          <a:endParaRPr lang="en-US"/>
        </a:p>
      </dgm:t>
    </dgm:pt>
    <dgm:pt modelId="{C60AB0A9-F9EE-9D4C-8978-569261B38AA5}" type="sibTrans" cxnId="{FF5BF222-07CE-5E48-9D28-1835F7941EE9}">
      <dgm:prSet/>
      <dgm:spPr/>
      <dgm:t>
        <a:bodyPr/>
        <a:lstStyle/>
        <a:p>
          <a:endParaRPr lang="en-US"/>
        </a:p>
      </dgm:t>
    </dgm:pt>
    <dgm:pt modelId="{9FA61EAD-ED1B-854B-9325-365E03574C6A}">
      <dgm:prSet phldrT="[Tex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Early Majority</a:t>
          </a:r>
          <a:endParaRPr lang="en-US" dirty="0"/>
        </a:p>
      </dgm:t>
    </dgm:pt>
    <dgm:pt modelId="{D9D884A0-84F8-EB40-868C-06CB6857BE58}" type="parTrans" cxnId="{BC55706A-152D-A949-92D6-4346EBA1FE4D}">
      <dgm:prSet/>
      <dgm:spPr/>
      <dgm:t>
        <a:bodyPr/>
        <a:lstStyle/>
        <a:p>
          <a:endParaRPr lang="en-US"/>
        </a:p>
      </dgm:t>
    </dgm:pt>
    <dgm:pt modelId="{FF451500-DAC7-5244-8297-6A955B90207F}" type="sibTrans" cxnId="{BC55706A-152D-A949-92D6-4346EBA1FE4D}">
      <dgm:prSet/>
      <dgm:spPr/>
    </dgm:pt>
    <dgm:pt modelId="{9742A7B8-05E7-7743-9617-D1F69D155F71}">
      <dgm:prSet phldrT="[Tex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34%</a:t>
          </a:r>
          <a:endParaRPr lang="en-US" dirty="0"/>
        </a:p>
      </dgm:t>
    </dgm:pt>
    <dgm:pt modelId="{D3766872-6B70-D44E-8751-382EB2F9306C}" type="parTrans" cxnId="{6CF5D9B6-BB15-724B-91B8-C1DD865D5DC7}">
      <dgm:prSet/>
      <dgm:spPr/>
      <dgm:t>
        <a:bodyPr/>
        <a:lstStyle/>
        <a:p>
          <a:endParaRPr lang="en-US"/>
        </a:p>
      </dgm:t>
    </dgm:pt>
    <dgm:pt modelId="{2691998C-B7A4-4441-8E78-79040F411A11}" type="sibTrans" cxnId="{6CF5D9B6-BB15-724B-91B8-C1DD865D5DC7}">
      <dgm:prSet/>
      <dgm:spPr/>
      <dgm:t>
        <a:bodyPr/>
        <a:lstStyle/>
        <a:p>
          <a:endParaRPr lang="en-US"/>
        </a:p>
      </dgm:t>
    </dgm:pt>
    <dgm:pt modelId="{99950C40-30B1-FA49-A5C2-CE2D2FEB9F91}">
      <dgm:prSet phldrT="[Tex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Late Majority</a:t>
          </a:r>
          <a:endParaRPr lang="en-US" dirty="0"/>
        </a:p>
      </dgm:t>
    </dgm:pt>
    <dgm:pt modelId="{03DFBD94-0C26-5640-9FA2-3DC898E8E446}" type="parTrans" cxnId="{E5B6F811-5194-A54B-9850-DE9D5899A657}">
      <dgm:prSet/>
      <dgm:spPr/>
      <dgm:t>
        <a:bodyPr/>
        <a:lstStyle/>
        <a:p>
          <a:endParaRPr lang="en-US"/>
        </a:p>
      </dgm:t>
    </dgm:pt>
    <dgm:pt modelId="{977AA217-FAF2-9F44-A1B2-9338265DDDCE}" type="sibTrans" cxnId="{E5B6F811-5194-A54B-9850-DE9D5899A657}">
      <dgm:prSet/>
      <dgm:spPr/>
      <dgm:t>
        <a:bodyPr/>
        <a:lstStyle/>
        <a:p>
          <a:endParaRPr lang="en-US"/>
        </a:p>
      </dgm:t>
    </dgm:pt>
    <dgm:pt modelId="{6B9ABD5F-3999-2140-81F2-0800C95FAFAA}">
      <dgm:prSet phldrT="[Tex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Laggards</a:t>
          </a:r>
          <a:endParaRPr lang="en-US" dirty="0"/>
        </a:p>
      </dgm:t>
    </dgm:pt>
    <dgm:pt modelId="{E155BFDA-17AD-544E-9D2E-9014F2E60B88}" type="parTrans" cxnId="{8E737E71-650B-C24E-A5F4-6A9DD2CC75E0}">
      <dgm:prSet/>
      <dgm:spPr/>
      <dgm:t>
        <a:bodyPr/>
        <a:lstStyle/>
        <a:p>
          <a:endParaRPr lang="en-US"/>
        </a:p>
      </dgm:t>
    </dgm:pt>
    <dgm:pt modelId="{898D81B8-753A-454B-B75D-86CCB8756EAC}" type="sibTrans" cxnId="{8E737E71-650B-C24E-A5F4-6A9DD2CC75E0}">
      <dgm:prSet/>
      <dgm:spPr/>
      <dgm:t>
        <a:bodyPr/>
        <a:lstStyle/>
        <a:p>
          <a:endParaRPr lang="en-US"/>
        </a:p>
      </dgm:t>
    </dgm:pt>
    <dgm:pt modelId="{D90C1C90-9182-FA4C-B0A4-7EC97FC5F0E3}">
      <dgm:prSet phldrT="[Tex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34%</a:t>
          </a:r>
          <a:endParaRPr lang="en-US" dirty="0"/>
        </a:p>
      </dgm:t>
    </dgm:pt>
    <dgm:pt modelId="{2646D33B-8317-5E42-9388-381551908E25}" type="parTrans" cxnId="{FCEFAE98-C892-DD4E-BA2A-E9A666CEBD56}">
      <dgm:prSet/>
      <dgm:spPr/>
      <dgm:t>
        <a:bodyPr/>
        <a:lstStyle/>
        <a:p>
          <a:endParaRPr lang="en-US"/>
        </a:p>
      </dgm:t>
    </dgm:pt>
    <dgm:pt modelId="{9F8CECC1-7A4D-AB49-9A57-B44B2FBBB945}" type="sibTrans" cxnId="{FCEFAE98-C892-DD4E-BA2A-E9A666CEBD56}">
      <dgm:prSet/>
      <dgm:spPr/>
      <dgm:t>
        <a:bodyPr/>
        <a:lstStyle/>
        <a:p>
          <a:endParaRPr lang="en-US"/>
        </a:p>
      </dgm:t>
    </dgm:pt>
    <dgm:pt modelId="{5812AF22-76B6-0248-B783-F29DB85783FB}">
      <dgm:prSet phldrT="[Tex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16%</a:t>
          </a:r>
          <a:endParaRPr lang="en-US" dirty="0"/>
        </a:p>
      </dgm:t>
    </dgm:pt>
    <dgm:pt modelId="{C1C3CF6A-3D5D-6C43-A517-BEC7D45C6A6D}" type="parTrans" cxnId="{8B5A4ABD-CD26-A046-9EE3-EC07FA3FDF06}">
      <dgm:prSet/>
      <dgm:spPr/>
      <dgm:t>
        <a:bodyPr/>
        <a:lstStyle/>
        <a:p>
          <a:endParaRPr lang="en-US"/>
        </a:p>
      </dgm:t>
    </dgm:pt>
    <dgm:pt modelId="{5418A29D-D59A-AF44-900A-8E8D1C61FFF2}" type="sibTrans" cxnId="{8B5A4ABD-CD26-A046-9EE3-EC07FA3FDF06}">
      <dgm:prSet/>
      <dgm:spPr/>
      <dgm:t>
        <a:bodyPr/>
        <a:lstStyle/>
        <a:p>
          <a:endParaRPr lang="en-US"/>
        </a:p>
      </dgm:t>
    </dgm:pt>
    <dgm:pt modelId="{4F890AAF-334C-E84D-8BFE-8B4AFFE8CB80}" type="pres">
      <dgm:prSet presAssocID="{4AE8B594-509F-8E4F-BCC7-D69DAF75FD99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5410765-6EB1-3545-AD81-6552904945DD}" type="pres">
      <dgm:prSet presAssocID="{4AE8B594-509F-8E4F-BCC7-D69DAF75FD99}" presName="wedge1" presStyleLbl="node1" presStyleIdx="0" presStyleCnt="5"/>
      <dgm:spPr/>
      <dgm:t>
        <a:bodyPr/>
        <a:lstStyle/>
        <a:p>
          <a:endParaRPr lang="en-US"/>
        </a:p>
      </dgm:t>
    </dgm:pt>
    <dgm:pt modelId="{C2590E6F-17A6-1A44-8702-6AA2A0426F01}" type="pres">
      <dgm:prSet presAssocID="{4AE8B594-509F-8E4F-BCC7-D69DAF75FD99}" presName="dummy1a" presStyleCnt="0"/>
      <dgm:spPr/>
    </dgm:pt>
    <dgm:pt modelId="{5E9A1D2B-BF6A-8E4E-A373-94FD335F91B9}" type="pres">
      <dgm:prSet presAssocID="{4AE8B594-509F-8E4F-BCC7-D69DAF75FD99}" presName="dummy1b" presStyleCnt="0"/>
      <dgm:spPr/>
    </dgm:pt>
    <dgm:pt modelId="{EDB80443-A8B2-2840-B57A-16E32DBF76E9}" type="pres">
      <dgm:prSet presAssocID="{4AE8B594-509F-8E4F-BCC7-D69DAF75FD99}" presName="wedge1Tx" presStyleLbl="node1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E42D47-2CAF-314F-9B14-5319E8DE9726}" type="pres">
      <dgm:prSet presAssocID="{4AE8B594-509F-8E4F-BCC7-D69DAF75FD99}" presName="wedge2" presStyleLbl="node1" presStyleIdx="1" presStyleCnt="5"/>
      <dgm:spPr/>
      <dgm:t>
        <a:bodyPr/>
        <a:lstStyle/>
        <a:p>
          <a:endParaRPr lang="en-US"/>
        </a:p>
      </dgm:t>
    </dgm:pt>
    <dgm:pt modelId="{A5916851-63E2-CD45-AB18-F10D06F26DCD}" type="pres">
      <dgm:prSet presAssocID="{4AE8B594-509F-8E4F-BCC7-D69DAF75FD99}" presName="dummy2a" presStyleCnt="0"/>
      <dgm:spPr/>
    </dgm:pt>
    <dgm:pt modelId="{7D0D4792-CEB8-EC4E-AF26-CF8180288556}" type="pres">
      <dgm:prSet presAssocID="{4AE8B594-509F-8E4F-BCC7-D69DAF75FD99}" presName="dummy2b" presStyleCnt="0"/>
      <dgm:spPr/>
    </dgm:pt>
    <dgm:pt modelId="{6B02C8AF-26C2-2C49-B84E-E04318A51607}" type="pres">
      <dgm:prSet presAssocID="{4AE8B594-509F-8E4F-BCC7-D69DAF75FD99}" presName="wedge2Tx" presStyleLbl="node1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3B2B53-930B-0F45-88B8-54459B078266}" type="pres">
      <dgm:prSet presAssocID="{4AE8B594-509F-8E4F-BCC7-D69DAF75FD99}" presName="wedge3" presStyleLbl="node1" presStyleIdx="2" presStyleCnt="5"/>
      <dgm:spPr/>
      <dgm:t>
        <a:bodyPr/>
        <a:lstStyle/>
        <a:p>
          <a:endParaRPr lang="en-US"/>
        </a:p>
      </dgm:t>
    </dgm:pt>
    <dgm:pt modelId="{88413C0F-BBBB-B141-A5C2-84054CAE8D11}" type="pres">
      <dgm:prSet presAssocID="{4AE8B594-509F-8E4F-BCC7-D69DAF75FD99}" presName="dummy3a" presStyleCnt="0"/>
      <dgm:spPr/>
    </dgm:pt>
    <dgm:pt modelId="{C27CBB60-4B64-5E4F-B5A9-78A2984F12D8}" type="pres">
      <dgm:prSet presAssocID="{4AE8B594-509F-8E4F-BCC7-D69DAF75FD99}" presName="dummy3b" presStyleCnt="0"/>
      <dgm:spPr/>
    </dgm:pt>
    <dgm:pt modelId="{C1105CBC-E80C-3B47-84A2-85165F797250}" type="pres">
      <dgm:prSet presAssocID="{4AE8B594-509F-8E4F-BCC7-D69DAF75FD99}" presName="wedge3Tx" presStyleLbl="node1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848AD5-DA11-D444-8F12-1B826DCB489F}" type="pres">
      <dgm:prSet presAssocID="{4AE8B594-509F-8E4F-BCC7-D69DAF75FD99}" presName="wedge4" presStyleLbl="node1" presStyleIdx="3" presStyleCnt="5"/>
      <dgm:spPr/>
      <dgm:t>
        <a:bodyPr/>
        <a:lstStyle/>
        <a:p>
          <a:endParaRPr lang="en-US"/>
        </a:p>
      </dgm:t>
    </dgm:pt>
    <dgm:pt modelId="{C2215BF1-FA4E-9F49-9ED1-D805CCF53BDF}" type="pres">
      <dgm:prSet presAssocID="{4AE8B594-509F-8E4F-BCC7-D69DAF75FD99}" presName="dummy4a" presStyleCnt="0"/>
      <dgm:spPr/>
    </dgm:pt>
    <dgm:pt modelId="{CB7D6A8E-34B5-7345-9D44-964302E9BA67}" type="pres">
      <dgm:prSet presAssocID="{4AE8B594-509F-8E4F-BCC7-D69DAF75FD99}" presName="dummy4b" presStyleCnt="0"/>
      <dgm:spPr/>
    </dgm:pt>
    <dgm:pt modelId="{60C23BEF-54D0-AA40-82CE-2908EC834AF4}" type="pres">
      <dgm:prSet presAssocID="{4AE8B594-509F-8E4F-BCC7-D69DAF75FD99}" presName="wedge4Tx" presStyleLbl="node1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52AA63-75AD-A047-A8A6-AAA9F655513F}" type="pres">
      <dgm:prSet presAssocID="{4AE8B594-509F-8E4F-BCC7-D69DAF75FD99}" presName="wedge5" presStyleLbl="node1" presStyleIdx="4" presStyleCnt="5"/>
      <dgm:spPr/>
      <dgm:t>
        <a:bodyPr/>
        <a:lstStyle/>
        <a:p>
          <a:endParaRPr lang="en-US"/>
        </a:p>
      </dgm:t>
    </dgm:pt>
    <dgm:pt modelId="{E97BF489-944C-AC4C-B875-C2D3C394A01E}" type="pres">
      <dgm:prSet presAssocID="{4AE8B594-509F-8E4F-BCC7-D69DAF75FD99}" presName="dummy5a" presStyleCnt="0"/>
      <dgm:spPr/>
    </dgm:pt>
    <dgm:pt modelId="{DFB4E372-D48B-7E44-A492-EF825A50D792}" type="pres">
      <dgm:prSet presAssocID="{4AE8B594-509F-8E4F-BCC7-D69DAF75FD99}" presName="dummy5b" presStyleCnt="0"/>
      <dgm:spPr/>
    </dgm:pt>
    <dgm:pt modelId="{56DB0F7B-D2E0-2B4F-9A4A-9F9F409FB5E1}" type="pres">
      <dgm:prSet presAssocID="{4AE8B594-509F-8E4F-BCC7-D69DAF75FD99}" presName="wedge5Tx" presStyleLbl="node1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DEC630-01EF-1D4F-BA74-D257167948FB}" type="pres">
      <dgm:prSet presAssocID="{0937BD61-7F60-074B-9F95-9F3B4DD4DF6B}" presName="arrowWedge1" presStyleLbl="fgSibTrans2D1" presStyleIdx="0" presStyleCnt="5"/>
      <dgm:spPr/>
    </dgm:pt>
    <dgm:pt modelId="{4B6514CC-3623-B24C-B52C-23A17F552300}" type="pres">
      <dgm:prSet presAssocID="{D21BA785-C365-5742-91A9-A8947002CC19}" presName="arrowWedge2" presStyleLbl="fgSibTrans2D1" presStyleIdx="1" presStyleCnt="5"/>
      <dgm:spPr/>
    </dgm:pt>
    <dgm:pt modelId="{D0A4122C-FB5A-9143-A1F8-53D13D73BAE6}" type="pres">
      <dgm:prSet presAssocID="{FF451500-DAC7-5244-8297-6A955B90207F}" presName="arrowWedge3" presStyleLbl="fgSibTrans2D1" presStyleIdx="2" presStyleCnt="5"/>
      <dgm:spPr/>
    </dgm:pt>
    <dgm:pt modelId="{48B34FA3-118B-934D-8085-82E1CC67B718}" type="pres">
      <dgm:prSet presAssocID="{977AA217-FAF2-9F44-A1B2-9338265DDDCE}" presName="arrowWedge4" presStyleLbl="fgSibTrans2D1" presStyleIdx="3" presStyleCnt="5"/>
      <dgm:spPr/>
    </dgm:pt>
    <dgm:pt modelId="{7E9CFA42-DB15-C44A-95EF-61975D53F5A0}" type="pres">
      <dgm:prSet presAssocID="{898D81B8-753A-454B-B75D-86CCB8756EAC}" presName="arrowWedge5" presStyleLbl="fgSibTrans2D1" presStyleIdx="4" presStyleCnt="5"/>
      <dgm:spPr/>
    </dgm:pt>
  </dgm:ptLst>
  <dgm:cxnLst>
    <dgm:cxn modelId="{B6C410F0-65EC-9148-89EE-75164D4AA25F}" type="presOf" srcId="{9FA61EAD-ED1B-854B-9325-365E03574C6A}" destId="{993B2B53-930B-0F45-88B8-54459B078266}" srcOrd="0" destOrd="0" presId="urn:microsoft.com/office/officeart/2005/8/layout/cycle8"/>
    <dgm:cxn modelId="{B7EC618A-6650-AD42-9FDF-C01057FE0EC7}" type="presOf" srcId="{9EC100F5-6F3C-544F-8513-29FD1F6EDB78}" destId="{6B02C8AF-26C2-2C49-B84E-E04318A51607}" srcOrd="1" destOrd="0" presId="urn:microsoft.com/office/officeart/2005/8/layout/cycle8"/>
    <dgm:cxn modelId="{856370B2-6BD5-814A-83A4-114F5309C5FF}" type="presOf" srcId="{9EC100F5-6F3C-544F-8513-29FD1F6EDB78}" destId="{EDE42D47-2CAF-314F-9B14-5319E8DE9726}" srcOrd="0" destOrd="0" presId="urn:microsoft.com/office/officeart/2005/8/layout/cycle8"/>
    <dgm:cxn modelId="{386A3305-C7C8-3543-9D7F-EE9D5C5D4F9E}" type="presOf" srcId="{67B602AB-46D7-5C42-AAAA-7D43D8A1B77C}" destId="{6B02C8AF-26C2-2C49-B84E-E04318A51607}" srcOrd="1" destOrd="1" presId="urn:microsoft.com/office/officeart/2005/8/layout/cycle8"/>
    <dgm:cxn modelId="{E5B6F811-5194-A54B-9850-DE9D5899A657}" srcId="{4AE8B594-509F-8E4F-BCC7-D69DAF75FD99}" destId="{99950C40-30B1-FA49-A5C2-CE2D2FEB9F91}" srcOrd="3" destOrd="0" parTransId="{03DFBD94-0C26-5640-9FA2-3DC898E8E446}" sibTransId="{977AA217-FAF2-9F44-A1B2-9338265DDDCE}"/>
    <dgm:cxn modelId="{FF5BF222-07CE-5E48-9D28-1835F7941EE9}" srcId="{9EC100F5-6F3C-544F-8513-29FD1F6EDB78}" destId="{67B602AB-46D7-5C42-AAAA-7D43D8A1B77C}" srcOrd="0" destOrd="0" parTransId="{06C36A44-1052-E04B-83C8-5AD4A556CD52}" sibTransId="{C60AB0A9-F9EE-9D4C-8978-569261B38AA5}"/>
    <dgm:cxn modelId="{5537D686-AC8E-4743-A2B5-D39BD0483516}" type="presOf" srcId="{D90C1C90-9182-FA4C-B0A4-7EC97FC5F0E3}" destId="{60C23BEF-54D0-AA40-82CE-2908EC834AF4}" srcOrd="1" destOrd="1" presId="urn:microsoft.com/office/officeart/2005/8/layout/cycle8"/>
    <dgm:cxn modelId="{0318C75B-4637-1440-B8BF-7D03B1A47300}" type="presOf" srcId="{D90C1C90-9182-FA4C-B0A4-7EC97FC5F0E3}" destId="{AB848AD5-DA11-D444-8F12-1B826DCB489F}" srcOrd="0" destOrd="1" presId="urn:microsoft.com/office/officeart/2005/8/layout/cycle8"/>
    <dgm:cxn modelId="{74E821C2-140C-D440-B3F9-0CD6B7C6379E}" type="presOf" srcId="{4AE8B594-509F-8E4F-BCC7-D69DAF75FD99}" destId="{4F890AAF-334C-E84D-8BFE-8B4AFFE8CB80}" srcOrd="0" destOrd="0" presId="urn:microsoft.com/office/officeart/2005/8/layout/cycle8"/>
    <dgm:cxn modelId="{6E16C0E6-A3A1-D24F-A147-7280BD73BFAB}" type="presOf" srcId="{99950C40-30B1-FA49-A5C2-CE2D2FEB9F91}" destId="{AB848AD5-DA11-D444-8F12-1B826DCB489F}" srcOrd="0" destOrd="0" presId="urn:microsoft.com/office/officeart/2005/8/layout/cycle8"/>
    <dgm:cxn modelId="{37A4E610-8802-4141-8237-7276EE772699}" type="presOf" srcId="{6B9ABD5F-3999-2140-81F2-0800C95FAFAA}" destId="{56DB0F7B-D2E0-2B4F-9A4A-9F9F409FB5E1}" srcOrd="1" destOrd="0" presId="urn:microsoft.com/office/officeart/2005/8/layout/cycle8"/>
    <dgm:cxn modelId="{4BC8AEA8-806E-9A4D-A5D8-6F093D45429F}" type="presOf" srcId="{ED81E945-7994-F246-9F67-1BE22D5184CF}" destId="{EDB80443-A8B2-2840-B57A-16E32DBF76E9}" srcOrd="1" destOrd="0" presId="urn:microsoft.com/office/officeart/2005/8/layout/cycle8"/>
    <dgm:cxn modelId="{FCEFAE98-C892-DD4E-BA2A-E9A666CEBD56}" srcId="{99950C40-30B1-FA49-A5C2-CE2D2FEB9F91}" destId="{D90C1C90-9182-FA4C-B0A4-7EC97FC5F0E3}" srcOrd="0" destOrd="0" parTransId="{2646D33B-8317-5E42-9388-381551908E25}" sibTransId="{9F8CECC1-7A4D-AB49-9A57-B44B2FBBB945}"/>
    <dgm:cxn modelId="{BC55706A-152D-A949-92D6-4346EBA1FE4D}" srcId="{4AE8B594-509F-8E4F-BCC7-D69DAF75FD99}" destId="{9FA61EAD-ED1B-854B-9325-365E03574C6A}" srcOrd="2" destOrd="0" parTransId="{D9D884A0-84F8-EB40-868C-06CB6857BE58}" sibTransId="{FF451500-DAC7-5244-8297-6A955B90207F}"/>
    <dgm:cxn modelId="{FE3071FB-1F25-0149-847D-1D40C5E496C5}" type="presOf" srcId="{6B9ABD5F-3999-2140-81F2-0800C95FAFAA}" destId="{7152AA63-75AD-A047-A8A6-AAA9F655513F}" srcOrd="0" destOrd="0" presId="urn:microsoft.com/office/officeart/2005/8/layout/cycle8"/>
    <dgm:cxn modelId="{B07A9CDF-C67A-8948-90D8-05FF3FCABD38}" srcId="{4AE8B594-509F-8E4F-BCC7-D69DAF75FD99}" destId="{ED81E945-7994-F246-9F67-1BE22D5184CF}" srcOrd="0" destOrd="0" parTransId="{6C80B2E2-639C-FB4E-B839-462B1B65C986}" sibTransId="{0937BD61-7F60-074B-9F95-9F3B4DD4DF6B}"/>
    <dgm:cxn modelId="{6CF5D9B6-BB15-724B-91B8-C1DD865D5DC7}" srcId="{9FA61EAD-ED1B-854B-9325-365E03574C6A}" destId="{9742A7B8-05E7-7743-9617-D1F69D155F71}" srcOrd="0" destOrd="0" parTransId="{D3766872-6B70-D44E-8751-382EB2F9306C}" sibTransId="{2691998C-B7A4-4441-8E78-79040F411A11}"/>
    <dgm:cxn modelId="{36707D99-5E00-5748-85B0-E695732B8DE6}" type="presOf" srcId="{99950C40-30B1-FA49-A5C2-CE2D2FEB9F91}" destId="{60C23BEF-54D0-AA40-82CE-2908EC834AF4}" srcOrd="1" destOrd="0" presId="urn:microsoft.com/office/officeart/2005/8/layout/cycle8"/>
    <dgm:cxn modelId="{A23EF064-EA43-9740-BDC9-F8BA3E1AFC74}" type="presOf" srcId="{5812AF22-76B6-0248-B783-F29DB85783FB}" destId="{56DB0F7B-D2E0-2B4F-9A4A-9F9F409FB5E1}" srcOrd="1" destOrd="1" presId="urn:microsoft.com/office/officeart/2005/8/layout/cycle8"/>
    <dgm:cxn modelId="{5541F66F-1C17-9348-95A0-B375E8EE4599}" srcId="{4AE8B594-509F-8E4F-BCC7-D69DAF75FD99}" destId="{9EC100F5-6F3C-544F-8513-29FD1F6EDB78}" srcOrd="1" destOrd="0" parTransId="{456F271F-BF04-F048-9808-25B57830DA1B}" sibTransId="{D21BA785-C365-5742-91A9-A8947002CC19}"/>
    <dgm:cxn modelId="{28BE4FE3-D312-534E-82C8-25073B9DACB8}" type="presOf" srcId="{ED81E945-7994-F246-9F67-1BE22D5184CF}" destId="{25410765-6EB1-3545-AD81-6552904945DD}" srcOrd="0" destOrd="0" presId="urn:microsoft.com/office/officeart/2005/8/layout/cycle8"/>
    <dgm:cxn modelId="{8E737E71-650B-C24E-A5F4-6A9DD2CC75E0}" srcId="{4AE8B594-509F-8E4F-BCC7-D69DAF75FD99}" destId="{6B9ABD5F-3999-2140-81F2-0800C95FAFAA}" srcOrd="4" destOrd="0" parTransId="{E155BFDA-17AD-544E-9D2E-9014F2E60B88}" sibTransId="{898D81B8-753A-454B-B75D-86CCB8756EAC}"/>
    <dgm:cxn modelId="{447EA8DF-CE09-8F4B-8184-B33CEFD3C61E}" type="presOf" srcId="{9FA61EAD-ED1B-854B-9325-365E03574C6A}" destId="{C1105CBC-E80C-3B47-84A2-85165F797250}" srcOrd="1" destOrd="0" presId="urn:microsoft.com/office/officeart/2005/8/layout/cycle8"/>
    <dgm:cxn modelId="{28FE888D-4CDD-AC4D-8023-AFC2DFD0D878}" type="presOf" srcId="{5812AF22-76B6-0248-B783-F29DB85783FB}" destId="{7152AA63-75AD-A047-A8A6-AAA9F655513F}" srcOrd="0" destOrd="1" presId="urn:microsoft.com/office/officeart/2005/8/layout/cycle8"/>
    <dgm:cxn modelId="{D032A3DA-793D-3447-BDB1-F5C8048859B2}" type="presOf" srcId="{9742A7B8-05E7-7743-9617-D1F69D155F71}" destId="{993B2B53-930B-0F45-88B8-54459B078266}" srcOrd="0" destOrd="1" presId="urn:microsoft.com/office/officeart/2005/8/layout/cycle8"/>
    <dgm:cxn modelId="{72D4465F-047A-F444-97DE-3F906B6B46C2}" type="presOf" srcId="{211BCFA1-A866-AC41-A7B6-CC2F4A22E8DD}" destId="{25410765-6EB1-3545-AD81-6552904945DD}" srcOrd="0" destOrd="1" presId="urn:microsoft.com/office/officeart/2005/8/layout/cycle8"/>
    <dgm:cxn modelId="{8B5A4ABD-CD26-A046-9EE3-EC07FA3FDF06}" srcId="{6B9ABD5F-3999-2140-81F2-0800C95FAFAA}" destId="{5812AF22-76B6-0248-B783-F29DB85783FB}" srcOrd="0" destOrd="0" parTransId="{C1C3CF6A-3D5D-6C43-A517-BEC7D45C6A6D}" sibTransId="{5418A29D-D59A-AF44-900A-8E8D1C61FFF2}"/>
    <dgm:cxn modelId="{58F8FF4B-C36F-DC4F-9D3F-CFF8E37101AA}" type="presOf" srcId="{9742A7B8-05E7-7743-9617-D1F69D155F71}" destId="{C1105CBC-E80C-3B47-84A2-85165F797250}" srcOrd="1" destOrd="1" presId="urn:microsoft.com/office/officeart/2005/8/layout/cycle8"/>
    <dgm:cxn modelId="{B870952C-F751-6E42-9418-C025B45FDF73}" type="presOf" srcId="{211BCFA1-A866-AC41-A7B6-CC2F4A22E8DD}" destId="{EDB80443-A8B2-2840-B57A-16E32DBF76E9}" srcOrd="1" destOrd="1" presId="urn:microsoft.com/office/officeart/2005/8/layout/cycle8"/>
    <dgm:cxn modelId="{1B3FF03C-D012-534F-A112-322DF203B644}" srcId="{ED81E945-7994-F246-9F67-1BE22D5184CF}" destId="{211BCFA1-A866-AC41-A7B6-CC2F4A22E8DD}" srcOrd="0" destOrd="0" parTransId="{91A483C9-04C8-1D46-9F26-02966B202645}" sibTransId="{4FB6819D-FE56-CD4C-81A0-C5188AD1F033}"/>
    <dgm:cxn modelId="{44E6C7E0-6B31-404B-85B1-CC2396F5F475}" type="presOf" srcId="{67B602AB-46D7-5C42-AAAA-7D43D8A1B77C}" destId="{EDE42D47-2CAF-314F-9B14-5319E8DE9726}" srcOrd="0" destOrd="1" presId="urn:microsoft.com/office/officeart/2005/8/layout/cycle8"/>
    <dgm:cxn modelId="{AB236CEE-3976-0E40-8210-14F159BEE4B2}" type="presParOf" srcId="{4F890AAF-334C-E84D-8BFE-8B4AFFE8CB80}" destId="{25410765-6EB1-3545-AD81-6552904945DD}" srcOrd="0" destOrd="0" presId="urn:microsoft.com/office/officeart/2005/8/layout/cycle8"/>
    <dgm:cxn modelId="{1EFAC639-C4D8-5940-AC54-DDCA4FCB9F96}" type="presParOf" srcId="{4F890AAF-334C-E84D-8BFE-8B4AFFE8CB80}" destId="{C2590E6F-17A6-1A44-8702-6AA2A0426F01}" srcOrd="1" destOrd="0" presId="urn:microsoft.com/office/officeart/2005/8/layout/cycle8"/>
    <dgm:cxn modelId="{EE968527-8C13-7844-86FB-667F02019E1F}" type="presParOf" srcId="{4F890AAF-334C-E84D-8BFE-8B4AFFE8CB80}" destId="{5E9A1D2B-BF6A-8E4E-A373-94FD335F91B9}" srcOrd="2" destOrd="0" presId="urn:microsoft.com/office/officeart/2005/8/layout/cycle8"/>
    <dgm:cxn modelId="{EC30FCAE-1CBA-3043-8912-4C22C3A057F0}" type="presParOf" srcId="{4F890AAF-334C-E84D-8BFE-8B4AFFE8CB80}" destId="{EDB80443-A8B2-2840-B57A-16E32DBF76E9}" srcOrd="3" destOrd="0" presId="urn:microsoft.com/office/officeart/2005/8/layout/cycle8"/>
    <dgm:cxn modelId="{06C1D000-FB64-2B4C-AA4C-B2E28E7CDCC0}" type="presParOf" srcId="{4F890AAF-334C-E84D-8BFE-8B4AFFE8CB80}" destId="{EDE42D47-2CAF-314F-9B14-5319E8DE9726}" srcOrd="4" destOrd="0" presId="urn:microsoft.com/office/officeart/2005/8/layout/cycle8"/>
    <dgm:cxn modelId="{3DADA926-D8CF-1B44-B4DC-526CA43E414A}" type="presParOf" srcId="{4F890AAF-334C-E84D-8BFE-8B4AFFE8CB80}" destId="{A5916851-63E2-CD45-AB18-F10D06F26DCD}" srcOrd="5" destOrd="0" presId="urn:microsoft.com/office/officeart/2005/8/layout/cycle8"/>
    <dgm:cxn modelId="{CAE79385-F927-F046-AABD-7D65F3E68B7A}" type="presParOf" srcId="{4F890AAF-334C-E84D-8BFE-8B4AFFE8CB80}" destId="{7D0D4792-CEB8-EC4E-AF26-CF8180288556}" srcOrd="6" destOrd="0" presId="urn:microsoft.com/office/officeart/2005/8/layout/cycle8"/>
    <dgm:cxn modelId="{FF03A5B7-9A01-C54D-BCB6-4E5BE71E8F43}" type="presParOf" srcId="{4F890AAF-334C-E84D-8BFE-8B4AFFE8CB80}" destId="{6B02C8AF-26C2-2C49-B84E-E04318A51607}" srcOrd="7" destOrd="0" presId="urn:microsoft.com/office/officeart/2005/8/layout/cycle8"/>
    <dgm:cxn modelId="{E62B18C4-19B2-D140-B8C3-64FE3424C323}" type="presParOf" srcId="{4F890AAF-334C-E84D-8BFE-8B4AFFE8CB80}" destId="{993B2B53-930B-0F45-88B8-54459B078266}" srcOrd="8" destOrd="0" presId="urn:microsoft.com/office/officeart/2005/8/layout/cycle8"/>
    <dgm:cxn modelId="{12311182-9C5D-5B42-9F98-CECA131733CD}" type="presParOf" srcId="{4F890AAF-334C-E84D-8BFE-8B4AFFE8CB80}" destId="{88413C0F-BBBB-B141-A5C2-84054CAE8D11}" srcOrd="9" destOrd="0" presId="urn:microsoft.com/office/officeart/2005/8/layout/cycle8"/>
    <dgm:cxn modelId="{ED7A8C94-708A-EB49-8ACA-D540E8814FA6}" type="presParOf" srcId="{4F890AAF-334C-E84D-8BFE-8B4AFFE8CB80}" destId="{C27CBB60-4B64-5E4F-B5A9-78A2984F12D8}" srcOrd="10" destOrd="0" presId="urn:microsoft.com/office/officeart/2005/8/layout/cycle8"/>
    <dgm:cxn modelId="{C7F25F21-37A1-0E4D-8344-D955D94A775A}" type="presParOf" srcId="{4F890AAF-334C-E84D-8BFE-8B4AFFE8CB80}" destId="{C1105CBC-E80C-3B47-84A2-85165F797250}" srcOrd="11" destOrd="0" presId="urn:microsoft.com/office/officeart/2005/8/layout/cycle8"/>
    <dgm:cxn modelId="{A7871B02-8233-A94F-8B93-DAFCFED58868}" type="presParOf" srcId="{4F890AAF-334C-E84D-8BFE-8B4AFFE8CB80}" destId="{AB848AD5-DA11-D444-8F12-1B826DCB489F}" srcOrd="12" destOrd="0" presId="urn:microsoft.com/office/officeart/2005/8/layout/cycle8"/>
    <dgm:cxn modelId="{408E31D0-2D25-174C-AD1B-46F3B91BE20C}" type="presParOf" srcId="{4F890AAF-334C-E84D-8BFE-8B4AFFE8CB80}" destId="{C2215BF1-FA4E-9F49-9ED1-D805CCF53BDF}" srcOrd="13" destOrd="0" presId="urn:microsoft.com/office/officeart/2005/8/layout/cycle8"/>
    <dgm:cxn modelId="{AE07975A-5F08-294C-BEBD-9F27FE00C36D}" type="presParOf" srcId="{4F890AAF-334C-E84D-8BFE-8B4AFFE8CB80}" destId="{CB7D6A8E-34B5-7345-9D44-964302E9BA67}" srcOrd="14" destOrd="0" presId="urn:microsoft.com/office/officeart/2005/8/layout/cycle8"/>
    <dgm:cxn modelId="{C386B3A0-18CF-314E-B97D-EB0D6F212221}" type="presParOf" srcId="{4F890AAF-334C-E84D-8BFE-8B4AFFE8CB80}" destId="{60C23BEF-54D0-AA40-82CE-2908EC834AF4}" srcOrd="15" destOrd="0" presId="urn:microsoft.com/office/officeart/2005/8/layout/cycle8"/>
    <dgm:cxn modelId="{DA94A51D-0813-A04B-A687-EF377A97766C}" type="presParOf" srcId="{4F890AAF-334C-E84D-8BFE-8B4AFFE8CB80}" destId="{7152AA63-75AD-A047-A8A6-AAA9F655513F}" srcOrd="16" destOrd="0" presId="urn:microsoft.com/office/officeart/2005/8/layout/cycle8"/>
    <dgm:cxn modelId="{E4B353E6-D4FC-B648-B2CC-67A689294BBC}" type="presParOf" srcId="{4F890AAF-334C-E84D-8BFE-8B4AFFE8CB80}" destId="{E97BF489-944C-AC4C-B875-C2D3C394A01E}" srcOrd="17" destOrd="0" presId="urn:microsoft.com/office/officeart/2005/8/layout/cycle8"/>
    <dgm:cxn modelId="{98BC9F7A-930B-5C4B-A8DF-65FE0D0F3052}" type="presParOf" srcId="{4F890AAF-334C-E84D-8BFE-8B4AFFE8CB80}" destId="{DFB4E372-D48B-7E44-A492-EF825A50D792}" srcOrd="18" destOrd="0" presId="urn:microsoft.com/office/officeart/2005/8/layout/cycle8"/>
    <dgm:cxn modelId="{DDA1F680-9CAB-A948-BE8A-AF4E01171C91}" type="presParOf" srcId="{4F890AAF-334C-E84D-8BFE-8B4AFFE8CB80}" destId="{56DB0F7B-D2E0-2B4F-9A4A-9F9F409FB5E1}" srcOrd="19" destOrd="0" presId="urn:microsoft.com/office/officeart/2005/8/layout/cycle8"/>
    <dgm:cxn modelId="{13B2FEFD-1981-A54E-9BBD-5CDA9DBF02F8}" type="presParOf" srcId="{4F890AAF-334C-E84D-8BFE-8B4AFFE8CB80}" destId="{4FDEC630-01EF-1D4F-BA74-D257167948FB}" srcOrd="20" destOrd="0" presId="urn:microsoft.com/office/officeart/2005/8/layout/cycle8"/>
    <dgm:cxn modelId="{534A587D-F0E4-1C4C-B560-7F7C60D325A2}" type="presParOf" srcId="{4F890AAF-334C-E84D-8BFE-8B4AFFE8CB80}" destId="{4B6514CC-3623-B24C-B52C-23A17F552300}" srcOrd="21" destOrd="0" presId="urn:microsoft.com/office/officeart/2005/8/layout/cycle8"/>
    <dgm:cxn modelId="{531E2129-F3C9-3D42-92FB-A5EF97A192E8}" type="presParOf" srcId="{4F890AAF-334C-E84D-8BFE-8B4AFFE8CB80}" destId="{D0A4122C-FB5A-9143-A1F8-53D13D73BAE6}" srcOrd="22" destOrd="0" presId="urn:microsoft.com/office/officeart/2005/8/layout/cycle8"/>
    <dgm:cxn modelId="{4AEBE7FC-ECD3-9A40-9967-6A8CCD474B60}" type="presParOf" srcId="{4F890AAF-334C-E84D-8BFE-8B4AFFE8CB80}" destId="{48B34FA3-118B-934D-8085-82E1CC67B718}" srcOrd="23" destOrd="0" presId="urn:microsoft.com/office/officeart/2005/8/layout/cycle8"/>
    <dgm:cxn modelId="{AA4EDF73-A475-814A-BC12-B453046F64AC}" type="presParOf" srcId="{4F890AAF-334C-E84D-8BFE-8B4AFFE8CB80}" destId="{7E9CFA42-DB15-C44A-95EF-61975D53F5A0}" srcOrd="2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AE8B594-509F-8E4F-BCC7-D69DAF75FD99}" type="doc">
      <dgm:prSet loTypeId="urn:microsoft.com/office/officeart/2005/8/layout/cycle8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D81E945-7994-F246-9F67-1BE22D5184CF}">
      <dgm:prSet phldrT="[Text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True-Blue Greens</a:t>
          </a:r>
          <a:endParaRPr lang="en-US" dirty="0"/>
        </a:p>
      </dgm:t>
    </dgm:pt>
    <dgm:pt modelId="{6C80B2E2-639C-FB4E-B839-462B1B65C986}" type="parTrans" cxnId="{B07A9CDF-C67A-8948-90D8-05FF3FCABD38}">
      <dgm:prSet/>
      <dgm:spPr/>
      <dgm:t>
        <a:bodyPr/>
        <a:lstStyle/>
        <a:p>
          <a:endParaRPr lang="en-US"/>
        </a:p>
      </dgm:t>
    </dgm:pt>
    <dgm:pt modelId="{0937BD61-7F60-074B-9F95-9F3B4DD4DF6B}" type="sibTrans" cxnId="{B07A9CDF-C67A-8948-90D8-05FF3FCABD38}">
      <dgm:prSet/>
      <dgm:spPr/>
      <dgm:t>
        <a:bodyPr/>
        <a:lstStyle/>
        <a:p>
          <a:endParaRPr lang="en-US"/>
        </a:p>
      </dgm:t>
    </dgm:pt>
    <dgm:pt modelId="{211BCFA1-A866-AC41-A7B6-CC2F4A22E8DD}">
      <dgm:prSet phldrT="[Text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11%</a:t>
          </a:r>
          <a:endParaRPr lang="en-US" dirty="0"/>
        </a:p>
      </dgm:t>
    </dgm:pt>
    <dgm:pt modelId="{91A483C9-04C8-1D46-9F26-02966B202645}" type="parTrans" cxnId="{1B3FF03C-D012-534F-A112-322DF203B644}">
      <dgm:prSet/>
      <dgm:spPr/>
      <dgm:t>
        <a:bodyPr/>
        <a:lstStyle/>
        <a:p>
          <a:endParaRPr lang="en-US"/>
        </a:p>
      </dgm:t>
    </dgm:pt>
    <dgm:pt modelId="{4FB6819D-FE56-CD4C-81A0-C5188AD1F033}" type="sibTrans" cxnId="{1B3FF03C-D012-534F-A112-322DF203B644}">
      <dgm:prSet/>
      <dgm:spPr/>
      <dgm:t>
        <a:bodyPr/>
        <a:lstStyle/>
        <a:p>
          <a:endParaRPr lang="en-US"/>
        </a:p>
      </dgm:t>
    </dgm:pt>
    <dgm:pt modelId="{9EC100F5-6F3C-544F-8513-29FD1F6EDB78}">
      <dgm:prSet phldrT="[Text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Greenback-Greens</a:t>
          </a:r>
          <a:endParaRPr lang="en-US" dirty="0"/>
        </a:p>
      </dgm:t>
    </dgm:pt>
    <dgm:pt modelId="{456F271F-BF04-F048-9808-25B57830DA1B}" type="parTrans" cxnId="{5541F66F-1C17-9348-95A0-B375E8EE4599}">
      <dgm:prSet/>
      <dgm:spPr/>
      <dgm:t>
        <a:bodyPr/>
        <a:lstStyle/>
        <a:p>
          <a:endParaRPr lang="en-US"/>
        </a:p>
      </dgm:t>
    </dgm:pt>
    <dgm:pt modelId="{D21BA785-C365-5742-91A9-A8947002CC19}" type="sibTrans" cxnId="{5541F66F-1C17-9348-95A0-B375E8EE4599}">
      <dgm:prSet/>
      <dgm:spPr/>
    </dgm:pt>
    <dgm:pt modelId="{67B602AB-46D7-5C42-AAAA-7D43D8A1B77C}">
      <dgm:prSet phldrT="[Text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11%</a:t>
          </a:r>
          <a:endParaRPr lang="en-US" dirty="0"/>
        </a:p>
      </dgm:t>
    </dgm:pt>
    <dgm:pt modelId="{06C36A44-1052-E04B-83C8-5AD4A556CD52}" type="parTrans" cxnId="{FF5BF222-07CE-5E48-9D28-1835F7941EE9}">
      <dgm:prSet/>
      <dgm:spPr/>
      <dgm:t>
        <a:bodyPr/>
        <a:lstStyle/>
        <a:p>
          <a:endParaRPr lang="en-US"/>
        </a:p>
      </dgm:t>
    </dgm:pt>
    <dgm:pt modelId="{C60AB0A9-F9EE-9D4C-8978-569261B38AA5}" type="sibTrans" cxnId="{FF5BF222-07CE-5E48-9D28-1835F7941EE9}">
      <dgm:prSet/>
      <dgm:spPr/>
      <dgm:t>
        <a:bodyPr/>
        <a:lstStyle/>
        <a:p>
          <a:endParaRPr lang="en-US"/>
        </a:p>
      </dgm:t>
    </dgm:pt>
    <dgm:pt modelId="{9FA61EAD-ED1B-854B-9325-365E03574C6A}">
      <dgm:prSet phldrT="[Text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Sprouts</a:t>
          </a:r>
          <a:endParaRPr lang="en-US" dirty="0"/>
        </a:p>
      </dgm:t>
    </dgm:pt>
    <dgm:pt modelId="{D9D884A0-84F8-EB40-868C-06CB6857BE58}" type="parTrans" cxnId="{BC55706A-152D-A949-92D6-4346EBA1FE4D}">
      <dgm:prSet/>
      <dgm:spPr/>
      <dgm:t>
        <a:bodyPr/>
        <a:lstStyle/>
        <a:p>
          <a:endParaRPr lang="en-US"/>
        </a:p>
      </dgm:t>
    </dgm:pt>
    <dgm:pt modelId="{FF451500-DAC7-5244-8297-6A955B90207F}" type="sibTrans" cxnId="{BC55706A-152D-A949-92D6-4346EBA1FE4D}">
      <dgm:prSet/>
      <dgm:spPr/>
    </dgm:pt>
    <dgm:pt modelId="{9742A7B8-05E7-7743-9617-D1F69D155F71}">
      <dgm:prSet phldrT="[Text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26%</a:t>
          </a:r>
          <a:endParaRPr lang="en-US" dirty="0"/>
        </a:p>
      </dgm:t>
    </dgm:pt>
    <dgm:pt modelId="{D3766872-6B70-D44E-8751-382EB2F9306C}" type="parTrans" cxnId="{6CF5D9B6-BB15-724B-91B8-C1DD865D5DC7}">
      <dgm:prSet/>
      <dgm:spPr/>
      <dgm:t>
        <a:bodyPr/>
        <a:lstStyle/>
        <a:p>
          <a:endParaRPr lang="en-US"/>
        </a:p>
      </dgm:t>
    </dgm:pt>
    <dgm:pt modelId="{2691998C-B7A4-4441-8E78-79040F411A11}" type="sibTrans" cxnId="{6CF5D9B6-BB15-724B-91B8-C1DD865D5DC7}">
      <dgm:prSet/>
      <dgm:spPr/>
      <dgm:t>
        <a:bodyPr/>
        <a:lstStyle/>
        <a:p>
          <a:endParaRPr lang="en-US"/>
        </a:p>
      </dgm:t>
    </dgm:pt>
    <dgm:pt modelId="{99950C40-30B1-FA49-A5C2-CE2D2FEB9F91}">
      <dgm:prSet phldrT="[Text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Grousers</a:t>
          </a:r>
          <a:endParaRPr lang="en-US" dirty="0"/>
        </a:p>
      </dgm:t>
    </dgm:pt>
    <dgm:pt modelId="{03DFBD94-0C26-5640-9FA2-3DC898E8E446}" type="parTrans" cxnId="{E5B6F811-5194-A54B-9850-DE9D5899A657}">
      <dgm:prSet/>
      <dgm:spPr/>
      <dgm:t>
        <a:bodyPr/>
        <a:lstStyle/>
        <a:p>
          <a:endParaRPr lang="en-US"/>
        </a:p>
      </dgm:t>
    </dgm:pt>
    <dgm:pt modelId="{977AA217-FAF2-9F44-A1B2-9338265DDDCE}" type="sibTrans" cxnId="{E5B6F811-5194-A54B-9850-DE9D5899A657}">
      <dgm:prSet/>
      <dgm:spPr/>
      <dgm:t>
        <a:bodyPr/>
        <a:lstStyle/>
        <a:p>
          <a:endParaRPr lang="en-US"/>
        </a:p>
      </dgm:t>
    </dgm:pt>
    <dgm:pt modelId="{6B9ABD5F-3999-2140-81F2-0800C95FAFAA}">
      <dgm:prSet phldrT="[Text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Basic Browns</a:t>
          </a:r>
          <a:endParaRPr lang="en-US" dirty="0"/>
        </a:p>
      </dgm:t>
    </dgm:pt>
    <dgm:pt modelId="{E155BFDA-17AD-544E-9D2E-9014F2E60B88}" type="parTrans" cxnId="{8E737E71-650B-C24E-A5F4-6A9DD2CC75E0}">
      <dgm:prSet/>
      <dgm:spPr/>
      <dgm:t>
        <a:bodyPr/>
        <a:lstStyle/>
        <a:p>
          <a:endParaRPr lang="en-US"/>
        </a:p>
      </dgm:t>
    </dgm:pt>
    <dgm:pt modelId="{898D81B8-753A-454B-B75D-86CCB8756EAC}" type="sibTrans" cxnId="{8E737E71-650B-C24E-A5F4-6A9DD2CC75E0}">
      <dgm:prSet/>
      <dgm:spPr/>
      <dgm:t>
        <a:bodyPr/>
        <a:lstStyle/>
        <a:p>
          <a:endParaRPr lang="en-US"/>
        </a:p>
      </dgm:t>
    </dgm:pt>
    <dgm:pt modelId="{D90C1C90-9182-FA4C-B0A4-7EC97FC5F0E3}">
      <dgm:prSet phldrT="[Text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24%</a:t>
          </a:r>
          <a:endParaRPr lang="en-US" dirty="0"/>
        </a:p>
      </dgm:t>
    </dgm:pt>
    <dgm:pt modelId="{2646D33B-8317-5E42-9388-381551908E25}" type="parTrans" cxnId="{FCEFAE98-C892-DD4E-BA2A-E9A666CEBD56}">
      <dgm:prSet/>
      <dgm:spPr/>
      <dgm:t>
        <a:bodyPr/>
        <a:lstStyle/>
        <a:p>
          <a:endParaRPr lang="en-US"/>
        </a:p>
      </dgm:t>
    </dgm:pt>
    <dgm:pt modelId="{9F8CECC1-7A4D-AB49-9A57-B44B2FBBB945}" type="sibTrans" cxnId="{FCEFAE98-C892-DD4E-BA2A-E9A666CEBD56}">
      <dgm:prSet/>
      <dgm:spPr/>
      <dgm:t>
        <a:bodyPr/>
        <a:lstStyle/>
        <a:p>
          <a:endParaRPr lang="en-US"/>
        </a:p>
      </dgm:t>
    </dgm:pt>
    <dgm:pt modelId="{5812AF22-76B6-0248-B783-F29DB85783FB}">
      <dgm:prSet phldrT="[Text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28%</a:t>
          </a:r>
          <a:endParaRPr lang="en-US" dirty="0"/>
        </a:p>
      </dgm:t>
    </dgm:pt>
    <dgm:pt modelId="{C1C3CF6A-3D5D-6C43-A517-BEC7D45C6A6D}" type="parTrans" cxnId="{8B5A4ABD-CD26-A046-9EE3-EC07FA3FDF06}">
      <dgm:prSet/>
      <dgm:spPr/>
      <dgm:t>
        <a:bodyPr/>
        <a:lstStyle/>
        <a:p>
          <a:endParaRPr lang="en-US"/>
        </a:p>
      </dgm:t>
    </dgm:pt>
    <dgm:pt modelId="{5418A29D-D59A-AF44-900A-8E8D1C61FFF2}" type="sibTrans" cxnId="{8B5A4ABD-CD26-A046-9EE3-EC07FA3FDF06}">
      <dgm:prSet/>
      <dgm:spPr/>
      <dgm:t>
        <a:bodyPr/>
        <a:lstStyle/>
        <a:p>
          <a:endParaRPr lang="en-US"/>
        </a:p>
      </dgm:t>
    </dgm:pt>
    <dgm:pt modelId="{4F890AAF-334C-E84D-8BFE-8B4AFFE8CB80}" type="pres">
      <dgm:prSet presAssocID="{4AE8B594-509F-8E4F-BCC7-D69DAF75FD99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5410765-6EB1-3545-AD81-6552904945DD}" type="pres">
      <dgm:prSet presAssocID="{4AE8B594-509F-8E4F-BCC7-D69DAF75FD99}" presName="wedge1" presStyleLbl="node1" presStyleIdx="0" presStyleCnt="5"/>
      <dgm:spPr/>
      <dgm:t>
        <a:bodyPr/>
        <a:lstStyle/>
        <a:p>
          <a:endParaRPr lang="en-US"/>
        </a:p>
      </dgm:t>
    </dgm:pt>
    <dgm:pt modelId="{C2590E6F-17A6-1A44-8702-6AA2A0426F01}" type="pres">
      <dgm:prSet presAssocID="{4AE8B594-509F-8E4F-BCC7-D69DAF75FD99}" presName="dummy1a" presStyleCnt="0"/>
      <dgm:spPr/>
    </dgm:pt>
    <dgm:pt modelId="{5E9A1D2B-BF6A-8E4E-A373-94FD335F91B9}" type="pres">
      <dgm:prSet presAssocID="{4AE8B594-509F-8E4F-BCC7-D69DAF75FD99}" presName="dummy1b" presStyleCnt="0"/>
      <dgm:spPr/>
    </dgm:pt>
    <dgm:pt modelId="{EDB80443-A8B2-2840-B57A-16E32DBF76E9}" type="pres">
      <dgm:prSet presAssocID="{4AE8B594-509F-8E4F-BCC7-D69DAF75FD99}" presName="wedge1Tx" presStyleLbl="node1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E42D47-2CAF-314F-9B14-5319E8DE9726}" type="pres">
      <dgm:prSet presAssocID="{4AE8B594-509F-8E4F-BCC7-D69DAF75FD99}" presName="wedge2" presStyleLbl="node1" presStyleIdx="1" presStyleCnt="5"/>
      <dgm:spPr/>
      <dgm:t>
        <a:bodyPr/>
        <a:lstStyle/>
        <a:p>
          <a:endParaRPr lang="en-US"/>
        </a:p>
      </dgm:t>
    </dgm:pt>
    <dgm:pt modelId="{A5916851-63E2-CD45-AB18-F10D06F26DCD}" type="pres">
      <dgm:prSet presAssocID="{4AE8B594-509F-8E4F-BCC7-D69DAF75FD99}" presName="dummy2a" presStyleCnt="0"/>
      <dgm:spPr/>
    </dgm:pt>
    <dgm:pt modelId="{7D0D4792-CEB8-EC4E-AF26-CF8180288556}" type="pres">
      <dgm:prSet presAssocID="{4AE8B594-509F-8E4F-BCC7-D69DAF75FD99}" presName="dummy2b" presStyleCnt="0"/>
      <dgm:spPr/>
    </dgm:pt>
    <dgm:pt modelId="{6B02C8AF-26C2-2C49-B84E-E04318A51607}" type="pres">
      <dgm:prSet presAssocID="{4AE8B594-509F-8E4F-BCC7-D69DAF75FD99}" presName="wedge2Tx" presStyleLbl="node1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3B2B53-930B-0F45-88B8-54459B078266}" type="pres">
      <dgm:prSet presAssocID="{4AE8B594-509F-8E4F-BCC7-D69DAF75FD99}" presName="wedge3" presStyleLbl="node1" presStyleIdx="2" presStyleCnt="5"/>
      <dgm:spPr/>
      <dgm:t>
        <a:bodyPr/>
        <a:lstStyle/>
        <a:p>
          <a:endParaRPr lang="en-US"/>
        </a:p>
      </dgm:t>
    </dgm:pt>
    <dgm:pt modelId="{88413C0F-BBBB-B141-A5C2-84054CAE8D11}" type="pres">
      <dgm:prSet presAssocID="{4AE8B594-509F-8E4F-BCC7-D69DAF75FD99}" presName="dummy3a" presStyleCnt="0"/>
      <dgm:spPr/>
    </dgm:pt>
    <dgm:pt modelId="{C27CBB60-4B64-5E4F-B5A9-78A2984F12D8}" type="pres">
      <dgm:prSet presAssocID="{4AE8B594-509F-8E4F-BCC7-D69DAF75FD99}" presName="dummy3b" presStyleCnt="0"/>
      <dgm:spPr/>
    </dgm:pt>
    <dgm:pt modelId="{C1105CBC-E80C-3B47-84A2-85165F797250}" type="pres">
      <dgm:prSet presAssocID="{4AE8B594-509F-8E4F-BCC7-D69DAF75FD99}" presName="wedge3Tx" presStyleLbl="node1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848AD5-DA11-D444-8F12-1B826DCB489F}" type="pres">
      <dgm:prSet presAssocID="{4AE8B594-509F-8E4F-BCC7-D69DAF75FD99}" presName="wedge4" presStyleLbl="node1" presStyleIdx="3" presStyleCnt="5"/>
      <dgm:spPr/>
      <dgm:t>
        <a:bodyPr/>
        <a:lstStyle/>
        <a:p>
          <a:endParaRPr lang="en-US"/>
        </a:p>
      </dgm:t>
    </dgm:pt>
    <dgm:pt modelId="{C2215BF1-FA4E-9F49-9ED1-D805CCF53BDF}" type="pres">
      <dgm:prSet presAssocID="{4AE8B594-509F-8E4F-BCC7-D69DAF75FD99}" presName="dummy4a" presStyleCnt="0"/>
      <dgm:spPr/>
    </dgm:pt>
    <dgm:pt modelId="{CB7D6A8E-34B5-7345-9D44-964302E9BA67}" type="pres">
      <dgm:prSet presAssocID="{4AE8B594-509F-8E4F-BCC7-D69DAF75FD99}" presName="dummy4b" presStyleCnt="0"/>
      <dgm:spPr/>
    </dgm:pt>
    <dgm:pt modelId="{60C23BEF-54D0-AA40-82CE-2908EC834AF4}" type="pres">
      <dgm:prSet presAssocID="{4AE8B594-509F-8E4F-BCC7-D69DAF75FD99}" presName="wedge4Tx" presStyleLbl="node1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52AA63-75AD-A047-A8A6-AAA9F655513F}" type="pres">
      <dgm:prSet presAssocID="{4AE8B594-509F-8E4F-BCC7-D69DAF75FD99}" presName="wedge5" presStyleLbl="node1" presStyleIdx="4" presStyleCnt="5"/>
      <dgm:spPr/>
      <dgm:t>
        <a:bodyPr/>
        <a:lstStyle/>
        <a:p>
          <a:endParaRPr lang="en-US"/>
        </a:p>
      </dgm:t>
    </dgm:pt>
    <dgm:pt modelId="{E97BF489-944C-AC4C-B875-C2D3C394A01E}" type="pres">
      <dgm:prSet presAssocID="{4AE8B594-509F-8E4F-BCC7-D69DAF75FD99}" presName="dummy5a" presStyleCnt="0"/>
      <dgm:spPr/>
    </dgm:pt>
    <dgm:pt modelId="{DFB4E372-D48B-7E44-A492-EF825A50D792}" type="pres">
      <dgm:prSet presAssocID="{4AE8B594-509F-8E4F-BCC7-D69DAF75FD99}" presName="dummy5b" presStyleCnt="0"/>
      <dgm:spPr/>
    </dgm:pt>
    <dgm:pt modelId="{56DB0F7B-D2E0-2B4F-9A4A-9F9F409FB5E1}" type="pres">
      <dgm:prSet presAssocID="{4AE8B594-509F-8E4F-BCC7-D69DAF75FD99}" presName="wedge5Tx" presStyleLbl="node1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DEC630-01EF-1D4F-BA74-D257167948FB}" type="pres">
      <dgm:prSet presAssocID="{0937BD61-7F60-074B-9F95-9F3B4DD4DF6B}" presName="arrowWedge1" presStyleLbl="fgSibTrans2D1" presStyleIdx="0" presStyleCnt="5"/>
      <dgm:spPr/>
    </dgm:pt>
    <dgm:pt modelId="{4B6514CC-3623-B24C-B52C-23A17F552300}" type="pres">
      <dgm:prSet presAssocID="{D21BA785-C365-5742-91A9-A8947002CC19}" presName="arrowWedge2" presStyleLbl="fgSibTrans2D1" presStyleIdx="1" presStyleCnt="5"/>
      <dgm:spPr/>
    </dgm:pt>
    <dgm:pt modelId="{D0A4122C-FB5A-9143-A1F8-53D13D73BAE6}" type="pres">
      <dgm:prSet presAssocID="{FF451500-DAC7-5244-8297-6A955B90207F}" presName="arrowWedge3" presStyleLbl="fgSibTrans2D1" presStyleIdx="2" presStyleCnt="5"/>
      <dgm:spPr/>
    </dgm:pt>
    <dgm:pt modelId="{48B34FA3-118B-934D-8085-82E1CC67B718}" type="pres">
      <dgm:prSet presAssocID="{977AA217-FAF2-9F44-A1B2-9338265DDDCE}" presName="arrowWedge4" presStyleLbl="fgSibTrans2D1" presStyleIdx="3" presStyleCnt="5"/>
      <dgm:spPr/>
    </dgm:pt>
    <dgm:pt modelId="{7E9CFA42-DB15-C44A-95EF-61975D53F5A0}" type="pres">
      <dgm:prSet presAssocID="{898D81B8-753A-454B-B75D-86CCB8756EAC}" presName="arrowWedge5" presStyleLbl="fgSibTrans2D1" presStyleIdx="4" presStyleCnt="5"/>
      <dgm:spPr/>
    </dgm:pt>
  </dgm:ptLst>
  <dgm:cxnLst>
    <dgm:cxn modelId="{7F446368-CA9C-C14E-A712-773FD90AD72E}" type="presOf" srcId="{ED81E945-7994-F246-9F67-1BE22D5184CF}" destId="{EDB80443-A8B2-2840-B57A-16E32DBF76E9}" srcOrd="1" destOrd="0" presId="urn:microsoft.com/office/officeart/2005/8/layout/cycle8"/>
    <dgm:cxn modelId="{88A9B05C-F933-7C4A-B423-BD459D51E73D}" type="presOf" srcId="{6B9ABD5F-3999-2140-81F2-0800C95FAFAA}" destId="{7152AA63-75AD-A047-A8A6-AAA9F655513F}" srcOrd="0" destOrd="0" presId="urn:microsoft.com/office/officeart/2005/8/layout/cycle8"/>
    <dgm:cxn modelId="{E5B6F811-5194-A54B-9850-DE9D5899A657}" srcId="{4AE8B594-509F-8E4F-BCC7-D69DAF75FD99}" destId="{99950C40-30B1-FA49-A5C2-CE2D2FEB9F91}" srcOrd="3" destOrd="0" parTransId="{03DFBD94-0C26-5640-9FA2-3DC898E8E446}" sibTransId="{977AA217-FAF2-9F44-A1B2-9338265DDDCE}"/>
    <dgm:cxn modelId="{FF5BF222-07CE-5E48-9D28-1835F7941EE9}" srcId="{9EC100F5-6F3C-544F-8513-29FD1F6EDB78}" destId="{67B602AB-46D7-5C42-AAAA-7D43D8A1B77C}" srcOrd="0" destOrd="0" parTransId="{06C36A44-1052-E04B-83C8-5AD4A556CD52}" sibTransId="{C60AB0A9-F9EE-9D4C-8978-569261B38AA5}"/>
    <dgm:cxn modelId="{D36898AE-A2E6-DA49-A27C-BECD4A1E2C7C}" type="presOf" srcId="{ED81E945-7994-F246-9F67-1BE22D5184CF}" destId="{25410765-6EB1-3545-AD81-6552904945DD}" srcOrd="0" destOrd="0" presId="urn:microsoft.com/office/officeart/2005/8/layout/cycle8"/>
    <dgm:cxn modelId="{FDBE9253-AFDC-FE4F-8FAC-A0F22BB59DAC}" type="presOf" srcId="{D90C1C90-9182-FA4C-B0A4-7EC97FC5F0E3}" destId="{60C23BEF-54D0-AA40-82CE-2908EC834AF4}" srcOrd="1" destOrd="1" presId="urn:microsoft.com/office/officeart/2005/8/layout/cycle8"/>
    <dgm:cxn modelId="{732922DD-2666-204C-AB9C-9BD9BA998D98}" type="presOf" srcId="{67B602AB-46D7-5C42-AAAA-7D43D8A1B77C}" destId="{EDE42D47-2CAF-314F-9B14-5319E8DE9726}" srcOrd="0" destOrd="1" presId="urn:microsoft.com/office/officeart/2005/8/layout/cycle8"/>
    <dgm:cxn modelId="{1453B58A-1989-C941-B9BF-8CC19958DF99}" type="presOf" srcId="{211BCFA1-A866-AC41-A7B6-CC2F4A22E8DD}" destId="{25410765-6EB1-3545-AD81-6552904945DD}" srcOrd="0" destOrd="1" presId="urn:microsoft.com/office/officeart/2005/8/layout/cycle8"/>
    <dgm:cxn modelId="{E3462C65-6E49-4C40-BEA9-275D2861D925}" type="presOf" srcId="{4AE8B594-509F-8E4F-BCC7-D69DAF75FD99}" destId="{4F890AAF-334C-E84D-8BFE-8B4AFFE8CB80}" srcOrd="0" destOrd="0" presId="urn:microsoft.com/office/officeart/2005/8/layout/cycle8"/>
    <dgm:cxn modelId="{FCEFAE98-C892-DD4E-BA2A-E9A666CEBD56}" srcId="{99950C40-30B1-FA49-A5C2-CE2D2FEB9F91}" destId="{D90C1C90-9182-FA4C-B0A4-7EC97FC5F0E3}" srcOrd="0" destOrd="0" parTransId="{2646D33B-8317-5E42-9388-381551908E25}" sibTransId="{9F8CECC1-7A4D-AB49-9A57-B44B2FBBB945}"/>
    <dgm:cxn modelId="{776E6214-1D6E-1E4F-AB08-02E7070D6070}" type="presOf" srcId="{9742A7B8-05E7-7743-9617-D1F69D155F71}" destId="{C1105CBC-E80C-3B47-84A2-85165F797250}" srcOrd="1" destOrd="1" presId="urn:microsoft.com/office/officeart/2005/8/layout/cycle8"/>
    <dgm:cxn modelId="{BC55706A-152D-A949-92D6-4346EBA1FE4D}" srcId="{4AE8B594-509F-8E4F-BCC7-D69DAF75FD99}" destId="{9FA61EAD-ED1B-854B-9325-365E03574C6A}" srcOrd="2" destOrd="0" parTransId="{D9D884A0-84F8-EB40-868C-06CB6857BE58}" sibTransId="{FF451500-DAC7-5244-8297-6A955B90207F}"/>
    <dgm:cxn modelId="{B07A9CDF-C67A-8948-90D8-05FF3FCABD38}" srcId="{4AE8B594-509F-8E4F-BCC7-D69DAF75FD99}" destId="{ED81E945-7994-F246-9F67-1BE22D5184CF}" srcOrd="0" destOrd="0" parTransId="{6C80B2E2-639C-FB4E-B839-462B1B65C986}" sibTransId="{0937BD61-7F60-074B-9F95-9F3B4DD4DF6B}"/>
    <dgm:cxn modelId="{09D90C37-CB2B-8648-BD13-72AB72D684E9}" type="presOf" srcId="{9742A7B8-05E7-7743-9617-D1F69D155F71}" destId="{993B2B53-930B-0F45-88B8-54459B078266}" srcOrd="0" destOrd="1" presId="urn:microsoft.com/office/officeart/2005/8/layout/cycle8"/>
    <dgm:cxn modelId="{6CF5D9B6-BB15-724B-91B8-C1DD865D5DC7}" srcId="{9FA61EAD-ED1B-854B-9325-365E03574C6A}" destId="{9742A7B8-05E7-7743-9617-D1F69D155F71}" srcOrd="0" destOrd="0" parTransId="{D3766872-6B70-D44E-8751-382EB2F9306C}" sibTransId="{2691998C-B7A4-4441-8E78-79040F411A11}"/>
    <dgm:cxn modelId="{8FFD92BB-9F8C-9E4F-9562-2110B4D52A8D}" type="presOf" srcId="{5812AF22-76B6-0248-B783-F29DB85783FB}" destId="{7152AA63-75AD-A047-A8A6-AAA9F655513F}" srcOrd="0" destOrd="1" presId="urn:microsoft.com/office/officeart/2005/8/layout/cycle8"/>
    <dgm:cxn modelId="{63582C19-4FE9-8144-9DA5-2DE60D720E8C}" type="presOf" srcId="{9EC100F5-6F3C-544F-8513-29FD1F6EDB78}" destId="{EDE42D47-2CAF-314F-9B14-5319E8DE9726}" srcOrd="0" destOrd="0" presId="urn:microsoft.com/office/officeart/2005/8/layout/cycle8"/>
    <dgm:cxn modelId="{04C63B5B-45A7-064C-9CCF-BF4B732B2840}" type="presOf" srcId="{67B602AB-46D7-5C42-AAAA-7D43D8A1B77C}" destId="{6B02C8AF-26C2-2C49-B84E-E04318A51607}" srcOrd="1" destOrd="1" presId="urn:microsoft.com/office/officeart/2005/8/layout/cycle8"/>
    <dgm:cxn modelId="{78DDD297-7176-524E-8F9E-78A5AEC3F230}" type="presOf" srcId="{9FA61EAD-ED1B-854B-9325-365E03574C6A}" destId="{C1105CBC-E80C-3B47-84A2-85165F797250}" srcOrd="1" destOrd="0" presId="urn:microsoft.com/office/officeart/2005/8/layout/cycle8"/>
    <dgm:cxn modelId="{02135C6D-D98F-554F-970D-748E13EA6B36}" type="presOf" srcId="{6B9ABD5F-3999-2140-81F2-0800C95FAFAA}" destId="{56DB0F7B-D2E0-2B4F-9A4A-9F9F409FB5E1}" srcOrd="1" destOrd="0" presId="urn:microsoft.com/office/officeart/2005/8/layout/cycle8"/>
    <dgm:cxn modelId="{B2454F6E-2BC7-754C-B27B-395D318D17CD}" type="presOf" srcId="{99950C40-30B1-FA49-A5C2-CE2D2FEB9F91}" destId="{AB848AD5-DA11-D444-8F12-1B826DCB489F}" srcOrd="0" destOrd="0" presId="urn:microsoft.com/office/officeart/2005/8/layout/cycle8"/>
    <dgm:cxn modelId="{5541F66F-1C17-9348-95A0-B375E8EE4599}" srcId="{4AE8B594-509F-8E4F-BCC7-D69DAF75FD99}" destId="{9EC100F5-6F3C-544F-8513-29FD1F6EDB78}" srcOrd="1" destOrd="0" parTransId="{456F271F-BF04-F048-9808-25B57830DA1B}" sibTransId="{D21BA785-C365-5742-91A9-A8947002CC19}"/>
    <dgm:cxn modelId="{8E737E71-650B-C24E-A5F4-6A9DD2CC75E0}" srcId="{4AE8B594-509F-8E4F-BCC7-D69DAF75FD99}" destId="{6B9ABD5F-3999-2140-81F2-0800C95FAFAA}" srcOrd="4" destOrd="0" parTransId="{E155BFDA-17AD-544E-9D2E-9014F2E60B88}" sibTransId="{898D81B8-753A-454B-B75D-86CCB8756EAC}"/>
    <dgm:cxn modelId="{F6E59A85-F509-CC42-904B-D328E62D0BF2}" type="presOf" srcId="{9FA61EAD-ED1B-854B-9325-365E03574C6A}" destId="{993B2B53-930B-0F45-88B8-54459B078266}" srcOrd="0" destOrd="0" presId="urn:microsoft.com/office/officeart/2005/8/layout/cycle8"/>
    <dgm:cxn modelId="{8B5A4ABD-CD26-A046-9EE3-EC07FA3FDF06}" srcId="{6B9ABD5F-3999-2140-81F2-0800C95FAFAA}" destId="{5812AF22-76B6-0248-B783-F29DB85783FB}" srcOrd="0" destOrd="0" parTransId="{C1C3CF6A-3D5D-6C43-A517-BEC7D45C6A6D}" sibTransId="{5418A29D-D59A-AF44-900A-8E8D1C61FFF2}"/>
    <dgm:cxn modelId="{C87BD24F-C496-3644-B738-FCA697934EB8}" type="presOf" srcId="{5812AF22-76B6-0248-B783-F29DB85783FB}" destId="{56DB0F7B-D2E0-2B4F-9A4A-9F9F409FB5E1}" srcOrd="1" destOrd="1" presId="urn:microsoft.com/office/officeart/2005/8/layout/cycle8"/>
    <dgm:cxn modelId="{4A8EFD9D-36C9-B045-96AE-7CDB9395A8BB}" type="presOf" srcId="{211BCFA1-A866-AC41-A7B6-CC2F4A22E8DD}" destId="{EDB80443-A8B2-2840-B57A-16E32DBF76E9}" srcOrd="1" destOrd="1" presId="urn:microsoft.com/office/officeart/2005/8/layout/cycle8"/>
    <dgm:cxn modelId="{7F3DC983-A03E-FE43-A789-D2BA5CD8B5DD}" type="presOf" srcId="{9EC100F5-6F3C-544F-8513-29FD1F6EDB78}" destId="{6B02C8AF-26C2-2C49-B84E-E04318A51607}" srcOrd="1" destOrd="0" presId="urn:microsoft.com/office/officeart/2005/8/layout/cycle8"/>
    <dgm:cxn modelId="{27689BC5-7533-C642-A248-B09F063A4226}" type="presOf" srcId="{99950C40-30B1-FA49-A5C2-CE2D2FEB9F91}" destId="{60C23BEF-54D0-AA40-82CE-2908EC834AF4}" srcOrd="1" destOrd="0" presId="urn:microsoft.com/office/officeart/2005/8/layout/cycle8"/>
    <dgm:cxn modelId="{1B3FF03C-D012-534F-A112-322DF203B644}" srcId="{ED81E945-7994-F246-9F67-1BE22D5184CF}" destId="{211BCFA1-A866-AC41-A7B6-CC2F4A22E8DD}" srcOrd="0" destOrd="0" parTransId="{91A483C9-04C8-1D46-9F26-02966B202645}" sibTransId="{4FB6819D-FE56-CD4C-81A0-C5188AD1F033}"/>
    <dgm:cxn modelId="{6D72B82D-2171-5843-8B4E-4A56665535CE}" type="presOf" srcId="{D90C1C90-9182-FA4C-B0A4-7EC97FC5F0E3}" destId="{AB848AD5-DA11-D444-8F12-1B826DCB489F}" srcOrd="0" destOrd="1" presId="urn:microsoft.com/office/officeart/2005/8/layout/cycle8"/>
    <dgm:cxn modelId="{791A1ECE-FEDC-4046-9350-043816344F68}" type="presParOf" srcId="{4F890AAF-334C-E84D-8BFE-8B4AFFE8CB80}" destId="{25410765-6EB1-3545-AD81-6552904945DD}" srcOrd="0" destOrd="0" presId="urn:microsoft.com/office/officeart/2005/8/layout/cycle8"/>
    <dgm:cxn modelId="{BEA41175-8DB0-5147-90AE-EA1E967D94D8}" type="presParOf" srcId="{4F890AAF-334C-E84D-8BFE-8B4AFFE8CB80}" destId="{C2590E6F-17A6-1A44-8702-6AA2A0426F01}" srcOrd="1" destOrd="0" presId="urn:microsoft.com/office/officeart/2005/8/layout/cycle8"/>
    <dgm:cxn modelId="{48E48415-659C-F244-B76E-DAD7CCEBC8D8}" type="presParOf" srcId="{4F890AAF-334C-E84D-8BFE-8B4AFFE8CB80}" destId="{5E9A1D2B-BF6A-8E4E-A373-94FD335F91B9}" srcOrd="2" destOrd="0" presId="urn:microsoft.com/office/officeart/2005/8/layout/cycle8"/>
    <dgm:cxn modelId="{99616E6F-3681-DE4B-987C-ACB1F303A0DE}" type="presParOf" srcId="{4F890AAF-334C-E84D-8BFE-8B4AFFE8CB80}" destId="{EDB80443-A8B2-2840-B57A-16E32DBF76E9}" srcOrd="3" destOrd="0" presId="urn:microsoft.com/office/officeart/2005/8/layout/cycle8"/>
    <dgm:cxn modelId="{15379CBF-734A-E148-90B1-15A0597A8725}" type="presParOf" srcId="{4F890AAF-334C-E84D-8BFE-8B4AFFE8CB80}" destId="{EDE42D47-2CAF-314F-9B14-5319E8DE9726}" srcOrd="4" destOrd="0" presId="urn:microsoft.com/office/officeart/2005/8/layout/cycle8"/>
    <dgm:cxn modelId="{312C2B3B-4197-4C4F-8DC7-F877EA795FE0}" type="presParOf" srcId="{4F890AAF-334C-E84D-8BFE-8B4AFFE8CB80}" destId="{A5916851-63E2-CD45-AB18-F10D06F26DCD}" srcOrd="5" destOrd="0" presId="urn:microsoft.com/office/officeart/2005/8/layout/cycle8"/>
    <dgm:cxn modelId="{96E96DF4-FDD7-DE46-B9F4-63608042C762}" type="presParOf" srcId="{4F890AAF-334C-E84D-8BFE-8B4AFFE8CB80}" destId="{7D0D4792-CEB8-EC4E-AF26-CF8180288556}" srcOrd="6" destOrd="0" presId="urn:microsoft.com/office/officeart/2005/8/layout/cycle8"/>
    <dgm:cxn modelId="{A3260B4D-1EED-044A-9EEB-94D60FEBD542}" type="presParOf" srcId="{4F890AAF-334C-E84D-8BFE-8B4AFFE8CB80}" destId="{6B02C8AF-26C2-2C49-B84E-E04318A51607}" srcOrd="7" destOrd="0" presId="urn:microsoft.com/office/officeart/2005/8/layout/cycle8"/>
    <dgm:cxn modelId="{7B5F7C8A-C949-BD4B-BE18-EB92D720251B}" type="presParOf" srcId="{4F890AAF-334C-E84D-8BFE-8B4AFFE8CB80}" destId="{993B2B53-930B-0F45-88B8-54459B078266}" srcOrd="8" destOrd="0" presId="urn:microsoft.com/office/officeart/2005/8/layout/cycle8"/>
    <dgm:cxn modelId="{1862DE7E-F67C-5E47-B992-A642B1B9EFF2}" type="presParOf" srcId="{4F890AAF-334C-E84D-8BFE-8B4AFFE8CB80}" destId="{88413C0F-BBBB-B141-A5C2-84054CAE8D11}" srcOrd="9" destOrd="0" presId="urn:microsoft.com/office/officeart/2005/8/layout/cycle8"/>
    <dgm:cxn modelId="{B7FCF65C-7DF2-364C-A0CB-42EA45484E97}" type="presParOf" srcId="{4F890AAF-334C-E84D-8BFE-8B4AFFE8CB80}" destId="{C27CBB60-4B64-5E4F-B5A9-78A2984F12D8}" srcOrd="10" destOrd="0" presId="urn:microsoft.com/office/officeart/2005/8/layout/cycle8"/>
    <dgm:cxn modelId="{783C2587-9564-0C48-893E-C889A18A81C6}" type="presParOf" srcId="{4F890AAF-334C-E84D-8BFE-8B4AFFE8CB80}" destId="{C1105CBC-E80C-3B47-84A2-85165F797250}" srcOrd="11" destOrd="0" presId="urn:microsoft.com/office/officeart/2005/8/layout/cycle8"/>
    <dgm:cxn modelId="{3CE0CB0D-42F2-0C48-8C6E-00BD5B528B85}" type="presParOf" srcId="{4F890AAF-334C-E84D-8BFE-8B4AFFE8CB80}" destId="{AB848AD5-DA11-D444-8F12-1B826DCB489F}" srcOrd="12" destOrd="0" presId="urn:microsoft.com/office/officeart/2005/8/layout/cycle8"/>
    <dgm:cxn modelId="{CF218955-FA05-A443-99F9-118D0A5C75D4}" type="presParOf" srcId="{4F890AAF-334C-E84D-8BFE-8B4AFFE8CB80}" destId="{C2215BF1-FA4E-9F49-9ED1-D805CCF53BDF}" srcOrd="13" destOrd="0" presId="urn:microsoft.com/office/officeart/2005/8/layout/cycle8"/>
    <dgm:cxn modelId="{8E3B11B2-3097-8A44-9EDC-E061DF1D8CD8}" type="presParOf" srcId="{4F890AAF-334C-E84D-8BFE-8B4AFFE8CB80}" destId="{CB7D6A8E-34B5-7345-9D44-964302E9BA67}" srcOrd="14" destOrd="0" presId="urn:microsoft.com/office/officeart/2005/8/layout/cycle8"/>
    <dgm:cxn modelId="{EAF23266-97ED-484C-BF56-B0A13D6D6EF0}" type="presParOf" srcId="{4F890AAF-334C-E84D-8BFE-8B4AFFE8CB80}" destId="{60C23BEF-54D0-AA40-82CE-2908EC834AF4}" srcOrd="15" destOrd="0" presId="urn:microsoft.com/office/officeart/2005/8/layout/cycle8"/>
    <dgm:cxn modelId="{555702A2-679A-CF4F-BDE9-347DA3292177}" type="presParOf" srcId="{4F890AAF-334C-E84D-8BFE-8B4AFFE8CB80}" destId="{7152AA63-75AD-A047-A8A6-AAA9F655513F}" srcOrd="16" destOrd="0" presId="urn:microsoft.com/office/officeart/2005/8/layout/cycle8"/>
    <dgm:cxn modelId="{7A462F84-56A1-6B41-8575-CD60028517EA}" type="presParOf" srcId="{4F890AAF-334C-E84D-8BFE-8B4AFFE8CB80}" destId="{E97BF489-944C-AC4C-B875-C2D3C394A01E}" srcOrd="17" destOrd="0" presId="urn:microsoft.com/office/officeart/2005/8/layout/cycle8"/>
    <dgm:cxn modelId="{376E85E9-132A-AA46-A995-7FD86D5225B8}" type="presParOf" srcId="{4F890AAF-334C-E84D-8BFE-8B4AFFE8CB80}" destId="{DFB4E372-D48B-7E44-A492-EF825A50D792}" srcOrd="18" destOrd="0" presId="urn:microsoft.com/office/officeart/2005/8/layout/cycle8"/>
    <dgm:cxn modelId="{8E51FD4E-3F90-614E-8D90-19FB108C303C}" type="presParOf" srcId="{4F890AAF-334C-E84D-8BFE-8B4AFFE8CB80}" destId="{56DB0F7B-D2E0-2B4F-9A4A-9F9F409FB5E1}" srcOrd="19" destOrd="0" presId="urn:microsoft.com/office/officeart/2005/8/layout/cycle8"/>
    <dgm:cxn modelId="{2C8F6CD7-01EC-FE43-92C7-1D502B011ED3}" type="presParOf" srcId="{4F890AAF-334C-E84D-8BFE-8B4AFFE8CB80}" destId="{4FDEC630-01EF-1D4F-BA74-D257167948FB}" srcOrd="20" destOrd="0" presId="urn:microsoft.com/office/officeart/2005/8/layout/cycle8"/>
    <dgm:cxn modelId="{9BA8561E-580B-564F-A31F-0C32DA347B63}" type="presParOf" srcId="{4F890AAF-334C-E84D-8BFE-8B4AFFE8CB80}" destId="{4B6514CC-3623-B24C-B52C-23A17F552300}" srcOrd="21" destOrd="0" presId="urn:microsoft.com/office/officeart/2005/8/layout/cycle8"/>
    <dgm:cxn modelId="{394F0D39-59FF-BE47-B50D-35F0DAB3289C}" type="presParOf" srcId="{4F890AAF-334C-E84D-8BFE-8B4AFFE8CB80}" destId="{D0A4122C-FB5A-9143-A1F8-53D13D73BAE6}" srcOrd="22" destOrd="0" presId="urn:microsoft.com/office/officeart/2005/8/layout/cycle8"/>
    <dgm:cxn modelId="{AF34C747-E446-774B-BE84-E789E36E5CAF}" type="presParOf" srcId="{4F890AAF-334C-E84D-8BFE-8B4AFFE8CB80}" destId="{48B34FA3-118B-934D-8085-82E1CC67B718}" srcOrd="23" destOrd="0" presId="urn:microsoft.com/office/officeart/2005/8/layout/cycle8"/>
    <dgm:cxn modelId="{2DF5EF1E-088A-A84A-9CA2-79DE3B5D653E}" type="presParOf" srcId="{4F890AAF-334C-E84D-8BFE-8B4AFFE8CB80}" destId="{7E9CFA42-DB15-C44A-95EF-61975D53F5A0}" srcOrd="2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5196AFD-3858-1445-97EB-E61B43D674D5}" type="doc">
      <dgm:prSet loTypeId="urn:microsoft.com/office/officeart/2009/3/layout/StepUpProcess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D348917-0CF8-5C49-A200-BD7F3A807BA3}">
      <dgm:prSet phldrT="[Text]"/>
      <dgm:spPr/>
      <dgm:t>
        <a:bodyPr/>
        <a:lstStyle/>
        <a:p>
          <a:r>
            <a:rPr lang="en-US" dirty="0" smtClean="0"/>
            <a:t>Awareness:</a:t>
          </a:r>
        </a:p>
        <a:p>
          <a:r>
            <a:rPr lang="en-US" dirty="0" smtClean="0"/>
            <a:t>Exposing Idea</a:t>
          </a:r>
        </a:p>
        <a:p>
          <a:r>
            <a:rPr lang="en-US" dirty="0" smtClean="0"/>
            <a:t>Media </a:t>
          </a:r>
          <a:r>
            <a:rPr lang="en-US" dirty="0" err="1" smtClean="0"/>
            <a:t>massa</a:t>
          </a:r>
          <a:r>
            <a:rPr lang="en-US" dirty="0" smtClean="0"/>
            <a:t> </a:t>
          </a:r>
          <a:r>
            <a:rPr lang="en-US" dirty="0" err="1" smtClean="0"/>
            <a:t>berperan</a:t>
          </a:r>
          <a:r>
            <a:rPr lang="en-US" dirty="0" smtClean="0"/>
            <a:t> </a:t>
          </a:r>
          <a:r>
            <a:rPr lang="en-US" dirty="0" err="1" smtClean="0"/>
            <a:t>penting</a:t>
          </a:r>
          <a:endParaRPr lang="en-US" dirty="0" smtClean="0"/>
        </a:p>
        <a:p>
          <a:endParaRPr lang="en-US" dirty="0"/>
        </a:p>
      </dgm:t>
    </dgm:pt>
    <dgm:pt modelId="{8D453A7E-E9A2-5645-AC83-74F8D0B037BC}" type="parTrans" cxnId="{B10FF42A-A59B-3944-8D2A-7E12DEC25F22}">
      <dgm:prSet/>
      <dgm:spPr/>
      <dgm:t>
        <a:bodyPr/>
        <a:lstStyle/>
        <a:p>
          <a:endParaRPr lang="en-US"/>
        </a:p>
      </dgm:t>
    </dgm:pt>
    <dgm:pt modelId="{72DE9528-4A8B-6F4E-B4FC-8746ECFF4C8E}" type="sibTrans" cxnId="{B10FF42A-A59B-3944-8D2A-7E12DEC25F22}">
      <dgm:prSet/>
      <dgm:spPr/>
      <dgm:t>
        <a:bodyPr/>
        <a:lstStyle/>
        <a:p>
          <a:endParaRPr lang="en-US"/>
        </a:p>
      </dgm:t>
    </dgm:pt>
    <dgm:pt modelId="{584E3E7F-0964-7A4E-B679-E5FDFCA0D8FC}">
      <dgm:prSet phldrT="[Text]"/>
      <dgm:spPr/>
      <dgm:t>
        <a:bodyPr/>
        <a:lstStyle/>
        <a:p>
          <a:r>
            <a:rPr lang="en-US" dirty="0" smtClean="0"/>
            <a:t>Interest:</a:t>
          </a:r>
        </a:p>
        <a:p>
          <a:r>
            <a:rPr lang="en-US" dirty="0" smtClean="0"/>
            <a:t>How the idea affects audience</a:t>
          </a:r>
        </a:p>
        <a:p>
          <a:r>
            <a:rPr lang="en-US" dirty="0" smtClean="0"/>
            <a:t>Media </a:t>
          </a:r>
          <a:r>
            <a:rPr lang="en-US" dirty="0" err="1" smtClean="0"/>
            <a:t>massa</a:t>
          </a:r>
          <a:r>
            <a:rPr lang="en-US" dirty="0" smtClean="0"/>
            <a:t> </a:t>
          </a:r>
          <a:r>
            <a:rPr lang="en-US" dirty="0" err="1" smtClean="0"/>
            <a:t>masih</a:t>
          </a:r>
          <a:r>
            <a:rPr lang="en-US" dirty="0" smtClean="0"/>
            <a:t> </a:t>
          </a:r>
          <a:r>
            <a:rPr lang="en-US" dirty="0" err="1" smtClean="0"/>
            <a:t>sangat</a:t>
          </a:r>
          <a:r>
            <a:rPr lang="en-US" dirty="0" smtClean="0"/>
            <a:t> </a:t>
          </a:r>
          <a:r>
            <a:rPr lang="en-US" dirty="0" err="1" smtClean="0"/>
            <a:t>berperan</a:t>
          </a:r>
          <a:endParaRPr lang="en-US" dirty="0"/>
        </a:p>
      </dgm:t>
    </dgm:pt>
    <dgm:pt modelId="{33F7ADE8-4BCB-7B49-8309-920984951FB0}" type="parTrans" cxnId="{6404FD9D-0F75-6E46-945C-E5D03C594F5B}">
      <dgm:prSet/>
      <dgm:spPr/>
      <dgm:t>
        <a:bodyPr/>
        <a:lstStyle/>
        <a:p>
          <a:endParaRPr lang="en-US"/>
        </a:p>
      </dgm:t>
    </dgm:pt>
    <dgm:pt modelId="{4A8C3514-169C-0642-A8D0-5916DC8D36B6}" type="sibTrans" cxnId="{6404FD9D-0F75-6E46-945C-E5D03C594F5B}">
      <dgm:prSet/>
      <dgm:spPr/>
      <dgm:t>
        <a:bodyPr/>
        <a:lstStyle/>
        <a:p>
          <a:endParaRPr lang="en-US"/>
        </a:p>
      </dgm:t>
    </dgm:pt>
    <dgm:pt modelId="{4861D97C-7230-AA4C-A42B-CDADA223CCE5}">
      <dgm:prSet phldrT="[Text]"/>
      <dgm:spPr/>
      <dgm:t>
        <a:bodyPr/>
        <a:lstStyle/>
        <a:p>
          <a:r>
            <a:rPr lang="en-US" dirty="0" smtClean="0"/>
            <a:t>Evaluation: </a:t>
          </a:r>
        </a:p>
        <a:p>
          <a:r>
            <a:rPr lang="en-US" dirty="0" smtClean="0"/>
            <a:t>To change from knowledge transmission to persuasion</a:t>
          </a:r>
        </a:p>
        <a:p>
          <a:r>
            <a:rPr lang="en-US" dirty="0" err="1" smtClean="0"/>
            <a:t>Perlu</a:t>
          </a:r>
          <a:r>
            <a:rPr lang="en-US" dirty="0" smtClean="0"/>
            <a:t> influencer/opinion leader</a:t>
          </a:r>
          <a:endParaRPr lang="en-US" dirty="0"/>
        </a:p>
      </dgm:t>
    </dgm:pt>
    <dgm:pt modelId="{FA33E0FB-A2BE-9D47-AC37-92736552B7C1}" type="parTrans" cxnId="{16210E31-B6CE-7B46-9539-3D5E0545FE2E}">
      <dgm:prSet/>
      <dgm:spPr/>
      <dgm:t>
        <a:bodyPr/>
        <a:lstStyle/>
        <a:p>
          <a:endParaRPr lang="en-US"/>
        </a:p>
      </dgm:t>
    </dgm:pt>
    <dgm:pt modelId="{D6F3E795-4C53-5F49-A46D-CCBD231C2A5E}" type="sibTrans" cxnId="{16210E31-B6CE-7B46-9539-3D5E0545FE2E}">
      <dgm:prSet/>
      <dgm:spPr/>
      <dgm:t>
        <a:bodyPr/>
        <a:lstStyle/>
        <a:p>
          <a:endParaRPr lang="en-US"/>
        </a:p>
      </dgm:t>
    </dgm:pt>
    <dgm:pt modelId="{DF9C2361-0FDE-494D-960A-021DD8720BDA}">
      <dgm:prSet phldrT="[Text]"/>
      <dgm:spPr/>
      <dgm:t>
        <a:bodyPr/>
        <a:lstStyle/>
        <a:p>
          <a:r>
            <a:rPr lang="en-US" dirty="0" smtClean="0"/>
            <a:t>Trial:</a:t>
          </a:r>
        </a:p>
        <a:p>
          <a:r>
            <a:rPr lang="en-US" dirty="0" smtClean="0"/>
            <a:t>Starting to try the idea. </a:t>
          </a:r>
        </a:p>
        <a:p>
          <a:r>
            <a:rPr lang="en-US" dirty="0" err="1" smtClean="0"/>
            <a:t>Perlu</a:t>
          </a:r>
          <a:r>
            <a:rPr lang="en-US" dirty="0" smtClean="0"/>
            <a:t> </a:t>
          </a:r>
          <a:r>
            <a:rPr lang="en-US" dirty="0" err="1" smtClean="0"/>
            <a:t>dukungan</a:t>
          </a:r>
          <a:r>
            <a:rPr lang="en-US" dirty="0" smtClean="0"/>
            <a:t> </a:t>
          </a:r>
          <a:r>
            <a:rPr lang="en-US" dirty="0" err="1" smtClean="0"/>
            <a:t>dari</a:t>
          </a:r>
          <a:r>
            <a:rPr lang="en-US" dirty="0" smtClean="0"/>
            <a:t> </a:t>
          </a:r>
          <a:r>
            <a:rPr lang="en-US" dirty="0" err="1" smtClean="0"/>
            <a:t>sekitar</a:t>
          </a:r>
          <a:endParaRPr lang="en-US" dirty="0"/>
        </a:p>
      </dgm:t>
    </dgm:pt>
    <dgm:pt modelId="{542F2052-4FE1-4D42-A966-F31B5FA3F4C1}" type="parTrans" cxnId="{70CCFAF4-D1BC-0A47-B44D-789A52D0D7D5}">
      <dgm:prSet/>
      <dgm:spPr/>
      <dgm:t>
        <a:bodyPr/>
        <a:lstStyle/>
        <a:p>
          <a:endParaRPr lang="en-US"/>
        </a:p>
      </dgm:t>
    </dgm:pt>
    <dgm:pt modelId="{C51B3439-FA25-9B4F-8E75-E1046DA65ED8}" type="sibTrans" cxnId="{70CCFAF4-D1BC-0A47-B44D-789A52D0D7D5}">
      <dgm:prSet/>
      <dgm:spPr/>
      <dgm:t>
        <a:bodyPr/>
        <a:lstStyle/>
        <a:p>
          <a:endParaRPr lang="en-US"/>
        </a:p>
      </dgm:t>
    </dgm:pt>
    <dgm:pt modelId="{2A8AB14B-6DA0-FA43-A518-C758A1D7D404}">
      <dgm:prSet phldrT="[Text]"/>
      <dgm:spPr/>
      <dgm:t>
        <a:bodyPr/>
        <a:lstStyle/>
        <a:p>
          <a:r>
            <a:rPr lang="en-US" dirty="0" smtClean="0"/>
            <a:t>Adoption:</a:t>
          </a:r>
        </a:p>
        <a:p>
          <a:r>
            <a:rPr lang="en-US" dirty="0" smtClean="0"/>
            <a:t>Idea adopted</a:t>
          </a:r>
        </a:p>
        <a:p>
          <a:endParaRPr lang="en-US" dirty="0" smtClean="0"/>
        </a:p>
        <a:p>
          <a:r>
            <a:rPr lang="en-US" dirty="0" err="1" smtClean="0"/>
            <a:t>Masih</a:t>
          </a:r>
          <a:r>
            <a:rPr lang="en-US" dirty="0" smtClean="0"/>
            <a:t> </a:t>
          </a:r>
          <a:r>
            <a:rPr lang="en-US" dirty="0" err="1" smtClean="0"/>
            <a:t>bisa</a:t>
          </a:r>
          <a:r>
            <a:rPr lang="en-US" dirty="0" smtClean="0"/>
            <a:t> </a:t>
          </a:r>
          <a:r>
            <a:rPr lang="en-US" dirty="0" err="1" smtClean="0"/>
            <a:t>berubah</a:t>
          </a:r>
          <a:r>
            <a:rPr lang="en-US" dirty="0" smtClean="0"/>
            <a:t> </a:t>
          </a:r>
          <a:r>
            <a:rPr lang="en-US" dirty="0" err="1" smtClean="0"/>
            <a:t>karena</a:t>
          </a:r>
          <a:r>
            <a:rPr lang="en-US" dirty="0" smtClean="0"/>
            <a:t> </a:t>
          </a:r>
          <a:r>
            <a:rPr lang="en-US" dirty="0" err="1" smtClean="0"/>
            <a:t>itu</a:t>
          </a:r>
          <a:r>
            <a:rPr lang="en-US" dirty="0" smtClean="0"/>
            <a:t> </a:t>
          </a:r>
          <a:r>
            <a:rPr lang="en-US" dirty="0" err="1" smtClean="0"/>
            <a:t>pesn</a:t>
          </a:r>
          <a:r>
            <a:rPr lang="en-US" dirty="0" smtClean="0"/>
            <a:t> </a:t>
          </a:r>
          <a:r>
            <a:rPr lang="en-US" dirty="0" err="1" smtClean="0"/>
            <a:t>secara</a:t>
          </a:r>
          <a:r>
            <a:rPr lang="en-US" dirty="0" smtClean="0"/>
            <a:t> </a:t>
          </a:r>
          <a:r>
            <a:rPr lang="en-US" dirty="0" err="1" smtClean="0"/>
            <a:t>periodik</a:t>
          </a:r>
          <a:r>
            <a:rPr lang="en-US" dirty="0" smtClean="0"/>
            <a:t> </a:t>
          </a:r>
          <a:r>
            <a:rPr lang="en-US" dirty="0" err="1" smtClean="0"/>
            <a:t>tetap</a:t>
          </a:r>
          <a:r>
            <a:rPr lang="en-US" dirty="0" smtClean="0"/>
            <a:t> </a:t>
          </a:r>
          <a:r>
            <a:rPr lang="en-US" dirty="0" err="1" smtClean="0"/>
            <a:t>oerlu</a:t>
          </a:r>
          <a:r>
            <a:rPr lang="en-US" dirty="0" smtClean="0"/>
            <a:t> </a:t>
          </a:r>
          <a:r>
            <a:rPr lang="en-US" dirty="0" err="1" smtClean="0"/>
            <a:t>disampaikan</a:t>
          </a:r>
          <a:r>
            <a:rPr lang="en-US" dirty="0" smtClean="0"/>
            <a:t> </a:t>
          </a:r>
          <a:endParaRPr lang="en-US" dirty="0"/>
        </a:p>
      </dgm:t>
    </dgm:pt>
    <dgm:pt modelId="{1BDF2F6C-2E66-E141-B0CA-0DB9A38EE6D2}" type="parTrans" cxnId="{12EC0879-59BE-F542-B0E6-2F0D597DDA61}">
      <dgm:prSet/>
      <dgm:spPr/>
      <dgm:t>
        <a:bodyPr/>
        <a:lstStyle/>
        <a:p>
          <a:endParaRPr lang="en-US"/>
        </a:p>
      </dgm:t>
    </dgm:pt>
    <dgm:pt modelId="{58BBE19A-4553-ED4E-9499-BBAD69BB2DDB}" type="sibTrans" cxnId="{12EC0879-59BE-F542-B0E6-2F0D597DDA61}">
      <dgm:prSet/>
      <dgm:spPr/>
      <dgm:t>
        <a:bodyPr/>
        <a:lstStyle/>
        <a:p>
          <a:endParaRPr lang="en-US"/>
        </a:p>
      </dgm:t>
    </dgm:pt>
    <dgm:pt modelId="{2CE27EE8-0A2F-344B-A77F-1ADC6DB04344}" type="pres">
      <dgm:prSet presAssocID="{75196AFD-3858-1445-97EB-E61B43D674D5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EB45A4C2-2401-044D-9B58-884F4BB7DD01}" type="pres">
      <dgm:prSet presAssocID="{CD348917-0CF8-5C49-A200-BD7F3A807BA3}" presName="composite" presStyleCnt="0"/>
      <dgm:spPr/>
    </dgm:pt>
    <dgm:pt modelId="{789CAEBF-B758-674A-9A57-B3EC9BD77DC9}" type="pres">
      <dgm:prSet presAssocID="{CD348917-0CF8-5C49-A200-BD7F3A807BA3}" presName="LShape" presStyleLbl="alignNode1" presStyleIdx="0" presStyleCnt="9"/>
      <dgm:spPr/>
    </dgm:pt>
    <dgm:pt modelId="{E61BCC96-593D-8846-888E-D167A3AF5293}" type="pres">
      <dgm:prSet presAssocID="{CD348917-0CF8-5C49-A200-BD7F3A807BA3}" presName="ParentText" presStyleLbl="revTx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0D3354-1206-6843-9CED-F3A4E428B5C9}" type="pres">
      <dgm:prSet presAssocID="{CD348917-0CF8-5C49-A200-BD7F3A807BA3}" presName="Triangle" presStyleLbl="alignNode1" presStyleIdx="1" presStyleCnt="9"/>
      <dgm:spPr/>
    </dgm:pt>
    <dgm:pt modelId="{C6525E3D-0B7A-AD42-98D1-9DAEEB8CD64D}" type="pres">
      <dgm:prSet presAssocID="{72DE9528-4A8B-6F4E-B4FC-8746ECFF4C8E}" presName="sibTrans" presStyleCnt="0"/>
      <dgm:spPr/>
    </dgm:pt>
    <dgm:pt modelId="{BF0AA78E-87E1-2843-8984-4AE3BFA2398A}" type="pres">
      <dgm:prSet presAssocID="{72DE9528-4A8B-6F4E-B4FC-8746ECFF4C8E}" presName="space" presStyleCnt="0"/>
      <dgm:spPr/>
    </dgm:pt>
    <dgm:pt modelId="{52AF08F7-0FDD-7F4A-ACA1-EE314217E527}" type="pres">
      <dgm:prSet presAssocID="{584E3E7F-0964-7A4E-B679-E5FDFCA0D8FC}" presName="composite" presStyleCnt="0"/>
      <dgm:spPr/>
    </dgm:pt>
    <dgm:pt modelId="{1E66A11F-D044-A241-BBB5-964298920CB1}" type="pres">
      <dgm:prSet presAssocID="{584E3E7F-0964-7A4E-B679-E5FDFCA0D8FC}" presName="LShape" presStyleLbl="alignNode1" presStyleIdx="2" presStyleCnt="9"/>
      <dgm:spPr/>
    </dgm:pt>
    <dgm:pt modelId="{7DDB9A19-3D62-DE42-BF10-BD10243602D9}" type="pres">
      <dgm:prSet presAssocID="{584E3E7F-0964-7A4E-B679-E5FDFCA0D8FC}" presName="ParentText" presStyleLbl="revTx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621E19-3FB7-4E4F-8CBB-23F03A5DDCD3}" type="pres">
      <dgm:prSet presAssocID="{584E3E7F-0964-7A4E-B679-E5FDFCA0D8FC}" presName="Triangle" presStyleLbl="alignNode1" presStyleIdx="3" presStyleCnt="9"/>
      <dgm:spPr/>
    </dgm:pt>
    <dgm:pt modelId="{F5FFD07C-6232-864E-AB9F-6210B4608140}" type="pres">
      <dgm:prSet presAssocID="{4A8C3514-169C-0642-A8D0-5916DC8D36B6}" presName="sibTrans" presStyleCnt="0"/>
      <dgm:spPr/>
    </dgm:pt>
    <dgm:pt modelId="{A894431F-262F-F64A-A57A-0471DB6AF9D9}" type="pres">
      <dgm:prSet presAssocID="{4A8C3514-169C-0642-A8D0-5916DC8D36B6}" presName="space" presStyleCnt="0"/>
      <dgm:spPr/>
    </dgm:pt>
    <dgm:pt modelId="{19CCA9EE-9AE0-0C41-8CCA-CCE18E543A95}" type="pres">
      <dgm:prSet presAssocID="{4861D97C-7230-AA4C-A42B-CDADA223CCE5}" presName="composite" presStyleCnt="0"/>
      <dgm:spPr/>
    </dgm:pt>
    <dgm:pt modelId="{E33DC882-4180-5645-BCF7-3208176C2345}" type="pres">
      <dgm:prSet presAssocID="{4861D97C-7230-AA4C-A42B-CDADA223CCE5}" presName="LShape" presStyleLbl="alignNode1" presStyleIdx="4" presStyleCnt="9"/>
      <dgm:spPr/>
    </dgm:pt>
    <dgm:pt modelId="{8BE23668-2F52-C94C-B512-4511C7BD26FC}" type="pres">
      <dgm:prSet presAssocID="{4861D97C-7230-AA4C-A42B-CDADA223CCE5}" presName="ParentText" presStyleLbl="revTx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BFFAF9-AAE4-5143-AF49-8554EC1541CD}" type="pres">
      <dgm:prSet presAssocID="{4861D97C-7230-AA4C-A42B-CDADA223CCE5}" presName="Triangle" presStyleLbl="alignNode1" presStyleIdx="5" presStyleCnt="9"/>
      <dgm:spPr/>
    </dgm:pt>
    <dgm:pt modelId="{DD7820CF-EEBF-A74C-B2A3-5A2CB7C6F168}" type="pres">
      <dgm:prSet presAssocID="{D6F3E795-4C53-5F49-A46D-CCBD231C2A5E}" presName="sibTrans" presStyleCnt="0"/>
      <dgm:spPr/>
    </dgm:pt>
    <dgm:pt modelId="{9E62F118-0F0C-EA48-95FA-60EC68885CD2}" type="pres">
      <dgm:prSet presAssocID="{D6F3E795-4C53-5F49-A46D-CCBD231C2A5E}" presName="space" presStyleCnt="0"/>
      <dgm:spPr/>
    </dgm:pt>
    <dgm:pt modelId="{1124284C-00D9-A546-B199-402ABDD64848}" type="pres">
      <dgm:prSet presAssocID="{DF9C2361-0FDE-494D-960A-021DD8720BDA}" presName="composite" presStyleCnt="0"/>
      <dgm:spPr/>
    </dgm:pt>
    <dgm:pt modelId="{9115CDA4-FF13-4348-8852-FCFBF4FB0BF6}" type="pres">
      <dgm:prSet presAssocID="{DF9C2361-0FDE-494D-960A-021DD8720BDA}" presName="LShape" presStyleLbl="alignNode1" presStyleIdx="6" presStyleCnt="9"/>
      <dgm:spPr/>
    </dgm:pt>
    <dgm:pt modelId="{14D60C84-4C6A-2944-9213-8E2BC9363CB6}" type="pres">
      <dgm:prSet presAssocID="{DF9C2361-0FDE-494D-960A-021DD8720BDA}" presName="ParentText" presStyleLbl="revTx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1E759A-E82D-E244-9F89-F5127AF70F62}" type="pres">
      <dgm:prSet presAssocID="{DF9C2361-0FDE-494D-960A-021DD8720BDA}" presName="Triangle" presStyleLbl="alignNode1" presStyleIdx="7" presStyleCnt="9"/>
      <dgm:spPr/>
    </dgm:pt>
    <dgm:pt modelId="{F1A6A984-D459-654C-8290-E41627DC4640}" type="pres">
      <dgm:prSet presAssocID="{C51B3439-FA25-9B4F-8E75-E1046DA65ED8}" presName="sibTrans" presStyleCnt="0"/>
      <dgm:spPr/>
    </dgm:pt>
    <dgm:pt modelId="{2F763BBC-603E-CB41-A8E3-C0CC9F0C0340}" type="pres">
      <dgm:prSet presAssocID="{C51B3439-FA25-9B4F-8E75-E1046DA65ED8}" presName="space" presStyleCnt="0"/>
      <dgm:spPr/>
    </dgm:pt>
    <dgm:pt modelId="{E96DD610-CB6D-0C49-A32A-D6C377FD0BBE}" type="pres">
      <dgm:prSet presAssocID="{2A8AB14B-6DA0-FA43-A518-C758A1D7D404}" presName="composite" presStyleCnt="0"/>
      <dgm:spPr/>
    </dgm:pt>
    <dgm:pt modelId="{33853385-4367-D541-B2FD-CDB6FB44BF84}" type="pres">
      <dgm:prSet presAssocID="{2A8AB14B-6DA0-FA43-A518-C758A1D7D404}" presName="LShape" presStyleLbl="alignNode1" presStyleIdx="8" presStyleCnt="9"/>
      <dgm:spPr/>
    </dgm:pt>
    <dgm:pt modelId="{475985B1-E974-2B44-8127-A82735948D8C}" type="pres">
      <dgm:prSet presAssocID="{2A8AB14B-6DA0-FA43-A518-C758A1D7D404}" presName="ParentText" presStyleLbl="revTx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ABD8669-EAE2-D34F-A845-B74B3B58E379}" type="presOf" srcId="{584E3E7F-0964-7A4E-B679-E5FDFCA0D8FC}" destId="{7DDB9A19-3D62-DE42-BF10-BD10243602D9}" srcOrd="0" destOrd="0" presId="urn:microsoft.com/office/officeart/2009/3/layout/StepUpProcess"/>
    <dgm:cxn modelId="{12EC0879-59BE-F542-B0E6-2F0D597DDA61}" srcId="{75196AFD-3858-1445-97EB-E61B43D674D5}" destId="{2A8AB14B-6DA0-FA43-A518-C758A1D7D404}" srcOrd="4" destOrd="0" parTransId="{1BDF2F6C-2E66-E141-B0CA-0DB9A38EE6D2}" sibTransId="{58BBE19A-4553-ED4E-9499-BBAD69BB2DDB}"/>
    <dgm:cxn modelId="{B10FF42A-A59B-3944-8D2A-7E12DEC25F22}" srcId="{75196AFD-3858-1445-97EB-E61B43D674D5}" destId="{CD348917-0CF8-5C49-A200-BD7F3A807BA3}" srcOrd="0" destOrd="0" parTransId="{8D453A7E-E9A2-5645-AC83-74F8D0B037BC}" sibTransId="{72DE9528-4A8B-6F4E-B4FC-8746ECFF4C8E}"/>
    <dgm:cxn modelId="{5755BB06-AFC9-E647-BE64-3E9667237FBA}" type="presOf" srcId="{2A8AB14B-6DA0-FA43-A518-C758A1D7D404}" destId="{475985B1-E974-2B44-8127-A82735948D8C}" srcOrd="0" destOrd="0" presId="urn:microsoft.com/office/officeart/2009/3/layout/StepUpProcess"/>
    <dgm:cxn modelId="{70CCFAF4-D1BC-0A47-B44D-789A52D0D7D5}" srcId="{75196AFD-3858-1445-97EB-E61B43D674D5}" destId="{DF9C2361-0FDE-494D-960A-021DD8720BDA}" srcOrd="3" destOrd="0" parTransId="{542F2052-4FE1-4D42-A966-F31B5FA3F4C1}" sibTransId="{C51B3439-FA25-9B4F-8E75-E1046DA65ED8}"/>
    <dgm:cxn modelId="{3BA5EC00-7C6E-1942-BA1D-75DEDB0DA68C}" type="presOf" srcId="{CD348917-0CF8-5C49-A200-BD7F3A807BA3}" destId="{E61BCC96-593D-8846-888E-D167A3AF5293}" srcOrd="0" destOrd="0" presId="urn:microsoft.com/office/officeart/2009/3/layout/StepUpProcess"/>
    <dgm:cxn modelId="{16210E31-B6CE-7B46-9539-3D5E0545FE2E}" srcId="{75196AFD-3858-1445-97EB-E61B43D674D5}" destId="{4861D97C-7230-AA4C-A42B-CDADA223CCE5}" srcOrd="2" destOrd="0" parTransId="{FA33E0FB-A2BE-9D47-AC37-92736552B7C1}" sibTransId="{D6F3E795-4C53-5F49-A46D-CCBD231C2A5E}"/>
    <dgm:cxn modelId="{6404FD9D-0F75-6E46-945C-E5D03C594F5B}" srcId="{75196AFD-3858-1445-97EB-E61B43D674D5}" destId="{584E3E7F-0964-7A4E-B679-E5FDFCA0D8FC}" srcOrd="1" destOrd="0" parTransId="{33F7ADE8-4BCB-7B49-8309-920984951FB0}" sibTransId="{4A8C3514-169C-0642-A8D0-5916DC8D36B6}"/>
    <dgm:cxn modelId="{525A8BAF-3709-024D-A099-019E6E995AE5}" type="presOf" srcId="{4861D97C-7230-AA4C-A42B-CDADA223CCE5}" destId="{8BE23668-2F52-C94C-B512-4511C7BD26FC}" srcOrd="0" destOrd="0" presId="urn:microsoft.com/office/officeart/2009/3/layout/StepUpProcess"/>
    <dgm:cxn modelId="{C87244ED-7EE5-CF43-88C2-30775C3FE3CA}" type="presOf" srcId="{75196AFD-3858-1445-97EB-E61B43D674D5}" destId="{2CE27EE8-0A2F-344B-A77F-1ADC6DB04344}" srcOrd="0" destOrd="0" presId="urn:microsoft.com/office/officeart/2009/3/layout/StepUpProcess"/>
    <dgm:cxn modelId="{609D9659-8F4B-2446-AC0A-8CF47420CEA5}" type="presOf" srcId="{DF9C2361-0FDE-494D-960A-021DD8720BDA}" destId="{14D60C84-4C6A-2944-9213-8E2BC9363CB6}" srcOrd="0" destOrd="0" presId="urn:microsoft.com/office/officeart/2009/3/layout/StepUpProcess"/>
    <dgm:cxn modelId="{6871D506-8875-2C4C-A82D-014FEA32510B}" type="presParOf" srcId="{2CE27EE8-0A2F-344B-A77F-1ADC6DB04344}" destId="{EB45A4C2-2401-044D-9B58-884F4BB7DD01}" srcOrd="0" destOrd="0" presId="urn:microsoft.com/office/officeart/2009/3/layout/StepUpProcess"/>
    <dgm:cxn modelId="{F85143F5-7D83-3847-8E49-E8CCF2D91D75}" type="presParOf" srcId="{EB45A4C2-2401-044D-9B58-884F4BB7DD01}" destId="{789CAEBF-B758-674A-9A57-B3EC9BD77DC9}" srcOrd="0" destOrd="0" presId="urn:microsoft.com/office/officeart/2009/3/layout/StepUpProcess"/>
    <dgm:cxn modelId="{E6DF0F85-7217-294B-B1E6-FA2920CC7ECF}" type="presParOf" srcId="{EB45A4C2-2401-044D-9B58-884F4BB7DD01}" destId="{E61BCC96-593D-8846-888E-D167A3AF5293}" srcOrd="1" destOrd="0" presId="urn:microsoft.com/office/officeart/2009/3/layout/StepUpProcess"/>
    <dgm:cxn modelId="{20A96D83-9572-D749-A4A8-72423B710A7F}" type="presParOf" srcId="{EB45A4C2-2401-044D-9B58-884F4BB7DD01}" destId="{2D0D3354-1206-6843-9CED-F3A4E428B5C9}" srcOrd="2" destOrd="0" presId="urn:microsoft.com/office/officeart/2009/3/layout/StepUpProcess"/>
    <dgm:cxn modelId="{F405B924-0835-A64B-838F-EB8B31A6FD9B}" type="presParOf" srcId="{2CE27EE8-0A2F-344B-A77F-1ADC6DB04344}" destId="{C6525E3D-0B7A-AD42-98D1-9DAEEB8CD64D}" srcOrd="1" destOrd="0" presId="urn:microsoft.com/office/officeart/2009/3/layout/StepUpProcess"/>
    <dgm:cxn modelId="{B7C282E9-2CBB-E642-A1A5-36AADE978915}" type="presParOf" srcId="{C6525E3D-0B7A-AD42-98D1-9DAEEB8CD64D}" destId="{BF0AA78E-87E1-2843-8984-4AE3BFA2398A}" srcOrd="0" destOrd="0" presId="urn:microsoft.com/office/officeart/2009/3/layout/StepUpProcess"/>
    <dgm:cxn modelId="{2CF92ABE-2071-764A-B5E9-081CE3984D52}" type="presParOf" srcId="{2CE27EE8-0A2F-344B-A77F-1ADC6DB04344}" destId="{52AF08F7-0FDD-7F4A-ACA1-EE314217E527}" srcOrd="2" destOrd="0" presId="urn:microsoft.com/office/officeart/2009/3/layout/StepUpProcess"/>
    <dgm:cxn modelId="{697861C5-EF41-D64D-B270-955FD58F4A43}" type="presParOf" srcId="{52AF08F7-0FDD-7F4A-ACA1-EE314217E527}" destId="{1E66A11F-D044-A241-BBB5-964298920CB1}" srcOrd="0" destOrd="0" presId="urn:microsoft.com/office/officeart/2009/3/layout/StepUpProcess"/>
    <dgm:cxn modelId="{4A1C4B68-C425-3541-B2DF-D4D35840DD88}" type="presParOf" srcId="{52AF08F7-0FDD-7F4A-ACA1-EE314217E527}" destId="{7DDB9A19-3D62-DE42-BF10-BD10243602D9}" srcOrd="1" destOrd="0" presId="urn:microsoft.com/office/officeart/2009/3/layout/StepUpProcess"/>
    <dgm:cxn modelId="{3FE227BA-2E2D-4749-ADB3-90A72424C4BE}" type="presParOf" srcId="{52AF08F7-0FDD-7F4A-ACA1-EE314217E527}" destId="{C8621E19-3FB7-4E4F-8CBB-23F03A5DDCD3}" srcOrd="2" destOrd="0" presId="urn:microsoft.com/office/officeart/2009/3/layout/StepUpProcess"/>
    <dgm:cxn modelId="{97498499-48B0-854A-8CF8-01BADF0E250E}" type="presParOf" srcId="{2CE27EE8-0A2F-344B-A77F-1ADC6DB04344}" destId="{F5FFD07C-6232-864E-AB9F-6210B4608140}" srcOrd="3" destOrd="0" presId="urn:microsoft.com/office/officeart/2009/3/layout/StepUpProcess"/>
    <dgm:cxn modelId="{C72D975C-BC03-3343-9A5C-774EC3C64FAC}" type="presParOf" srcId="{F5FFD07C-6232-864E-AB9F-6210B4608140}" destId="{A894431F-262F-F64A-A57A-0471DB6AF9D9}" srcOrd="0" destOrd="0" presId="urn:microsoft.com/office/officeart/2009/3/layout/StepUpProcess"/>
    <dgm:cxn modelId="{436574B9-FFAA-6349-AC5F-12FF229A26C5}" type="presParOf" srcId="{2CE27EE8-0A2F-344B-A77F-1ADC6DB04344}" destId="{19CCA9EE-9AE0-0C41-8CCA-CCE18E543A95}" srcOrd="4" destOrd="0" presId="urn:microsoft.com/office/officeart/2009/3/layout/StepUpProcess"/>
    <dgm:cxn modelId="{AFDC6CAE-7A1A-064E-9287-4AE1342E191D}" type="presParOf" srcId="{19CCA9EE-9AE0-0C41-8CCA-CCE18E543A95}" destId="{E33DC882-4180-5645-BCF7-3208176C2345}" srcOrd="0" destOrd="0" presId="urn:microsoft.com/office/officeart/2009/3/layout/StepUpProcess"/>
    <dgm:cxn modelId="{D3F59C7F-3817-CE43-A431-533D9023602C}" type="presParOf" srcId="{19CCA9EE-9AE0-0C41-8CCA-CCE18E543A95}" destId="{8BE23668-2F52-C94C-B512-4511C7BD26FC}" srcOrd="1" destOrd="0" presId="urn:microsoft.com/office/officeart/2009/3/layout/StepUpProcess"/>
    <dgm:cxn modelId="{EB61A295-1555-6548-97A0-CB3747273E36}" type="presParOf" srcId="{19CCA9EE-9AE0-0C41-8CCA-CCE18E543A95}" destId="{BFBFFAF9-AAE4-5143-AF49-8554EC1541CD}" srcOrd="2" destOrd="0" presId="urn:microsoft.com/office/officeart/2009/3/layout/StepUpProcess"/>
    <dgm:cxn modelId="{5DC0939E-A524-854C-BC11-87A63800C60A}" type="presParOf" srcId="{2CE27EE8-0A2F-344B-A77F-1ADC6DB04344}" destId="{DD7820CF-EEBF-A74C-B2A3-5A2CB7C6F168}" srcOrd="5" destOrd="0" presId="urn:microsoft.com/office/officeart/2009/3/layout/StepUpProcess"/>
    <dgm:cxn modelId="{B2511785-2533-C64E-B62E-F2BCDB00A74E}" type="presParOf" srcId="{DD7820CF-EEBF-A74C-B2A3-5A2CB7C6F168}" destId="{9E62F118-0F0C-EA48-95FA-60EC68885CD2}" srcOrd="0" destOrd="0" presId="urn:microsoft.com/office/officeart/2009/3/layout/StepUpProcess"/>
    <dgm:cxn modelId="{A0A448DC-80EF-4D41-98CE-7EB662AE3B62}" type="presParOf" srcId="{2CE27EE8-0A2F-344B-A77F-1ADC6DB04344}" destId="{1124284C-00D9-A546-B199-402ABDD64848}" srcOrd="6" destOrd="0" presId="urn:microsoft.com/office/officeart/2009/3/layout/StepUpProcess"/>
    <dgm:cxn modelId="{054A165E-0366-4948-9FC7-50F871578F03}" type="presParOf" srcId="{1124284C-00D9-A546-B199-402ABDD64848}" destId="{9115CDA4-FF13-4348-8852-FCFBF4FB0BF6}" srcOrd="0" destOrd="0" presId="urn:microsoft.com/office/officeart/2009/3/layout/StepUpProcess"/>
    <dgm:cxn modelId="{3E32EEB8-A3D3-BD4A-B495-708B0CDEA7F5}" type="presParOf" srcId="{1124284C-00D9-A546-B199-402ABDD64848}" destId="{14D60C84-4C6A-2944-9213-8E2BC9363CB6}" srcOrd="1" destOrd="0" presId="urn:microsoft.com/office/officeart/2009/3/layout/StepUpProcess"/>
    <dgm:cxn modelId="{6B852CA4-DA53-F146-85EE-0C0C796A91FA}" type="presParOf" srcId="{1124284C-00D9-A546-B199-402ABDD64848}" destId="{FA1E759A-E82D-E244-9F89-F5127AF70F62}" srcOrd="2" destOrd="0" presId="urn:microsoft.com/office/officeart/2009/3/layout/StepUpProcess"/>
    <dgm:cxn modelId="{5B1785AF-6EEB-AD48-B9B9-E97F2E136F47}" type="presParOf" srcId="{2CE27EE8-0A2F-344B-A77F-1ADC6DB04344}" destId="{F1A6A984-D459-654C-8290-E41627DC4640}" srcOrd="7" destOrd="0" presId="urn:microsoft.com/office/officeart/2009/3/layout/StepUpProcess"/>
    <dgm:cxn modelId="{AED8B0F9-3E9D-4642-B552-3B15E3A40F4E}" type="presParOf" srcId="{F1A6A984-D459-654C-8290-E41627DC4640}" destId="{2F763BBC-603E-CB41-A8E3-C0CC9F0C0340}" srcOrd="0" destOrd="0" presId="urn:microsoft.com/office/officeart/2009/3/layout/StepUpProcess"/>
    <dgm:cxn modelId="{BA2521EC-93A3-274D-A8DB-86E2F3333F77}" type="presParOf" srcId="{2CE27EE8-0A2F-344B-A77F-1ADC6DB04344}" destId="{E96DD610-CB6D-0C49-A32A-D6C377FD0BBE}" srcOrd="8" destOrd="0" presId="urn:microsoft.com/office/officeart/2009/3/layout/StepUpProcess"/>
    <dgm:cxn modelId="{19CE54D2-7EFD-FC4C-90EB-E17E6D06CF6A}" type="presParOf" srcId="{E96DD610-CB6D-0C49-A32A-D6C377FD0BBE}" destId="{33853385-4367-D541-B2FD-CDB6FB44BF84}" srcOrd="0" destOrd="0" presId="urn:microsoft.com/office/officeart/2009/3/layout/StepUpProcess"/>
    <dgm:cxn modelId="{E6E18FC0-425C-B94F-9715-BA1F2EC9F5A8}" type="presParOf" srcId="{E96DD610-CB6D-0C49-A32A-D6C377FD0BBE}" destId="{475985B1-E974-2B44-8127-A82735948D8C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948213-B46B-CA41-981D-5C1F9FD7CEF8}">
      <dsp:nvSpPr>
        <dsp:cNvPr id="0" name=""/>
        <dsp:cNvSpPr/>
      </dsp:nvSpPr>
      <dsp:spPr>
        <a:xfrm>
          <a:off x="0" y="0"/>
          <a:ext cx="8042275" cy="1303020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1930" tIns="201930" rIns="201930" bIns="201930" numCol="1" spcCol="1270" anchor="ctr" anchorCtr="0">
          <a:noAutofit/>
        </a:bodyPr>
        <a:lstStyle/>
        <a:p>
          <a:pPr lvl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300" kern="1200" dirty="0" smtClean="0"/>
            <a:t>INTERNAL    EXTERNAL</a:t>
          </a:r>
          <a:endParaRPr lang="en-US" sz="5300" kern="1200" dirty="0"/>
        </a:p>
      </dsp:txBody>
      <dsp:txXfrm>
        <a:off x="0" y="0"/>
        <a:ext cx="8042275" cy="1303020"/>
      </dsp:txXfrm>
    </dsp:sp>
    <dsp:sp modelId="{107770AE-3284-8142-8368-2D5966BFF7A0}">
      <dsp:nvSpPr>
        <dsp:cNvPr id="0" name=""/>
        <dsp:cNvSpPr/>
      </dsp:nvSpPr>
      <dsp:spPr>
        <a:xfrm>
          <a:off x="0" y="1303020"/>
          <a:ext cx="4021137" cy="2736342"/>
        </a:xfrm>
        <a:prstGeom prst="rect">
          <a:avLst/>
        </a:prstGeom>
        <a:gradFill rotWithShape="1">
          <a:gsLst>
            <a:gs pos="31000">
              <a:schemeClr val="accent1">
                <a:tint val="100000"/>
                <a:shade val="100000"/>
                <a:satMod val="120000"/>
              </a:schemeClr>
            </a:gs>
            <a:gs pos="100000">
              <a:schemeClr val="accent1">
                <a:tint val="50000"/>
                <a:satMod val="150000"/>
              </a:schemeClr>
            </a:gs>
          </a:gsLst>
          <a:lin ang="5400000" scaled="1"/>
        </a:gradFill>
        <a:ln w="12700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baseline="30000" dirty="0" smtClean="0">
              <a:solidFill>
                <a:schemeClr val="bg1"/>
              </a:solidFill>
            </a:rPr>
            <a:t>Full time employees</a:t>
          </a:r>
        </a:p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baseline="30000" dirty="0" smtClean="0">
              <a:solidFill>
                <a:schemeClr val="bg1"/>
              </a:solidFill>
            </a:rPr>
            <a:t>Seasonal staff</a:t>
          </a:r>
        </a:p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baseline="30000" dirty="0" smtClean="0">
              <a:solidFill>
                <a:schemeClr val="bg1"/>
              </a:solidFill>
            </a:rPr>
            <a:t>Retirees</a:t>
          </a:r>
        </a:p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baseline="30000" dirty="0" smtClean="0">
              <a:solidFill>
                <a:schemeClr val="bg1"/>
              </a:solidFill>
            </a:rPr>
            <a:t>Volunteers</a:t>
          </a:r>
        </a:p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baseline="30000" dirty="0" smtClean="0">
              <a:solidFill>
                <a:schemeClr val="bg1"/>
              </a:solidFill>
            </a:rPr>
            <a:t>Members </a:t>
          </a:r>
        </a:p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baseline="30000" dirty="0" smtClean="0">
              <a:solidFill>
                <a:schemeClr val="bg1"/>
              </a:solidFill>
            </a:rPr>
            <a:t>Board of Directors</a:t>
          </a:r>
        </a:p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baseline="30000" dirty="0" smtClean="0">
              <a:solidFill>
                <a:schemeClr val="bg1"/>
              </a:solidFill>
            </a:rPr>
            <a:t>Corporate donors</a:t>
          </a:r>
          <a:endParaRPr lang="en-US" sz="2700" kern="1200" baseline="30000" dirty="0">
            <a:solidFill>
              <a:schemeClr val="bg1"/>
            </a:solidFill>
          </a:endParaRPr>
        </a:p>
      </dsp:txBody>
      <dsp:txXfrm>
        <a:off x="0" y="1303020"/>
        <a:ext cx="4021137" cy="2736342"/>
      </dsp:txXfrm>
    </dsp:sp>
    <dsp:sp modelId="{D79CFABF-9130-A643-A0D8-71906282F37B}">
      <dsp:nvSpPr>
        <dsp:cNvPr id="0" name=""/>
        <dsp:cNvSpPr/>
      </dsp:nvSpPr>
      <dsp:spPr>
        <a:xfrm>
          <a:off x="4021137" y="1303020"/>
          <a:ext cx="4021137" cy="2736342"/>
        </a:xfrm>
        <a:prstGeom prst="rect">
          <a:avLst/>
        </a:prstGeom>
        <a:gradFill rotWithShape="1">
          <a:gsLst>
            <a:gs pos="31000">
              <a:schemeClr val="accent1">
                <a:tint val="100000"/>
                <a:shade val="100000"/>
                <a:satMod val="120000"/>
              </a:schemeClr>
            </a:gs>
            <a:gs pos="100000">
              <a:schemeClr val="accent1">
                <a:tint val="50000"/>
                <a:satMod val="150000"/>
              </a:schemeClr>
            </a:gs>
          </a:gsLst>
          <a:lin ang="5400000" scaled="1"/>
        </a:gradFill>
        <a:ln w="12700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>
              <a:solidFill>
                <a:srgbClr val="FFFFFF"/>
              </a:solidFill>
            </a:rPr>
            <a:t>Community groups</a:t>
          </a:r>
        </a:p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>
              <a:solidFill>
                <a:srgbClr val="FFFFFF"/>
              </a:solidFill>
            </a:rPr>
            <a:t>Civic associations</a:t>
          </a:r>
        </a:p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>
              <a:solidFill>
                <a:srgbClr val="FFFFFF"/>
              </a:solidFill>
            </a:rPr>
            <a:t>Consumers</a:t>
          </a:r>
        </a:p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>
              <a:solidFill>
                <a:srgbClr val="FFFFFF"/>
              </a:solidFill>
            </a:rPr>
            <a:t>Recreationists</a:t>
          </a:r>
        </a:p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>
              <a:solidFill>
                <a:srgbClr val="FFFFFF"/>
              </a:solidFill>
            </a:rPr>
            <a:t>Business community</a:t>
          </a:r>
          <a:endParaRPr lang="en-US" sz="2700" kern="1200" dirty="0">
            <a:solidFill>
              <a:srgbClr val="FFFFFF"/>
            </a:solidFill>
          </a:endParaRPr>
        </a:p>
      </dsp:txBody>
      <dsp:txXfrm>
        <a:off x="4021137" y="1303020"/>
        <a:ext cx="4021137" cy="2736342"/>
      </dsp:txXfrm>
    </dsp:sp>
    <dsp:sp modelId="{2208BDFF-6829-3447-9383-EC1C40FEE033}">
      <dsp:nvSpPr>
        <dsp:cNvPr id="0" name=""/>
        <dsp:cNvSpPr/>
      </dsp:nvSpPr>
      <dsp:spPr>
        <a:xfrm>
          <a:off x="0" y="4039362"/>
          <a:ext cx="8042275" cy="304038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948213-B46B-CA41-981D-5C1F9FD7CEF8}">
      <dsp:nvSpPr>
        <dsp:cNvPr id="0" name=""/>
        <dsp:cNvSpPr/>
      </dsp:nvSpPr>
      <dsp:spPr>
        <a:xfrm>
          <a:off x="0" y="0"/>
          <a:ext cx="8042275" cy="1303020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1930" tIns="201930" rIns="201930" bIns="201930" numCol="1" spcCol="1270" anchor="ctr" anchorCtr="0">
          <a:noAutofit/>
        </a:bodyPr>
        <a:lstStyle/>
        <a:p>
          <a:pPr lvl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300" kern="1200" dirty="0" smtClean="0"/>
            <a:t>INTERNAL    EXTERNAL</a:t>
          </a:r>
          <a:endParaRPr lang="en-US" sz="5300" kern="1200" dirty="0"/>
        </a:p>
      </dsp:txBody>
      <dsp:txXfrm>
        <a:off x="0" y="0"/>
        <a:ext cx="8042275" cy="1303020"/>
      </dsp:txXfrm>
    </dsp:sp>
    <dsp:sp modelId="{107770AE-3284-8142-8368-2D5966BFF7A0}">
      <dsp:nvSpPr>
        <dsp:cNvPr id="0" name=""/>
        <dsp:cNvSpPr/>
      </dsp:nvSpPr>
      <dsp:spPr>
        <a:xfrm>
          <a:off x="0" y="1303020"/>
          <a:ext cx="4021137" cy="2736342"/>
        </a:xfrm>
        <a:prstGeom prst="rect">
          <a:avLst/>
        </a:prstGeom>
        <a:gradFill rotWithShape="1">
          <a:gsLst>
            <a:gs pos="31000">
              <a:schemeClr val="accent1">
                <a:tint val="100000"/>
                <a:shade val="100000"/>
                <a:satMod val="120000"/>
              </a:schemeClr>
            </a:gs>
            <a:gs pos="100000">
              <a:schemeClr val="accent1">
                <a:tint val="50000"/>
                <a:satMod val="150000"/>
              </a:schemeClr>
            </a:gs>
          </a:gsLst>
          <a:lin ang="5400000" scaled="1"/>
        </a:gradFill>
        <a:ln w="12700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rgbClr val="FFFFFF"/>
              </a:solidFill>
            </a:rPr>
            <a:t>Full time employees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rgbClr val="FFFFFF"/>
              </a:solidFill>
            </a:rPr>
            <a:t>Seasonal staff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rgbClr val="FFFFFF"/>
              </a:solidFill>
            </a:rPr>
            <a:t>Retirees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rgbClr val="FFFFFF"/>
              </a:solidFill>
            </a:rPr>
            <a:t>Volunteers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rgbClr val="FFFFFF"/>
              </a:solidFill>
            </a:rPr>
            <a:t>Contractors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rgbClr val="FFFFFF"/>
              </a:solidFill>
            </a:rPr>
            <a:t>Advisory boards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rgbClr val="FFFFFF"/>
              </a:solidFill>
            </a:rPr>
            <a:t>Legislators</a:t>
          </a:r>
          <a:endParaRPr lang="en-US" sz="2000" kern="1200" dirty="0">
            <a:solidFill>
              <a:srgbClr val="FFFFFF"/>
            </a:solidFill>
          </a:endParaRPr>
        </a:p>
      </dsp:txBody>
      <dsp:txXfrm>
        <a:off x="0" y="1303020"/>
        <a:ext cx="4021137" cy="2736342"/>
      </dsp:txXfrm>
    </dsp:sp>
    <dsp:sp modelId="{D79CFABF-9130-A643-A0D8-71906282F37B}">
      <dsp:nvSpPr>
        <dsp:cNvPr id="0" name=""/>
        <dsp:cNvSpPr/>
      </dsp:nvSpPr>
      <dsp:spPr>
        <a:xfrm>
          <a:off x="4021137" y="1303020"/>
          <a:ext cx="4021137" cy="2736342"/>
        </a:xfrm>
        <a:prstGeom prst="rect">
          <a:avLst/>
        </a:prstGeom>
        <a:gradFill rotWithShape="1">
          <a:gsLst>
            <a:gs pos="31000">
              <a:schemeClr val="accent1">
                <a:tint val="100000"/>
                <a:shade val="100000"/>
                <a:satMod val="120000"/>
              </a:schemeClr>
            </a:gs>
            <a:gs pos="100000">
              <a:schemeClr val="accent1">
                <a:tint val="50000"/>
                <a:satMod val="150000"/>
              </a:schemeClr>
            </a:gs>
          </a:gsLst>
          <a:lin ang="5400000" scaled="1"/>
        </a:gradFill>
        <a:ln w="12700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rgbClr val="FFFFFF"/>
              </a:solidFill>
            </a:rPr>
            <a:t>Visitors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rgbClr val="FFFFFF"/>
              </a:solidFill>
            </a:rPr>
            <a:t>Neighboring Communities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rgbClr val="FFFFFF"/>
              </a:solidFill>
            </a:rPr>
            <a:t>Special interest groups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rgbClr val="FFFFFF"/>
              </a:solidFill>
            </a:rPr>
            <a:t>Business community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rgbClr val="FFFFFF"/>
              </a:solidFill>
            </a:rPr>
            <a:t>Non-elected leaders</a:t>
          </a:r>
          <a:endParaRPr lang="en-US" sz="2000" kern="1200" dirty="0">
            <a:solidFill>
              <a:srgbClr val="FFFFFF"/>
            </a:solidFill>
          </a:endParaRPr>
        </a:p>
      </dsp:txBody>
      <dsp:txXfrm>
        <a:off x="4021137" y="1303020"/>
        <a:ext cx="4021137" cy="2736342"/>
      </dsp:txXfrm>
    </dsp:sp>
    <dsp:sp modelId="{2208BDFF-6829-3447-9383-EC1C40FEE033}">
      <dsp:nvSpPr>
        <dsp:cNvPr id="0" name=""/>
        <dsp:cNvSpPr/>
      </dsp:nvSpPr>
      <dsp:spPr>
        <a:xfrm>
          <a:off x="0" y="4039362"/>
          <a:ext cx="8042275" cy="304038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410765-6EB1-3545-AD81-6552904945DD}">
      <dsp:nvSpPr>
        <dsp:cNvPr id="0" name=""/>
        <dsp:cNvSpPr/>
      </dsp:nvSpPr>
      <dsp:spPr>
        <a:xfrm>
          <a:off x="2248161" y="268856"/>
          <a:ext cx="3648456" cy="3648456"/>
        </a:xfrm>
        <a:prstGeom prst="pie">
          <a:avLst>
            <a:gd name="adj1" fmla="val 16200000"/>
            <a:gd name="adj2" fmla="val 20520000"/>
          </a:avLst>
        </a:prstGeom>
        <a:solidFill>
          <a:schemeClr val="accent3"/>
        </a:solidFill>
        <a:ln w="31750" cap="flat" cmpd="dbl" algn="ctr">
          <a:solidFill>
            <a:schemeClr val="lt1"/>
          </a:solidFill>
          <a:prstDash val="solid"/>
        </a:ln>
        <a:effectLst/>
      </dsp:spPr>
      <dsp:style>
        <a:lnRef idx="3">
          <a:schemeClr val="lt1"/>
        </a:lnRef>
        <a:fillRef idx="1">
          <a:schemeClr val="accent3"/>
        </a:fillRef>
        <a:effectRef idx="1">
          <a:schemeClr val="accent3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Innovators</a:t>
          </a:r>
          <a:endParaRPr lang="en-US" sz="18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2,5%</a:t>
          </a:r>
          <a:endParaRPr lang="en-US" sz="1400" kern="1200" dirty="0"/>
        </a:p>
      </dsp:txBody>
      <dsp:txXfrm>
        <a:off x="4151439" y="882144"/>
        <a:ext cx="1172718" cy="781812"/>
      </dsp:txXfrm>
    </dsp:sp>
    <dsp:sp modelId="{EDE42D47-2CAF-314F-9B14-5319E8DE9726}">
      <dsp:nvSpPr>
        <dsp:cNvPr id="0" name=""/>
        <dsp:cNvSpPr/>
      </dsp:nvSpPr>
      <dsp:spPr>
        <a:xfrm>
          <a:off x="2279434" y="366148"/>
          <a:ext cx="3648456" cy="3648456"/>
        </a:xfrm>
        <a:prstGeom prst="pie">
          <a:avLst>
            <a:gd name="adj1" fmla="val 20520000"/>
            <a:gd name="adj2" fmla="val 3240000"/>
          </a:avLst>
        </a:prstGeom>
        <a:gradFill rotWithShape="1">
          <a:gsLst>
            <a:gs pos="31000">
              <a:schemeClr val="accent3">
                <a:tint val="100000"/>
                <a:shade val="100000"/>
                <a:satMod val="120000"/>
              </a:schemeClr>
            </a:gs>
            <a:gs pos="100000">
              <a:schemeClr val="accent3">
                <a:tint val="50000"/>
                <a:satMod val="150000"/>
              </a:schemeClr>
            </a:gs>
          </a:gsLst>
          <a:lin ang="5400000" scaled="1"/>
        </a:gradFill>
        <a:ln w="12700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Early Adopters </a:t>
          </a:r>
          <a:endParaRPr lang="en-US" sz="18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13,5%</a:t>
          </a:r>
          <a:endParaRPr lang="en-US" sz="1400" kern="1200" dirty="0"/>
        </a:p>
      </dsp:txBody>
      <dsp:txXfrm>
        <a:off x="4629213" y="2033145"/>
        <a:ext cx="1085850" cy="868680"/>
      </dsp:txXfrm>
    </dsp:sp>
    <dsp:sp modelId="{993B2B53-930B-0F45-88B8-54459B078266}">
      <dsp:nvSpPr>
        <dsp:cNvPr id="0" name=""/>
        <dsp:cNvSpPr/>
      </dsp:nvSpPr>
      <dsp:spPr>
        <a:xfrm>
          <a:off x="2196909" y="426087"/>
          <a:ext cx="3648456" cy="3648456"/>
        </a:xfrm>
        <a:prstGeom prst="pie">
          <a:avLst>
            <a:gd name="adj1" fmla="val 3240000"/>
            <a:gd name="adj2" fmla="val 7560000"/>
          </a:avLst>
        </a:prstGeom>
        <a:gradFill rotWithShape="1">
          <a:gsLst>
            <a:gs pos="31000">
              <a:schemeClr val="accent3">
                <a:tint val="100000"/>
                <a:shade val="100000"/>
                <a:satMod val="120000"/>
              </a:schemeClr>
            </a:gs>
            <a:gs pos="100000">
              <a:schemeClr val="accent3">
                <a:tint val="50000"/>
                <a:satMod val="150000"/>
              </a:schemeClr>
            </a:gs>
          </a:gsLst>
          <a:lin ang="5400000" scaled="1"/>
        </a:gradFill>
        <a:ln w="12700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Early Majority</a:t>
          </a:r>
          <a:endParaRPr lang="en-US" sz="18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34%</a:t>
          </a:r>
          <a:endParaRPr lang="en-US" sz="1400" kern="1200" dirty="0"/>
        </a:p>
      </dsp:txBody>
      <dsp:txXfrm>
        <a:off x="3499929" y="2988693"/>
        <a:ext cx="1042416" cy="955548"/>
      </dsp:txXfrm>
    </dsp:sp>
    <dsp:sp modelId="{AB848AD5-DA11-D444-8F12-1B826DCB489F}">
      <dsp:nvSpPr>
        <dsp:cNvPr id="0" name=""/>
        <dsp:cNvSpPr/>
      </dsp:nvSpPr>
      <dsp:spPr>
        <a:xfrm>
          <a:off x="2114384" y="366148"/>
          <a:ext cx="3648456" cy="3648456"/>
        </a:xfrm>
        <a:prstGeom prst="pie">
          <a:avLst>
            <a:gd name="adj1" fmla="val 7560000"/>
            <a:gd name="adj2" fmla="val 11880000"/>
          </a:avLst>
        </a:prstGeom>
        <a:gradFill rotWithShape="1">
          <a:gsLst>
            <a:gs pos="31000">
              <a:schemeClr val="accent3">
                <a:tint val="100000"/>
                <a:shade val="100000"/>
                <a:satMod val="120000"/>
              </a:schemeClr>
            </a:gs>
            <a:gs pos="100000">
              <a:schemeClr val="accent3">
                <a:tint val="50000"/>
                <a:satMod val="150000"/>
              </a:schemeClr>
            </a:gs>
          </a:gsLst>
          <a:lin ang="5400000" scaled="1"/>
        </a:gradFill>
        <a:ln w="12700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Late Majority</a:t>
          </a:r>
          <a:endParaRPr lang="en-US" sz="18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34%</a:t>
          </a:r>
          <a:endParaRPr lang="en-US" sz="1400" kern="1200" dirty="0"/>
        </a:p>
      </dsp:txBody>
      <dsp:txXfrm>
        <a:off x="2327211" y="2033145"/>
        <a:ext cx="1085850" cy="868680"/>
      </dsp:txXfrm>
    </dsp:sp>
    <dsp:sp modelId="{7152AA63-75AD-A047-A8A6-AAA9F655513F}">
      <dsp:nvSpPr>
        <dsp:cNvPr id="0" name=""/>
        <dsp:cNvSpPr/>
      </dsp:nvSpPr>
      <dsp:spPr>
        <a:xfrm>
          <a:off x="2145657" y="268856"/>
          <a:ext cx="3648456" cy="3648456"/>
        </a:xfrm>
        <a:prstGeom prst="pie">
          <a:avLst>
            <a:gd name="adj1" fmla="val 11880000"/>
            <a:gd name="adj2" fmla="val 16200000"/>
          </a:avLst>
        </a:prstGeom>
        <a:gradFill rotWithShape="1">
          <a:gsLst>
            <a:gs pos="31000">
              <a:schemeClr val="accent3">
                <a:tint val="100000"/>
                <a:shade val="100000"/>
                <a:satMod val="120000"/>
              </a:schemeClr>
            </a:gs>
            <a:gs pos="100000">
              <a:schemeClr val="accent3">
                <a:tint val="50000"/>
                <a:satMod val="150000"/>
              </a:schemeClr>
            </a:gs>
          </a:gsLst>
          <a:lin ang="5400000" scaled="1"/>
        </a:gradFill>
        <a:ln w="12700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Laggards</a:t>
          </a:r>
          <a:endParaRPr lang="en-US" sz="18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16%</a:t>
          </a:r>
          <a:endParaRPr lang="en-US" sz="1400" kern="1200" dirty="0"/>
        </a:p>
      </dsp:txBody>
      <dsp:txXfrm>
        <a:off x="2718117" y="882144"/>
        <a:ext cx="1172718" cy="781812"/>
      </dsp:txXfrm>
    </dsp:sp>
    <dsp:sp modelId="{4FDEC630-01EF-1D4F-BA74-D257167948FB}">
      <dsp:nvSpPr>
        <dsp:cNvPr id="0" name=""/>
        <dsp:cNvSpPr/>
      </dsp:nvSpPr>
      <dsp:spPr>
        <a:xfrm>
          <a:off x="2022133" y="42999"/>
          <a:ext cx="4100169" cy="4100169"/>
        </a:xfrm>
        <a:prstGeom prst="circularArrow">
          <a:avLst>
            <a:gd name="adj1" fmla="val 5085"/>
            <a:gd name="adj2" fmla="val 327528"/>
            <a:gd name="adj3" fmla="val 20192361"/>
            <a:gd name="adj4" fmla="val 16200324"/>
            <a:gd name="adj5" fmla="val 5932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100000"/>
                <a:satMod val="120000"/>
              </a:schemeClr>
            </a:gs>
            <a:gs pos="69000">
              <a:schemeClr val="accent1">
                <a:tint val="60000"/>
                <a:hueOff val="0"/>
                <a:satOff val="0"/>
                <a:lumOff val="0"/>
                <a:alphaOff val="0"/>
                <a:tint val="80000"/>
                <a:shade val="100000"/>
                <a:satMod val="15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B6514CC-3623-B24C-B52C-23A17F552300}">
      <dsp:nvSpPr>
        <dsp:cNvPr id="0" name=""/>
        <dsp:cNvSpPr/>
      </dsp:nvSpPr>
      <dsp:spPr>
        <a:xfrm>
          <a:off x="2053829" y="140259"/>
          <a:ext cx="4100169" cy="4100169"/>
        </a:xfrm>
        <a:prstGeom prst="circularArrow">
          <a:avLst>
            <a:gd name="adj1" fmla="val 5085"/>
            <a:gd name="adj2" fmla="val 327528"/>
            <a:gd name="adj3" fmla="val 2912753"/>
            <a:gd name="adj4" fmla="val 20519953"/>
            <a:gd name="adj5" fmla="val 5932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100000"/>
                <a:satMod val="120000"/>
              </a:schemeClr>
            </a:gs>
            <a:gs pos="69000">
              <a:schemeClr val="accent1">
                <a:tint val="60000"/>
                <a:hueOff val="0"/>
                <a:satOff val="0"/>
                <a:lumOff val="0"/>
                <a:alphaOff val="0"/>
                <a:tint val="80000"/>
                <a:shade val="100000"/>
                <a:satMod val="15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0A4122C-FB5A-9143-A1F8-53D13D73BAE6}">
      <dsp:nvSpPr>
        <dsp:cNvPr id="0" name=""/>
        <dsp:cNvSpPr/>
      </dsp:nvSpPr>
      <dsp:spPr>
        <a:xfrm>
          <a:off x="1971052" y="200381"/>
          <a:ext cx="4100169" cy="4100169"/>
        </a:xfrm>
        <a:prstGeom prst="circularArrow">
          <a:avLst>
            <a:gd name="adj1" fmla="val 5085"/>
            <a:gd name="adj2" fmla="val 327528"/>
            <a:gd name="adj3" fmla="val 7232777"/>
            <a:gd name="adj4" fmla="val 3239695"/>
            <a:gd name="adj5" fmla="val 5932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100000"/>
                <a:satMod val="120000"/>
              </a:schemeClr>
            </a:gs>
            <a:gs pos="69000">
              <a:schemeClr val="accent1">
                <a:tint val="60000"/>
                <a:hueOff val="0"/>
                <a:satOff val="0"/>
                <a:lumOff val="0"/>
                <a:alphaOff val="0"/>
                <a:tint val="80000"/>
                <a:shade val="100000"/>
                <a:satMod val="15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8B34FA3-118B-934D-8085-82E1CC67B718}">
      <dsp:nvSpPr>
        <dsp:cNvPr id="0" name=""/>
        <dsp:cNvSpPr/>
      </dsp:nvSpPr>
      <dsp:spPr>
        <a:xfrm>
          <a:off x="1888275" y="140259"/>
          <a:ext cx="4100169" cy="4100169"/>
        </a:xfrm>
        <a:prstGeom prst="circularArrow">
          <a:avLst>
            <a:gd name="adj1" fmla="val 5085"/>
            <a:gd name="adj2" fmla="val 327528"/>
            <a:gd name="adj3" fmla="val 11552519"/>
            <a:gd name="adj4" fmla="val 7559718"/>
            <a:gd name="adj5" fmla="val 5932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100000"/>
                <a:satMod val="120000"/>
              </a:schemeClr>
            </a:gs>
            <a:gs pos="69000">
              <a:schemeClr val="accent1">
                <a:tint val="60000"/>
                <a:hueOff val="0"/>
                <a:satOff val="0"/>
                <a:lumOff val="0"/>
                <a:alphaOff val="0"/>
                <a:tint val="80000"/>
                <a:shade val="100000"/>
                <a:satMod val="15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E9CFA42-DB15-C44A-95EF-61975D53F5A0}">
      <dsp:nvSpPr>
        <dsp:cNvPr id="0" name=""/>
        <dsp:cNvSpPr/>
      </dsp:nvSpPr>
      <dsp:spPr>
        <a:xfrm>
          <a:off x="1919972" y="42999"/>
          <a:ext cx="4100169" cy="4100169"/>
        </a:xfrm>
        <a:prstGeom prst="circularArrow">
          <a:avLst>
            <a:gd name="adj1" fmla="val 5085"/>
            <a:gd name="adj2" fmla="val 327528"/>
            <a:gd name="adj3" fmla="val 15872148"/>
            <a:gd name="adj4" fmla="val 11880111"/>
            <a:gd name="adj5" fmla="val 5932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100000"/>
                <a:satMod val="120000"/>
              </a:schemeClr>
            </a:gs>
            <a:gs pos="69000">
              <a:schemeClr val="accent1">
                <a:tint val="60000"/>
                <a:hueOff val="0"/>
                <a:satOff val="0"/>
                <a:lumOff val="0"/>
                <a:alphaOff val="0"/>
                <a:tint val="80000"/>
                <a:shade val="100000"/>
                <a:satMod val="15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410765-6EB1-3545-AD81-6552904945DD}">
      <dsp:nvSpPr>
        <dsp:cNvPr id="0" name=""/>
        <dsp:cNvSpPr/>
      </dsp:nvSpPr>
      <dsp:spPr>
        <a:xfrm>
          <a:off x="2248161" y="268856"/>
          <a:ext cx="3648456" cy="3648456"/>
        </a:xfrm>
        <a:prstGeom prst="pie">
          <a:avLst>
            <a:gd name="adj1" fmla="val 16200000"/>
            <a:gd name="adj2" fmla="val 20520000"/>
          </a:avLst>
        </a:prstGeom>
        <a:gradFill rotWithShape="1">
          <a:gsLst>
            <a:gs pos="31000">
              <a:schemeClr val="accent5">
                <a:tint val="100000"/>
                <a:shade val="100000"/>
                <a:satMod val="120000"/>
              </a:schemeClr>
            </a:gs>
            <a:gs pos="100000">
              <a:schemeClr val="accent5">
                <a:tint val="50000"/>
                <a:satMod val="150000"/>
              </a:schemeClr>
            </a:gs>
          </a:gsLst>
          <a:lin ang="5400000" scaled="1"/>
        </a:gradFill>
        <a:ln w="12700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19050" tIns="19050" rIns="19050" bIns="190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True-Blue Greens</a:t>
          </a:r>
          <a:endParaRPr lang="en-US" sz="15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11%</a:t>
          </a:r>
          <a:endParaRPr lang="en-US" sz="1200" kern="1200" dirty="0"/>
        </a:p>
      </dsp:txBody>
      <dsp:txXfrm>
        <a:off x="4151439" y="882144"/>
        <a:ext cx="1172718" cy="781812"/>
      </dsp:txXfrm>
    </dsp:sp>
    <dsp:sp modelId="{EDE42D47-2CAF-314F-9B14-5319E8DE9726}">
      <dsp:nvSpPr>
        <dsp:cNvPr id="0" name=""/>
        <dsp:cNvSpPr/>
      </dsp:nvSpPr>
      <dsp:spPr>
        <a:xfrm>
          <a:off x="2279434" y="366148"/>
          <a:ext cx="3648456" cy="3648456"/>
        </a:xfrm>
        <a:prstGeom prst="pie">
          <a:avLst>
            <a:gd name="adj1" fmla="val 20520000"/>
            <a:gd name="adj2" fmla="val 3240000"/>
          </a:avLst>
        </a:prstGeom>
        <a:gradFill rotWithShape="1">
          <a:gsLst>
            <a:gs pos="31000">
              <a:schemeClr val="accent5">
                <a:tint val="100000"/>
                <a:shade val="100000"/>
                <a:satMod val="120000"/>
              </a:schemeClr>
            </a:gs>
            <a:gs pos="100000">
              <a:schemeClr val="accent5">
                <a:tint val="50000"/>
                <a:satMod val="150000"/>
              </a:schemeClr>
            </a:gs>
          </a:gsLst>
          <a:lin ang="5400000" scaled="1"/>
        </a:gradFill>
        <a:ln w="12700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19050" tIns="19050" rIns="19050" bIns="190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Greenback-Greens</a:t>
          </a:r>
          <a:endParaRPr lang="en-US" sz="15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11%</a:t>
          </a:r>
          <a:endParaRPr lang="en-US" sz="1200" kern="1200" dirty="0"/>
        </a:p>
      </dsp:txBody>
      <dsp:txXfrm>
        <a:off x="4629213" y="2033145"/>
        <a:ext cx="1085850" cy="868680"/>
      </dsp:txXfrm>
    </dsp:sp>
    <dsp:sp modelId="{993B2B53-930B-0F45-88B8-54459B078266}">
      <dsp:nvSpPr>
        <dsp:cNvPr id="0" name=""/>
        <dsp:cNvSpPr/>
      </dsp:nvSpPr>
      <dsp:spPr>
        <a:xfrm>
          <a:off x="2196909" y="426087"/>
          <a:ext cx="3648456" cy="3648456"/>
        </a:xfrm>
        <a:prstGeom prst="pie">
          <a:avLst>
            <a:gd name="adj1" fmla="val 3240000"/>
            <a:gd name="adj2" fmla="val 7560000"/>
          </a:avLst>
        </a:prstGeom>
        <a:gradFill rotWithShape="1">
          <a:gsLst>
            <a:gs pos="31000">
              <a:schemeClr val="accent5">
                <a:tint val="100000"/>
                <a:shade val="100000"/>
                <a:satMod val="120000"/>
              </a:schemeClr>
            </a:gs>
            <a:gs pos="100000">
              <a:schemeClr val="accent5">
                <a:tint val="50000"/>
                <a:satMod val="150000"/>
              </a:schemeClr>
            </a:gs>
          </a:gsLst>
          <a:lin ang="5400000" scaled="1"/>
        </a:gradFill>
        <a:ln w="12700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19050" tIns="19050" rIns="19050" bIns="190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Sprouts</a:t>
          </a:r>
          <a:endParaRPr lang="en-US" sz="15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26%</a:t>
          </a:r>
          <a:endParaRPr lang="en-US" sz="1200" kern="1200" dirty="0"/>
        </a:p>
      </dsp:txBody>
      <dsp:txXfrm>
        <a:off x="3499929" y="2988693"/>
        <a:ext cx="1042416" cy="955548"/>
      </dsp:txXfrm>
    </dsp:sp>
    <dsp:sp modelId="{AB848AD5-DA11-D444-8F12-1B826DCB489F}">
      <dsp:nvSpPr>
        <dsp:cNvPr id="0" name=""/>
        <dsp:cNvSpPr/>
      </dsp:nvSpPr>
      <dsp:spPr>
        <a:xfrm>
          <a:off x="2114384" y="366148"/>
          <a:ext cx="3648456" cy="3648456"/>
        </a:xfrm>
        <a:prstGeom prst="pie">
          <a:avLst>
            <a:gd name="adj1" fmla="val 7560000"/>
            <a:gd name="adj2" fmla="val 11880000"/>
          </a:avLst>
        </a:prstGeom>
        <a:gradFill rotWithShape="1">
          <a:gsLst>
            <a:gs pos="31000">
              <a:schemeClr val="accent5">
                <a:tint val="100000"/>
                <a:shade val="100000"/>
                <a:satMod val="120000"/>
              </a:schemeClr>
            </a:gs>
            <a:gs pos="100000">
              <a:schemeClr val="accent5">
                <a:tint val="50000"/>
                <a:satMod val="150000"/>
              </a:schemeClr>
            </a:gs>
          </a:gsLst>
          <a:lin ang="5400000" scaled="1"/>
        </a:gradFill>
        <a:ln w="12700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19050" tIns="19050" rIns="19050" bIns="190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Grousers</a:t>
          </a:r>
          <a:endParaRPr lang="en-US" sz="15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24%</a:t>
          </a:r>
          <a:endParaRPr lang="en-US" sz="1200" kern="1200" dirty="0"/>
        </a:p>
      </dsp:txBody>
      <dsp:txXfrm>
        <a:off x="2327211" y="2033145"/>
        <a:ext cx="1085850" cy="868680"/>
      </dsp:txXfrm>
    </dsp:sp>
    <dsp:sp modelId="{7152AA63-75AD-A047-A8A6-AAA9F655513F}">
      <dsp:nvSpPr>
        <dsp:cNvPr id="0" name=""/>
        <dsp:cNvSpPr/>
      </dsp:nvSpPr>
      <dsp:spPr>
        <a:xfrm>
          <a:off x="2145657" y="268856"/>
          <a:ext cx="3648456" cy="3648456"/>
        </a:xfrm>
        <a:prstGeom prst="pie">
          <a:avLst>
            <a:gd name="adj1" fmla="val 11880000"/>
            <a:gd name="adj2" fmla="val 16200000"/>
          </a:avLst>
        </a:prstGeom>
        <a:gradFill rotWithShape="1">
          <a:gsLst>
            <a:gs pos="31000">
              <a:schemeClr val="accent5">
                <a:tint val="100000"/>
                <a:shade val="100000"/>
                <a:satMod val="120000"/>
              </a:schemeClr>
            </a:gs>
            <a:gs pos="100000">
              <a:schemeClr val="accent5">
                <a:tint val="50000"/>
                <a:satMod val="150000"/>
              </a:schemeClr>
            </a:gs>
          </a:gsLst>
          <a:lin ang="5400000" scaled="1"/>
        </a:gradFill>
        <a:ln w="12700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19050" tIns="19050" rIns="19050" bIns="190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Basic Browns</a:t>
          </a:r>
          <a:endParaRPr lang="en-US" sz="15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28%</a:t>
          </a:r>
          <a:endParaRPr lang="en-US" sz="1200" kern="1200" dirty="0"/>
        </a:p>
      </dsp:txBody>
      <dsp:txXfrm>
        <a:off x="2718117" y="882144"/>
        <a:ext cx="1172718" cy="781812"/>
      </dsp:txXfrm>
    </dsp:sp>
    <dsp:sp modelId="{4FDEC630-01EF-1D4F-BA74-D257167948FB}">
      <dsp:nvSpPr>
        <dsp:cNvPr id="0" name=""/>
        <dsp:cNvSpPr/>
      </dsp:nvSpPr>
      <dsp:spPr>
        <a:xfrm>
          <a:off x="2022133" y="42999"/>
          <a:ext cx="4100169" cy="4100169"/>
        </a:xfrm>
        <a:prstGeom prst="circularArrow">
          <a:avLst>
            <a:gd name="adj1" fmla="val 5085"/>
            <a:gd name="adj2" fmla="val 327528"/>
            <a:gd name="adj3" fmla="val 20192361"/>
            <a:gd name="adj4" fmla="val 16200324"/>
            <a:gd name="adj5" fmla="val 5932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100000"/>
                <a:satMod val="120000"/>
              </a:schemeClr>
            </a:gs>
            <a:gs pos="69000">
              <a:schemeClr val="accent1">
                <a:tint val="60000"/>
                <a:hueOff val="0"/>
                <a:satOff val="0"/>
                <a:lumOff val="0"/>
                <a:alphaOff val="0"/>
                <a:tint val="80000"/>
                <a:shade val="100000"/>
                <a:satMod val="15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B6514CC-3623-B24C-B52C-23A17F552300}">
      <dsp:nvSpPr>
        <dsp:cNvPr id="0" name=""/>
        <dsp:cNvSpPr/>
      </dsp:nvSpPr>
      <dsp:spPr>
        <a:xfrm>
          <a:off x="2053829" y="140259"/>
          <a:ext cx="4100169" cy="4100169"/>
        </a:xfrm>
        <a:prstGeom prst="circularArrow">
          <a:avLst>
            <a:gd name="adj1" fmla="val 5085"/>
            <a:gd name="adj2" fmla="val 327528"/>
            <a:gd name="adj3" fmla="val 2912753"/>
            <a:gd name="adj4" fmla="val 20519953"/>
            <a:gd name="adj5" fmla="val 5932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100000"/>
                <a:satMod val="120000"/>
              </a:schemeClr>
            </a:gs>
            <a:gs pos="69000">
              <a:schemeClr val="accent1">
                <a:tint val="60000"/>
                <a:hueOff val="0"/>
                <a:satOff val="0"/>
                <a:lumOff val="0"/>
                <a:alphaOff val="0"/>
                <a:tint val="80000"/>
                <a:shade val="100000"/>
                <a:satMod val="15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0A4122C-FB5A-9143-A1F8-53D13D73BAE6}">
      <dsp:nvSpPr>
        <dsp:cNvPr id="0" name=""/>
        <dsp:cNvSpPr/>
      </dsp:nvSpPr>
      <dsp:spPr>
        <a:xfrm>
          <a:off x="1971052" y="200381"/>
          <a:ext cx="4100169" cy="4100169"/>
        </a:xfrm>
        <a:prstGeom prst="circularArrow">
          <a:avLst>
            <a:gd name="adj1" fmla="val 5085"/>
            <a:gd name="adj2" fmla="val 327528"/>
            <a:gd name="adj3" fmla="val 7232777"/>
            <a:gd name="adj4" fmla="val 3239695"/>
            <a:gd name="adj5" fmla="val 5932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100000"/>
                <a:satMod val="120000"/>
              </a:schemeClr>
            </a:gs>
            <a:gs pos="69000">
              <a:schemeClr val="accent1">
                <a:tint val="60000"/>
                <a:hueOff val="0"/>
                <a:satOff val="0"/>
                <a:lumOff val="0"/>
                <a:alphaOff val="0"/>
                <a:tint val="80000"/>
                <a:shade val="100000"/>
                <a:satMod val="15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8B34FA3-118B-934D-8085-82E1CC67B718}">
      <dsp:nvSpPr>
        <dsp:cNvPr id="0" name=""/>
        <dsp:cNvSpPr/>
      </dsp:nvSpPr>
      <dsp:spPr>
        <a:xfrm>
          <a:off x="1888275" y="140259"/>
          <a:ext cx="4100169" cy="4100169"/>
        </a:xfrm>
        <a:prstGeom prst="circularArrow">
          <a:avLst>
            <a:gd name="adj1" fmla="val 5085"/>
            <a:gd name="adj2" fmla="val 327528"/>
            <a:gd name="adj3" fmla="val 11552519"/>
            <a:gd name="adj4" fmla="val 7559718"/>
            <a:gd name="adj5" fmla="val 5932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100000"/>
                <a:satMod val="120000"/>
              </a:schemeClr>
            </a:gs>
            <a:gs pos="69000">
              <a:schemeClr val="accent1">
                <a:tint val="60000"/>
                <a:hueOff val="0"/>
                <a:satOff val="0"/>
                <a:lumOff val="0"/>
                <a:alphaOff val="0"/>
                <a:tint val="80000"/>
                <a:shade val="100000"/>
                <a:satMod val="15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E9CFA42-DB15-C44A-95EF-61975D53F5A0}">
      <dsp:nvSpPr>
        <dsp:cNvPr id="0" name=""/>
        <dsp:cNvSpPr/>
      </dsp:nvSpPr>
      <dsp:spPr>
        <a:xfrm>
          <a:off x="1919972" y="42999"/>
          <a:ext cx="4100169" cy="4100169"/>
        </a:xfrm>
        <a:prstGeom prst="circularArrow">
          <a:avLst>
            <a:gd name="adj1" fmla="val 5085"/>
            <a:gd name="adj2" fmla="val 327528"/>
            <a:gd name="adj3" fmla="val 15872148"/>
            <a:gd name="adj4" fmla="val 11880111"/>
            <a:gd name="adj5" fmla="val 5932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100000"/>
                <a:satMod val="120000"/>
              </a:schemeClr>
            </a:gs>
            <a:gs pos="69000">
              <a:schemeClr val="accent1">
                <a:tint val="60000"/>
                <a:hueOff val="0"/>
                <a:satOff val="0"/>
                <a:lumOff val="0"/>
                <a:alphaOff val="0"/>
                <a:tint val="80000"/>
                <a:shade val="100000"/>
                <a:satMod val="15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9CAEBF-B758-674A-9A57-B3EC9BD77DC9}">
      <dsp:nvSpPr>
        <dsp:cNvPr id="0" name=""/>
        <dsp:cNvSpPr/>
      </dsp:nvSpPr>
      <dsp:spPr>
        <a:xfrm rot="5400000">
          <a:off x="299554" y="2026712"/>
          <a:ext cx="890382" cy="1481576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00000"/>
                <a:satMod val="120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tint val="80000"/>
                <a:shade val="100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61BCC96-593D-8846-888E-D167A3AF5293}">
      <dsp:nvSpPr>
        <dsp:cNvPr id="0" name=""/>
        <dsp:cNvSpPr/>
      </dsp:nvSpPr>
      <dsp:spPr>
        <a:xfrm>
          <a:off x="150927" y="2469385"/>
          <a:ext cx="1337575" cy="11724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Awareness: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Exposing Idea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Media </a:t>
          </a:r>
          <a:r>
            <a:rPr lang="en-US" sz="900" kern="1200" dirty="0" err="1" smtClean="0"/>
            <a:t>massa</a:t>
          </a:r>
          <a:r>
            <a:rPr lang="en-US" sz="900" kern="1200" dirty="0" smtClean="0"/>
            <a:t> </a:t>
          </a:r>
          <a:r>
            <a:rPr lang="en-US" sz="900" kern="1200" dirty="0" err="1" smtClean="0"/>
            <a:t>berperan</a:t>
          </a:r>
          <a:r>
            <a:rPr lang="en-US" sz="900" kern="1200" dirty="0" smtClean="0"/>
            <a:t> </a:t>
          </a:r>
          <a:r>
            <a:rPr lang="en-US" sz="900" kern="1200" dirty="0" err="1" smtClean="0"/>
            <a:t>penting</a:t>
          </a:r>
          <a:endParaRPr lang="en-US" sz="900" kern="1200" dirty="0" smtClean="0"/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 dirty="0"/>
        </a:p>
      </dsp:txBody>
      <dsp:txXfrm>
        <a:off x="150927" y="2469385"/>
        <a:ext cx="1337575" cy="1172463"/>
      </dsp:txXfrm>
    </dsp:sp>
    <dsp:sp modelId="{2D0D3354-1206-6843-9CED-F3A4E428B5C9}">
      <dsp:nvSpPr>
        <dsp:cNvPr id="0" name=""/>
        <dsp:cNvSpPr/>
      </dsp:nvSpPr>
      <dsp:spPr>
        <a:xfrm>
          <a:off x="1236130" y="1917637"/>
          <a:ext cx="252372" cy="252372"/>
        </a:xfrm>
        <a:prstGeom prst="triangle">
          <a:avLst>
            <a:gd name="adj" fmla="val 1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00000"/>
                <a:satMod val="120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tint val="80000"/>
                <a:shade val="100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E66A11F-D044-A241-BBB5-964298920CB1}">
      <dsp:nvSpPr>
        <dsp:cNvPr id="0" name=""/>
        <dsp:cNvSpPr/>
      </dsp:nvSpPr>
      <dsp:spPr>
        <a:xfrm rot="5400000">
          <a:off x="1937008" y="1621523"/>
          <a:ext cx="890382" cy="1481576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00000"/>
                <a:satMod val="120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tint val="80000"/>
                <a:shade val="100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DDB9A19-3D62-DE42-BF10-BD10243602D9}">
      <dsp:nvSpPr>
        <dsp:cNvPr id="0" name=""/>
        <dsp:cNvSpPr/>
      </dsp:nvSpPr>
      <dsp:spPr>
        <a:xfrm>
          <a:off x="1788381" y="2064195"/>
          <a:ext cx="1337575" cy="11724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Interest: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How the idea affects audience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Media </a:t>
          </a:r>
          <a:r>
            <a:rPr lang="en-US" sz="900" kern="1200" dirty="0" err="1" smtClean="0"/>
            <a:t>massa</a:t>
          </a:r>
          <a:r>
            <a:rPr lang="en-US" sz="900" kern="1200" dirty="0" smtClean="0"/>
            <a:t> </a:t>
          </a:r>
          <a:r>
            <a:rPr lang="en-US" sz="900" kern="1200" dirty="0" err="1" smtClean="0"/>
            <a:t>masih</a:t>
          </a:r>
          <a:r>
            <a:rPr lang="en-US" sz="900" kern="1200" dirty="0" smtClean="0"/>
            <a:t> </a:t>
          </a:r>
          <a:r>
            <a:rPr lang="en-US" sz="900" kern="1200" dirty="0" err="1" smtClean="0"/>
            <a:t>sangat</a:t>
          </a:r>
          <a:r>
            <a:rPr lang="en-US" sz="900" kern="1200" dirty="0" smtClean="0"/>
            <a:t> </a:t>
          </a:r>
          <a:r>
            <a:rPr lang="en-US" sz="900" kern="1200" dirty="0" err="1" smtClean="0"/>
            <a:t>berperan</a:t>
          </a:r>
          <a:endParaRPr lang="en-US" sz="900" kern="1200" dirty="0"/>
        </a:p>
      </dsp:txBody>
      <dsp:txXfrm>
        <a:off x="1788381" y="2064195"/>
        <a:ext cx="1337575" cy="1172463"/>
      </dsp:txXfrm>
    </dsp:sp>
    <dsp:sp modelId="{C8621E19-3FB7-4E4F-8CBB-23F03A5DDCD3}">
      <dsp:nvSpPr>
        <dsp:cNvPr id="0" name=""/>
        <dsp:cNvSpPr/>
      </dsp:nvSpPr>
      <dsp:spPr>
        <a:xfrm>
          <a:off x="2873584" y="1512447"/>
          <a:ext cx="252372" cy="252372"/>
        </a:xfrm>
        <a:prstGeom prst="triangle">
          <a:avLst>
            <a:gd name="adj" fmla="val 1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00000"/>
                <a:satMod val="120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tint val="80000"/>
                <a:shade val="100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33DC882-4180-5645-BCF7-3208176C2345}">
      <dsp:nvSpPr>
        <dsp:cNvPr id="0" name=""/>
        <dsp:cNvSpPr/>
      </dsp:nvSpPr>
      <dsp:spPr>
        <a:xfrm rot="5400000">
          <a:off x="3574462" y="1216333"/>
          <a:ext cx="890382" cy="1481576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00000"/>
                <a:satMod val="120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tint val="80000"/>
                <a:shade val="100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BE23668-2F52-C94C-B512-4511C7BD26FC}">
      <dsp:nvSpPr>
        <dsp:cNvPr id="0" name=""/>
        <dsp:cNvSpPr/>
      </dsp:nvSpPr>
      <dsp:spPr>
        <a:xfrm>
          <a:off x="3425835" y="1659005"/>
          <a:ext cx="1337575" cy="11724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Evaluation: 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To change from knowledge transmission to persuasion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err="1" smtClean="0"/>
            <a:t>Perlu</a:t>
          </a:r>
          <a:r>
            <a:rPr lang="en-US" sz="900" kern="1200" dirty="0" smtClean="0"/>
            <a:t> influencer/opinion leader</a:t>
          </a:r>
          <a:endParaRPr lang="en-US" sz="900" kern="1200" dirty="0"/>
        </a:p>
      </dsp:txBody>
      <dsp:txXfrm>
        <a:off x="3425835" y="1659005"/>
        <a:ext cx="1337575" cy="1172463"/>
      </dsp:txXfrm>
    </dsp:sp>
    <dsp:sp modelId="{BFBFFAF9-AAE4-5143-AF49-8554EC1541CD}">
      <dsp:nvSpPr>
        <dsp:cNvPr id="0" name=""/>
        <dsp:cNvSpPr/>
      </dsp:nvSpPr>
      <dsp:spPr>
        <a:xfrm>
          <a:off x="4511038" y="1107258"/>
          <a:ext cx="252372" cy="252372"/>
        </a:xfrm>
        <a:prstGeom prst="triangle">
          <a:avLst>
            <a:gd name="adj" fmla="val 1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00000"/>
                <a:satMod val="120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tint val="80000"/>
                <a:shade val="100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115CDA4-FF13-4348-8852-FCFBF4FB0BF6}">
      <dsp:nvSpPr>
        <dsp:cNvPr id="0" name=""/>
        <dsp:cNvSpPr/>
      </dsp:nvSpPr>
      <dsp:spPr>
        <a:xfrm rot="5400000">
          <a:off x="5211916" y="811144"/>
          <a:ext cx="890382" cy="1481576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00000"/>
                <a:satMod val="120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tint val="80000"/>
                <a:shade val="100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4D60C84-4C6A-2944-9213-8E2BC9363CB6}">
      <dsp:nvSpPr>
        <dsp:cNvPr id="0" name=""/>
        <dsp:cNvSpPr/>
      </dsp:nvSpPr>
      <dsp:spPr>
        <a:xfrm>
          <a:off x="5063289" y="1253816"/>
          <a:ext cx="1337575" cy="11724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Trial: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Starting to try the idea. 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err="1" smtClean="0"/>
            <a:t>Perlu</a:t>
          </a:r>
          <a:r>
            <a:rPr lang="en-US" sz="900" kern="1200" dirty="0" smtClean="0"/>
            <a:t> </a:t>
          </a:r>
          <a:r>
            <a:rPr lang="en-US" sz="900" kern="1200" dirty="0" err="1" smtClean="0"/>
            <a:t>dukungan</a:t>
          </a:r>
          <a:r>
            <a:rPr lang="en-US" sz="900" kern="1200" dirty="0" smtClean="0"/>
            <a:t> </a:t>
          </a:r>
          <a:r>
            <a:rPr lang="en-US" sz="900" kern="1200" dirty="0" err="1" smtClean="0"/>
            <a:t>dari</a:t>
          </a:r>
          <a:r>
            <a:rPr lang="en-US" sz="900" kern="1200" dirty="0" smtClean="0"/>
            <a:t> </a:t>
          </a:r>
          <a:r>
            <a:rPr lang="en-US" sz="900" kern="1200" dirty="0" err="1" smtClean="0"/>
            <a:t>sekitar</a:t>
          </a:r>
          <a:endParaRPr lang="en-US" sz="900" kern="1200" dirty="0"/>
        </a:p>
      </dsp:txBody>
      <dsp:txXfrm>
        <a:off x="5063289" y="1253816"/>
        <a:ext cx="1337575" cy="1172463"/>
      </dsp:txXfrm>
    </dsp:sp>
    <dsp:sp modelId="{FA1E759A-E82D-E244-9F89-F5127AF70F62}">
      <dsp:nvSpPr>
        <dsp:cNvPr id="0" name=""/>
        <dsp:cNvSpPr/>
      </dsp:nvSpPr>
      <dsp:spPr>
        <a:xfrm>
          <a:off x="6148491" y="702068"/>
          <a:ext cx="252372" cy="252372"/>
        </a:xfrm>
        <a:prstGeom prst="triangle">
          <a:avLst>
            <a:gd name="adj" fmla="val 1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00000"/>
                <a:satMod val="120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tint val="80000"/>
                <a:shade val="100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3853385-4367-D541-B2FD-CDB6FB44BF84}">
      <dsp:nvSpPr>
        <dsp:cNvPr id="0" name=""/>
        <dsp:cNvSpPr/>
      </dsp:nvSpPr>
      <dsp:spPr>
        <a:xfrm rot="5400000">
          <a:off x="6849369" y="405954"/>
          <a:ext cx="890382" cy="1481576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00000"/>
                <a:satMod val="120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tint val="80000"/>
                <a:shade val="100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75985B1-E974-2B44-8127-A82735948D8C}">
      <dsp:nvSpPr>
        <dsp:cNvPr id="0" name=""/>
        <dsp:cNvSpPr/>
      </dsp:nvSpPr>
      <dsp:spPr>
        <a:xfrm>
          <a:off x="6700742" y="848626"/>
          <a:ext cx="1337575" cy="11724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Adoption: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Idea adopted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 dirty="0" smtClean="0"/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err="1" smtClean="0"/>
            <a:t>Masih</a:t>
          </a:r>
          <a:r>
            <a:rPr lang="en-US" sz="900" kern="1200" dirty="0" smtClean="0"/>
            <a:t> </a:t>
          </a:r>
          <a:r>
            <a:rPr lang="en-US" sz="900" kern="1200" dirty="0" err="1" smtClean="0"/>
            <a:t>bisa</a:t>
          </a:r>
          <a:r>
            <a:rPr lang="en-US" sz="900" kern="1200" dirty="0" smtClean="0"/>
            <a:t> </a:t>
          </a:r>
          <a:r>
            <a:rPr lang="en-US" sz="900" kern="1200" dirty="0" err="1" smtClean="0"/>
            <a:t>berubah</a:t>
          </a:r>
          <a:r>
            <a:rPr lang="en-US" sz="900" kern="1200" dirty="0" smtClean="0"/>
            <a:t> </a:t>
          </a:r>
          <a:r>
            <a:rPr lang="en-US" sz="900" kern="1200" dirty="0" err="1" smtClean="0"/>
            <a:t>karena</a:t>
          </a:r>
          <a:r>
            <a:rPr lang="en-US" sz="900" kern="1200" dirty="0" smtClean="0"/>
            <a:t> </a:t>
          </a:r>
          <a:r>
            <a:rPr lang="en-US" sz="900" kern="1200" dirty="0" err="1" smtClean="0"/>
            <a:t>itu</a:t>
          </a:r>
          <a:r>
            <a:rPr lang="en-US" sz="900" kern="1200" dirty="0" smtClean="0"/>
            <a:t> </a:t>
          </a:r>
          <a:r>
            <a:rPr lang="en-US" sz="900" kern="1200" dirty="0" err="1" smtClean="0"/>
            <a:t>pesn</a:t>
          </a:r>
          <a:r>
            <a:rPr lang="en-US" sz="900" kern="1200" dirty="0" smtClean="0"/>
            <a:t> </a:t>
          </a:r>
          <a:r>
            <a:rPr lang="en-US" sz="900" kern="1200" dirty="0" err="1" smtClean="0"/>
            <a:t>secara</a:t>
          </a:r>
          <a:r>
            <a:rPr lang="en-US" sz="900" kern="1200" dirty="0" smtClean="0"/>
            <a:t> </a:t>
          </a:r>
          <a:r>
            <a:rPr lang="en-US" sz="900" kern="1200" dirty="0" err="1" smtClean="0"/>
            <a:t>periodik</a:t>
          </a:r>
          <a:r>
            <a:rPr lang="en-US" sz="900" kern="1200" dirty="0" smtClean="0"/>
            <a:t> </a:t>
          </a:r>
          <a:r>
            <a:rPr lang="en-US" sz="900" kern="1200" dirty="0" err="1" smtClean="0"/>
            <a:t>tetap</a:t>
          </a:r>
          <a:r>
            <a:rPr lang="en-US" sz="900" kern="1200" dirty="0" smtClean="0"/>
            <a:t> </a:t>
          </a:r>
          <a:r>
            <a:rPr lang="en-US" sz="900" kern="1200" dirty="0" err="1" smtClean="0"/>
            <a:t>oerlu</a:t>
          </a:r>
          <a:r>
            <a:rPr lang="en-US" sz="900" kern="1200" dirty="0" smtClean="0"/>
            <a:t> </a:t>
          </a:r>
          <a:r>
            <a:rPr lang="en-US" sz="900" kern="1200" dirty="0" err="1" smtClean="0"/>
            <a:t>disampaikan</a:t>
          </a:r>
          <a:r>
            <a:rPr lang="en-US" sz="900" kern="1200" dirty="0" smtClean="0"/>
            <a:t> </a:t>
          </a:r>
          <a:endParaRPr lang="en-US" sz="900" kern="1200" dirty="0"/>
        </a:p>
      </dsp:txBody>
      <dsp:txXfrm>
        <a:off x="6700742" y="848626"/>
        <a:ext cx="1337575" cy="11724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612D01-EA79-D94B-82AE-AB3BF76AA7B6}" type="datetimeFigureOut">
              <a:rPr lang="en-US" smtClean="0"/>
              <a:t>11/7/18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8365B6-8513-2F4B-AC07-04D9AB5131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8321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8365B6-8513-2F4B-AC07-04D9AB5131F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6255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8365B6-8513-2F4B-AC07-04D9AB5131F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3581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8356A-66E3-114A-A6D4-47B7ED52AE79}" type="datetimeFigureOut">
              <a:rPr lang="en-US" smtClean="0"/>
              <a:t>11/7/18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ED8AC-5371-9148-917E-7DA7B73197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8356A-66E3-114A-A6D4-47B7ED52AE79}" type="datetimeFigureOut">
              <a:rPr lang="en-US" smtClean="0"/>
              <a:t>11/7/18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ED8AC-5371-9148-917E-7DA7B731976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8356A-66E3-114A-A6D4-47B7ED52AE79}" type="datetimeFigureOut">
              <a:rPr lang="en-US" smtClean="0"/>
              <a:t>11/7/18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ED8AC-5371-9148-917E-7DA7B73197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8356A-66E3-114A-A6D4-47B7ED52AE79}" type="datetimeFigureOut">
              <a:rPr lang="en-US" smtClean="0"/>
              <a:t>11/7/18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ED8AC-5371-9148-917E-7DA7B73197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8356A-66E3-114A-A6D4-47B7ED52AE79}" type="datetimeFigureOut">
              <a:rPr lang="en-US" smtClean="0"/>
              <a:t>11/7/18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ED8AC-5371-9148-917E-7DA7B73197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8356A-66E3-114A-A6D4-47B7ED52AE79}" type="datetimeFigureOut">
              <a:rPr lang="en-US" smtClean="0"/>
              <a:t>11/7/18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ED8AC-5371-9148-917E-7DA7B731976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8356A-66E3-114A-A6D4-47B7ED52AE79}" type="datetimeFigureOut">
              <a:rPr lang="en-US" smtClean="0"/>
              <a:t>11/7/18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ED8AC-5371-9148-917E-7DA7B73197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8356A-66E3-114A-A6D4-47B7ED52AE79}" type="datetimeFigureOut">
              <a:rPr lang="en-US" smtClean="0"/>
              <a:t>11/7/18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ED8AC-5371-9148-917E-7DA7B73197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8356A-66E3-114A-A6D4-47B7ED52AE79}" type="datetimeFigureOut">
              <a:rPr lang="en-US" smtClean="0"/>
              <a:t>11/7/18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ED8AC-5371-9148-917E-7DA7B73197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8356A-66E3-114A-A6D4-47B7ED52AE79}" type="datetimeFigureOut">
              <a:rPr lang="en-US" smtClean="0"/>
              <a:t>11/7/18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ED8AC-5371-9148-917E-7DA7B73197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8356A-66E3-114A-A6D4-47B7ED52AE79}" type="datetimeFigureOut">
              <a:rPr lang="en-US" smtClean="0"/>
              <a:t>11/7/18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ED8AC-5371-9148-917E-7DA7B73197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8356A-66E3-114A-A6D4-47B7ED52AE79}" type="datetimeFigureOut">
              <a:rPr lang="en-US" smtClean="0"/>
              <a:t>11/7/18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ED8AC-5371-9148-917E-7DA7B73197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E5E8356A-66E3-114A-A6D4-47B7ED52AE79}" type="datetimeFigureOut">
              <a:rPr lang="en-US" smtClean="0"/>
              <a:t>11/7/18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E69ED8AC-5371-9148-917E-7DA7B731976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4" Type="http://schemas.openxmlformats.org/officeDocument/2006/relationships/diagramQuickStyle" Target="../diagrams/quickStyle3.xml"/><Relationship Id="rId5" Type="http://schemas.openxmlformats.org/officeDocument/2006/relationships/diagramColors" Target="../diagrams/colors3.xml"/><Relationship Id="rId6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4" Type="http://schemas.openxmlformats.org/officeDocument/2006/relationships/diagramLayout" Target="../diagrams/layout4.xml"/><Relationship Id="rId5" Type="http://schemas.openxmlformats.org/officeDocument/2006/relationships/diagramQuickStyle" Target="../diagrams/quickStyle4.xml"/><Relationship Id="rId6" Type="http://schemas.openxmlformats.org/officeDocument/2006/relationships/diagramColors" Target="../diagrams/colors4.xml"/><Relationship Id="rId7" Type="http://schemas.microsoft.com/office/2007/relationships/diagramDrawing" Target="../diagrams/drawing4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4" Type="http://schemas.openxmlformats.org/officeDocument/2006/relationships/diagramQuickStyle" Target="../diagrams/quickStyle5.xml"/><Relationship Id="rId5" Type="http://schemas.openxmlformats.org/officeDocument/2006/relationships/diagramColors" Target="../diagrams/colors5.xml"/><Relationship Id="rId6" Type="http://schemas.microsoft.com/office/2007/relationships/diagramDrawing" Target="../diagrams/drawing5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2609274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Analisis</a:t>
            </a:r>
            <a:r>
              <a:rPr lang="en-US" dirty="0" smtClean="0"/>
              <a:t> </a:t>
            </a:r>
            <a:r>
              <a:rPr lang="en-US" dirty="0" err="1" smtClean="0"/>
              <a:t>Khalayak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2" y="4569012"/>
            <a:ext cx="6936886" cy="1965715"/>
          </a:xfrm>
        </p:spPr>
        <p:txBody>
          <a:bodyPr>
            <a:normAutofit/>
          </a:bodyPr>
          <a:lstStyle/>
          <a:p>
            <a:r>
              <a:rPr lang="en-US" dirty="0" smtClean="0"/>
              <a:t>KOMUNIKASI LINGKUNGAN </a:t>
            </a:r>
          </a:p>
          <a:p>
            <a:r>
              <a:rPr lang="en-US" dirty="0" smtClean="0"/>
              <a:t>PERTEMUAN 9 </a:t>
            </a:r>
          </a:p>
          <a:p>
            <a:r>
              <a:rPr lang="en-US" dirty="0" smtClean="0"/>
              <a:t>PREPARED BY EMMA R.ALIUDIN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8254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charset="2"/>
              <a:buChar char="Ø"/>
            </a:pPr>
            <a:r>
              <a:rPr lang="en-US" sz="5400" dirty="0"/>
              <a:t>What was their </a:t>
            </a:r>
            <a:r>
              <a:rPr lang="en-US" sz="5400" dirty="0" smtClean="0"/>
              <a:t>reaction </a:t>
            </a:r>
            <a:r>
              <a:rPr lang="en-US" sz="5400" dirty="0"/>
              <a:t>to your message? </a:t>
            </a:r>
          </a:p>
        </p:txBody>
      </p:sp>
    </p:spTree>
    <p:extLst>
      <p:ext uri="{BB962C8B-B14F-4D97-AF65-F5344CB8AC3E}">
        <p14:creationId xmlns:p14="http://schemas.microsoft.com/office/powerpoint/2010/main" val="14292479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Basic divisions in audience: </a:t>
            </a:r>
            <a:br>
              <a:rPr lang="en-US" sz="3600" dirty="0" smtClean="0"/>
            </a:br>
            <a:r>
              <a:rPr lang="en-US" sz="3600" dirty="0" smtClean="0"/>
              <a:t>Non-Governmental organizations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6563311"/>
              </p:ext>
            </p:extLst>
          </p:nvPr>
        </p:nvGraphicFramePr>
        <p:xfrm>
          <a:off x="549275" y="1600200"/>
          <a:ext cx="8042275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6562500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Basic divisions in audience:</a:t>
            </a:r>
            <a:br>
              <a:rPr lang="en-US" dirty="0" smtClean="0"/>
            </a:br>
            <a:r>
              <a:rPr lang="en-US" dirty="0" smtClean="0"/>
              <a:t>Governmental organizations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5984875"/>
              </p:ext>
            </p:extLst>
          </p:nvPr>
        </p:nvGraphicFramePr>
        <p:xfrm>
          <a:off x="549275" y="1600200"/>
          <a:ext cx="8042275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24755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POPULATION SEGMENTATION</a:t>
            </a:r>
            <a:br>
              <a:rPr lang="en-US" dirty="0" smtClean="0"/>
            </a:br>
            <a:r>
              <a:rPr lang="en-US" dirty="0" smtClean="0"/>
              <a:t>Adoptions of New Ideas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7781644"/>
              </p:ext>
            </p:extLst>
          </p:nvPr>
        </p:nvGraphicFramePr>
        <p:xfrm>
          <a:off x="549275" y="1600200"/>
          <a:ext cx="8042275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846652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9841732"/>
              </p:ext>
            </p:extLst>
          </p:nvPr>
        </p:nvGraphicFramePr>
        <p:xfrm>
          <a:off x="161636" y="738908"/>
          <a:ext cx="8525164" cy="58335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9130"/>
                <a:gridCol w="5626034"/>
              </a:tblGrid>
              <a:tr h="414653">
                <a:tc>
                  <a:txBody>
                    <a:bodyPr/>
                    <a:lstStyle/>
                    <a:p>
                      <a:r>
                        <a:rPr lang="en-US" dirty="0" smtClean="0"/>
                        <a:t>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CHARACTERISTIC</a:t>
                      </a:r>
                      <a:endParaRPr lang="en-US" dirty="0"/>
                    </a:p>
                  </a:txBody>
                  <a:tcPr/>
                </a:tc>
              </a:tr>
              <a:tr h="1022432">
                <a:tc>
                  <a:txBody>
                    <a:bodyPr/>
                    <a:lstStyle/>
                    <a:p>
                      <a:r>
                        <a:rPr lang="en-US" dirty="0" smtClean="0"/>
                        <a:t>Innovators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 </a:t>
                      </a:r>
                      <a:r>
                        <a:rPr lang="en-US" dirty="0" err="1" smtClean="0"/>
                        <a:t>Pelopor</a:t>
                      </a:r>
                      <a:r>
                        <a:rPr lang="en-US" dirty="0" smtClean="0"/>
                        <a:t>, trendsetter,</a:t>
                      </a:r>
                      <a:r>
                        <a:rPr lang="en-US" baseline="0" dirty="0" smtClean="0"/>
                        <a:t> influencer</a:t>
                      </a:r>
                    </a:p>
                    <a:p>
                      <a:r>
                        <a:rPr lang="en-US" baseline="0" dirty="0" smtClean="0"/>
                        <a:t>- Often wealthy and socially established</a:t>
                      </a:r>
                    </a:p>
                    <a:p>
                      <a:r>
                        <a:rPr lang="en-US" baseline="0" dirty="0" smtClean="0"/>
                        <a:t>- Information seeker</a:t>
                      </a:r>
                    </a:p>
                  </a:txBody>
                  <a:tcPr/>
                </a:tc>
              </a:tr>
              <a:tr h="1329162">
                <a:tc>
                  <a:txBody>
                    <a:bodyPr/>
                    <a:lstStyle/>
                    <a:p>
                      <a:r>
                        <a:rPr lang="en-US" dirty="0" smtClean="0"/>
                        <a:t>Early Adopters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 Ready</a:t>
                      </a:r>
                      <a:r>
                        <a:rPr lang="en-US" baseline="0" dirty="0" smtClean="0"/>
                        <a:t> to try new things</a:t>
                      </a:r>
                    </a:p>
                    <a:p>
                      <a:r>
                        <a:rPr lang="en-US" baseline="0" dirty="0" smtClean="0"/>
                        <a:t>- Formal &amp; informal leader of organizations with social influence. </a:t>
                      </a:r>
                    </a:p>
                    <a:p>
                      <a:r>
                        <a:rPr lang="en-US" dirty="0" smtClean="0"/>
                        <a:t>- Trendsetter</a:t>
                      </a:r>
                      <a:r>
                        <a:rPr lang="en-US" baseline="0" dirty="0" smtClean="0"/>
                        <a:t> &amp; recommenders</a:t>
                      </a:r>
                      <a:endParaRPr lang="en-US" dirty="0"/>
                    </a:p>
                  </a:txBody>
                  <a:tcPr/>
                </a:tc>
              </a:tr>
              <a:tr h="1329162">
                <a:tc>
                  <a:txBody>
                    <a:bodyPr/>
                    <a:lstStyle/>
                    <a:p>
                      <a:r>
                        <a:rPr lang="en-US" dirty="0" smtClean="0"/>
                        <a:t>Early Majority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-deliberate in their</a:t>
                      </a:r>
                      <a:r>
                        <a:rPr lang="en-US" baseline="0" dirty="0" smtClean="0"/>
                        <a:t> decision making about new ideas &amp; trends. 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- Information</a:t>
                      </a:r>
                      <a:r>
                        <a:rPr lang="en-US" baseline="0" dirty="0" smtClean="0"/>
                        <a:t> source: family, friends, mass media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  <a:tr h="1022432">
                <a:tc>
                  <a:txBody>
                    <a:bodyPr/>
                    <a:lstStyle/>
                    <a:p>
                      <a:r>
                        <a:rPr lang="en-US" dirty="0" smtClean="0"/>
                        <a:t>Late majority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 skeptical</a:t>
                      </a:r>
                      <a:r>
                        <a:rPr lang="en-US" baseline="0" dirty="0" smtClean="0"/>
                        <a:t> group, conservative lifestyle, getting information from friends, </a:t>
                      </a:r>
                      <a:r>
                        <a:rPr lang="en-US" baseline="0" dirty="0" err="1" smtClean="0"/>
                        <a:t>familly</a:t>
                      </a:r>
                      <a:r>
                        <a:rPr lang="en-US" baseline="0" dirty="0" smtClean="0"/>
                        <a:t>, rather than mass media</a:t>
                      </a:r>
                      <a:endParaRPr lang="en-US" dirty="0"/>
                    </a:p>
                  </a:txBody>
                  <a:tcPr/>
                </a:tc>
              </a:tr>
              <a:tr h="715703">
                <a:tc>
                  <a:txBody>
                    <a:bodyPr/>
                    <a:lstStyle/>
                    <a:p>
                      <a:r>
                        <a:rPr lang="en-US" dirty="0" smtClean="0"/>
                        <a:t>Laggards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Traditional.</a:t>
                      </a:r>
                      <a:r>
                        <a:rPr lang="en-US" baseline="0" dirty="0" smtClean="0"/>
                        <a:t> They adopt ideas </a:t>
                      </a:r>
                      <a:r>
                        <a:rPr lang="en-US" baseline="0" dirty="0" err="1" smtClean="0"/>
                        <a:t>rluctantly</a:t>
                      </a:r>
                      <a:r>
                        <a:rPr lang="en-US" baseline="0" dirty="0" smtClean="0"/>
                        <a:t> and only after they unable to avoid change.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12318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smtClean="0"/>
              <a:t>POPULATION SEGMENTATION</a:t>
            </a:r>
            <a:br>
              <a:rPr lang="en-US" sz="3600" dirty="0" smtClean="0"/>
            </a:br>
            <a:r>
              <a:rPr lang="en-US" sz="3600" dirty="0" smtClean="0"/>
              <a:t>Support of Pro-environmental Issues</a:t>
            </a:r>
            <a:endParaRPr lang="en-US" sz="36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2133646"/>
              </p:ext>
            </p:extLst>
          </p:nvPr>
        </p:nvGraphicFramePr>
        <p:xfrm>
          <a:off x="549275" y="1600200"/>
          <a:ext cx="8042275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4033879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7876904"/>
              </p:ext>
            </p:extLst>
          </p:nvPr>
        </p:nvGraphicFramePr>
        <p:xfrm>
          <a:off x="161636" y="316093"/>
          <a:ext cx="8982364" cy="65419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15504"/>
                <a:gridCol w="5666860"/>
              </a:tblGrid>
              <a:tr h="414653">
                <a:tc>
                  <a:txBody>
                    <a:bodyPr/>
                    <a:lstStyle/>
                    <a:p>
                      <a:r>
                        <a:rPr lang="en-US" dirty="0" smtClean="0"/>
                        <a:t>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CHARACTERISTIC</a:t>
                      </a:r>
                      <a:endParaRPr lang="en-US" dirty="0"/>
                    </a:p>
                  </a:txBody>
                  <a:tcPr/>
                </a:tc>
              </a:tr>
              <a:tr h="1022432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True</a:t>
                      </a:r>
                      <a:r>
                        <a:rPr lang="en-US" baseline="0" dirty="0" err="1" smtClean="0"/>
                        <a:t>_Blue</a:t>
                      </a:r>
                      <a:r>
                        <a:rPr lang="en-US" baseline="0" dirty="0" smtClean="0"/>
                        <a:t> Greens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baseline="0" dirty="0" err="1" smtClean="0"/>
                        <a:t>Mirip</a:t>
                      </a:r>
                      <a:r>
                        <a:rPr lang="en-US" baseline="0" dirty="0" smtClean="0"/>
                        <a:t> innovator, </a:t>
                      </a:r>
                      <a:r>
                        <a:rPr lang="en-US" baseline="0" dirty="0" err="1" smtClean="0"/>
                        <a:t>biasanya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kaum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mapan</a:t>
                      </a:r>
                      <a:r>
                        <a:rPr lang="en-US" baseline="0" dirty="0" smtClean="0"/>
                        <a:t>, </a:t>
                      </a:r>
                      <a:r>
                        <a:rPr lang="en-US" baseline="0" dirty="0" err="1" smtClean="0"/>
                        <a:t>sejahtera</a:t>
                      </a:r>
                      <a:r>
                        <a:rPr lang="en-US" baseline="0" dirty="0" smtClean="0"/>
                        <a:t>, </a:t>
                      </a:r>
                      <a:r>
                        <a:rPr lang="en-US" baseline="0" dirty="0" err="1" smtClean="0"/>
                        <a:t>berpendidikan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tinggi</a:t>
                      </a:r>
                      <a:r>
                        <a:rPr lang="en-US" baseline="0" dirty="0" smtClean="0"/>
                        <a:t>, </a:t>
                      </a:r>
                      <a:r>
                        <a:rPr lang="en-US" baseline="0" dirty="0" err="1" smtClean="0"/>
                        <a:t>berpengaruh</a:t>
                      </a:r>
                      <a:r>
                        <a:rPr lang="en-US" baseline="0" dirty="0" smtClean="0"/>
                        <a:t> di </a:t>
                      </a:r>
                      <a:r>
                        <a:rPr lang="en-US" baseline="0" dirty="0" err="1" smtClean="0"/>
                        <a:t>masyarakat</a:t>
                      </a:r>
                      <a:r>
                        <a:rPr lang="en-US" baseline="0" dirty="0" smtClean="0"/>
                        <a:t>. 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baseline="0" dirty="0" err="1" smtClean="0"/>
                        <a:t>Peduli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pada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lingkungan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konsisten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dalam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perilakunya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terhadap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lingkungan</a:t>
                      </a:r>
                      <a:r>
                        <a:rPr lang="en-US" baseline="0" dirty="0" smtClean="0"/>
                        <a:t>. </a:t>
                      </a:r>
                    </a:p>
                  </a:txBody>
                  <a:tcPr/>
                </a:tc>
              </a:tr>
              <a:tr h="1329162">
                <a:tc>
                  <a:txBody>
                    <a:bodyPr/>
                    <a:lstStyle/>
                    <a:p>
                      <a:r>
                        <a:rPr lang="en-US" dirty="0" smtClean="0"/>
                        <a:t>Greenback-Greens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Mapan</a:t>
                      </a:r>
                      <a:r>
                        <a:rPr lang="en-US" dirty="0" smtClean="0"/>
                        <a:t>,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sejahtera</a:t>
                      </a:r>
                      <a:r>
                        <a:rPr lang="en-US" baseline="0" dirty="0" smtClean="0"/>
                        <a:t>, </a:t>
                      </a:r>
                      <a:r>
                        <a:rPr lang="en-US" baseline="0" dirty="0" err="1" smtClean="0"/>
                        <a:t>berpendidikan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tinggi</a:t>
                      </a:r>
                      <a:r>
                        <a:rPr lang="en-US" baseline="0" dirty="0" smtClean="0"/>
                        <a:t>, </a:t>
                      </a:r>
                      <a:r>
                        <a:rPr lang="en-US" baseline="0" dirty="0" err="1" smtClean="0"/>
                        <a:t>peduli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pada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lingkungan</a:t>
                      </a:r>
                      <a:r>
                        <a:rPr lang="en-US" baseline="0" dirty="0" smtClean="0"/>
                        <a:t>, </a:t>
                      </a:r>
                      <a:r>
                        <a:rPr lang="en-US" baseline="0" dirty="0" err="1" smtClean="0"/>
                        <a:t>namun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kepeduliannya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ditunjukkan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lewat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dukungan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dana</a:t>
                      </a:r>
                      <a:r>
                        <a:rPr lang="en-US" baseline="0" dirty="0" smtClean="0"/>
                        <a:t>. </a:t>
                      </a:r>
                      <a:r>
                        <a:rPr lang="en-US" baseline="0" dirty="0" err="1" smtClean="0"/>
                        <a:t>Atau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membeli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produk-produk</a:t>
                      </a:r>
                      <a:r>
                        <a:rPr lang="en-US" baseline="0" dirty="0" smtClean="0"/>
                        <a:t> yang </a:t>
                      </a:r>
                      <a:r>
                        <a:rPr lang="en-US" baseline="0" dirty="0" err="1" smtClean="0"/>
                        <a:t>bersahabat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dengan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lingkungan</a:t>
                      </a:r>
                      <a:r>
                        <a:rPr lang="en-US" baseline="0" dirty="0" smtClean="0"/>
                        <a:t>. </a:t>
                      </a:r>
                      <a:r>
                        <a:rPr lang="en-US" baseline="0" dirty="0" err="1" smtClean="0"/>
                        <a:t>Biasanya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tidak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terlibat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dalam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aktivitas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lingkungan</a:t>
                      </a:r>
                      <a:r>
                        <a:rPr lang="en-US" baseline="0" dirty="0" smtClean="0"/>
                        <a:t>. </a:t>
                      </a:r>
                      <a:endParaRPr lang="en-US" dirty="0"/>
                    </a:p>
                  </a:txBody>
                  <a:tcPr/>
                </a:tc>
              </a:tr>
              <a:tr h="1329162">
                <a:tc>
                  <a:txBody>
                    <a:bodyPr/>
                    <a:lstStyle/>
                    <a:p>
                      <a:r>
                        <a:rPr lang="en-US" dirty="0" smtClean="0"/>
                        <a:t>Sprouts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Kelompok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mengambang</a:t>
                      </a:r>
                      <a:r>
                        <a:rPr lang="en-US" baseline="0" dirty="0" smtClean="0"/>
                        <a:t> (swing group). </a:t>
                      </a:r>
                      <a:r>
                        <a:rPr lang="en-US" baseline="0" dirty="0" err="1" smtClean="0"/>
                        <a:t>Bisa</a:t>
                      </a:r>
                      <a:r>
                        <a:rPr lang="en-US" baseline="0" dirty="0" smtClean="0"/>
                        <a:t> pro </a:t>
                      </a:r>
                      <a:r>
                        <a:rPr lang="en-US" baseline="0" dirty="0" err="1" smtClean="0"/>
                        <a:t>atau</a:t>
                      </a:r>
                      <a:r>
                        <a:rPr lang="en-US" baseline="0" dirty="0" smtClean="0"/>
                        <a:t> anti </a:t>
                      </a:r>
                      <a:r>
                        <a:rPr lang="en-US" baseline="0" dirty="0" err="1" smtClean="0"/>
                        <a:t>pada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isu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lingkungan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tertentu</a:t>
                      </a:r>
                      <a:r>
                        <a:rPr lang="en-US" baseline="0" dirty="0" smtClean="0"/>
                        <a:t>. </a:t>
                      </a:r>
                      <a:r>
                        <a:rPr lang="en-US" baseline="0" dirty="0" err="1" smtClean="0"/>
                        <a:t>Biasanya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berasal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dari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kelas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menengah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dalam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pendidikan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ekonomiTingkat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pendidikan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ekonomi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menengah</a:t>
                      </a:r>
                      <a:r>
                        <a:rPr lang="en-US" baseline="0" dirty="0" smtClean="0"/>
                        <a:t>. </a:t>
                      </a:r>
                      <a:endParaRPr lang="en-US" dirty="0"/>
                    </a:p>
                  </a:txBody>
                  <a:tcPr/>
                </a:tc>
              </a:tr>
              <a:tr h="1022432">
                <a:tc>
                  <a:txBody>
                    <a:bodyPr/>
                    <a:lstStyle/>
                    <a:p>
                      <a:r>
                        <a:rPr lang="en-US" dirty="0" smtClean="0"/>
                        <a:t>Grousers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Umumnya</a:t>
                      </a:r>
                      <a:r>
                        <a:rPr lang="en-US" dirty="0" smtClean="0"/>
                        <a:t> anti </a:t>
                      </a:r>
                      <a:r>
                        <a:rPr lang="en-US" dirty="0" err="1" smtClean="0"/>
                        <a:t>lingkungan</a:t>
                      </a:r>
                      <a:r>
                        <a:rPr lang="en-US" dirty="0" smtClean="0"/>
                        <a:t>.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Berasal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dari</a:t>
                      </a:r>
                      <a:r>
                        <a:rPr lang="en-US" baseline="0" dirty="0" smtClean="0"/>
                        <a:t>  </a:t>
                      </a:r>
                      <a:r>
                        <a:rPr lang="en-US" baseline="0" dirty="0" err="1" smtClean="0"/>
                        <a:t>ekonomi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pendidikan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rendah</a:t>
                      </a:r>
                      <a:r>
                        <a:rPr lang="en-US" baseline="0" dirty="0" smtClean="0"/>
                        <a:t>. </a:t>
                      </a:r>
                      <a:r>
                        <a:rPr lang="en-US" baseline="0" dirty="0" err="1" smtClean="0"/>
                        <a:t>Selalu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punya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alasan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untuk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tidak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peduli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lingkungan</a:t>
                      </a:r>
                      <a:r>
                        <a:rPr lang="en-US" baseline="0" dirty="0" smtClean="0"/>
                        <a:t>. </a:t>
                      </a:r>
                      <a:endParaRPr lang="en-US" dirty="0"/>
                    </a:p>
                  </a:txBody>
                  <a:tcPr/>
                </a:tc>
              </a:tr>
              <a:tr h="715703">
                <a:tc>
                  <a:txBody>
                    <a:bodyPr/>
                    <a:lstStyle/>
                    <a:p>
                      <a:r>
                        <a:rPr lang="en-US" dirty="0" smtClean="0"/>
                        <a:t>Basic</a:t>
                      </a:r>
                      <a:r>
                        <a:rPr lang="en-US" baseline="0" dirty="0" smtClean="0"/>
                        <a:t> Browns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Berasal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dari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kelas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bawah</a:t>
                      </a:r>
                      <a:r>
                        <a:rPr lang="en-US" baseline="0" dirty="0" smtClean="0"/>
                        <a:t>, </a:t>
                      </a:r>
                      <a:r>
                        <a:rPr lang="en-US" baseline="0" dirty="0" err="1" smtClean="0"/>
                        <a:t>ekonomi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pendidikan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rendah</a:t>
                      </a:r>
                      <a:r>
                        <a:rPr lang="en-US" baseline="0" dirty="0" smtClean="0"/>
                        <a:t>. Anti </a:t>
                      </a:r>
                      <a:r>
                        <a:rPr lang="en-US" baseline="0" dirty="0" err="1" smtClean="0"/>
                        <a:t>lingkungan</a:t>
                      </a:r>
                      <a:r>
                        <a:rPr lang="en-US" baseline="0" dirty="0" smtClean="0"/>
                        <a:t>.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63431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Adoption Sequence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9753232"/>
              </p:ext>
            </p:extLst>
          </p:nvPr>
        </p:nvGraphicFramePr>
        <p:xfrm>
          <a:off x="549275" y="1600201"/>
          <a:ext cx="8042276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938011" y="4973000"/>
            <a:ext cx="24324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Richard </a:t>
            </a:r>
            <a:r>
              <a:rPr lang="en-US" dirty="0" err="1" smtClean="0"/>
              <a:t>Jurin</a:t>
            </a:r>
            <a:r>
              <a:rPr lang="en-US" dirty="0" smtClean="0"/>
              <a:t>, 2010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55125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5195734"/>
              </p:ext>
            </p:extLst>
          </p:nvPr>
        </p:nvGraphicFramePr>
        <p:xfrm>
          <a:off x="0" y="232552"/>
          <a:ext cx="9144000" cy="5980618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3308831"/>
                <a:gridCol w="5835169"/>
              </a:tblGrid>
              <a:tr h="442887">
                <a:tc gridSpan="2">
                  <a:txBody>
                    <a:bodyPr/>
                    <a:lstStyle/>
                    <a:p>
                      <a:r>
                        <a:rPr lang="en-US" dirty="0" smtClean="0"/>
                        <a:t>Internal</a:t>
                      </a:r>
                      <a:r>
                        <a:rPr lang="en-US" baseline="0" dirty="0" smtClean="0"/>
                        <a:t> factors that influence people to accept the idea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721619">
                <a:tc>
                  <a:txBody>
                    <a:bodyPr/>
                    <a:lstStyle/>
                    <a:p>
                      <a:r>
                        <a:rPr lang="en-US" dirty="0" smtClean="0"/>
                        <a:t>Beliefs (</a:t>
                      </a:r>
                      <a:r>
                        <a:rPr lang="en-US" dirty="0" err="1" smtClean="0"/>
                        <a:t>keyakinan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What</a:t>
                      </a:r>
                      <a:r>
                        <a:rPr lang="en-US" baseline="0" dirty="0" smtClean="0"/>
                        <a:t> we think about other people, objects, places and issues. </a:t>
                      </a:r>
                    </a:p>
                    <a:p>
                      <a:r>
                        <a:rPr lang="en-US" baseline="0" dirty="0" smtClean="0"/>
                        <a:t>Communication that directly attack one’s belief system will almost be ignored or worse, interpreted as threatening.</a:t>
                      </a:r>
                      <a:endParaRPr lang="en-US" dirty="0"/>
                    </a:p>
                  </a:txBody>
                  <a:tcPr/>
                </a:tc>
              </a:tr>
              <a:tr h="1144863">
                <a:tc>
                  <a:txBody>
                    <a:bodyPr/>
                    <a:lstStyle/>
                    <a:p>
                      <a:r>
                        <a:rPr lang="en-US" dirty="0" smtClean="0"/>
                        <a:t>Values (</a:t>
                      </a:r>
                      <a:r>
                        <a:rPr lang="en-US" dirty="0" err="1" smtClean="0"/>
                        <a:t>nilai-nilai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Value</a:t>
                      </a:r>
                      <a:r>
                        <a:rPr lang="en-US" baseline="0" dirty="0" smtClean="0"/>
                        <a:t> is a personal benchmark of what is </a:t>
                      </a:r>
                      <a:r>
                        <a:rPr lang="en-US" baseline="0" dirty="0" err="1" smtClean="0"/>
                        <a:t>desirable.They</a:t>
                      </a:r>
                      <a:r>
                        <a:rPr lang="en-US" baseline="0" dirty="0" smtClean="0"/>
                        <a:t> depend on beliefs and are more directly responsible guiding everyday behavior. </a:t>
                      </a:r>
                      <a:endParaRPr lang="en-US" dirty="0"/>
                    </a:p>
                  </a:txBody>
                  <a:tcPr/>
                </a:tc>
              </a:tr>
              <a:tr h="1144864">
                <a:tc>
                  <a:txBody>
                    <a:bodyPr/>
                    <a:lstStyle/>
                    <a:p>
                      <a:r>
                        <a:rPr lang="en-US" dirty="0" smtClean="0"/>
                        <a:t>Attitudes (</a:t>
                      </a:r>
                      <a:r>
                        <a:rPr lang="en-US" dirty="0" err="1" smtClean="0"/>
                        <a:t>sikap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Attitudes are</a:t>
                      </a:r>
                      <a:r>
                        <a:rPr lang="en-US" baseline="0" dirty="0" smtClean="0"/>
                        <a:t> focused and enduring mental organizations of information, based on several beliefs and values. </a:t>
                      </a:r>
                      <a:endParaRPr lang="en-US" dirty="0"/>
                    </a:p>
                  </a:txBody>
                  <a:tcPr/>
                </a:tc>
              </a:tr>
              <a:tr h="764436">
                <a:tc>
                  <a:txBody>
                    <a:bodyPr/>
                    <a:lstStyle/>
                    <a:p>
                      <a:r>
                        <a:rPr lang="en-US" dirty="0" smtClean="0"/>
                        <a:t>Worldviews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How we see the world: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Beliefs+values+attitudes</a:t>
                      </a:r>
                      <a:endParaRPr lang="en-US" dirty="0"/>
                    </a:p>
                  </a:txBody>
                  <a:tcPr/>
                </a:tc>
              </a:tr>
              <a:tr h="761949">
                <a:tc>
                  <a:txBody>
                    <a:bodyPr/>
                    <a:lstStyle/>
                    <a:p>
                      <a:r>
                        <a:rPr lang="en-US" dirty="0" smtClean="0"/>
                        <a:t>Opinions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verbal evidence</a:t>
                      </a:r>
                      <a:r>
                        <a:rPr lang="en-US" baseline="0" dirty="0" smtClean="0"/>
                        <a:t> of an individual’s worldview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" y="6213170"/>
            <a:ext cx="9144000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SITUATIONAL FACTOR: NOISE </a:t>
            </a:r>
          </a:p>
          <a:p>
            <a:r>
              <a:rPr lang="en-US" dirty="0" err="1" smtClean="0"/>
              <a:t>Gangguan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luar</a:t>
            </a:r>
            <a:r>
              <a:rPr lang="en-US" dirty="0" smtClean="0"/>
              <a:t>, </a:t>
            </a:r>
            <a:r>
              <a:rPr lang="en-US" dirty="0" err="1" smtClean="0"/>
              <a:t>misal</a:t>
            </a:r>
            <a:r>
              <a:rPr lang="en-US" dirty="0"/>
              <a:t> </a:t>
            </a:r>
            <a:r>
              <a:rPr lang="en-US" dirty="0" err="1" smtClean="0"/>
              <a:t>bencana</a:t>
            </a:r>
            <a:r>
              <a:rPr lang="en-US" dirty="0" smtClean="0"/>
              <a:t>, </a:t>
            </a:r>
            <a:r>
              <a:rPr lang="en-US" dirty="0" err="1" smtClean="0"/>
              <a:t>kejadian</a:t>
            </a:r>
            <a:r>
              <a:rPr lang="en-US" dirty="0" smtClean="0"/>
              <a:t> </a:t>
            </a:r>
            <a:r>
              <a:rPr lang="en-US" dirty="0" err="1" smtClean="0"/>
              <a:t>tak</a:t>
            </a:r>
            <a:r>
              <a:rPr lang="en-US" dirty="0" smtClean="0"/>
              <a:t> </a:t>
            </a:r>
            <a:r>
              <a:rPr lang="en-US" dirty="0" err="1" smtClean="0"/>
              <a:t>terduga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43730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Belief: </a:t>
            </a:r>
            <a:r>
              <a:rPr lang="en-US" dirty="0" err="1" smtClean="0"/>
              <a:t>Janganlah</a:t>
            </a:r>
            <a:r>
              <a:rPr lang="en-US" dirty="0" smtClean="0"/>
              <a:t> </a:t>
            </a:r>
            <a:r>
              <a:rPr lang="en-US" dirty="0" err="1" smtClean="0"/>
              <a:t>kamu</a:t>
            </a:r>
            <a:r>
              <a:rPr lang="en-US" dirty="0" smtClean="0"/>
              <a:t> </a:t>
            </a:r>
            <a:r>
              <a:rPr lang="en-US" dirty="0" err="1" smtClean="0"/>
              <a:t>berlebih-lebihan</a:t>
            </a:r>
            <a:r>
              <a:rPr lang="en-US" dirty="0" smtClean="0"/>
              <a:t>.</a:t>
            </a:r>
          </a:p>
          <a:p>
            <a:r>
              <a:rPr lang="en-US" dirty="0" smtClean="0"/>
              <a:t>Values: less is more, </a:t>
            </a:r>
            <a:r>
              <a:rPr lang="en-US" dirty="0" err="1" smtClean="0"/>
              <a:t>hidup</a:t>
            </a:r>
            <a:r>
              <a:rPr lang="en-US" dirty="0" smtClean="0"/>
              <a:t> </a:t>
            </a:r>
            <a:r>
              <a:rPr lang="en-US" dirty="0" err="1" smtClean="0"/>
              <a:t>sederhana</a:t>
            </a:r>
            <a:r>
              <a:rPr lang="en-US" dirty="0" smtClean="0"/>
              <a:t>, </a:t>
            </a:r>
            <a:r>
              <a:rPr lang="en-US" dirty="0" err="1" smtClean="0"/>
              <a:t>serakah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r>
              <a:rPr lang="en-US" dirty="0" smtClean="0"/>
              <a:t>, </a:t>
            </a:r>
            <a:r>
              <a:rPr lang="en-US" dirty="0" err="1" smtClean="0"/>
              <a:t>berbagi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indah</a:t>
            </a:r>
            <a:r>
              <a:rPr lang="en-US" dirty="0" smtClean="0"/>
              <a:t>. </a:t>
            </a:r>
          </a:p>
          <a:p>
            <a:r>
              <a:rPr lang="en-US" dirty="0" smtClean="0"/>
              <a:t>Attitude: </a:t>
            </a:r>
            <a:r>
              <a:rPr lang="en-US" dirty="0" err="1" smtClean="0"/>
              <a:t>Makanlah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bijak</a:t>
            </a:r>
            <a:endParaRPr lang="en-US" dirty="0"/>
          </a:p>
          <a:p>
            <a:r>
              <a:rPr lang="en-US" dirty="0" err="1" smtClean="0"/>
              <a:t>Worldwiew</a:t>
            </a:r>
            <a:r>
              <a:rPr lang="en-US" dirty="0" smtClean="0"/>
              <a:t>: </a:t>
            </a:r>
            <a:r>
              <a:rPr lang="en-US" dirty="0" err="1" smtClean="0"/>
              <a:t>Prihatin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kelaparan</a:t>
            </a:r>
            <a:endParaRPr lang="en-US" dirty="0" smtClean="0"/>
          </a:p>
          <a:p>
            <a:r>
              <a:rPr lang="en-US" dirty="0" err="1" smtClean="0"/>
              <a:t>Opini</a:t>
            </a:r>
            <a:r>
              <a:rPr lang="en-US" dirty="0" smtClean="0"/>
              <a:t>: </a:t>
            </a:r>
            <a:r>
              <a:rPr lang="en-US" dirty="0" err="1" smtClean="0"/>
              <a:t>Membuang-buang</a:t>
            </a:r>
            <a:r>
              <a:rPr lang="en-US" dirty="0" smtClean="0"/>
              <a:t> </a:t>
            </a:r>
            <a:r>
              <a:rPr lang="en-US" dirty="0" err="1" smtClean="0"/>
              <a:t>makanan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tindakan</a:t>
            </a:r>
            <a:r>
              <a:rPr lang="en-US" dirty="0" smtClean="0"/>
              <a:t>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r>
              <a:rPr lang="en-US" dirty="0" smtClean="0"/>
              <a:t>. 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68473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WHO’S THE TARGET?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endParaRPr lang="en-US" dirty="0" smtClean="0"/>
          </a:p>
          <a:p>
            <a:r>
              <a:rPr lang="en-US" sz="3600" dirty="0" smtClean="0"/>
              <a:t>A target audience is any group for which a message is specifically developed and intentionally focused. </a:t>
            </a:r>
          </a:p>
          <a:p>
            <a:r>
              <a:rPr lang="en-US" sz="3600" dirty="0" smtClean="0"/>
              <a:t>An intended audience is one that communicator expects to react to  message. </a:t>
            </a:r>
          </a:p>
          <a:p>
            <a:pPr marL="0" indent="0">
              <a:buNone/>
            </a:pP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22426458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ANALYZING?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4000" dirty="0" smtClean="0"/>
          </a:p>
          <a:p>
            <a:pPr marL="0" indent="0">
              <a:buNone/>
            </a:pPr>
            <a:r>
              <a:rPr lang="en-US" sz="4000" dirty="0" smtClean="0"/>
              <a:t>Correctly </a:t>
            </a:r>
            <a:r>
              <a:rPr lang="en-US" sz="4000" dirty="0" err="1" smtClean="0"/>
              <a:t>analizing</a:t>
            </a:r>
            <a:r>
              <a:rPr lang="en-US" sz="4000" dirty="0" smtClean="0"/>
              <a:t> your audiences is one major way of </a:t>
            </a:r>
            <a:r>
              <a:rPr lang="en-US" sz="4000" b="1" dirty="0" smtClean="0"/>
              <a:t>overcoming barriers </a:t>
            </a:r>
            <a:r>
              <a:rPr lang="en-US" sz="4000" dirty="0" smtClean="0"/>
              <a:t>to communication and </a:t>
            </a:r>
            <a:r>
              <a:rPr lang="en-US" sz="4000" b="1" dirty="0" smtClean="0"/>
              <a:t>ensuring</a:t>
            </a:r>
            <a:r>
              <a:rPr lang="en-US" sz="4000" dirty="0" smtClean="0"/>
              <a:t> that your message </a:t>
            </a:r>
            <a:r>
              <a:rPr lang="en-US" sz="4000" b="1" dirty="0" smtClean="0"/>
              <a:t>gets through</a:t>
            </a:r>
            <a:r>
              <a:rPr lang="en-US" sz="4000" dirty="0" smtClean="0"/>
              <a:t>.  </a:t>
            </a: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3479811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550" y="931723"/>
            <a:ext cx="8042276" cy="1336956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PARAMETERS OF ANALYZING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4800" dirty="0"/>
          </a:p>
          <a:p>
            <a:pPr algn="ctr">
              <a:buFont typeface="Wingdings" charset="2"/>
              <a:buChar char="Ø"/>
            </a:pPr>
            <a:r>
              <a:rPr lang="en-US" sz="5400" dirty="0" smtClean="0"/>
              <a:t>What is the message? Why send it? </a:t>
            </a:r>
          </a:p>
          <a:p>
            <a:pPr algn="ctr"/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6138518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charset="2"/>
              <a:buChar char="Ø"/>
            </a:pPr>
            <a:r>
              <a:rPr lang="en-US" sz="5400" dirty="0"/>
              <a:t>Who is (are) the audience (s) that need to be addressed?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28924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charset="2"/>
              <a:buChar char="Ø"/>
            </a:pPr>
            <a:r>
              <a:rPr lang="en-US" sz="4800" dirty="0"/>
              <a:t>Why communicate with them? What makes them </a:t>
            </a:r>
            <a:r>
              <a:rPr lang="en-US" sz="4800" dirty="0" smtClean="0"/>
              <a:t>important </a:t>
            </a:r>
            <a:r>
              <a:rPr lang="en-US" sz="4800" dirty="0"/>
              <a:t>to the success of your campaign? </a:t>
            </a:r>
          </a:p>
          <a:p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6433185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charset="2"/>
              <a:buChar char="Ø"/>
            </a:pPr>
            <a:r>
              <a:rPr lang="en-US" sz="5400" dirty="0"/>
              <a:t>What makes them special and how you can customize your messages to meet their needs? </a:t>
            </a:r>
          </a:p>
        </p:txBody>
      </p:sp>
    </p:spTree>
    <p:extLst>
      <p:ext uri="{BB962C8B-B14F-4D97-AF65-F5344CB8AC3E}">
        <p14:creationId xmlns:p14="http://schemas.microsoft.com/office/powerpoint/2010/main" val="42514782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charset="2"/>
              <a:buChar char="Ø"/>
            </a:pPr>
            <a:r>
              <a:rPr lang="en-US" sz="4800" dirty="0"/>
              <a:t>What do you want them to do with this information? </a:t>
            </a:r>
            <a:endParaRPr lang="en-US" sz="4800" dirty="0" smtClean="0"/>
          </a:p>
          <a:p>
            <a:pPr>
              <a:buFont typeface="Wingdings" charset="2"/>
              <a:buChar char="Ø"/>
            </a:pPr>
            <a:r>
              <a:rPr lang="en-US" sz="4800" dirty="0" smtClean="0"/>
              <a:t>What </a:t>
            </a:r>
            <a:r>
              <a:rPr lang="en-US" sz="4800" dirty="0"/>
              <a:t>kind of reaction do you expect? </a:t>
            </a:r>
          </a:p>
          <a:p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5394218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charset="2"/>
              <a:buChar char="Ø"/>
            </a:pPr>
            <a:r>
              <a:rPr lang="en-US" sz="5400" dirty="0"/>
              <a:t>How will you know that they understood your message? </a:t>
            </a:r>
          </a:p>
          <a:p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5431071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</a:majorFont>
      <a:minorFont>
        <a:latin typeface="News Gothic MT"/>
        <a:ea typeface=""/>
        <a:cs typeface=""/>
        <a:font script="Jpan" typeface="ＭＳ Ｐゴシック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445</TotalTime>
  <Words>741</Words>
  <Application>Microsoft Macintosh PowerPoint</Application>
  <PresentationFormat>On-screen Show (4:3)</PresentationFormat>
  <Paragraphs>141</Paragraphs>
  <Slides>19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Breeze</vt:lpstr>
      <vt:lpstr> Analisis Khalayak </vt:lpstr>
      <vt:lpstr>WHO’S THE TARGET? </vt:lpstr>
      <vt:lpstr>WHY ANALYZING? </vt:lpstr>
      <vt:lpstr>  PARAMETERS OF ANALYZING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Basic divisions in audience:  Non-Governmental organizations</vt:lpstr>
      <vt:lpstr>Basic divisions in audience: Governmental organizations</vt:lpstr>
      <vt:lpstr>POPULATION SEGMENTATION Adoptions of New Ideas</vt:lpstr>
      <vt:lpstr>PowerPoint Presentation</vt:lpstr>
      <vt:lpstr> POPULATION SEGMENTATION Support of Pro-environmental Issues</vt:lpstr>
      <vt:lpstr>PowerPoint Presentation</vt:lpstr>
      <vt:lpstr>The Adoption Sequence</vt:lpstr>
      <vt:lpstr>PowerPoint Presentation</vt:lpstr>
      <vt:lpstr>Contoh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</dc:creator>
  <cp:lastModifiedBy>emma</cp:lastModifiedBy>
  <cp:revision>30</cp:revision>
  <dcterms:created xsi:type="dcterms:W3CDTF">2018-10-24T02:20:30Z</dcterms:created>
  <dcterms:modified xsi:type="dcterms:W3CDTF">2018-11-07T07:58:03Z</dcterms:modified>
</cp:coreProperties>
</file>