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7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7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1737-806F-8446-8BB8-8FE171F3238F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16B1-C8BC-9748-AA02-F6E6B32D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KOMUNIKASI LINGKUNGAN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PERTEMUAN 7: </a:t>
            </a:r>
          </a:p>
          <a:p>
            <a:r>
              <a:rPr lang="en-US" dirty="0" smtClean="0"/>
              <a:t>PERENCANAAN KOMUNIKASI</a:t>
            </a:r>
          </a:p>
          <a:p>
            <a:r>
              <a:rPr lang="en-US" dirty="0" smtClean="0"/>
              <a:t>(OUTLINE)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PLANNING ENVIRONMENTAL COMMUNICATION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Problem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Audience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Message Development/Media Options/Audience Suitability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Media Choice and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Timeline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Front-End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Formative Evaluation.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Summative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Project Budget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5688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742" r="17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379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the ultimate aims of project</a:t>
            </a:r>
          </a:p>
          <a:p>
            <a:r>
              <a:rPr lang="en-US" dirty="0" smtClean="0"/>
              <a:t>They reflect long-term, lasting outcomes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64626"/>
            <a:ext cx="9144000" cy="34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1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KOMUNIKASI LINGKUNGAN</vt:lpstr>
      <vt:lpstr>PLANNING ENVIRONMENTAL COMMUNICATION</vt:lpstr>
      <vt:lpstr>PowerPoint Presentation</vt:lpstr>
      <vt:lpstr>PowerPoint Presentation</vt:lpstr>
      <vt:lpstr>GOALS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LINGKUNGAN</dc:title>
  <dc:creator>emma</dc:creator>
  <cp:lastModifiedBy>emma</cp:lastModifiedBy>
  <cp:revision>1</cp:revision>
  <dcterms:created xsi:type="dcterms:W3CDTF">2020-02-11T08:37:52Z</dcterms:created>
  <dcterms:modified xsi:type="dcterms:W3CDTF">2020-02-11T08:40:43Z</dcterms:modified>
</cp:coreProperties>
</file>