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sldIdLst>
    <p:sldId id="256" r:id="rId2"/>
    <p:sldId id="260" r:id="rId3"/>
    <p:sldId id="263" r:id="rId4"/>
    <p:sldId id="265" r:id="rId5"/>
    <p:sldId id="270" r:id="rId6"/>
    <p:sldId id="261" r:id="rId7"/>
    <p:sldId id="258" r:id="rId8"/>
    <p:sldId id="266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1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AE50-C8A2-8843-B5DE-6B4BAD77E1E3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A6F4-BF83-4C40-9FDD-83438F81397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A1C4AE50-C8A2-8843-B5DE-6B4BAD77E1E3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4422A6F4-BF83-4C40-9FDD-83438F8139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AE50-C8A2-8843-B5DE-6B4BAD77E1E3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A6F4-BF83-4C40-9FDD-83438F8139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A1C4AE50-C8A2-8843-B5DE-6B4BAD77E1E3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4422A6F4-BF83-4C40-9FDD-83438F8139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AE50-C8A2-8843-B5DE-6B4BAD77E1E3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A6F4-BF83-4C40-9FDD-83438F8139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A1C4AE50-C8A2-8843-B5DE-6B4BAD77E1E3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A6F4-BF83-4C40-9FDD-83438F81397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AE50-C8A2-8843-B5DE-6B4BAD77E1E3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A6F4-BF83-4C40-9FDD-83438F8139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AE50-C8A2-8843-B5DE-6B4BAD77E1E3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A6F4-BF83-4C40-9FDD-83438F81397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AE50-C8A2-8843-B5DE-6B4BAD77E1E3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A6F4-BF83-4C40-9FDD-83438F8139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AE50-C8A2-8843-B5DE-6B4BAD77E1E3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A6F4-BF83-4C40-9FDD-83438F8139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AE50-C8A2-8843-B5DE-6B4BAD77E1E3}" type="datetimeFigureOut">
              <a:rPr lang="en-US" smtClean="0"/>
              <a:t>2/11/20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A6F4-BF83-4C40-9FDD-83438F8139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AE50-C8A2-8843-B5DE-6B4BAD77E1E3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A6F4-BF83-4C40-9FDD-83438F81397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AE50-C8A2-8843-B5DE-6B4BAD77E1E3}" type="datetimeFigureOut">
              <a:rPr lang="en-US" smtClean="0"/>
              <a:t>2/11/20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A6F4-BF83-4C40-9FDD-83438F8139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A1C4AE50-C8A2-8843-B5DE-6B4BAD77E1E3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4422A6F4-BF83-4C40-9FDD-83438F81397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A1C4AE50-C8A2-8843-B5DE-6B4BAD77E1E3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4422A6F4-BF83-4C40-9FDD-83438F81397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nilever.com/sustainable-living/our-strategy/embedding-sustainability/encouraging-behaviour-change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KOMUNIKASI LINGKUNGAN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PERTEMUAN 6:</a:t>
            </a:r>
          </a:p>
          <a:p>
            <a:r>
              <a:rPr lang="en-US" dirty="0" smtClean="0"/>
              <a:t>PERENCANAAN </a:t>
            </a:r>
            <a:r>
              <a:rPr lang="en-US" dirty="0" smtClean="0"/>
              <a:t>KAMPANYE </a:t>
            </a:r>
          </a:p>
        </p:txBody>
      </p:sp>
    </p:spTree>
    <p:extLst>
      <p:ext uri="{BB962C8B-B14F-4D97-AF65-F5344CB8AC3E}">
        <p14:creationId xmlns:p14="http://schemas.microsoft.com/office/powerpoint/2010/main" val="3261485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CAMPAIGN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Are intended to </a:t>
            </a:r>
            <a:r>
              <a:rPr lang="en-US" sz="3600" b="1" dirty="0" smtClean="0"/>
              <a:t>generate specific outcomes </a:t>
            </a:r>
            <a:r>
              <a:rPr lang="en-US" sz="3600" dirty="0" smtClean="0"/>
              <a:t>in a relatively large number of individuals, within a </a:t>
            </a:r>
            <a:r>
              <a:rPr lang="en-US" sz="3600" b="1" dirty="0" smtClean="0"/>
              <a:t>specified time</a:t>
            </a:r>
            <a:r>
              <a:rPr lang="en-US" sz="3600" dirty="0" smtClean="0"/>
              <a:t>, and through </a:t>
            </a:r>
            <a:r>
              <a:rPr lang="en-US" sz="3600" b="1" dirty="0" smtClean="0"/>
              <a:t>an organized</a:t>
            </a:r>
            <a:r>
              <a:rPr lang="en-US" sz="3600" dirty="0" smtClean="0"/>
              <a:t> set of communication activities.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40171" y="5287016"/>
            <a:ext cx="5023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Little John, Encyclopedia  of Communication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7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CAMPAIGN COMMUNICATION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Campaigns employ </a:t>
            </a:r>
            <a:r>
              <a:rPr lang="en-US" sz="3600" b="1" dirty="0" smtClean="0"/>
              <a:t>communication strategies </a:t>
            </a:r>
            <a:r>
              <a:rPr lang="en-US" sz="3600" dirty="0" smtClean="0"/>
              <a:t>and theories to </a:t>
            </a:r>
            <a:r>
              <a:rPr lang="en-US" sz="3600" b="1" dirty="0" smtClean="0"/>
              <a:t>influence large audiences </a:t>
            </a:r>
            <a:r>
              <a:rPr lang="en-US" sz="3600" dirty="0" smtClean="0"/>
              <a:t>in some </a:t>
            </a:r>
            <a:r>
              <a:rPr lang="en-US" sz="3600" b="1" dirty="0" smtClean="0"/>
              <a:t>measurable</a:t>
            </a:r>
            <a:r>
              <a:rPr lang="en-US" sz="3600" dirty="0" smtClean="0"/>
              <a:t> ways. 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120757" y="6248338"/>
            <a:ext cx="5023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Little John, Encyclopedia  of Communication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56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CAMPAIGN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900" b="1" dirty="0" smtClean="0"/>
              <a:t>to persuade </a:t>
            </a:r>
            <a:r>
              <a:rPr lang="en-US" sz="3900" dirty="0" smtClean="0"/>
              <a:t>consumers to purchase a particular product, </a:t>
            </a:r>
          </a:p>
          <a:p>
            <a:r>
              <a:rPr lang="en-US" sz="3900" b="1" dirty="0" smtClean="0"/>
              <a:t>to influence </a:t>
            </a:r>
            <a:r>
              <a:rPr lang="en-US" sz="3900" dirty="0" smtClean="0"/>
              <a:t>an attitude, </a:t>
            </a:r>
          </a:p>
          <a:p>
            <a:r>
              <a:rPr lang="en-US" sz="3900" dirty="0" smtClean="0"/>
              <a:t>To increase </a:t>
            </a:r>
            <a:r>
              <a:rPr lang="en-US" sz="3900" b="1" dirty="0" smtClean="0"/>
              <a:t>knowledge</a:t>
            </a:r>
            <a:r>
              <a:rPr lang="en-US" sz="3900" dirty="0" smtClean="0"/>
              <a:t>,</a:t>
            </a:r>
          </a:p>
          <a:p>
            <a:r>
              <a:rPr lang="en-US" sz="3900" dirty="0" smtClean="0"/>
              <a:t>to promote </a:t>
            </a:r>
            <a:r>
              <a:rPr lang="en-US" sz="3900" b="1" dirty="0" smtClean="0"/>
              <a:t>awareness</a:t>
            </a:r>
            <a:r>
              <a:rPr lang="en-US" sz="3900" dirty="0" smtClean="0"/>
              <a:t>,</a:t>
            </a:r>
          </a:p>
          <a:p>
            <a:r>
              <a:rPr lang="en-US" sz="3900" dirty="0" smtClean="0"/>
              <a:t>To  change </a:t>
            </a:r>
            <a:r>
              <a:rPr lang="en-US" sz="3900" b="1" dirty="0" smtClean="0"/>
              <a:t>behavior</a:t>
            </a:r>
            <a:r>
              <a:rPr lang="en-US" sz="3900" dirty="0" smtClean="0"/>
              <a:t>.</a:t>
            </a:r>
          </a:p>
          <a:p>
            <a:pPr marL="0" indent="0">
              <a:buNone/>
            </a:pPr>
            <a:r>
              <a:rPr lang="en-US" sz="3900" dirty="0" smtClean="0"/>
              <a:t>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20757" y="6248338"/>
            <a:ext cx="5023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Little John, Encyclopedia  of Communication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213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https://www.unilever.com/sustainable-living/our-strategy/embedding-sustainability/encouraging-behaviour-change/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575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MAJOR PHASES of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Planning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Implementation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Evaluation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5842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/>
              </a:rPr>
              <a:t>A basic management function involving formulation of one or more detailed plans to achieve optimum balance of needs or demands with the available resources.</a:t>
            </a:r>
          </a:p>
          <a:p>
            <a:pPr marL="0" indent="0">
              <a:buNone/>
            </a:pP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246103" y="5587933"/>
            <a:ext cx="4211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Businessdictionary.com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441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effectLst/>
              </a:rPr>
              <a:t>THE PLANNING PROCESS:</a:t>
            </a:r>
          </a:p>
          <a:p>
            <a:pPr marL="0" indent="0">
              <a:buNone/>
            </a:pPr>
            <a:r>
              <a:rPr lang="en-US" sz="3200" dirty="0" smtClean="0">
                <a:effectLst/>
              </a:rPr>
              <a:t> (1) identifies the goals or objectives to be achieved, </a:t>
            </a:r>
          </a:p>
          <a:p>
            <a:pPr marL="0" indent="0">
              <a:buNone/>
            </a:pPr>
            <a:r>
              <a:rPr lang="en-US" sz="3200" dirty="0" smtClean="0">
                <a:effectLst/>
              </a:rPr>
              <a:t>(2) formulates strategies to achieve them, </a:t>
            </a:r>
          </a:p>
          <a:p>
            <a:pPr marL="0" indent="0">
              <a:buNone/>
            </a:pPr>
            <a:r>
              <a:rPr lang="en-US" sz="3200" dirty="0" smtClean="0">
                <a:effectLst/>
              </a:rPr>
              <a:t>(3) arranges or creates the means required, and (4) implements, directs, and monitors all steps in their proper sequence. </a:t>
            </a:r>
          </a:p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885453" y="6270066"/>
            <a:ext cx="318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Businessdictionary.com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6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harness and focus the power of the resulting </a:t>
            </a:r>
            <a:r>
              <a:rPr lang="en-US" sz="2800" dirty="0" smtClean="0"/>
              <a:t>communication system, to make it efficient and effective. </a:t>
            </a:r>
          </a:p>
          <a:p>
            <a:r>
              <a:rPr lang="en-US" sz="2800" dirty="0" err="1" smtClean="0"/>
              <a:t>Efisien</a:t>
            </a:r>
            <a:r>
              <a:rPr lang="en-US" sz="2800" dirty="0" smtClean="0"/>
              <a:t>? </a:t>
            </a:r>
          </a:p>
          <a:p>
            <a:r>
              <a:rPr lang="en-US" sz="2800" dirty="0" err="1" smtClean="0"/>
              <a:t>Efektif</a:t>
            </a:r>
            <a:r>
              <a:rPr lang="en-US" sz="2800" dirty="0" smtClean="0"/>
              <a:t>? </a:t>
            </a:r>
          </a:p>
          <a:p>
            <a:r>
              <a:rPr lang="en-US" sz="2800" dirty="0" err="1" smtClean="0"/>
              <a:t>Efisien</a:t>
            </a:r>
            <a:r>
              <a:rPr lang="en-US" sz="2800" dirty="0" smtClean="0"/>
              <a:t>: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hemat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,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endParaRPr lang="en-US" sz="2800" dirty="0" smtClean="0"/>
          </a:p>
          <a:p>
            <a:r>
              <a:rPr lang="en-US" sz="2800" dirty="0" err="1" smtClean="0"/>
              <a:t>Efektif</a:t>
            </a:r>
            <a:r>
              <a:rPr lang="en-US" sz="2800" dirty="0" smtClean="0"/>
              <a:t>: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maksimal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0703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156</TotalTime>
  <Words>258</Words>
  <Application>Microsoft Macintosh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Precedent</vt:lpstr>
      <vt:lpstr>KOMUNIKASI LINGKUNGAN</vt:lpstr>
      <vt:lpstr>CAMPAIGN COMMUNICATION</vt:lpstr>
      <vt:lpstr>CAMPAIGN COMMUNICATION </vt:lpstr>
      <vt:lpstr>CAMPAIGN COMMUNICATION</vt:lpstr>
      <vt:lpstr>PowerPoint Presentation</vt:lpstr>
      <vt:lpstr>3 MAJOR PHASES of CAMPAIGN</vt:lpstr>
      <vt:lpstr>PLANNING </vt:lpstr>
      <vt:lpstr>PLANNING </vt:lpstr>
      <vt:lpstr>PLAN PURPOSE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12</cp:revision>
  <dcterms:created xsi:type="dcterms:W3CDTF">2018-10-03T03:23:15Z</dcterms:created>
  <dcterms:modified xsi:type="dcterms:W3CDTF">2020-02-11T08:41:15Z</dcterms:modified>
</cp:coreProperties>
</file>