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9" r:id="rId10"/>
    <p:sldId id="288" r:id="rId11"/>
    <p:sldId id="287" r:id="rId12"/>
    <p:sldId id="257" r:id="rId13"/>
    <p:sldId id="258" r:id="rId14"/>
    <p:sldId id="268" r:id="rId15"/>
    <p:sldId id="267" r:id="rId16"/>
    <p:sldId id="272" r:id="rId17"/>
    <p:sldId id="269" r:id="rId18"/>
    <p:sldId id="270" r:id="rId19"/>
    <p:sldId id="290" r:id="rId20"/>
    <p:sldId id="263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549D5-2FD7-264C-905E-EABE51DFB34B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DD0BA-47D9-1B4C-AEAE-E32122D70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DD0BA-47D9-1B4C-AEAE-E32122D701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11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DD0BA-47D9-1B4C-AEAE-E32122D701E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9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3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6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7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6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1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6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2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8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15523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4749800"/>
            <a:ext cx="6400800" cy="21082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Pertemuan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5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457200" indent="-457200">
              <a:buFont typeface="Wingdings" charset="2"/>
              <a:buChar char="u"/>
            </a:pPr>
            <a:r>
              <a:rPr lang="en-US" smtClean="0">
                <a:solidFill>
                  <a:schemeClr val="bg1"/>
                </a:solidFill>
              </a:rPr>
              <a:t>Mengenali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Isu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Lingkungan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75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2801938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Impact"/>
                <a:cs typeface="Impact"/>
              </a:rPr>
              <a:t>ISU LINGKUNGAN,</a:t>
            </a:r>
            <a:br>
              <a:rPr lang="en-US" sz="6000" dirty="0" smtClean="0">
                <a:latin typeface="Impact"/>
                <a:cs typeface="Impact"/>
              </a:rPr>
            </a:br>
            <a:r>
              <a:rPr lang="en-US" sz="6000" dirty="0" smtClean="0">
                <a:latin typeface="Impact"/>
                <a:cs typeface="Impact"/>
              </a:rPr>
              <a:t> APA SAJA ?  </a:t>
            </a:r>
            <a:endParaRPr lang="en-US" sz="6000" dirty="0"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94180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BIDANG PEMBAHASAN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PERLINDUNGAN DAN PENGELOLAAN LINGKUNGAN HIDUP</a:t>
            </a:r>
          </a:p>
          <a:p>
            <a:r>
              <a:rPr lang="en-US" dirty="0" smtClean="0"/>
              <a:t>PEMBANGUNAN BERKELANJUTAN</a:t>
            </a:r>
          </a:p>
          <a:p>
            <a:r>
              <a:rPr lang="en-US" dirty="0" smtClean="0"/>
              <a:t>RENCANA PERLINDUNGAN DAN PENGELOLAAN LINGKUNGAN HIDUP (RPPLH)</a:t>
            </a:r>
          </a:p>
          <a:p>
            <a:r>
              <a:rPr lang="en-US" dirty="0" smtClean="0"/>
              <a:t>EKOSISTEM</a:t>
            </a:r>
          </a:p>
          <a:p>
            <a:r>
              <a:rPr lang="en-US" dirty="0" smtClean="0"/>
              <a:t>SUMBER DAYA ALAM</a:t>
            </a:r>
          </a:p>
          <a:p>
            <a:r>
              <a:rPr lang="en-US" dirty="0" smtClean="0"/>
              <a:t>AMDAL (ANALISIS MENGENAI DAMPAK LINGKUNGAN)</a:t>
            </a:r>
          </a:p>
          <a:p>
            <a:r>
              <a:rPr lang="en-US" dirty="0" smtClean="0"/>
              <a:t>PENCEMARAN LINGKUNGAN HIDUP</a:t>
            </a:r>
          </a:p>
          <a:p>
            <a:r>
              <a:rPr lang="en-US" dirty="0" smtClean="0"/>
              <a:t>KERUSAKAN LINGKUNGAN HIDUP</a:t>
            </a:r>
          </a:p>
          <a:p>
            <a:r>
              <a:rPr lang="en-US" dirty="0" smtClean="0"/>
              <a:t>KONSERVASI SUMBER DAYA ALAM</a:t>
            </a:r>
          </a:p>
          <a:p>
            <a:r>
              <a:rPr lang="en-US" dirty="0" smtClean="0"/>
              <a:t>PERUBAHAN IKLIM</a:t>
            </a:r>
          </a:p>
          <a:p>
            <a:r>
              <a:rPr lang="en-US" dirty="0" smtClean="0"/>
              <a:t>LIMBAH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30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KOMPONEN ANALISIS 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1. PROBLEM ATAU MASALAH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. </a:t>
            </a:r>
            <a:r>
              <a:rPr lang="en-US" dirty="0" err="1" smtClean="0"/>
              <a:t>Persoalannya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disepakati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perselisihan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perdebatan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solusinya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proses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solusinya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59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2. ISU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multidimensi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.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orang-orang yang </a:t>
            </a:r>
            <a:r>
              <a:rPr lang="en-US" dirty="0" err="1" smtClean="0"/>
              <a:t>terlibat</a:t>
            </a:r>
            <a:r>
              <a:rPr lang="en-US" dirty="0" smtClean="0"/>
              <a:t> di </a:t>
            </a:r>
            <a:r>
              <a:rPr lang="en-US" dirty="0" err="1" smtClean="0"/>
              <a:t>dalamnya</a:t>
            </a:r>
            <a:r>
              <a:rPr lang="en-US" dirty="0" smtClean="0"/>
              <a:t>.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PLAYERS/STAKE HOLDERS: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Individu</a:t>
            </a:r>
            <a:r>
              <a:rPr lang="en-US" dirty="0" smtClean="0"/>
              <a:t>,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hasilnya</a:t>
            </a:r>
            <a:r>
              <a:rPr lang="en-US" dirty="0" smtClean="0"/>
              <a:t> (outcome). </a:t>
            </a:r>
          </a:p>
        </p:txBody>
      </p:sp>
    </p:spTree>
    <p:extLst>
      <p:ext uri="{BB962C8B-B14F-4D97-AF65-F5344CB8AC3E}">
        <p14:creationId xmlns:p14="http://schemas.microsoft.com/office/powerpoint/2010/main" val="1565434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Pertanyaan</a:t>
            </a:r>
            <a:r>
              <a:rPr lang="en-US" b="1" dirty="0" smtClean="0"/>
              <a:t> </a:t>
            </a:r>
            <a:r>
              <a:rPr lang="en-US" b="1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berisiko</a:t>
            </a:r>
            <a:r>
              <a:rPr lang="en-US" dirty="0" smtClean="0"/>
              <a:t>?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menanggung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?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Para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dinegosiasikan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ü"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pertanyaan-pertanyaan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perspektif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situasinya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7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Keterlibatan</a:t>
            </a:r>
            <a:r>
              <a:rPr lang="en-US" b="1" dirty="0" smtClean="0"/>
              <a:t> </a:t>
            </a:r>
            <a:r>
              <a:rPr lang="en-US" b="1" dirty="0" err="1" smtClean="0"/>
              <a:t>Pihak</a:t>
            </a:r>
            <a:r>
              <a:rPr lang="en-US" b="1" dirty="0" smtClean="0"/>
              <a:t> Lain di </a:t>
            </a:r>
            <a:r>
              <a:rPr lang="en-US" b="1" dirty="0" err="1" smtClean="0"/>
              <a:t>Luar</a:t>
            </a:r>
            <a:r>
              <a:rPr lang="en-US" b="1" dirty="0" smtClean="0"/>
              <a:t> Stake Holders.</a:t>
            </a:r>
          </a:p>
          <a:p>
            <a:pPr>
              <a:buFont typeface="Wingdings" charset="2"/>
              <a:buChar char="Ø"/>
            </a:pPr>
            <a:r>
              <a:rPr lang="en-US" dirty="0" err="1" smtClean="0"/>
              <a:t>Bagaimana</a:t>
            </a:r>
            <a:r>
              <a:rPr lang="en-US" dirty="0" smtClean="0"/>
              <a:t> 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? </a:t>
            </a:r>
          </a:p>
          <a:p>
            <a:pPr>
              <a:buFont typeface="Wingdings" charset="2"/>
              <a:buChar char="Ø"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dimungkinkan?Apakah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moderator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persoalannya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93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4. POSISI </a:t>
            </a:r>
          </a:p>
          <a:p>
            <a:pPr marL="0" indent="0">
              <a:buNone/>
            </a:pP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857250" lvl="1" indent="-457200">
              <a:buFont typeface="Wingdings" charset="2"/>
              <a:buChar char="u"/>
            </a:pP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orang.</a:t>
            </a:r>
          </a:p>
          <a:p>
            <a:pPr marL="857250" lvl="1" indent="-457200">
              <a:buFont typeface="Wingdings" charset="2"/>
              <a:buChar char="u"/>
            </a:pPr>
            <a:endParaRPr lang="en-US" dirty="0" smtClean="0"/>
          </a:p>
          <a:p>
            <a:pPr marL="857250" lvl="1" indent="-457200">
              <a:buFont typeface="Wingdings" charset="2"/>
              <a:buChar char="u"/>
            </a:pPr>
            <a:r>
              <a:rPr lang="en-US" dirty="0" err="1" smtClean="0"/>
              <a:t>Mengapa</a:t>
            </a:r>
            <a:r>
              <a:rPr lang="en-US" dirty="0" smtClean="0"/>
              <a:t> orang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?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melatarbelakanginya</a:t>
            </a:r>
            <a:r>
              <a:rPr lang="en-US" dirty="0" smtClean="0"/>
              <a:t>?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?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data </a:t>
            </a:r>
            <a:r>
              <a:rPr lang="en-US" dirty="0" err="1" smtClean="0"/>
              <a:t>logis</a:t>
            </a:r>
            <a:r>
              <a:rPr lang="en-US" dirty="0" smtClean="0"/>
              <a:t>, </a:t>
            </a:r>
            <a:r>
              <a:rPr lang="en-US" dirty="0" err="1" smtClean="0"/>
              <a:t>alasan</a:t>
            </a:r>
            <a:r>
              <a:rPr lang="en-US" dirty="0" smtClean="0"/>
              <a:t>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?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data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diklarifikasi</a:t>
            </a:r>
            <a:r>
              <a:rPr lang="en-US" dirty="0" smtClean="0"/>
              <a:t>?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9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5. SOLUSI</a:t>
            </a:r>
          </a:p>
          <a:p>
            <a:pPr marL="0" indent="0">
              <a:buNone/>
            </a:pPr>
            <a:r>
              <a:rPr lang="en-US" u="sng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kompromi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?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untung</a:t>
            </a:r>
            <a:r>
              <a:rPr lang="en-US" dirty="0" smtClean="0"/>
              <a:t> </a:t>
            </a:r>
            <a:r>
              <a:rPr lang="en-US" dirty="0" err="1" smtClean="0"/>
              <a:t>ruginya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selamanya</a:t>
            </a:r>
            <a:r>
              <a:rPr lang="en-US" dirty="0" smtClean="0"/>
              <a:t>?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2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Instruksi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Simak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tayangan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animalplanet.com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sesi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Isu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Posisi</a:t>
            </a:r>
            <a:r>
              <a:rPr lang="en-US" dirty="0" smtClean="0"/>
              <a:t>/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000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8192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Impact"/>
                <a:cs typeface="Impact"/>
              </a:rPr>
              <a:t>UU RI NO 32 TAHUN 2009</a:t>
            </a:r>
            <a:br>
              <a:rPr lang="en-US" dirty="0" smtClean="0">
                <a:latin typeface="Impact"/>
                <a:cs typeface="Impact"/>
              </a:rPr>
            </a:b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TENTANG </a:t>
            </a:r>
          </a:p>
          <a:p>
            <a:pPr marL="0" indent="0" algn="ctr">
              <a:buNone/>
            </a:pPr>
            <a:r>
              <a:rPr lang="en-US" dirty="0" smtClean="0"/>
              <a:t>PERLINDUNGAN </a:t>
            </a:r>
          </a:p>
          <a:p>
            <a:pPr marL="0" indent="0" algn="ctr">
              <a:buNone/>
            </a:pPr>
            <a:r>
              <a:rPr lang="en-US" dirty="0" smtClean="0"/>
              <a:t>DAN PENGELOLAAN</a:t>
            </a:r>
          </a:p>
          <a:p>
            <a:pPr marL="0" indent="0" algn="ctr">
              <a:buNone/>
            </a:pPr>
            <a:r>
              <a:rPr lang="en-US" dirty="0" smtClean="0"/>
              <a:t>LINGKUNGAN HIDUP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2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HOW ISSUES ARISE?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Ada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meng-amplifikasi</a:t>
            </a:r>
            <a:endParaRPr lang="en-US" dirty="0"/>
          </a:p>
          <a:p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meng-amplifikasi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Agendanya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  <a:endParaRPr lang="en-US" dirty="0"/>
          </a:p>
          <a:p>
            <a:pPr lvl="1"/>
            <a:r>
              <a:rPr lang="en-US" dirty="0" smtClean="0"/>
              <a:t>To get attention? </a:t>
            </a:r>
          </a:p>
          <a:p>
            <a:pPr lvl="1"/>
            <a:r>
              <a:rPr lang="en-US" dirty="0" smtClean="0"/>
              <a:t>To build support?</a:t>
            </a:r>
          </a:p>
          <a:p>
            <a:pPr lvl="1"/>
            <a:r>
              <a:rPr lang="en-US" dirty="0" smtClean="0"/>
              <a:t>To drive expansion of concern?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5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DISSECTING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Dissecting= </a:t>
            </a:r>
            <a:r>
              <a:rPr lang="en-US" dirty="0" err="1" smtClean="0"/>
              <a:t>membedah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stakeholders,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yang </a:t>
            </a:r>
            <a:r>
              <a:rPr lang="en-US" dirty="0" err="1" smtClean="0"/>
              <a:t>berbeda-beda</a:t>
            </a:r>
            <a:r>
              <a:rPr lang="en-US" dirty="0" smtClean="0"/>
              <a:t>. Ada pro-</a:t>
            </a:r>
            <a:r>
              <a:rPr lang="en-US" dirty="0" err="1" smtClean="0"/>
              <a:t>kontra</a:t>
            </a:r>
            <a:r>
              <a:rPr lang="en-US" dirty="0" smtClean="0"/>
              <a:t>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mencermati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stake holders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membedah</a:t>
            </a:r>
            <a:r>
              <a:rPr lang="en-US" dirty="0" smtClean="0"/>
              <a:t>/</a:t>
            </a:r>
            <a:r>
              <a:rPr lang="en-US" dirty="0" err="1" smtClean="0"/>
              <a:t>mendiskusikan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: 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Biased: </a:t>
            </a:r>
            <a:r>
              <a:rPr lang="en-US" dirty="0" err="1" smtClean="0"/>
              <a:t>condong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, orang </a:t>
            </a:r>
            <a:r>
              <a:rPr lang="en-US" dirty="0" err="1" smtClean="0"/>
              <a:t>digiring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/>
              <a:t> </a:t>
            </a:r>
            <a:r>
              <a:rPr lang="en-US" dirty="0" err="1" smtClean="0"/>
              <a:t>pandangnya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Simplified: </a:t>
            </a:r>
            <a:r>
              <a:rPr lang="en-US" dirty="0" err="1" smtClean="0"/>
              <a:t>menyederhanakan</a:t>
            </a:r>
            <a:r>
              <a:rPr lang="en-US" dirty="0" smtClean="0"/>
              <a:t>.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mengabaikan</a:t>
            </a:r>
            <a:r>
              <a:rPr lang="en-US" dirty="0" smtClean="0"/>
              <a:t> detail.  </a:t>
            </a:r>
          </a:p>
          <a:p>
            <a:pPr lvl="1"/>
            <a:r>
              <a:rPr lang="en-US" dirty="0" smtClean="0"/>
              <a:t>Personalized: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humanis.Concern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indvidu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Sensationalized/glamorized: </a:t>
            </a:r>
            <a:r>
              <a:rPr lang="en-US" dirty="0" err="1" smtClean="0"/>
              <a:t>Sensasional</a:t>
            </a:r>
            <a:r>
              <a:rPr lang="en-US" dirty="0" smtClean="0"/>
              <a:t>, glamor,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isunya</a:t>
            </a:r>
            <a:r>
              <a:rPr lang="en-US" dirty="0" smtClean="0"/>
              <a:t> ‘</a:t>
            </a:r>
            <a:r>
              <a:rPr lang="en-US" dirty="0" err="1" smtClean="0"/>
              <a:t>bunyi</a:t>
            </a:r>
            <a:r>
              <a:rPr lang="en-US" dirty="0" smtClean="0"/>
              <a:t>’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melihatkan</a:t>
            </a:r>
            <a:r>
              <a:rPr lang="en-US" dirty="0" smtClean="0"/>
              <a:t> </a:t>
            </a:r>
            <a:r>
              <a:rPr lang="en-US" dirty="0" err="1" smtClean="0"/>
              <a:t>seleb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Sudut</a:t>
            </a:r>
            <a:r>
              <a:rPr lang="en-US" dirty="0" smtClean="0"/>
              <a:t> Pandang Stake holders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Estetik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Kultural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Ekologi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r>
              <a:rPr lang="en-US" dirty="0" smtClean="0"/>
              <a:t> yang </a:t>
            </a:r>
            <a:r>
              <a:rPr lang="en-US" dirty="0" err="1" smtClean="0"/>
              <a:t>mengkaji</a:t>
            </a:r>
            <a:r>
              <a:rPr lang="en-US" dirty="0" smtClean="0"/>
              <a:t> habitat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dg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Ekonomis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Edukasi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Egosentris</a:t>
            </a:r>
            <a:r>
              <a:rPr lang="en-US" dirty="0" smtClean="0"/>
              <a:t>. </a:t>
            </a:r>
            <a:r>
              <a:rPr lang="en-US" dirty="0" err="1" smtClean="0"/>
              <a:t>Maksudnya</a:t>
            </a:r>
            <a:r>
              <a:rPr lang="en-US" dirty="0" smtClean="0"/>
              <a:t>? </a:t>
            </a:r>
          </a:p>
          <a:p>
            <a:r>
              <a:rPr lang="en-US" dirty="0" smtClean="0"/>
              <a:t>Legal.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Rekreasional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smtClean="0"/>
              <a:t>Spiritual/</a:t>
            </a:r>
            <a:r>
              <a:rPr lang="en-US" dirty="0" err="1" smtClean="0"/>
              <a:t>relijius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26667" y="6434667"/>
            <a:ext cx="2306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Hungerford et al, 1988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HAK MASYARAKAT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Setiap</a:t>
            </a:r>
            <a:r>
              <a:rPr lang="en-US" dirty="0" smtClean="0"/>
              <a:t> orang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Setiap</a:t>
            </a:r>
            <a:r>
              <a:rPr lang="en-US" dirty="0" smtClean="0"/>
              <a:t> orang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Setiap</a:t>
            </a:r>
            <a:r>
              <a:rPr lang="en-US" dirty="0" smtClean="0"/>
              <a:t> orang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usul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keberatan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diperkirakan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27201" y="6126163"/>
            <a:ext cx="42594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UU No.32 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smtClean="0"/>
              <a:t>2009, </a:t>
            </a:r>
            <a:r>
              <a:rPr lang="en-US" dirty="0" err="1"/>
              <a:t>pasal</a:t>
            </a:r>
            <a:r>
              <a:rPr lang="en-US" dirty="0"/>
              <a:t> 65</a:t>
            </a:r>
          </a:p>
        </p:txBody>
      </p:sp>
    </p:spTree>
    <p:extLst>
      <p:ext uri="{BB962C8B-B14F-4D97-AF65-F5344CB8AC3E}">
        <p14:creationId xmlns:p14="http://schemas.microsoft.com/office/powerpoint/2010/main" val="3769191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KEWAJIBAN 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orang </a:t>
            </a:r>
            <a:r>
              <a:rPr lang="en-US" dirty="0" err="1" smtClean="0"/>
              <a:t>berkewajiban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kelestarian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pencemaran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27201" y="6126163"/>
            <a:ext cx="42594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UU No.32 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smtClean="0"/>
              <a:t>2009, </a:t>
            </a:r>
            <a:r>
              <a:rPr lang="en-US" dirty="0" err="1"/>
              <a:t>pasal</a:t>
            </a:r>
            <a:r>
              <a:rPr lang="en-US" dirty="0"/>
              <a:t> </a:t>
            </a:r>
            <a:r>
              <a:rPr lang="en-US" dirty="0" smtClean="0"/>
              <a:t>67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57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PERAN 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seluas-luasnya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Pemberian</a:t>
            </a:r>
            <a:r>
              <a:rPr lang="en-US" dirty="0" smtClean="0"/>
              <a:t> saran, </a:t>
            </a:r>
            <a:r>
              <a:rPr lang="en-US" dirty="0" err="1" smtClean="0"/>
              <a:t>pendapat</a:t>
            </a:r>
            <a:r>
              <a:rPr lang="en-US" dirty="0" smtClean="0"/>
              <a:t>, </a:t>
            </a:r>
            <a:r>
              <a:rPr lang="en-US" dirty="0" err="1" smtClean="0"/>
              <a:t>usul</a:t>
            </a:r>
            <a:r>
              <a:rPr lang="en-US" dirty="0" smtClean="0"/>
              <a:t>, </a:t>
            </a:r>
            <a:r>
              <a:rPr lang="en-US" dirty="0" err="1" smtClean="0"/>
              <a:t>keberatan</a:t>
            </a:r>
            <a:r>
              <a:rPr lang="en-US" dirty="0" smtClean="0"/>
              <a:t>, </a:t>
            </a:r>
            <a:r>
              <a:rPr lang="en-US" dirty="0" err="1" smtClean="0"/>
              <a:t>pengaduan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endParaRPr lang="en-US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27201" y="6126163"/>
            <a:ext cx="42594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UU No.32 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smtClean="0"/>
              <a:t>2009, </a:t>
            </a:r>
            <a:r>
              <a:rPr lang="en-US" dirty="0" err="1"/>
              <a:t>pasal</a:t>
            </a:r>
            <a:r>
              <a:rPr lang="en-US" dirty="0"/>
              <a:t> </a:t>
            </a:r>
            <a:r>
              <a:rPr lang="en-US" dirty="0" smtClean="0"/>
              <a:t>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8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PERAN 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kepedulian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kemandirian</a:t>
            </a:r>
            <a:r>
              <a:rPr lang="en-US" dirty="0" smtClean="0"/>
              <a:t>, </a:t>
            </a:r>
            <a:r>
              <a:rPr lang="en-US" dirty="0" err="1" smtClean="0"/>
              <a:t>keberdayaan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kemitraan</a:t>
            </a:r>
            <a:r>
              <a:rPr lang="en-US" dirty="0" smtClean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Menumbuhkembangkan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kepeloporan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Menumbuhkembangkan</a:t>
            </a:r>
            <a:r>
              <a:rPr lang="en-US" dirty="0" smtClean="0"/>
              <a:t> </a:t>
            </a:r>
            <a:r>
              <a:rPr lang="en-US" dirty="0" err="1" smtClean="0"/>
              <a:t>ketanggapsegeraan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endParaRPr lang="en-US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i="1" u="sng" dirty="0" err="1" smtClean="0">
                <a:solidFill>
                  <a:srgbClr val="FF0000"/>
                </a:solidFill>
              </a:rPr>
              <a:t>kearifan</a:t>
            </a:r>
            <a:r>
              <a:rPr lang="en-US" b="1" i="1" u="sng" dirty="0" smtClean="0">
                <a:solidFill>
                  <a:srgbClr val="FF0000"/>
                </a:solidFill>
              </a:rPr>
              <a:t> </a:t>
            </a:r>
            <a:r>
              <a:rPr lang="en-US" b="1" i="1" u="sng" dirty="0" err="1" smtClean="0">
                <a:solidFill>
                  <a:srgbClr val="FF0000"/>
                </a:solidFill>
              </a:rPr>
              <a:t>lokal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pelestarian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27201" y="6126163"/>
            <a:ext cx="42594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UU No.32 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smtClean="0"/>
              <a:t>2009, </a:t>
            </a:r>
            <a:r>
              <a:rPr lang="en-US" dirty="0" err="1"/>
              <a:t>pasal</a:t>
            </a:r>
            <a:r>
              <a:rPr lang="en-US" dirty="0"/>
              <a:t> </a:t>
            </a:r>
            <a:r>
              <a:rPr lang="en-US" dirty="0" smtClean="0"/>
              <a:t>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84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1438"/>
            <a:ext cx="4394200" cy="13255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Kearifan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luhur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lestari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53657" y="6126163"/>
            <a:ext cx="42594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UU No.32 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smtClean="0"/>
              <a:t>2009, </a:t>
            </a:r>
            <a:r>
              <a:rPr lang="en-US" dirty="0" err="1"/>
              <a:t>pasal</a:t>
            </a: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 err="1" smtClean="0"/>
              <a:t>ayat</a:t>
            </a:r>
            <a:r>
              <a:rPr lang="en-US" dirty="0" smtClean="0"/>
              <a:t> 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58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Kearifan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di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 err="1" smtClean="0"/>
              <a:t>Kapamalian</a:t>
            </a:r>
            <a:r>
              <a:rPr lang="fi-FI" b="1" dirty="0" smtClean="0"/>
              <a:t> [</a:t>
            </a:r>
            <a:r>
              <a:rPr lang="fi-FI" b="1" dirty="0" err="1" smtClean="0"/>
              <a:t>Banjar-Kalimantan</a:t>
            </a:r>
            <a:r>
              <a:rPr lang="fi-FI" b="1" dirty="0" smtClean="0"/>
              <a:t> </a:t>
            </a:r>
            <a:r>
              <a:rPr lang="fi-FI" b="1" dirty="0" err="1" smtClean="0"/>
              <a:t>Barat</a:t>
            </a:r>
            <a:r>
              <a:rPr lang="fi-FI" b="1" dirty="0" smtClean="0"/>
              <a:t>]</a:t>
            </a:r>
            <a:endParaRPr lang="fi-FI" dirty="0" smtClean="0"/>
          </a:p>
          <a:p>
            <a:pPr marL="0" indent="0">
              <a:buNone/>
            </a:pPr>
            <a:r>
              <a:rPr lang="fi-FI" dirty="0" err="1" smtClean="0"/>
              <a:t>Kapamalian</a:t>
            </a:r>
            <a:r>
              <a:rPr lang="fi-FI" dirty="0" smtClean="0"/>
              <a:t> </a:t>
            </a:r>
            <a:r>
              <a:rPr lang="fi-FI" dirty="0" err="1" smtClean="0"/>
              <a:t>merupakan</a:t>
            </a:r>
            <a:r>
              <a:rPr lang="fi-FI" dirty="0" smtClean="0"/>
              <a:t> </a:t>
            </a:r>
            <a:r>
              <a:rPr lang="fi-FI" dirty="0" err="1" smtClean="0"/>
              <a:t>aturan-aturan</a:t>
            </a:r>
            <a:r>
              <a:rPr lang="fi-FI" dirty="0" smtClean="0"/>
              <a:t> [</a:t>
            </a:r>
            <a:r>
              <a:rPr lang="fi-FI" dirty="0" err="1" smtClean="0"/>
              <a:t>pantangan</a:t>
            </a:r>
            <a:r>
              <a:rPr lang="fi-FI" dirty="0" smtClean="0"/>
              <a:t>] </a:t>
            </a:r>
            <a:r>
              <a:rPr lang="fi-FI" dirty="0" err="1" smtClean="0"/>
              <a:t>dalam</a:t>
            </a:r>
            <a:r>
              <a:rPr lang="fi-FI" dirty="0" smtClean="0"/>
              <a:t> </a:t>
            </a:r>
            <a:r>
              <a:rPr lang="fi-FI" dirty="0" err="1" smtClean="0"/>
              <a:t>pengelolaan</a:t>
            </a:r>
            <a:r>
              <a:rPr lang="fi-FI" dirty="0" smtClean="0"/>
              <a:t> </a:t>
            </a:r>
            <a:r>
              <a:rPr lang="fi-FI" dirty="0" err="1" smtClean="0"/>
              <a:t>lingkungan</a:t>
            </a:r>
            <a:r>
              <a:rPr lang="fi-FI" dirty="0" smtClean="0"/>
              <a:t> </a:t>
            </a:r>
            <a:r>
              <a:rPr lang="fi-FI" dirty="0" err="1" smtClean="0"/>
              <a:t>misalnya</a:t>
            </a:r>
            <a:r>
              <a:rPr lang="fi-FI" dirty="0" smtClean="0"/>
              <a:t>, </a:t>
            </a:r>
            <a:r>
              <a:rPr lang="fi-FI" dirty="0" err="1" smtClean="0"/>
              <a:t>larangan</a:t>
            </a:r>
            <a:r>
              <a:rPr lang="fi-FI" dirty="0" smtClean="0"/>
              <a:t> </a:t>
            </a:r>
            <a:r>
              <a:rPr lang="fi-FI" dirty="0" err="1" smtClean="0"/>
              <a:t>membuka</a:t>
            </a:r>
            <a:r>
              <a:rPr lang="fi-FI" dirty="0" smtClean="0"/>
              <a:t> </a:t>
            </a:r>
            <a:r>
              <a:rPr lang="fi-FI" dirty="0" err="1" smtClean="0"/>
              <a:t>hutan</a:t>
            </a:r>
            <a:r>
              <a:rPr lang="fi-FI" dirty="0" smtClean="0"/>
              <a:t> </a:t>
            </a:r>
            <a:r>
              <a:rPr lang="fi-FI" dirty="0" err="1" smtClean="0"/>
              <a:t>keramat</a:t>
            </a:r>
            <a:r>
              <a:rPr lang="fi-FI" dirty="0" smtClean="0"/>
              <a:t>.</a:t>
            </a:r>
          </a:p>
          <a:p>
            <a:r>
              <a:rPr lang="tr-TR" b="1" dirty="0" smtClean="0"/>
              <a:t>Ke-</a:t>
            </a:r>
            <a:r>
              <a:rPr lang="tr-TR" b="1" dirty="0" err="1" smtClean="0"/>
              <a:t>Kean</a:t>
            </a:r>
            <a:r>
              <a:rPr lang="tr-TR" b="1" dirty="0" smtClean="0"/>
              <a:t> [</a:t>
            </a:r>
            <a:r>
              <a:rPr lang="tr-TR" b="1" dirty="0" err="1" smtClean="0"/>
              <a:t>Sumatera</a:t>
            </a:r>
            <a:r>
              <a:rPr lang="tr-TR" b="1" dirty="0" smtClean="0"/>
              <a:t> </a:t>
            </a:r>
            <a:r>
              <a:rPr lang="tr-TR" b="1" dirty="0" err="1" smtClean="0"/>
              <a:t>Selatan</a:t>
            </a:r>
            <a:r>
              <a:rPr lang="tr-TR" b="1" dirty="0" smtClean="0"/>
              <a:t>]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Pengetahuan</a:t>
            </a:r>
            <a:r>
              <a:rPr lang="tr-TR" dirty="0" smtClean="0"/>
              <a:t> Ke-</a:t>
            </a:r>
            <a:r>
              <a:rPr lang="tr-TR" dirty="0" err="1" smtClean="0"/>
              <a:t>Kean</a:t>
            </a:r>
            <a:r>
              <a:rPr lang="tr-TR" dirty="0" smtClean="0"/>
              <a:t> </a:t>
            </a:r>
            <a:r>
              <a:rPr lang="tr-TR" dirty="0" err="1" smtClean="0"/>
              <a:t>adalah</a:t>
            </a:r>
            <a:r>
              <a:rPr lang="tr-TR" dirty="0" smtClean="0"/>
              <a:t> </a:t>
            </a:r>
            <a:r>
              <a:rPr lang="tr-TR" dirty="0" err="1" smtClean="0"/>
              <a:t>perhitungan</a:t>
            </a:r>
            <a:r>
              <a:rPr lang="tr-TR" dirty="0" smtClean="0"/>
              <a:t> </a:t>
            </a:r>
            <a:r>
              <a:rPr lang="tr-TR" dirty="0" err="1" smtClean="0"/>
              <a:t>waktu</a:t>
            </a:r>
            <a:r>
              <a:rPr lang="tr-TR" dirty="0" smtClean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tepat</a:t>
            </a:r>
            <a:r>
              <a:rPr lang="tr-TR" dirty="0" smtClean="0"/>
              <a:t> </a:t>
            </a:r>
            <a:r>
              <a:rPr lang="tr-TR" dirty="0" err="1" smtClean="0"/>
              <a:t>untuk</a:t>
            </a:r>
            <a:r>
              <a:rPr lang="tr-TR" dirty="0" smtClean="0"/>
              <a:t> </a:t>
            </a:r>
            <a:r>
              <a:rPr lang="tr-TR" dirty="0" err="1" smtClean="0"/>
              <a:t>menanam</a:t>
            </a:r>
            <a:r>
              <a:rPr lang="tr-TR" dirty="0" smtClean="0"/>
              <a:t> </a:t>
            </a:r>
            <a:r>
              <a:rPr lang="tr-TR" dirty="0" err="1" smtClean="0"/>
              <a:t>jenis</a:t>
            </a:r>
            <a:r>
              <a:rPr lang="tr-TR" dirty="0" smtClean="0"/>
              <a:t> </a:t>
            </a:r>
            <a:r>
              <a:rPr lang="tr-TR" dirty="0" err="1" smtClean="0"/>
              <a:t>tanaman</a:t>
            </a:r>
            <a:r>
              <a:rPr lang="tr-TR" dirty="0" smtClean="0"/>
              <a:t> </a:t>
            </a:r>
            <a:r>
              <a:rPr lang="tr-TR" dirty="0" err="1" smtClean="0"/>
              <a:t>tertentu</a:t>
            </a:r>
            <a:r>
              <a:rPr lang="tr-TR" dirty="0" smtClean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dikaitkan</a:t>
            </a:r>
            <a:r>
              <a:rPr lang="tr-TR" dirty="0" smtClean="0"/>
              <a:t> </a:t>
            </a:r>
            <a:r>
              <a:rPr lang="tr-TR" dirty="0" err="1" smtClean="0"/>
              <a:t>dengan</a:t>
            </a:r>
            <a:r>
              <a:rPr lang="tr-TR" dirty="0" smtClean="0"/>
              <a:t> </a:t>
            </a:r>
            <a:r>
              <a:rPr lang="tr-TR" dirty="0" err="1" smtClean="0"/>
              <a:t>ilmu</a:t>
            </a:r>
            <a:r>
              <a:rPr lang="tr-TR" dirty="0" smtClean="0"/>
              <a:t> </a:t>
            </a:r>
            <a:r>
              <a:rPr lang="tr-TR" dirty="0" err="1" smtClean="0"/>
              <a:t>perbintangan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fi-FI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08761" y="6126163"/>
            <a:ext cx="307803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glommymonday.blogspot.com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5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b="1" dirty="0" err="1"/>
              <a:t>Pranoto</a:t>
            </a:r>
            <a:r>
              <a:rPr lang="fi-FI" b="1" dirty="0"/>
              <a:t> </a:t>
            </a:r>
            <a:r>
              <a:rPr lang="fi-FI" b="1" dirty="0" err="1"/>
              <a:t>Mongso</a:t>
            </a:r>
            <a:r>
              <a:rPr lang="fi-FI" b="1" dirty="0"/>
              <a:t>. </a:t>
            </a:r>
            <a:endParaRPr lang="fi-FI" b="1" dirty="0" smtClean="0"/>
          </a:p>
          <a:p>
            <a:pPr marL="0" indent="0">
              <a:buNone/>
            </a:pPr>
            <a:r>
              <a:rPr lang="fi-FI" dirty="0" smtClean="0"/>
              <a:t>Di </a:t>
            </a:r>
            <a:r>
              <a:rPr lang="fi-FI" dirty="0" err="1"/>
              <a:t>Pulau</a:t>
            </a:r>
            <a:r>
              <a:rPr lang="fi-FI" dirty="0"/>
              <a:t> </a:t>
            </a:r>
            <a:r>
              <a:rPr lang="fi-FI" dirty="0" err="1"/>
              <a:t>Jawa</a:t>
            </a:r>
            <a:r>
              <a:rPr lang="fi-FI" dirty="0"/>
              <a:t> </a:t>
            </a:r>
            <a:r>
              <a:rPr lang="fi-FI" dirty="0" err="1"/>
              <a:t>ada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disebut</a:t>
            </a:r>
            <a:r>
              <a:rPr lang="fi-FI" dirty="0"/>
              <a:t> </a:t>
            </a:r>
            <a:r>
              <a:rPr lang="fi-FI" dirty="0" err="1"/>
              <a:t>pranoto</a:t>
            </a:r>
            <a:r>
              <a:rPr lang="fi-FI" dirty="0"/>
              <a:t> </a:t>
            </a:r>
            <a:r>
              <a:rPr lang="fi-FI" dirty="0" err="1"/>
              <a:t>mongso</a:t>
            </a:r>
            <a:r>
              <a:rPr lang="fi-FI" dirty="0"/>
              <a:t> </a:t>
            </a:r>
            <a:r>
              <a:rPr lang="fi-FI" dirty="0" err="1"/>
              <a:t>atau</a:t>
            </a:r>
            <a:r>
              <a:rPr lang="fi-FI" dirty="0"/>
              <a:t> </a:t>
            </a:r>
            <a:r>
              <a:rPr lang="fi-FI" dirty="0" err="1"/>
              <a:t>aturan</a:t>
            </a:r>
            <a:r>
              <a:rPr lang="fi-FI" dirty="0"/>
              <a:t> </a:t>
            </a:r>
            <a:r>
              <a:rPr lang="fi-FI" dirty="0" err="1"/>
              <a:t>waktu</a:t>
            </a:r>
            <a:r>
              <a:rPr lang="fi-FI" dirty="0"/>
              <a:t> </a:t>
            </a:r>
            <a:r>
              <a:rPr lang="fi-FI" dirty="0" err="1"/>
              <a:t>musim</a:t>
            </a:r>
            <a:r>
              <a:rPr lang="fi-FI" dirty="0"/>
              <a:t> </a:t>
            </a:r>
            <a:r>
              <a:rPr lang="fi-FI" dirty="0" err="1"/>
              <a:t>digunakan</a:t>
            </a:r>
            <a:r>
              <a:rPr lang="fi-FI" dirty="0"/>
              <a:t> </a:t>
            </a:r>
            <a:r>
              <a:rPr lang="fi-FI" dirty="0" err="1"/>
              <a:t>oleh</a:t>
            </a:r>
            <a:r>
              <a:rPr lang="fi-FI" dirty="0"/>
              <a:t> </a:t>
            </a:r>
            <a:r>
              <a:rPr lang="fi-FI" dirty="0" err="1"/>
              <a:t>para</a:t>
            </a:r>
            <a:r>
              <a:rPr lang="fi-FI" dirty="0"/>
              <a:t> </a:t>
            </a:r>
            <a:r>
              <a:rPr lang="fi-FI" dirty="0" err="1"/>
              <a:t>tani</a:t>
            </a:r>
            <a:r>
              <a:rPr lang="fi-FI" dirty="0"/>
              <a:t> </a:t>
            </a:r>
            <a:r>
              <a:rPr lang="fi-FI" dirty="0" err="1"/>
              <a:t>pedesaan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didasarkan</a:t>
            </a:r>
            <a:r>
              <a:rPr lang="fi-FI" dirty="0"/>
              <a:t> </a:t>
            </a:r>
            <a:r>
              <a:rPr lang="fi-FI" dirty="0" err="1"/>
              <a:t>pada</a:t>
            </a:r>
            <a:r>
              <a:rPr lang="fi-FI" dirty="0"/>
              <a:t> </a:t>
            </a:r>
            <a:r>
              <a:rPr lang="fi-FI" dirty="0" err="1"/>
              <a:t>naluri</a:t>
            </a:r>
            <a:r>
              <a:rPr lang="fi-FI" dirty="0"/>
              <a:t> dari </a:t>
            </a:r>
            <a:r>
              <a:rPr lang="fi-FI" dirty="0" err="1"/>
              <a:t>leluhur</a:t>
            </a:r>
            <a:r>
              <a:rPr lang="fi-FI" dirty="0"/>
              <a:t> </a:t>
            </a:r>
            <a:r>
              <a:rPr lang="fi-FI" dirty="0" err="1"/>
              <a:t>dan</a:t>
            </a:r>
            <a:r>
              <a:rPr lang="fi-FI" dirty="0"/>
              <a:t> </a:t>
            </a:r>
            <a:r>
              <a:rPr lang="fi-FI" dirty="0" err="1"/>
              <a:t>dipakai</a:t>
            </a:r>
            <a:r>
              <a:rPr lang="fi-FI" dirty="0"/>
              <a:t> </a:t>
            </a:r>
            <a:r>
              <a:rPr lang="fi-FI" dirty="0" err="1"/>
              <a:t>sebagai</a:t>
            </a:r>
            <a:r>
              <a:rPr lang="fi-FI" dirty="0"/>
              <a:t> </a:t>
            </a:r>
            <a:r>
              <a:rPr lang="fi-FI" dirty="0" err="1"/>
              <a:t>patokan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mengolah</a:t>
            </a:r>
            <a:r>
              <a:rPr lang="fi-FI" dirty="0"/>
              <a:t> </a:t>
            </a:r>
            <a:r>
              <a:rPr lang="fi-FI" dirty="0" err="1"/>
              <a:t>pertanian</a:t>
            </a:r>
            <a:r>
              <a:rPr lang="fi-FI" dirty="0"/>
              <a:t>. </a:t>
            </a:r>
            <a:r>
              <a:rPr lang="fi-FI" dirty="0" err="1"/>
              <a:t>Berkaitan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kearifan</a:t>
            </a:r>
            <a:r>
              <a:rPr lang="fi-FI" dirty="0"/>
              <a:t> </a:t>
            </a:r>
            <a:r>
              <a:rPr lang="fi-FI" dirty="0" err="1"/>
              <a:t>tradisional</a:t>
            </a:r>
            <a:r>
              <a:rPr lang="fi-FI" dirty="0"/>
              <a:t> </a:t>
            </a:r>
            <a:r>
              <a:rPr lang="fi-FI" dirty="0" err="1"/>
              <a:t>maka</a:t>
            </a:r>
            <a:r>
              <a:rPr lang="fi-FI" dirty="0"/>
              <a:t> </a:t>
            </a:r>
            <a:r>
              <a:rPr lang="fi-FI" dirty="0" err="1"/>
              <a:t>pranoto</a:t>
            </a:r>
            <a:r>
              <a:rPr lang="fi-FI" dirty="0"/>
              <a:t> </a:t>
            </a:r>
            <a:r>
              <a:rPr lang="fi-FI" dirty="0" err="1"/>
              <a:t>mongso</a:t>
            </a:r>
            <a:r>
              <a:rPr lang="fi-FI" dirty="0"/>
              <a:t> </a:t>
            </a:r>
            <a:r>
              <a:rPr lang="fi-FI" dirty="0" err="1"/>
              <a:t>ini</a:t>
            </a:r>
            <a:r>
              <a:rPr lang="fi-FI" dirty="0"/>
              <a:t> </a:t>
            </a:r>
            <a:r>
              <a:rPr lang="fi-FI" dirty="0" err="1"/>
              <a:t>memberikan</a:t>
            </a:r>
            <a:r>
              <a:rPr lang="fi-FI" dirty="0"/>
              <a:t> </a:t>
            </a:r>
            <a:r>
              <a:rPr lang="fi-FI" dirty="0" err="1"/>
              <a:t>arahan</a:t>
            </a:r>
            <a:r>
              <a:rPr lang="fi-FI" dirty="0"/>
              <a:t> </a:t>
            </a:r>
            <a:r>
              <a:rPr lang="fi-FI" dirty="0" err="1"/>
              <a:t>kepada</a:t>
            </a:r>
            <a:r>
              <a:rPr lang="fi-FI" dirty="0"/>
              <a:t> </a:t>
            </a:r>
            <a:r>
              <a:rPr lang="fi-FI" dirty="0" err="1"/>
              <a:t>petani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bercocok</a:t>
            </a:r>
            <a:r>
              <a:rPr lang="fi-FI" dirty="0"/>
              <a:t> </a:t>
            </a:r>
            <a:r>
              <a:rPr lang="fi-FI" dirty="0" err="1"/>
              <a:t>tanam</a:t>
            </a:r>
            <a:r>
              <a:rPr lang="fi-FI" dirty="0"/>
              <a:t> </a:t>
            </a:r>
            <a:r>
              <a:rPr lang="fi-FI" dirty="0" err="1"/>
              <a:t>mengikuti</a:t>
            </a:r>
            <a:r>
              <a:rPr lang="fi-FI" dirty="0"/>
              <a:t> </a:t>
            </a:r>
            <a:r>
              <a:rPr lang="fi-FI" dirty="0" err="1"/>
              <a:t>tanda-tanda</a:t>
            </a:r>
            <a:r>
              <a:rPr lang="fi-FI" dirty="0"/>
              <a:t> </a:t>
            </a:r>
            <a:r>
              <a:rPr lang="fi-FI" dirty="0" err="1"/>
              <a:t>alam</a:t>
            </a:r>
            <a:r>
              <a:rPr lang="fi-FI" dirty="0"/>
              <a:t> </a:t>
            </a:r>
            <a:r>
              <a:rPr lang="fi-FI" dirty="0" err="1"/>
              <a:t>dalam</a:t>
            </a:r>
            <a:r>
              <a:rPr lang="fi-FI" dirty="0"/>
              <a:t> </a:t>
            </a:r>
            <a:r>
              <a:rPr lang="fi-FI" dirty="0" err="1"/>
              <a:t>mongso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bersangkutan</a:t>
            </a:r>
            <a:r>
              <a:rPr lang="fi-FI" dirty="0"/>
              <a:t>, </a:t>
            </a:r>
            <a:r>
              <a:rPr lang="fi-FI" dirty="0" err="1"/>
              <a:t>tidak</a:t>
            </a:r>
            <a:r>
              <a:rPr lang="fi-FI" dirty="0"/>
              <a:t> </a:t>
            </a:r>
            <a:r>
              <a:rPr lang="fi-FI" dirty="0" err="1"/>
              <a:t>memanfaatkan</a:t>
            </a:r>
            <a:r>
              <a:rPr lang="fi-FI" dirty="0"/>
              <a:t> </a:t>
            </a:r>
            <a:r>
              <a:rPr lang="fi-FI" dirty="0" err="1"/>
              <a:t>lahan</a:t>
            </a:r>
            <a:r>
              <a:rPr lang="fi-FI" dirty="0"/>
              <a:t> </a:t>
            </a:r>
            <a:r>
              <a:rPr lang="fi-FI" dirty="0" err="1"/>
              <a:t>seenaknya</a:t>
            </a:r>
            <a:r>
              <a:rPr lang="fi-FI" dirty="0"/>
              <a:t> </a:t>
            </a:r>
            <a:r>
              <a:rPr lang="fi-FI" dirty="0" err="1"/>
              <a:t>sendiri</a:t>
            </a:r>
            <a:r>
              <a:rPr lang="fi-FI" dirty="0"/>
              <a:t> </a:t>
            </a:r>
            <a:r>
              <a:rPr lang="fi-FI" dirty="0" err="1"/>
              <a:t>meskipun</a:t>
            </a:r>
            <a:r>
              <a:rPr lang="fi-FI" dirty="0"/>
              <a:t> sarana </a:t>
            </a:r>
            <a:r>
              <a:rPr lang="fi-FI" dirty="0" err="1"/>
              <a:t>prasarana</a:t>
            </a:r>
            <a:r>
              <a:rPr lang="fi-FI" dirty="0"/>
              <a:t> </a:t>
            </a:r>
            <a:r>
              <a:rPr lang="fi-FI" dirty="0" err="1"/>
              <a:t>mendukung</a:t>
            </a:r>
            <a:r>
              <a:rPr lang="fi-FI" dirty="0"/>
              <a:t> </a:t>
            </a:r>
            <a:r>
              <a:rPr lang="fi-FI" dirty="0" err="1"/>
              <a:t>seperti</a:t>
            </a:r>
            <a:r>
              <a:rPr lang="fi-FI" dirty="0"/>
              <a:t> </a:t>
            </a:r>
            <a:r>
              <a:rPr lang="fi-FI" dirty="0" err="1"/>
              <a:t>misalnya</a:t>
            </a:r>
            <a:r>
              <a:rPr lang="fi-FI" dirty="0"/>
              <a:t> air </a:t>
            </a:r>
            <a:r>
              <a:rPr lang="fi-FI" dirty="0" err="1"/>
              <a:t>dan</a:t>
            </a:r>
            <a:r>
              <a:rPr lang="fi-FI" dirty="0"/>
              <a:t> </a:t>
            </a:r>
            <a:r>
              <a:rPr lang="fi-FI" dirty="0" err="1"/>
              <a:t>saluran</a:t>
            </a:r>
            <a:r>
              <a:rPr lang="fi-FI" dirty="0"/>
              <a:t> </a:t>
            </a:r>
            <a:r>
              <a:rPr lang="fi-FI" dirty="0" err="1"/>
              <a:t>irigasinya</a:t>
            </a:r>
            <a:r>
              <a:rPr lang="fi-FI" dirty="0"/>
              <a:t>. </a:t>
            </a:r>
            <a:r>
              <a:rPr lang="fi-FI" dirty="0" err="1"/>
              <a:t>Melalui</a:t>
            </a:r>
            <a:r>
              <a:rPr lang="fi-FI" dirty="0"/>
              <a:t> </a:t>
            </a:r>
            <a:r>
              <a:rPr lang="fi-FI" dirty="0" err="1"/>
              <a:t>perhitungan</a:t>
            </a:r>
            <a:r>
              <a:rPr lang="fi-FI" dirty="0"/>
              <a:t> </a:t>
            </a:r>
            <a:r>
              <a:rPr lang="fi-FI" dirty="0" err="1"/>
              <a:t>pranoto</a:t>
            </a:r>
            <a:r>
              <a:rPr lang="fi-FI" dirty="0"/>
              <a:t> </a:t>
            </a:r>
            <a:r>
              <a:rPr lang="fi-FI" dirty="0" err="1"/>
              <a:t>mongso</a:t>
            </a:r>
            <a:r>
              <a:rPr lang="fi-FI" dirty="0"/>
              <a:t> </a:t>
            </a:r>
            <a:r>
              <a:rPr lang="fi-FI" dirty="0" err="1"/>
              <a:t>maka</a:t>
            </a:r>
            <a:r>
              <a:rPr lang="fi-FI" dirty="0"/>
              <a:t> </a:t>
            </a:r>
            <a:r>
              <a:rPr lang="fi-FI" dirty="0" err="1"/>
              <a:t>alam</a:t>
            </a:r>
            <a:r>
              <a:rPr lang="fi-FI" dirty="0"/>
              <a:t> </a:t>
            </a:r>
            <a:r>
              <a:rPr lang="fi-FI" dirty="0" err="1"/>
              <a:t>dapat</a:t>
            </a:r>
            <a:r>
              <a:rPr lang="fi-FI" dirty="0"/>
              <a:t> </a:t>
            </a:r>
            <a:r>
              <a:rPr lang="fi-FI" dirty="0" err="1"/>
              <a:t>menjaga</a:t>
            </a:r>
            <a:r>
              <a:rPr lang="fi-FI" dirty="0"/>
              <a:t> </a:t>
            </a:r>
            <a:r>
              <a:rPr lang="fi-FI" dirty="0" err="1"/>
              <a:t>keseimbangannya</a:t>
            </a:r>
            <a:r>
              <a:rPr lang="fi-FI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81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1087</Words>
  <Application>Microsoft Macintosh PowerPoint</Application>
  <PresentationFormat>On-screen Show (4:3)</PresentationFormat>
  <Paragraphs>141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 UU RI NO 32 TAHUN 2009 </vt:lpstr>
      <vt:lpstr> HAK MASYARAKAT  </vt:lpstr>
      <vt:lpstr>KEWAJIBAN MASYARAKAT</vt:lpstr>
      <vt:lpstr>PERAN MASYARAKAT</vt:lpstr>
      <vt:lpstr>PERAN MASYARAKAT</vt:lpstr>
      <vt:lpstr>Kearifan Lokal</vt:lpstr>
      <vt:lpstr>Contoh Kearifan Lokal di Indonesia</vt:lpstr>
      <vt:lpstr>PowerPoint Presentation</vt:lpstr>
      <vt:lpstr>ISU LINGKUNGAN,  APA SAJA ?  </vt:lpstr>
      <vt:lpstr>BIDANG PEMBAHASAN </vt:lpstr>
      <vt:lpstr>KOMPONEN ANALISIS ISU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KUIS</vt:lpstr>
      <vt:lpstr>HOW ISSUES ARISE? </vt:lpstr>
      <vt:lpstr>DISSECTING ISSUE</vt:lpstr>
      <vt:lpstr>Nilai-Nilai yang memengaruhi  Sudut Pandang Stake holders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37</cp:revision>
  <dcterms:created xsi:type="dcterms:W3CDTF">2018-09-16T09:25:17Z</dcterms:created>
  <dcterms:modified xsi:type="dcterms:W3CDTF">2020-02-11T08:33:53Z</dcterms:modified>
</cp:coreProperties>
</file>