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0" r:id="rId4"/>
    <p:sldId id="261" r:id="rId5"/>
    <p:sldId id="263" r:id="rId6"/>
    <p:sldId id="264" r:id="rId7"/>
    <p:sldId id="258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3" d="100"/>
          <a:sy n="43" d="100"/>
        </p:scale>
        <p:origin x="-11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8531F-E480-4842-BB34-20CA22840B3A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B8804D-19DE-1946-9A47-3CAA321E25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84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B8804D-19DE-1946-9A47-3CAA321E258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921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878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7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133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797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428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7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343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743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77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9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867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5D220-8D1A-B942-B67A-3E285AFE0B0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67787-73B3-5C4B-AC97-A32D38609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15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Cy8rBzrb_TQ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PERTEMUAN </a:t>
            </a:r>
            <a:r>
              <a:rPr lang="en-US" dirty="0" smtClean="0"/>
              <a:t>3: </a:t>
            </a:r>
            <a:endParaRPr lang="en-US" dirty="0" smtClean="0"/>
          </a:p>
          <a:p>
            <a:r>
              <a:rPr lang="en-US" dirty="0" err="1" smtClean="0"/>
              <a:t>Defini</a:t>
            </a:r>
            <a:endParaRPr lang="en-US" dirty="0" smtClean="0"/>
          </a:p>
          <a:p>
            <a:r>
              <a:rPr lang="en-US" dirty="0" smtClean="0"/>
              <a:t>Prepared by Emma </a:t>
            </a:r>
            <a:r>
              <a:rPr lang="en-US" dirty="0" err="1" smtClean="0"/>
              <a:t>R.Aliudin</a:t>
            </a:r>
            <a:endParaRPr lang="en-US" dirty="0" smtClean="0"/>
          </a:p>
          <a:p>
            <a:r>
              <a:rPr lang="en-US" dirty="0" smtClean="0"/>
              <a:t>Prodi </a:t>
            </a:r>
            <a:r>
              <a:rPr lang="en-US" dirty="0" err="1" smtClean="0"/>
              <a:t>Ilkom</a:t>
            </a:r>
            <a:r>
              <a:rPr lang="en-US" dirty="0" smtClean="0"/>
              <a:t> UPJ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749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21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DEFINITION</a:t>
            </a:r>
            <a:br>
              <a:rPr lang="en-US" dirty="0" smtClean="0"/>
            </a:br>
            <a:r>
              <a:rPr lang="en-US" dirty="0" smtClean="0"/>
              <a:t>(Informal)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600" dirty="0" smtClean="0">
              <a:solidFill>
                <a:schemeClr val="accent2"/>
              </a:solidFill>
            </a:endParaRPr>
          </a:p>
          <a:p>
            <a:r>
              <a:rPr lang="en-US" sz="3600" dirty="0" smtClean="0">
                <a:solidFill>
                  <a:schemeClr val="accent2"/>
                </a:solidFill>
              </a:rPr>
              <a:t>A study of the ways in which we communicate about the environment</a:t>
            </a:r>
            <a:r>
              <a:rPr lang="en-US" sz="3600" dirty="0" smtClean="0"/>
              <a:t>, </a:t>
            </a:r>
            <a:r>
              <a:rPr lang="en-US" sz="3600" dirty="0" smtClean="0">
                <a:solidFill>
                  <a:schemeClr val="accent6"/>
                </a:solidFill>
              </a:rPr>
              <a:t>the effects of this communication on our perceptions of both the environment and ourselves</a:t>
            </a:r>
            <a:r>
              <a:rPr lang="en-US" sz="3600" dirty="0" smtClean="0"/>
              <a:t>, and therefore on our relationship with the natural world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86116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STUDI YANG MEMBAHAS…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863603" cy="4804957"/>
          </a:xfrm>
        </p:spPr>
        <p:txBody>
          <a:bodyPr>
            <a:noAutofit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berkomunikasi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memengaruhi</a:t>
            </a:r>
            <a:r>
              <a:rPr lang="en-US" dirty="0" smtClean="0"/>
              <a:t> </a:t>
            </a:r>
            <a:r>
              <a:rPr lang="en-US" b="1" dirty="0" err="1" smtClean="0"/>
              <a:t>persepsi</a:t>
            </a:r>
            <a:r>
              <a:rPr lang="en-US" b="1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? </a:t>
            </a:r>
          </a:p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/>
              <a:t>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err="1" smtClean="0"/>
              <a:t>hubungan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? </a:t>
            </a:r>
          </a:p>
          <a:p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7059346" y="5212606"/>
            <a:ext cx="20659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</a:t>
            </a:r>
            <a:r>
              <a:rPr lang="en-US" dirty="0" err="1" smtClean="0"/>
              <a:t>Persepsi</a:t>
            </a:r>
            <a:r>
              <a:rPr lang="en-US" dirty="0" smtClean="0"/>
              <a:t>: </a:t>
            </a:r>
          </a:p>
          <a:p>
            <a:r>
              <a:rPr lang="en-US" dirty="0" smtClean="0"/>
              <a:t>proses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stimuli </a:t>
            </a:r>
            <a:r>
              <a:rPr lang="en-US" dirty="0" err="1" smtClean="0"/>
              <a:t>inderawi</a:t>
            </a:r>
            <a:r>
              <a:rPr lang="en-US" dirty="0" smtClean="0"/>
              <a:t>; proses </a:t>
            </a:r>
            <a:r>
              <a:rPr lang="en-US" dirty="0" err="1" smtClean="0"/>
              <a:t>menafsirkan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156478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persepsi</a:t>
            </a:r>
            <a:r>
              <a:rPr lang="en-US" dirty="0" smtClean="0"/>
              <a:t> </a:t>
            </a:r>
            <a:r>
              <a:rPr lang="en-US" dirty="0" err="1" smtClean="0"/>
              <a:t>kamu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stimulus </a:t>
            </a:r>
            <a:r>
              <a:rPr lang="en-US" dirty="0" err="1" smtClean="0"/>
              <a:t>ini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13289" b="132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98715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Ini</a:t>
            </a:r>
            <a:r>
              <a:rPr lang="en-US" dirty="0" smtClean="0"/>
              <a:t>…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-40915" r="-409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0135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…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 l="-44938" r="-4493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958176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49632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DEFINITION</a:t>
            </a:r>
            <a:br>
              <a:rPr lang="en-US" dirty="0" smtClean="0"/>
            </a:br>
            <a:r>
              <a:rPr lang="en-US" dirty="0" smtClean="0"/>
              <a:t>(FORMAL)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“The pragmatic and constitutive vehicle </a:t>
            </a:r>
            <a:r>
              <a:rPr lang="en-US" dirty="0" smtClean="0">
                <a:solidFill>
                  <a:schemeClr val="accent6"/>
                </a:solidFill>
              </a:rPr>
              <a:t>for our </a:t>
            </a:r>
            <a:r>
              <a:rPr lang="en-US" u="sng" dirty="0" smtClean="0">
                <a:solidFill>
                  <a:schemeClr val="accent6"/>
                </a:solidFill>
              </a:rPr>
              <a:t>understanding of the environment </a:t>
            </a:r>
            <a:r>
              <a:rPr lang="en-US" dirty="0" smtClean="0">
                <a:solidFill>
                  <a:schemeClr val="accent6"/>
                </a:solidFill>
              </a:rPr>
              <a:t>as well as our relationships to the natural world</a:t>
            </a:r>
            <a:r>
              <a:rPr lang="en-US" dirty="0" smtClean="0"/>
              <a:t>; It is the symbolic medium that we use in constructing environmental problems and negotiating society’s different responses to them.”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(ROBERT COX</a:t>
            </a:r>
            <a:r>
              <a:rPr lang="en-US" smtClean="0"/>
              <a:t>, 2006)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1223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Yang </a:t>
            </a:r>
            <a:r>
              <a:rPr lang="en-US" dirty="0" err="1" smtClean="0"/>
              <a:t>artinya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err="1" smtClean="0"/>
              <a:t>Kendaraan</a:t>
            </a:r>
            <a:r>
              <a:rPr lang="en-US" b="1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utama</a:t>
            </a:r>
            <a:r>
              <a:rPr lang="en-US" dirty="0" smtClean="0"/>
              <a:t> yang </a:t>
            </a:r>
            <a:r>
              <a:rPr lang="en-US" dirty="0" err="1" smtClean="0"/>
              <a:t>membawa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pemahaman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alam</a:t>
            </a:r>
            <a:r>
              <a:rPr lang="en-US" dirty="0" smtClean="0"/>
              <a:t>;</a:t>
            </a:r>
          </a:p>
          <a:p>
            <a:r>
              <a:rPr lang="pl-PL" dirty="0" smtClean="0">
                <a:hlinkClick r:id="rId2"/>
              </a:rPr>
              <a:t>https://www.youtube.com/watch?v=Cy8rBzrb_TQ</a:t>
            </a:r>
            <a:endParaRPr lang="pl-PL" dirty="0" smtClean="0"/>
          </a:p>
          <a:p>
            <a:endParaRPr lang="en-US" dirty="0" smtClean="0"/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b="1" dirty="0" smtClean="0"/>
              <a:t>medium </a:t>
            </a:r>
            <a:r>
              <a:rPr lang="en-US" b="1" dirty="0" err="1" smtClean="0"/>
              <a:t>simbolik</a:t>
            </a:r>
            <a:r>
              <a:rPr lang="en-US" b="1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memaknai</a:t>
            </a:r>
            <a:r>
              <a:rPr lang="en-US" dirty="0" smtClean="0"/>
              <a:t> </a:t>
            </a:r>
            <a:r>
              <a:rPr lang="en-US" dirty="0" err="1" smtClean="0"/>
              <a:t>masalah-masalah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mendiskusikan</a:t>
            </a:r>
            <a:r>
              <a:rPr lang="en-US" dirty="0" smtClean="0"/>
              <a:t> </a:t>
            </a:r>
            <a:r>
              <a:rPr lang="en-US" dirty="0" err="1" smtClean="0"/>
              <a:t>pandangan-pandangan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menyikapi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74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466</TotalTime>
  <Words>217</Words>
  <Application>Microsoft Macintosh PowerPoint</Application>
  <PresentationFormat>On-screen Show (4:3)</PresentationFormat>
  <Paragraphs>28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KOMUNIKASI LINGKUNGAN</vt:lpstr>
      <vt:lpstr>DEFINITION (Informal)</vt:lpstr>
      <vt:lpstr>STUDI YANG MEMBAHAS…</vt:lpstr>
      <vt:lpstr>Bagaimana persepsi kamu terhadap stimulus ini…</vt:lpstr>
      <vt:lpstr>Ini…</vt:lpstr>
      <vt:lpstr>…dan ini?</vt:lpstr>
      <vt:lpstr>  DEFINITION (FORMAL)  </vt:lpstr>
      <vt:lpstr>Yang artinya…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</dc:title>
  <dc:creator>emma</dc:creator>
  <cp:lastModifiedBy>emma</cp:lastModifiedBy>
  <cp:revision>22</cp:revision>
  <dcterms:created xsi:type="dcterms:W3CDTF">2018-09-05T02:05:08Z</dcterms:created>
  <dcterms:modified xsi:type="dcterms:W3CDTF">2020-02-11T08:25:32Z</dcterms:modified>
</cp:coreProperties>
</file>