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3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8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1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3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2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5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3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95080-5A9B-EA4C-B8F9-175659AA435D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BF2E4-07CA-F747-B646-9C435627A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1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LINGKUNGAN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2: </a:t>
            </a:r>
          </a:p>
          <a:p>
            <a:r>
              <a:rPr lang="en-US" dirty="0" smtClean="0"/>
              <a:t>Persuasion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MEDIATED AND INFLUENCED BY SOCIAL INSTITUTIONS LIKE GOVERNMENT &amp;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008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SIAPA </a:t>
            </a:r>
          </a:p>
          <a:p>
            <a:pPr marL="0" indent="0" algn="ctr">
              <a:buNone/>
            </a:pPr>
            <a:r>
              <a:rPr lang="en-US" dirty="0" smtClean="0"/>
              <a:t>YANG </a:t>
            </a:r>
          </a:p>
          <a:p>
            <a:pPr marL="0" indent="0" algn="ctr">
              <a:buNone/>
            </a:pPr>
            <a:r>
              <a:rPr lang="en-US" dirty="0" smtClean="0"/>
              <a:t>PALING </a:t>
            </a:r>
          </a:p>
          <a:p>
            <a:pPr marL="0" indent="0" algn="ctr">
              <a:buNone/>
            </a:pPr>
            <a:r>
              <a:rPr lang="en-US" dirty="0" smtClean="0"/>
              <a:t>MEMILIKI</a:t>
            </a:r>
          </a:p>
          <a:p>
            <a:pPr marL="0" indent="0" algn="ctr">
              <a:buNone/>
            </a:pPr>
            <a:r>
              <a:rPr lang="en-US" dirty="0" smtClean="0"/>
              <a:t>PENGARUH </a:t>
            </a:r>
          </a:p>
          <a:p>
            <a:pPr marL="0" indent="0" algn="ctr">
              <a:buNone/>
            </a:pPr>
            <a:r>
              <a:rPr lang="en-US" dirty="0" smtClean="0"/>
              <a:t>SAAT INI?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8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1612"/>
            <a:ext cx="8229600" cy="494880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“CREATING </a:t>
            </a:r>
            <a:br>
              <a:rPr lang="en-US" b="1" dirty="0" smtClean="0"/>
            </a:br>
            <a:r>
              <a:rPr lang="en-US" b="1" dirty="0" smtClean="0"/>
              <a:t>UNDERSTANDING </a:t>
            </a:r>
            <a:br>
              <a:rPr lang="en-US" b="1" dirty="0" smtClean="0"/>
            </a:br>
            <a:r>
              <a:rPr lang="en-US" b="1" dirty="0" smtClean="0"/>
              <a:t>ABOUT </a:t>
            </a:r>
            <a:br>
              <a:rPr lang="en-US" b="1" dirty="0" smtClean="0"/>
            </a:br>
            <a:r>
              <a:rPr lang="en-US" b="1" dirty="0" smtClean="0"/>
              <a:t>ENVIRONMENT” </a:t>
            </a:r>
            <a:br>
              <a:rPr lang="en-US" b="1" dirty="0" smtClean="0"/>
            </a:br>
            <a:r>
              <a:rPr lang="en-US" b="1" dirty="0" smtClean="0"/>
              <a:t>(Corbett, 2006)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HOW? 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7441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4496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EXPRESSED IN VALUES,</a:t>
            </a:r>
            <a:br>
              <a:rPr lang="en-US" dirty="0" smtClean="0"/>
            </a:br>
            <a:r>
              <a:rPr lang="en-US" dirty="0" smtClean="0"/>
              <a:t>WORDS,</a:t>
            </a:r>
            <a:br>
              <a:rPr lang="en-US" dirty="0" smtClean="0"/>
            </a:br>
            <a:r>
              <a:rPr lang="en-US" dirty="0" smtClean="0"/>
              <a:t>ACTIONS,</a:t>
            </a:r>
            <a:br>
              <a:rPr lang="en-US" dirty="0" smtClean="0"/>
            </a:br>
            <a:r>
              <a:rPr lang="en-US" dirty="0" smtClean="0"/>
              <a:t>AND EVERYDAY PRACTICES</a:t>
            </a:r>
            <a:br>
              <a:rPr lang="en-US" dirty="0" smtClean="0"/>
            </a:br>
            <a:r>
              <a:rPr lang="en-US" dirty="0" smtClean="0"/>
              <a:t>CONTOHNYA?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29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235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INDIVIDUALLY INTERPRETED &amp; NEGOTIATED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MAKSUDNYA?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9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0035"/>
          </a:xfrm>
        </p:spPr>
        <p:txBody>
          <a:bodyPr>
            <a:normAutofit/>
          </a:bodyPr>
          <a:lstStyle/>
          <a:p>
            <a:r>
              <a:rPr lang="en-US" dirty="0" smtClean="0"/>
              <a:t>HISTORICALLY </a:t>
            </a:r>
            <a:br>
              <a:rPr lang="en-US" dirty="0" smtClean="0"/>
            </a:br>
            <a:r>
              <a:rPr lang="en-US" dirty="0" smtClean="0"/>
              <a:t>&amp; CULTURALLY ROOTED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CONTOHNYA?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07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85456"/>
          </a:xfrm>
        </p:spPr>
        <p:txBody>
          <a:bodyPr>
            <a:normAutofit/>
          </a:bodyPr>
          <a:lstStyle/>
          <a:p>
            <a:r>
              <a:rPr lang="en-US" dirty="0" smtClean="0"/>
              <a:t>IDEOLOGICALLY </a:t>
            </a:r>
            <a:br>
              <a:rPr lang="en-US" dirty="0" smtClean="0"/>
            </a:br>
            <a:r>
              <a:rPr lang="en-US" dirty="0" smtClean="0"/>
              <a:t>DERIVED AND DRIVEN</a:t>
            </a:r>
            <a:br>
              <a:rPr lang="en-US" dirty="0" smtClean="0"/>
            </a:br>
            <a:r>
              <a:rPr lang="en-US" dirty="0" smtClean="0"/>
              <a:t>MAKSUDNYA?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4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PARADIGMA 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IN A DOMINANT SOCIETAL PARADIGM THAT ASSIGNS INSTRUMENTAL VALUE TO THE ENVIRONMENT AND BELIEVES IT EXISTS TO SERVE HUMANS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3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</a:p>
          <a:p>
            <a:r>
              <a:rPr lang="en-US" dirty="0" smtClean="0"/>
              <a:t>ENTERTAINMENT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9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REPORTASE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92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Macintosh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KOMUNIKASI LINGKUNGAN</vt:lpstr>
      <vt:lpstr>“CREATING  UNDERSTANDING  ABOUT  ENVIRONMENT”  (Corbett, 2006)  HOW?  </vt:lpstr>
      <vt:lpstr>  EXPRESSED IN VALUES, WORDS, ACTIONS, AND EVERYDAY PRACTICES CONTOHNYA? </vt:lpstr>
      <vt:lpstr>    INDIVIDUALLY INTERPRETED &amp; NEGOTIATED  MAKSUDNYA?   </vt:lpstr>
      <vt:lpstr>HISTORICALLY  &amp; CULTURALLY ROOTED  CONTOHNYA? </vt:lpstr>
      <vt:lpstr>IDEOLOGICALLY  DERIVED AND DRIVEN MAKSUDNYA?</vt:lpstr>
      <vt:lpstr>PARADIGMA SOSIAL</vt:lpstr>
      <vt:lpstr>POP CULTURE</vt:lpstr>
      <vt:lpstr>REPORTASE MEDIA</vt:lpstr>
      <vt:lpstr>MEDIATED AND INFLUENCED BY SOCIAL INSTITUTIONS LIKE GOVERNMENT &amp; BUSINESS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</dc:title>
  <dc:creator>emma</dc:creator>
  <cp:lastModifiedBy>emma</cp:lastModifiedBy>
  <cp:revision>1</cp:revision>
  <dcterms:created xsi:type="dcterms:W3CDTF">2020-02-11T08:21:30Z</dcterms:created>
  <dcterms:modified xsi:type="dcterms:W3CDTF">2020-02-11T08:24:01Z</dcterms:modified>
</cp:coreProperties>
</file>