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65" r:id="rId4"/>
    <p:sldId id="266" r:id="rId5"/>
    <p:sldId id="257" r:id="rId6"/>
    <p:sldId id="258" r:id="rId7"/>
    <p:sldId id="259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9" d="100"/>
          <a:sy n="49" d="100"/>
        </p:scale>
        <p:origin x="-1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F4556-0F57-FB42-BAAF-FF4E02585391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3E540D-7057-9D42-8E39-2437E478D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38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3E540D-7057-9D42-8E39-2437E478DD1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68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6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7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8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2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0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5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7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4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837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0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1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D3ABA-96A8-234F-AF3E-FB9D307FAE04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F6EBC-5E85-814B-BC31-C9279F092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06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KOMUNIKASI LINGKUNGAN 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PERTEMUAN </a:t>
            </a:r>
            <a:r>
              <a:rPr lang="en-US" b="1" dirty="0" smtClean="0">
                <a:solidFill>
                  <a:schemeClr val="tx1"/>
                </a:solidFill>
              </a:rPr>
              <a:t>1</a:t>
            </a:r>
          </a:p>
          <a:p>
            <a:r>
              <a:rPr lang="en-US" b="1" dirty="0" err="1" smtClean="0">
                <a:solidFill>
                  <a:schemeClr val="tx1"/>
                </a:solidFill>
              </a:rPr>
              <a:t>Sejarah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Komunikasi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Lingkungan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768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PERSUASION 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ARSITOTELES- THE FIRST MASTERS OF CIVIC SPEAKING AND CIVIL ARGUMENTATION.</a:t>
            </a:r>
          </a:p>
          <a:p>
            <a:r>
              <a:rPr lang="en-US" dirty="0" smtClean="0"/>
              <a:t>MUNCUL TREND PERSUASIVE WRITING, TULISAN YANG BIASANYA DITUJUKAN UNTUK MEMPERSUASI PEMBUATAN KEBIJAKAN. DALAM HAL INI KONTEKSNYA MENYANGKUT LINGKUNGAN.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220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Apple Chancery"/>
              <a:cs typeface="Apple Chancery"/>
            </a:endParaRPr>
          </a:p>
        </p:txBody>
      </p:sp>
      <p:pic>
        <p:nvPicPr>
          <p:cNvPr id="4" name="Content Placeholder 3" descr="Flinstone family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17" b="236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47045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pple Chancery"/>
                <a:cs typeface="Apple Chancery"/>
              </a:rPr>
              <a:t>A BRIEF HISTORY</a:t>
            </a:r>
            <a:endParaRPr lang="en-US" b="1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KOMUNIKASI LINGKUNGAN SAMA TUANYA DENGAN KEBERADAAN MANUSIA DI BUMI </a:t>
            </a:r>
          </a:p>
          <a:p>
            <a:r>
              <a:rPr lang="en-US" dirty="0" smtClean="0"/>
              <a:t>DIGUNAKAN SEBAGAI ISTILAH ‘RESMI’  OLEH AKADEMISI DAN PRAKTISI  SEJAK 1969.</a:t>
            </a:r>
          </a:p>
          <a:p>
            <a:r>
              <a:rPr lang="en-US" dirty="0" smtClean="0"/>
              <a:t>SCHOENFELD MENGGUNAKAN ISTILAH ‘ENVIRONMENTAL COMMUNICATION SAAT MERESMIKAN JOURNAL OF ENVIRONTAL EDUCATION</a:t>
            </a:r>
          </a:p>
          <a:p>
            <a:r>
              <a:rPr lang="en-US" dirty="0" smtClean="0"/>
              <a:t>SCHOENFELD ADALAH MANTAN REPORTER SURAT KABAR YANG BERALIH PROFESI MENJADI DOSEN. JURNAL YANG DITERBITKANNYA MASIH ADA HINGGA KINI. </a:t>
            </a:r>
          </a:p>
          <a:p>
            <a:r>
              <a:rPr lang="en-US" dirty="0" smtClean="0"/>
              <a:t>1988- REPORTING ON THE ENVIRONMENT: A HANDBOOK FOR JOURNALIST by SHARON &amp; KENNETH FRIEDMAN, PUBLISHED</a:t>
            </a:r>
          </a:p>
        </p:txBody>
      </p:sp>
    </p:spTree>
    <p:extLst>
      <p:ext uri="{BB962C8B-B14F-4D97-AF65-F5344CB8AC3E}">
        <p14:creationId xmlns:p14="http://schemas.microsoft.com/office/powerpoint/2010/main" val="127515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THAT EVERYTHING IS CONNECTED TO EVERYTHING ELSE </a:t>
            </a:r>
            <a:endParaRPr lang="en-US" dirty="0"/>
          </a:p>
        </p:txBody>
      </p:sp>
      <p:pic>
        <p:nvPicPr>
          <p:cNvPr id="4" name="Picture 3" descr="Screenshot_2018-08-22-17-00-38-636_com.android.brows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52" y="0"/>
            <a:ext cx="8132248" cy="77708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686800" cy="238293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PRINSIP DASAR: INTERDEPEDENSI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25941" y="5664498"/>
            <a:ext cx="2037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THAT EVERYTHING IS CONNECTED TO EVERYTHING ELSE 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338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58565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Impact"/>
                <a:cs typeface="Impact"/>
              </a:rPr>
              <a:t>5 ROOTS ENVIRONMENTAL COMMUNICATIONS 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nature </a:t>
            </a:r>
            <a:r>
              <a:rPr lang="en-US" dirty="0"/>
              <a:t>writing</a:t>
            </a:r>
          </a:p>
          <a:p>
            <a:pPr lvl="0"/>
            <a:r>
              <a:rPr lang="en-US" dirty="0"/>
              <a:t>outdoor recreation &amp; travel writing</a:t>
            </a:r>
          </a:p>
          <a:p>
            <a:pPr lvl="0"/>
            <a:r>
              <a:rPr lang="en-US" dirty="0"/>
              <a:t>Science </a:t>
            </a:r>
            <a:r>
              <a:rPr lang="en-US" dirty="0" err="1"/>
              <a:t>wrtiting</a:t>
            </a:r>
            <a:endParaRPr lang="en-US" dirty="0"/>
          </a:p>
          <a:p>
            <a:pPr lvl="0"/>
            <a:r>
              <a:rPr lang="en-US" dirty="0"/>
              <a:t>Public Affairs Reporting</a:t>
            </a:r>
          </a:p>
          <a:p>
            <a:r>
              <a:rPr lang="en-US" dirty="0"/>
              <a:t>Persuasion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359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NATURE WRITING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AGE OF DISCOVERY </a:t>
            </a:r>
          </a:p>
          <a:p>
            <a:r>
              <a:rPr lang="en-US" dirty="0" smtClean="0"/>
              <a:t>MUIR AND THOREAU (PENULIS AMERIKA) SECARA INTENSIF MENULIS TENTANG AKTIVITAS ALAM. MISAL TENTANG PENEMUAN PULAU BARU, CUACA EKSTRIM, FENOMENA ALAM.</a:t>
            </a:r>
          </a:p>
          <a:p>
            <a:r>
              <a:rPr lang="en-US" dirty="0" smtClean="0"/>
              <a:t>TRADISI IBI BERLANJUT HINGGA SEKARANG, EX: BBC PLANET EARTH SERIES, MAJALAH NATIONAL GEOGRAPHIC.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22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OUTDOOR/TRAVEL WRITING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TULISAN TENTANG KISAH PENDAKIAN GUNUNG-GUNUNG </a:t>
            </a:r>
          </a:p>
          <a:p>
            <a:r>
              <a:rPr lang="en-US" dirty="0" smtClean="0"/>
              <a:t>PETUALANGAN DI ALAM BEBAS</a:t>
            </a:r>
          </a:p>
          <a:p>
            <a:r>
              <a:rPr lang="en-US" dirty="0" smtClean="0"/>
              <a:t>TULISAN PERJALANAN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668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SCIENCE WRITING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AWAL 1800 BANYAK BERMUNCULAN JURNAL DAN MAJALAH SCIENCE. EX: SCIENTIFIC AMERICAN (1845), NATURE (1869), SCIENCE (1883). </a:t>
            </a:r>
          </a:p>
          <a:p>
            <a:r>
              <a:rPr lang="en-US" dirty="0" smtClean="0"/>
              <a:t>NATURE, DI AWAL KEMUNCULANNYA,  MENGUSUNG MISI:</a:t>
            </a:r>
          </a:p>
          <a:p>
            <a:pPr lvl="1"/>
            <a:r>
              <a:rPr lang="en-US" dirty="0" smtClean="0"/>
              <a:t> TO PLACE BEFORE THE GENERAL PUBLIC THE GRAND RESULTS OF SCIENTIFIC DISCOVERY, and</a:t>
            </a:r>
          </a:p>
          <a:p>
            <a:pPr lvl="1"/>
            <a:r>
              <a:rPr lang="en-US" dirty="0" smtClean="0"/>
              <a:t>TO URGE THE CLAIMS OF SCIENCE TO MORE GENERAL RECOGNITION IN EDUCATION AND IN DAILY LIFE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541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PUBLIC AFFAIRS REPORTING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AKHIR 1800/AWAL 1900 MULAI MUNCUL SURAT KABAR YANG MEMBERITAKAN ‘MUCKRACKING’ (BERITA BERBAU SKANDAL) </a:t>
            </a:r>
          </a:p>
          <a:p>
            <a:r>
              <a:rPr lang="en-US" dirty="0" smtClean="0"/>
              <a:t>MUNCUL INVESTIGASI TERKAIT MASALAH PUBLIC HEALTH, SAFETY.</a:t>
            </a:r>
          </a:p>
          <a:p>
            <a:r>
              <a:rPr lang="en-US" dirty="0" smtClean="0"/>
              <a:t>TIMES, NEWSWEEK SECARA PERIODIK MENAMPILKAN ‘PUBLIC AFFAIRS REPORTING’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895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325</Words>
  <Application>Microsoft Macintosh PowerPoint</Application>
  <PresentationFormat>On-screen Show (4:3)</PresentationFormat>
  <Paragraphs>42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KOMUNIKASI LINGKUNGAN </vt:lpstr>
      <vt:lpstr>PowerPoint Presentation</vt:lpstr>
      <vt:lpstr>A BRIEF HISTORY</vt:lpstr>
      <vt:lpstr>PRINSIP DASAR: INTERDEPEDENSI</vt:lpstr>
      <vt:lpstr> 5 ROOTS ENVIRONMENTAL COMMUNICATIONS </vt:lpstr>
      <vt:lpstr>NATURE WRITING</vt:lpstr>
      <vt:lpstr>OUTDOOR/TRAVEL WRITING</vt:lpstr>
      <vt:lpstr>SCIENCE WRITING</vt:lpstr>
      <vt:lpstr>PUBLIC AFFAIRS REPORTING</vt:lpstr>
      <vt:lpstr>PERSUASION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8</cp:revision>
  <dcterms:created xsi:type="dcterms:W3CDTF">2018-08-22T08:57:26Z</dcterms:created>
  <dcterms:modified xsi:type="dcterms:W3CDTF">2020-02-11T08:09:20Z</dcterms:modified>
</cp:coreProperties>
</file>