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57" r:id="rId5"/>
    <p:sldId id="261" r:id="rId6"/>
    <p:sldId id="262" r:id="rId7"/>
    <p:sldId id="265" r:id="rId8"/>
    <p:sldId id="267" r:id="rId9"/>
    <p:sldId id="268" r:id="rId10"/>
    <p:sldId id="263" r:id="rId11"/>
    <p:sldId id="264" r:id="rId12"/>
    <p:sldId id="270" r:id="rId13"/>
    <p:sldId id="269" r:id="rId14"/>
    <p:sldId id="274" r:id="rId15"/>
    <p:sldId id="271" r:id="rId16"/>
    <p:sldId id="272" r:id="rId17"/>
    <p:sldId id="273" r:id="rId18"/>
    <p:sldId id="275" r:id="rId19"/>
    <p:sldId id="276" r:id="rId20"/>
    <p:sldId id="277" r:id="rId21"/>
    <p:sldId id="266" r:id="rId22"/>
    <p:sldId id="258" r:id="rId2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660066"/>
    <a:srgbClr val="000058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5" autoAdjust="0"/>
    <p:restoredTop sz="94652" autoAdjust="0"/>
  </p:normalViewPr>
  <p:slideViewPr>
    <p:cSldViewPr>
      <p:cViewPr varScale="1">
        <p:scale>
          <a:sx n="65" d="100"/>
          <a:sy n="65" d="100"/>
        </p:scale>
        <p:origin x="-121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374DA47-060B-44D2-B3DE-9211C375D75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BFC9-5237-4BB7-BD28-19B81A41160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DC9C-7DB0-43E2-9F03-A0B6DB7BF7F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80FB-E06C-401D-9B37-CBAE73839EF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BE219-B541-49CE-96A2-05C369903A5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EC6D-8EB2-416E-8CDF-D0052204032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2234E7-0C94-4089-8BE1-0ADA70250E0A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D628538-BF70-4D62-998E-47E49E10A51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C05C-A759-4175-870A-EADB97904221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D961-FF0D-4B3A-8ECA-F63D58805983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74DD-71DE-43A7-B362-917116001D2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F35C3B0-EA90-4655-BDE7-224D5A0A3744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17cFJaUWpo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395288" y="5516563"/>
            <a:ext cx="424872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s-UY" b="1" dirty="0" err="1" smtClean="0"/>
              <a:t>Komunikasi</a:t>
            </a:r>
            <a:r>
              <a:rPr lang="es-UY" b="1" dirty="0" smtClean="0"/>
              <a:t> </a:t>
            </a:r>
            <a:r>
              <a:rPr lang="es-UY" b="1" dirty="0" err="1" smtClean="0"/>
              <a:t>Persuasif</a:t>
            </a:r>
            <a:endParaRPr lang="es-UY" b="1" dirty="0"/>
          </a:p>
          <a:p>
            <a:r>
              <a:rPr lang="es-UY" b="1" dirty="0" err="1" smtClean="0"/>
              <a:t>Pertemuan</a:t>
            </a:r>
            <a:r>
              <a:rPr lang="es-UY" b="1" dirty="0" smtClean="0"/>
              <a:t> 10</a:t>
            </a:r>
            <a:endParaRPr lang="es-E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Persuasif</a:t>
            </a:r>
            <a:r>
              <a:rPr lang="en-US" dirty="0" smtClean="0"/>
              <a:t> Interpersonal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en-US" dirty="0" smtClean="0"/>
              <a:t>Door-In-The-Face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/>
              <a:t>door-in-the-face (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DITF)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yang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-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 smtClean="0"/>
              <a:t>persetujuan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smtClean="0"/>
              <a:t>‘</a:t>
            </a:r>
            <a:r>
              <a:rPr lang="en-US" dirty="0" err="1" smtClean="0"/>
              <a:t>ya</a:t>
            </a:r>
            <a:r>
              <a:rPr lang="en-US" dirty="0" smtClean="0"/>
              <a:t>’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berikutnya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dirty="0" err="1"/>
              <a:t>Begini</a:t>
            </a:r>
            <a:r>
              <a:rPr lang="en-US" dirty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/>
              <a:t>kerjanya</a:t>
            </a:r>
            <a:r>
              <a:rPr lang="en-US" dirty="0"/>
              <a:t>:</a:t>
            </a:r>
          </a:p>
          <a:p>
            <a:pPr marL="404813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 err="1" smtClean="0"/>
              <a:t>Pembujuk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-tama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yang </a:t>
            </a:r>
            <a:r>
              <a:rPr lang="en-US" dirty="0" err="1"/>
              <a:t>agak</a:t>
            </a:r>
            <a:r>
              <a:rPr lang="en-US" dirty="0"/>
              <a:t> </a:t>
            </a:r>
            <a:r>
              <a:rPr lang="en-US" dirty="0" err="1"/>
              <a:t>berlebihan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komunikan</a:t>
            </a:r>
            <a:r>
              <a:rPr lang="en-US" dirty="0" smtClean="0"/>
              <a:t> </a:t>
            </a:r>
            <a:r>
              <a:rPr lang="en-US" dirty="0"/>
              <a:t>(yang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ditolak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ditolak</a:t>
            </a:r>
            <a:r>
              <a:rPr lang="en-US" dirty="0"/>
              <a:t>,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menindaklanjutinya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akal</a:t>
            </a:r>
            <a:r>
              <a:rPr lang="en-US" dirty="0"/>
              <a:t>, yang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. </a:t>
            </a:r>
            <a:endParaRPr lang="en-US" dirty="0" smtClean="0"/>
          </a:p>
          <a:p>
            <a:pPr marL="404813" indent="0">
              <a:lnSpc>
                <a:spcPct val="120000"/>
              </a:lnSpc>
              <a:spcBef>
                <a:spcPts val="200"/>
              </a:spcBef>
              <a:buNone/>
            </a:pPr>
            <a:endParaRPr lang="en-US" dirty="0" smtClean="0"/>
          </a:p>
          <a:p>
            <a:pPr marL="398463" indent="-280988">
              <a:lnSpc>
                <a:spcPct val="120000"/>
              </a:lnSpc>
              <a:spcBef>
                <a:spcPts val="200"/>
              </a:spcBef>
            </a:pP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smtClean="0"/>
              <a:t>DITF 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 smtClean="0"/>
              <a:t>komunikan</a:t>
            </a:r>
            <a:r>
              <a:rPr lang="en-US" dirty="0" smtClean="0"/>
              <a:t> </a:t>
            </a:r>
            <a:r>
              <a:rPr lang="en-US" dirty="0" err="1"/>
              <a:t>setuju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? </a:t>
            </a:r>
            <a:endParaRPr lang="en-US" dirty="0" smtClean="0"/>
          </a:p>
          <a:p>
            <a:pPr marL="398463" indent="-280988">
              <a:lnSpc>
                <a:spcPct val="120000"/>
              </a:lnSpc>
              <a:spcBef>
                <a:spcPts val="200"/>
              </a:spcBef>
            </a:pPr>
            <a:endParaRPr lang="en-US" dirty="0"/>
          </a:p>
          <a:p>
            <a:pPr marL="398463" indent="-280988">
              <a:lnSpc>
                <a:spcPct val="120000"/>
              </a:lnSpc>
              <a:spcBef>
                <a:spcPts val="200"/>
              </a:spcBef>
            </a:pPr>
            <a:r>
              <a:rPr lang="en-US" dirty="0" smtClean="0"/>
              <a:t>Di </a:t>
            </a:r>
            <a:r>
              <a:rPr lang="en-US" dirty="0" err="1"/>
              <a:t>sinilah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menyenangkan</a:t>
            </a:r>
            <a:r>
              <a:rPr lang="en-US" dirty="0"/>
              <a:t> orang, </a:t>
            </a:r>
            <a:r>
              <a:rPr lang="en-US" dirty="0" err="1"/>
              <a:t>disukai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orang,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ditolak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tendangan-subjek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bersalah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menolak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kekecewaan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pembujuk</a:t>
            </a:r>
            <a:r>
              <a:rPr lang="en-US" dirty="0"/>
              <a:t>,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yang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akal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menerimanya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menebus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 smtClean="0"/>
              <a:t>negatifnya</a:t>
            </a:r>
            <a:r>
              <a:rPr lang="en-US" dirty="0" smtClean="0"/>
              <a:t>.</a:t>
            </a:r>
            <a:endParaRPr lang="en-US" dirty="0"/>
          </a:p>
          <a:p>
            <a:pPr marL="404813" indent="0">
              <a:lnSpc>
                <a:spcPct val="120000"/>
              </a:lnSpc>
              <a:spcBef>
                <a:spcPts val="2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718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507" y="620688"/>
            <a:ext cx="6572877" cy="5953150"/>
          </a:xfrm>
        </p:spPr>
      </p:pic>
    </p:spTree>
    <p:extLst>
      <p:ext uri="{BB962C8B-B14F-4D97-AF65-F5344CB8AC3E}">
        <p14:creationId xmlns:p14="http://schemas.microsoft.com/office/powerpoint/2010/main" val="483875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en-US" dirty="0" err="1" smtClean="0"/>
              <a:t>Mengapa</a:t>
            </a:r>
            <a:r>
              <a:rPr lang="en-US" dirty="0" smtClean="0"/>
              <a:t> DITF </a:t>
            </a:r>
            <a:r>
              <a:rPr lang="en-US" dirty="0" err="1" smtClean="0"/>
              <a:t>berhasil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94573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1600" dirty="0" err="1"/>
              <a:t>Kejeniusan</a:t>
            </a:r>
            <a:r>
              <a:rPr lang="en-US" sz="1600" dirty="0"/>
              <a:t> </a:t>
            </a:r>
            <a:r>
              <a:rPr lang="en-US" sz="1600" dirty="0" err="1"/>
              <a:t>fenomena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terlihat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kenyataan</a:t>
            </a:r>
            <a:r>
              <a:rPr lang="en-US" sz="1600" dirty="0"/>
              <a:t> </a:t>
            </a:r>
            <a:r>
              <a:rPr lang="en-US" sz="1600" dirty="0" err="1"/>
              <a:t>bahwa</a:t>
            </a:r>
            <a:r>
              <a:rPr lang="en-US" sz="1600" dirty="0"/>
              <a:t> </a:t>
            </a:r>
            <a:r>
              <a:rPr lang="en-US" sz="1600" dirty="0" err="1"/>
              <a:t>niat</a:t>
            </a:r>
            <a:r>
              <a:rPr lang="en-US" sz="1600" dirty="0"/>
              <a:t> persuader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mendapatkan</a:t>
            </a:r>
            <a:r>
              <a:rPr lang="en-US" sz="1600" dirty="0"/>
              <a:t> </a:t>
            </a:r>
            <a:r>
              <a:rPr lang="en-US" sz="1600" dirty="0" err="1"/>
              <a:t>permintaan</a:t>
            </a:r>
            <a:r>
              <a:rPr lang="en-US" sz="1600" dirty="0"/>
              <a:t> </a:t>
            </a:r>
            <a:r>
              <a:rPr lang="en-US" sz="1600" dirty="0" err="1"/>
              <a:t>kedua</a:t>
            </a:r>
            <a:r>
              <a:rPr lang="en-US" sz="1600" dirty="0"/>
              <a:t> yang </a:t>
            </a:r>
            <a:r>
              <a:rPr lang="en-US" sz="1600" dirty="0" err="1" smtClean="0"/>
              <a:t>ingin</a:t>
            </a:r>
            <a:r>
              <a:rPr lang="en-US" sz="1600" dirty="0" smtClean="0"/>
              <a:t> </a:t>
            </a:r>
            <a:r>
              <a:rPr lang="en-US" sz="1600" dirty="0" err="1" smtClean="0"/>
              <a:t>dipenuhi</a:t>
            </a:r>
            <a:r>
              <a:rPr lang="en-US" sz="1600" dirty="0" smtClean="0"/>
              <a:t>, </a:t>
            </a:r>
            <a:r>
              <a:rPr lang="en-US" sz="1600" dirty="0" err="1"/>
              <a:t>namun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</a:t>
            </a:r>
            <a:r>
              <a:rPr lang="en-US" sz="1600" dirty="0" err="1" smtClean="0"/>
              <a:t>komunikan</a:t>
            </a:r>
            <a:r>
              <a:rPr lang="en-US" sz="1600" dirty="0" smtClean="0"/>
              <a:t>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 smtClean="0"/>
              <a:t>menolaknya</a:t>
            </a:r>
            <a:r>
              <a:rPr lang="en-US" sz="1600" dirty="0" smtClean="0"/>
              <a:t> </a:t>
            </a:r>
            <a:r>
              <a:rPr lang="en-US" sz="1600" dirty="0" err="1" smtClean="0"/>
              <a:t>jika</a:t>
            </a:r>
            <a:r>
              <a:rPr lang="en-US" sz="1600" dirty="0" smtClean="0"/>
              <a:t> </a:t>
            </a:r>
            <a:r>
              <a:rPr lang="en-US" sz="1600" dirty="0" err="1" smtClean="0"/>
              <a:t>disampaikan</a:t>
            </a:r>
            <a:r>
              <a:rPr lang="en-US" sz="1600" dirty="0" smtClean="0"/>
              <a:t> di </a:t>
            </a:r>
            <a:r>
              <a:rPr lang="en-US" sz="1600" dirty="0" err="1" smtClean="0"/>
              <a:t>awal</a:t>
            </a:r>
            <a:r>
              <a:rPr lang="en-US" sz="1600" dirty="0" smtClean="0"/>
              <a:t>, </a:t>
            </a:r>
            <a:r>
              <a:rPr lang="en-US" sz="1600" dirty="0" err="1" smtClean="0"/>
              <a:t>maka</a:t>
            </a:r>
            <a:r>
              <a:rPr lang="en-US" sz="1600" dirty="0" smtClean="0"/>
              <a:t> persuader  </a:t>
            </a:r>
            <a:r>
              <a:rPr lang="en-US" sz="1600" dirty="0" err="1"/>
              <a:t>menambahkan</a:t>
            </a:r>
            <a:r>
              <a:rPr lang="en-US" sz="1600" dirty="0"/>
              <a:t> </a:t>
            </a:r>
            <a:r>
              <a:rPr lang="en-US" sz="1600" dirty="0" err="1"/>
              <a:t>permintaan</a:t>
            </a:r>
            <a:r>
              <a:rPr lang="en-US" sz="1600" dirty="0"/>
              <a:t> </a:t>
            </a:r>
            <a:r>
              <a:rPr lang="en-US" sz="1600" dirty="0" err="1" smtClean="0"/>
              <a:t>pertama</a:t>
            </a:r>
            <a:r>
              <a:rPr lang="en-US" sz="1600" dirty="0" smtClean="0"/>
              <a:t> yang </a:t>
            </a:r>
            <a:r>
              <a:rPr lang="en-US" sz="1600" dirty="0" err="1" smtClean="0"/>
              <a:t>kemungkinan</a:t>
            </a:r>
            <a:r>
              <a:rPr lang="en-US" sz="1600" dirty="0" smtClean="0"/>
              <a:t> </a:t>
            </a:r>
            <a:r>
              <a:rPr lang="en-US" sz="1600" dirty="0" err="1" smtClean="0"/>
              <a:t>besar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akan</a:t>
            </a:r>
            <a:r>
              <a:rPr lang="en-US" sz="1600" dirty="0" smtClean="0"/>
              <a:t> </a:t>
            </a:r>
            <a:r>
              <a:rPr lang="en-US" sz="1600" dirty="0" err="1" smtClean="0"/>
              <a:t>dipenuhi</a:t>
            </a:r>
            <a:r>
              <a:rPr lang="en-US" sz="1600" dirty="0" smtClean="0"/>
              <a:t>. </a:t>
            </a:r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1600" dirty="0" err="1" smtClean="0"/>
              <a:t>Seperti</a:t>
            </a:r>
            <a:r>
              <a:rPr lang="en-US" sz="1600" dirty="0" smtClean="0"/>
              <a:t> </a:t>
            </a:r>
            <a:r>
              <a:rPr lang="en-US" sz="1600" dirty="0"/>
              <a:t>yang </a:t>
            </a:r>
            <a:r>
              <a:rPr lang="en-US" sz="1600" dirty="0" err="1"/>
              <a:t>diantisipasi</a:t>
            </a:r>
            <a:r>
              <a:rPr lang="en-US" sz="1600" dirty="0"/>
              <a:t>, </a:t>
            </a:r>
            <a:r>
              <a:rPr lang="en-US" sz="1600" dirty="0" err="1"/>
              <a:t>permintaan</a:t>
            </a:r>
            <a:r>
              <a:rPr lang="en-US" sz="1600" dirty="0"/>
              <a:t> </a:t>
            </a:r>
            <a:r>
              <a:rPr lang="en-US" sz="1600" dirty="0" err="1"/>
              <a:t>ditolak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saat</a:t>
            </a:r>
            <a:r>
              <a:rPr lang="en-US" sz="1600" dirty="0"/>
              <a:t> </a:t>
            </a:r>
            <a:r>
              <a:rPr lang="en-US" sz="1600" dirty="0" err="1"/>
              <a:t>permintaan</a:t>
            </a:r>
            <a:r>
              <a:rPr lang="en-US" sz="1600" dirty="0"/>
              <a:t> </a:t>
            </a:r>
            <a:r>
              <a:rPr lang="en-US" sz="1600" dirty="0" err="1"/>
              <a:t>kedua</a:t>
            </a:r>
            <a:r>
              <a:rPr lang="en-US" sz="1600" dirty="0"/>
              <a:t> </a:t>
            </a:r>
            <a:r>
              <a:rPr lang="en-US" sz="1600" dirty="0" err="1"/>
              <a:t>dilakukan</a:t>
            </a:r>
            <a:r>
              <a:rPr lang="en-US" sz="1600" dirty="0"/>
              <a:t>, </a:t>
            </a:r>
            <a:r>
              <a:rPr lang="en-US" sz="1600" dirty="0" err="1"/>
              <a:t>hal</a:t>
            </a:r>
            <a:r>
              <a:rPr lang="en-US" sz="1600" dirty="0"/>
              <a:t> </a:t>
            </a:r>
            <a:r>
              <a:rPr lang="en-US" sz="1600" dirty="0" err="1"/>
              <a:t>itu</a:t>
            </a:r>
            <a:r>
              <a:rPr lang="en-US" sz="1600" dirty="0"/>
              <a:t>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diberikan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/>
              <a:t>mudah</a:t>
            </a:r>
            <a:r>
              <a:rPr lang="en-US" sz="1600" dirty="0"/>
              <a:t>, </a:t>
            </a:r>
            <a:r>
              <a:rPr lang="en-US" sz="1600" dirty="0" err="1"/>
              <a:t>sehingga</a:t>
            </a:r>
            <a:r>
              <a:rPr lang="en-US" sz="1600" dirty="0"/>
              <a:t> </a:t>
            </a:r>
            <a:r>
              <a:rPr lang="en-US" sz="1600" dirty="0" err="1"/>
              <a:t>pembujuk</a:t>
            </a:r>
            <a:r>
              <a:rPr lang="en-US" sz="1600" dirty="0"/>
              <a:t> </a:t>
            </a:r>
            <a:r>
              <a:rPr lang="en-US" sz="1600" dirty="0" err="1"/>
              <a:t>mendapatkan</a:t>
            </a:r>
            <a:r>
              <a:rPr lang="en-US" sz="1600" dirty="0"/>
              <a:t> </a:t>
            </a:r>
            <a:r>
              <a:rPr lang="en-US" sz="1600" dirty="0" err="1"/>
              <a:t>apa</a:t>
            </a:r>
            <a:r>
              <a:rPr lang="en-US" sz="1600" dirty="0"/>
              <a:t> yang </a:t>
            </a:r>
            <a:r>
              <a:rPr lang="en-US" sz="1600" dirty="0" err="1"/>
              <a:t>dia</a:t>
            </a:r>
            <a:r>
              <a:rPr lang="en-US" sz="1600" dirty="0"/>
              <a:t> </a:t>
            </a:r>
            <a:r>
              <a:rPr lang="en-US" sz="1600" dirty="0" err="1"/>
              <a:t>inginkan</a:t>
            </a:r>
            <a:r>
              <a:rPr lang="en-US" sz="1600" dirty="0"/>
              <a:t> </a:t>
            </a:r>
            <a:r>
              <a:rPr lang="en-US" sz="1600" dirty="0" err="1"/>
              <a:t>selama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.</a:t>
            </a:r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1600" dirty="0" err="1"/>
              <a:t>Fenomena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bekerja</a:t>
            </a:r>
            <a:r>
              <a:rPr lang="en-US" sz="1600" dirty="0"/>
              <a:t> paling </a:t>
            </a:r>
            <a:r>
              <a:rPr lang="en-US" sz="1600" dirty="0" err="1"/>
              <a:t>baik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setting </a:t>
            </a:r>
            <a:r>
              <a:rPr lang="en-US" sz="1600" dirty="0" err="1"/>
              <a:t>sosial-jika</a:t>
            </a:r>
            <a:r>
              <a:rPr lang="en-US" sz="1600" dirty="0"/>
              <a:t> </a:t>
            </a:r>
            <a:r>
              <a:rPr lang="en-US" sz="1600" dirty="0" err="1"/>
              <a:t>ada</a:t>
            </a:r>
            <a:r>
              <a:rPr lang="en-US" sz="1600" dirty="0"/>
              <a:t> </a:t>
            </a:r>
            <a:r>
              <a:rPr lang="en-US" sz="1600" dirty="0" err="1"/>
              <a:t>hubungannya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membantu</a:t>
            </a:r>
            <a:r>
              <a:rPr lang="en-US" sz="1600" dirty="0"/>
              <a:t> orang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belajar</a:t>
            </a:r>
            <a:r>
              <a:rPr lang="en-US" sz="1600" dirty="0"/>
              <a:t> </a:t>
            </a:r>
            <a:r>
              <a:rPr lang="en-US" sz="1600" dirty="0" err="1"/>
              <a:t>sesuatu</a:t>
            </a:r>
            <a:r>
              <a:rPr lang="en-US" sz="1600" dirty="0"/>
              <a:t>. </a:t>
            </a:r>
            <a:endParaRPr lang="en-US" sz="1600" dirty="0" smtClean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1600" dirty="0" err="1" smtClean="0"/>
              <a:t>Keberhasilan</a:t>
            </a:r>
            <a:r>
              <a:rPr lang="en-US" sz="1600" dirty="0" smtClean="0"/>
              <a:t> </a:t>
            </a:r>
            <a:r>
              <a:rPr lang="en-US" sz="1600" dirty="0" err="1"/>
              <a:t>metode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 err="1"/>
              <a:t>ditentukan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dua</a:t>
            </a:r>
            <a:r>
              <a:rPr lang="en-US" sz="1600" dirty="0"/>
              <a:t> </a:t>
            </a:r>
            <a:r>
              <a:rPr lang="en-US" sz="1600" dirty="0" err="1"/>
              <a:t>faktor</a:t>
            </a:r>
            <a:r>
              <a:rPr lang="en-US" sz="1600" dirty="0"/>
              <a:t> </a:t>
            </a:r>
            <a:r>
              <a:rPr lang="en-US" sz="1600" dirty="0" err="1" smtClean="0"/>
              <a:t>lainnya</a:t>
            </a:r>
            <a:r>
              <a:rPr lang="en-US" sz="1600" dirty="0" smtClean="0"/>
              <a:t>- </a:t>
            </a:r>
            <a:r>
              <a:rPr lang="en-US" sz="1600" dirty="0" err="1" smtClean="0"/>
              <a:t>satu</a:t>
            </a:r>
            <a:r>
              <a:rPr lang="en-US" sz="1600" dirty="0"/>
              <a:t>, </a:t>
            </a:r>
            <a:r>
              <a:rPr lang="en-US" sz="1600" dirty="0" err="1"/>
              <a:t>permintaan</a:t>
            </a:r>
            <a:r>
              <a:rPr lang="en-US" sz="1600" dirty="0"/>
              <a:t> </a:t>
            </a:r>
            <a:r>
              <a:rPr lang="en-US" sz="1600" dirty="0" err="1"/>
              <a:t>kedua</a:t>
            </a:r>
            <a:r>
              <a:rPr lang="en-US" sz="1600" dirty="0"/>
              <a:t> </a:t>
            </a:r>
            <a:r>
              <a:rPr lang="en-US" sz="1600" dirty="0" err="1"/>
              <a:t>harus</a:t>
            </a:r>
            <a:r>
              <a:rPr lang="en-US" sz="1600" dirty="0"/>
              <a:t> </a:t>
            </a:r>
            <a:r>
              <a:rPr lang="en-US" sz="1600" dirty="0" err="1"/>
              <a:t>dilakukan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orang yang </a:t>
            </a:r>
            <a:r>
              <a:rPr lang="en-US" sz="1600" dirty="0" err="1"/>
              <a:t>sama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dua</a:t>
            </a:r>
            <a:r>
              <a:rPr lang="en-US" sz="1600" dirty="0"/>
              <a:t>, </a:t>
            </a:r>
            <a:r>
              <a:rPr lang="en-US" sz="1600" dirty="0" err="1"/>
              <a:t>permintaan</a:t>
            </a:r>
            <a:r>
              <a:rPr lang="en-US" sz="1600" dirty="0"/>
              <a:t> </a:t>
            </a:r>
            <a:r>
              <a:rPr lang="en-US" sz="1600" dirty="0" err="1"/>
              <a:t>kedua</a:t>
            </a:r>
            <a:r>
              <a:rPr lang="en-US" sz="1600" dirty="0"/>
              <a:t> </a:t>
            </a:r>
            <a:r>
              <a:rPr lang="en-US" sz="1600" dirty="0" err="1"/>
              <a:t>harus</a:t>
            </a:r>
            <a:r>
              <a:rPr lang="en-US" sz="1600" dirty="0"/>
              <a:t> </a:t>
            </a:r>
            <a:r>
              <a:rPr lang="en-US" sz="1600" dirty="0" err="1"/>
              <a:t>dilakukan</a:t>
            </a:r>
            <a:r>
              <a:rPr lang="en-US" sz="1600" dirty="0"/>
              <a:t> </a:t>
            </a:r>
            <a:r>
              <a:rPr lang="en-US" sz="1600" dirty="0" err="1"/>
              <a:t>segera</a:t>
            </a:r>
            <a:r>
              <a:rPr lang="en-US" sz="1600" dirty="0"/>
              <a:t> </a:t>
            </a:r>
            <a:r>
              <a:rPr lang="en-US" sz="1600" dirty="0" err="1"/>
              <a:t>setelah</a:t>
            </a:r>
            <a:r>
              <a:rPr lang="en-US" sz="1600" dirty="0"/>
              <a:t> yang </a:t>
            </a:r>
            <a:r>
              <a:rPr lang="en-US" sz="1600" dirty="0" err="1"/>
              <a:t>pertama</a:t>
            </a:r>
            <a:r>
              <a:rPr lang="en-US" sz="1600" dirty="0"/>
              <a:t>, </a:t>
            </a:r>
            <a:r>
              <a:rPr lang="en-US" sz="1600" dirty="0" err="1"/>
              <a:t>sehingga</a:t>
            </a:r>
            <a:r>
              <a:rPr lang="en-US" sz="1600" dirty="0"/>
              <a:t> </a:t>
            </a:r>
            <a:r>
              <a:rPr lang="en-US" sz="1600" dirty="0" err="1"/>
              <a:t>perasaan</a:t>
            </a:r>
            <a:r>
              <a:rPr lang="en-US" sz="1600" dirty="0"/>
              <a:t> </a:t>
            </a:r>
            <a:r>
              <a:rPr lang="en-US" sz="1600" dirty="0" err="1"/>
              <a:t>bersalah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moderasi</a:t>
            </a:r>
            <a:r>
              <a:rPr lang="en-US" sz="1600" dirty="0"/>
              <a:t> </a:t>
            </a:r>
            <a:r>
              <a:rPr lang="en-US" sz="1600" dirty="0" err="1"/>
              <a:t>lainnya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pikiran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hilang</a:t>
            </a: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99550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94908"/>
            <a:ext cx="7216278" cy="5830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3736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Persuasi</a:t>
            </a:r>
            <a:r>
              <a:rPr lang="en-US" dirty="0"/>
              <a:t> </a:t>
            </a:r>
            <a:r>
              <a:rPr lang="en-US" dirty="0" err="1"/>
              <a:t>Lainnya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59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b="1" dirty="0" smtClean="0"/>
              <a:t>Low-balling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2664296" cy="4873728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sz="2100" dirty="0" err="1" smtClean="0"/>
              <a:t>Hampir</a:t>
            </a:r>
            <a:r>
              <a:rPr lang="en-US" sz="2100" dirty="0" smtClean="0"/>
              <a:t> </a:t>
            </a:r>
            <a:r>
              <a:rPr lang="en-US" sz="2100" dirty="0" err="1" smtClean="0"/>
              <a:t>sama</a:t>
            </a:r>
            <a:r>
              <a:rPr lang="en-US" sz="2100" dirty="0" smtClean="0"/>
              <a:t> </a:t>
            </a:r>
            <a:r>
              <a:rPr lang="en-US" sz="2100" dirty="0" err="1" smtClean="0"/>
              <a:t>dengan</a:t>
            </a:r>
            <a:r>
              <a:rPr lang="en-US" sz="2100" dirty="0" smtClean="0"/>
              <a:t> FITD, </a:t>
            </a:r>
            <a:r>
              <a:rPr lang="en-US" sz="2100" dirty="0" err="1" smtClean="0"/>
              <a:t>namun</a:t>
            </a:r>
            <a:r>
              <a:rPr lang="en-US" sz="2100" dirty="0" smtClean="0"/>
              <a:t> </a:t>
            </a:r>
            <a:r>
              <a:rPr lang="en-US" sz="2100" dirty="0" err="1" smtClean="0"/>
              <a:t>setelah</a:t>
            </a:r>
            <a:r>
              <a:rPr lang="en-US" sz="2100" dirty="0" smtClean="0"/>
              <a:t> </a:t>
            </a:r>
            <a:r>
              <a:rPr lang="en-US" sz="2100" dirty="0" err="1" smtClean="0"/>
              <a:t>komunikan</a:t>
            </a:r>
            <a:r>
              <a:rPr lang="en-US" sz="2100" dirty="0" smtClean="0"/>
              <a:t> </a:t>
            </a:r>
            <a:r>
              <a:rPr lang="en-US" sz="2100" dirty="0" err="1" smtClean="0"/>
              <a:t>setuju</a:t>
            </a:r>
            <a:r>
              <a:rPr lang="en-US" sz="2100" dirty="0" smtClean="0"/>
              <a:t> </a:t>
            </a:r>
            <a:r>
              <a:rPr lang="en-US" sz="2100" dirty="0" err="1" smtClean="0"/>
              <a:t>dengan</a:t>
            </a:r>
            <a:r>
              <a:rPr lang="en-US" sz="2100" dirty="0" smtClean="0"/>
              <a:t> </a:t>
            </a:r>
            <a:r>
              <a:rPr lang="en-US" sz="2100" dirty="0" err="1" smtClean="0"/>
              <a:t>penawaran</a:t>
            </a:r>
            <a:r>
              <a:rPr lang="en-US" sz="2100" dirty="0" smtClean="0"/>
              <a:t> </a:t>
            </a:r>
            <a:r>
              <a:rPr lang="en-US" sz="2100" dirty="0" err="1" smtClean="0"/>
              <a:t>rendah</a:t>
            </a:r>
            <a:r>
              <a:rPr lang="en-US" sz="2100" dirty="0" smtClean="0"/>
              <a:t> yang </a:t>
            </a:r>
            <a:r>
              <a:rPr lang="en-US" sz="2100" dirty="0" err="1" smtClean="0"/>
              <a:t>diberikan</a:t>
            </a:r>
            <a:r>
              <a:rPr lang="en-US" sz="2100" dirty="0" smtClean="0"/>
              <a:t>, persuader </a:t>
            </a:r>
            <a:r>
              <a:rPr lang="en-US" sz="2100" dirty="0" err="1" smtClean="0"/>
              <a:t>memberikan</a:t>
            </a:r>
            <a:r>
              <a:rPr lang="en-US" sz="2100" dirty="0" smtClean="0"/>
              <a:t> </a:t>
            </a:r>
            <a:r>
              <a:rPr lang="en-US" sz="2100" dirty="0" err="1" smtClean="0"/>
              <a:t>tambahan</a:t>
            </a:r>
            <a:r>
              <a:rPr lang="en-US" sz="2100" dirty="0" smtClean="0"/>
              <a:t> </a:t>
            </a:r>
            <a:r>
              <a:rPr lang="en-US" sz="2100" dirty="0" err="1" smtClean="0"/>
              <a:t>biaya</a:t>
            </a:r>
            <a:r>
              <a:rPr lang="en-US" sz="2100" dirty="0" smtClean="0"/>
              <a:t> yang </a:t>
            </a:r>
            <a:r>
              <a:rPr lang="en-US" sz="2100" dirty="0" err="1" smtClean="0"/>
              <a:t>tidak</a:t>
            </a:r>
            <a:r>
              <a:rPr lang="en-US" sz="2100" dirty="0" smtClean="0"/>
              <a:t> </a:t>
            </a:r>
            <a:r>
              <a:rPr lang="en-US" sz="2100" dirty="0" err="1" smtClean="0"/>
              <a:t>disebutkan</a:t>
            </a:r>
            <a:r>
              <a:rPr lang="en-US" sz="2100" dirty="0" smtClean="0"/>
              <a:t> </a:t>
            </a:r>
            <a:r>
              <a:rPr lang="en-US" sz="2100" dirty="0" err="1" smtClean="0"/>
              <a:t>sebelumnya</a:t>
            </a:r>
            <a:r>
              <a:rPr lang="en-US" sz="2100" dirty="0" smtClean="0"/>
              <a:t> agar </a:t>
            </a:r>
            <a:r>
              <a:rPr lang="en-US" sz="2100" dirty="0" err="1" smtClean="0"/>
              <a:t>biaya</a:t>
            </a:r>
            <a:r>
              <a:rPr lang="en-US" sz="2100" dirty="0" smtClean="0"/>
              <a:t> </a:t>
            </a:r>
            <a:r>
              <a:rPr lang="en-US" sz="2100" dirty="0" err="1" smtClean="0"/>
              <a:t>kembali</a:t>
            </a:r>
            <a:r>
              <a:rPr lang="en-US" sz="2100" dirty="0" smtClean="0"/>
              <a:t> </a:t>
            </a:r>
            <a:r>
              <a:rPr lang="en-US" sz="2100" dirty="0" err="1" smtClean="0"/>
              <a:t>naik</a:t>
            </a:r>
            <a:r>
              <a:rPr lang="en-US" sz="2100" dirty="0" smtClean="0"/>
              <a:t> </a:t>
            </a:r>
            <a:r>
              <a:rPr lang="en-US" sz="2100" dirty="0" err="1" smtClean="0"/>
              <a:t>seperti</a:t>
            </a:r>
            <a:r>
              <a:rPr lang="en-US" sz="2100" dirty="0" smtClean="0"/>
              <a:t> yang </a:t>
            </a:r>
            <a:r>
              <a:rPr lang="en-US" sz="2100" dirty="0" err="1" smtClean="0"/>
              <a:t>diinginkan</a:t>
            </a:r>
            <a:r>
              <a:rPr lang="en-US" sz="2100" dirty="0" smtClean="0"/>
              <a:t> persuader </a:t>
            </a:r>
            <a:r>
              <a:rPr lang="en-US" sz="2100" dirty="0" err="1" smtClean="0"/>
              <a:t>sesungguhnya</a:t>
            </a:r>
            <a:r>
              <a:rPr lang="en-US" sz="2100" dirty="0" smtClean="0"/>
              <a:t>.</a:t>
            </a:r>
            <a:endParaRPr lang="en-US" sz="2100" dirty="0"/>
          </a:p>
          <a:p>
            <a:pPr marL="109728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844824"/>
            <a:ext cx="6089879" cy="4679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324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4008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“that's-not-all" </a:t>
            </a:r>
            <a:r>
              <a:rPr lang="en-US" dirty="0" smtClean="0"/>
              <a:t>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2746648" cy="451368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000" dirty="0" err="1"/>
              <a:t>menawarkan</a:t>
            </a:r>
            <a:r>
              <a:rPr lang="en-US" sz="2000" dirty="0"/>
              <a:t> </a:t>
            </a:r>
            <a:r>
              <a:rPr lang="en-US" sz="2000" dirty="0" err="1"/>
              <a:t>tambahan</a:t>
            </a:r>
            <a:r>
              <a:rPr lang="en-US" sz="2000" dirty="0"/>
              <a:t> </a:t>
            </a:r>
            <a:r>
              <a:rPr lang="en-US" sz="2000" dirty="0" err="1"/>
              <a:t>keuntungan</a:t>
            </a:r>
            <a:r>
              <a:rPr lang="en-US" sz="2000" dirty="0"/>
              <a:t>, </a:t>
            </a:r>
            <a:r>
              <a:rPr lang="en-US" sz="2000" dirty="0" err="1"/>
              <a:t>seketika</a:t>
            </a:r>
            <a:r>
              <a:rPr lang="en-US" sz="2000" dirty="0"/>
              <a:t> </a:t>
            </a:r>
            <a:r>
              <a:rPr lang="en-US" sz="2000" dirty="0" err="1"/>
              <a:t>setelah</a:t>
            </a:r>
            <a:r>
              <a:rPr lang="en-US" sz="2000" dirty="0"/>
              <a:t> </a:t>
            </a:r>
            <a:r>
              <a:rPr lang="en-US" sz="2000" dirty="0" err="1"/>
              <a:t>penawaran</a:t>
            </a:r>
            <a:r>
              <a:rPr lang="en-US" sz="2000" dirty="0"/>
              <a:t> </a:t>
            </a:r>
            <a:r>
              <a:rPr lang="en-US" sz="2000" dirty="0" err="1"/>
              <a:t>awal</a:t>
            </a:r>
            <a:r>
              <a:rPr lang="en-US" sz="2000" dirty="0"/>
              <a:t> </a:t>
            </a:r>
            <a:r>
              <a:rPr lang="en-US" sz="2000" dirty="0" err="1"/>
              <a:t>diberikan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656184"/>
            <a:ext cx="5507063" cy="472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743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fear-then-relief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dirty="0"/>
              <a:t>persuader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sengaja</a:t>
            </a:r>
            <a:r>
              <a:rPr lang="en-US" sz="2400" dirty="0"/>
              <a:t> </a:t>
            </a:r>
            <a:r>
              <a:rPr lang="en-US" sz="2400" dirty="0" err="1"/>
              <a:t>menempatkan</a:t>
            </a:r>
            <a:r>
              <a:rPr lang="en-US" sz="2400" dirty="0"/>
              <a:t> </a:t>
            </a:r>
            <a:r>
              <a:rPr lang="en-US" sz="2400" dirty="0" err="1"/>
              <a:t>penerima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takut</a:t>
            </a:r>
            <a:r>
              <a:rPr lang="en-US" sz="2400" dirty="0"/>
              <a:t>,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cepat</a:t>
            </a:r>
            <a:r>
              <a:rPr lang="en-US" sz="2400" dirty="0"/>
              <a:t> </a:t>
            </a:r>
            <a:r>
              <a:rPr lang="en-US" sz="2400" dirty="0" err="1"/>
              <a:t>menghilangkan</a:t>
            </a:r>
            <a:r>
              <a:rPr lang="en-US" sz="2400" dirty="0"/>
              <a:t> </a:t>
            </a:r>
            <a:r>
              <a:rPr lang="en-US" sz="2400" dirty="0" err="1"/>
              <a:t>ancaman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menggantinya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permintaan</a:t>
            </a:r>
            <a:r>
              <a:rPr lang="en-US" sz="2400" dirty="0"/>
              <a:t> yang </a:t>
            </a:r>
            <a:r>
              <a:rPr lang="en-US" sz="2400" dirty="0" err="1"/>
              <a:t>mudah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 smtClean="0"/>
              <a:t>dituruti</a:t>
            </a:r>
            <a:endParaRPr lang="en-US" sz="2400" dirty="0" smtClean="0"/>
          </a:p>
          <a:p>
            <a:pPr marL="109728" indent="0">
              <a:buNone/>
            </a:pPr>
            <a:endParaRPr lang="en-US" sz="2400" dirty="0"/>
          </a:p>
          <a:p>
            <a:pPr marL="109728" indent="0">
              <a:buNone/>
            </a:pP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www.youtube.com/watch?v=D17cFJaUWpo</a:t>
            </a:r>
            <a:endParaRPr lang="en-US" sz="2400" dirty="0" smtClean="0"/>
          </a:p>
          <a:p>
            <a:pPr marL="109728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9960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4008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pique </a:t>
            </a:r>
            <a:r>
              <a:rPr lang="en-US" dirty="0" smtClean="0"/>
              <a:t>technique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852936"/>
            <a:ext cx="7810500" cy="3568700"/>
          </a:xfrm>
        </p:spPr>
      </p:pic>
      <p:sp>
        <p:nvSpPr>
          <p:cNvPr id="5" name="TextBox 4"/>
          <p:cNvSpPr txBox="1"/>
          <p:nvPr/>
        </p:nvSpPr>
        <p:spPr>
          <a:xfrm>
            <a:off x="467544" y="170080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komunikator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, </a:t>
            </a:r>
            <a:r>
              <a:rPr lang="en-US" dirty="0" err="1"/>
              <a:t>karenanya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keingintahuan</a:t>
            </a:r>
            <a:r>
              <a:rPr lang="en-US" dirty="0"/>
              <a:t> target </a:t>
            </a:r>
            <a:r>
              <a:rPr lang="en-US" dirty="0" err="1"/>
              <a:t>khalayak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908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4008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disrupt-then-reframe </a:t>
            </a:r>
            <a:r>
              <a:rPr lang="en-US" dirty="0" smtClean="0"/>
              <a:t>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00808"/>
            <a:ext cx="2592288" cy="4873728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sz="2400" dirty="0"/>
              <a:t>persuader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meruntuhkan</a:t>
            </a:r>
            <a:r>
              <a:rPr lang="en-US" sz="2400" dirty="0"/>
              <a:t> </a:t>
            </a:r>
            <a:r>
              <a:rPr lang="en-US" sz="2400" dirty="0" err="1"/>
              <a:t>penolakan</a:t>
            </a:r>
            <a:r>
              <a:rPr lang="en-US" sz="2400" dirty="0"/>
              <a:t> </a:t>
            </a:r>
            <a:r>
              <a:rPr lang="en-US" sz="2400" dirty="0" err="1"/>
              <a:t>komunikan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mengganti</a:t>
            </a:r>
            <a:r>
              <a:rPr lang="en-US" sz="2400" dirty="0"/>
              <a:t> kata-kata </a:t>
            </a:r>
            <a:r>
              <a:rPr lang="en-US" sz="2400" dirty="0" err="1" smtClean="0"/>
              <a:t>permintaan</a:t>
            </a:r>
            <a:r>
              <a:rPr lang="en-US" sz="2400" dirty="0" smtClean="0"/>
              <a:t>. </a:t>
            </a:r>
          </a:p>
          <a:p>
            <a:pPr marL="109728" indent="0">
              <a:buNone/>
            </a:pPr>
            <a:endParaRPr lang="en-US" sz="2400" dirty="0"/>
          </a:p>
          <a:p>
            <a:pPr marL="109728" indent="0">
              <a:buNone/>
            </a:pP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/>
              <a:t>bertujuan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mengejutkan</a:t>
            </a:r>
            <a:r>
              <a:rPr lang="en-US" sz="2400" dirty="0"/>
              <a:t> </a:t>
            </a:r>
            <a:r>
              <a:rPr lang="en-US" sz="2400" dirty="0" err="1" smtClean="0"/>
              <a:t>komunikan</a:t>
            </a:r>
            <a:r>
              <a:rPr lang="en-US" sz="2400" dirty="0" smtClean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membingkai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 smtClean="0"/>
              <a:t>mengatur</a:t>
            </a:r>
            <a:r>
              <a:rPr lang="en-US" sz="2400" dirty="0" smtClean="0"/>
              <a:t> </a:t>
            </a:r>
            <a:r>
              <a:rPr lang="en-US" sz="2400" dirty="0" err="1"/>
              <a:t>tujuan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700808"/>
            <a:ext cx="6286500" cy="471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656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Persuasi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96" y="1844824"/>
            <a:ext cx="40386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Kita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persuasi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berinteraksi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orang-orang </a:t>
            </a:r>
            <a:r>
              <a:rPr lang="en-US" dirty="0" err="1" smtClean="0"/>
              <a:t>sekitar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endParaRPr lang="en-US" dirty="0" smtClean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tekniknya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lawan</a:t>
            </a:r>
            <a:r>
              <a:rPr lang="en-US" dirty="0" smtClean="0"/>
              <a:t> </a:t>
            </a:r>
            <a:r>
              <a:rPr lang="en-US" dirty="0" err="1" smtClean="0"/>
              <a:t>bicara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, </a:t>
            </a: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universal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err="1" smtClean="0"/>
              <a:t>Persuasi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, </a:t>
            </a:r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aja</a:t>
            </a:r>
            <a:r>
              <a:rPr lang="en-US" dirty="0" smtClean="0"/>
              <a:t>, </a:t>
            </a:r>
            <a:r>
              <a:rPr lang="en-US" dirty="0" err="1" smtClean="0"/>
              <a:t>melalui</a:t>
            </a:r>
            <a:r>
              <a:rPr lang="en-US" dirty="0" smtClean="0"/>
              <a:t> media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endParaRPr lang="en-US" dirty="0" smtClean="0"/>
          </a:p>
          <a:p>
            <a:pPr>
              <a:lnSpc>
                <a:spcPct val="110000"/>
              </a:lnSpc>
            </a:pPr>
            <a:endParaRPr lang="en-US" dirty="0" smtClean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988840"/>
            <a:ext cx="4755246" cy="4320480"/>
          </a:xfrm>
        </p:spPr>
      </p:pic>
    </p:spTree>
    <p:extLst>
      <p:ext uri="{BB962C8B-B14F-4D97-AF65-F5344CB8AC3E}">
        <p14:creationId xmlns:p14="http://schemas.microsoft.com/office/powerpoint/2010/main" val="17646118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in compliance gaining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76872"/>
            <a:ext cx="3898776" cy="432511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Intimacy</a:t>
            </a:r>
          </a:p>
          <a:p>
            <a:r>
              <a:rPr lang="en-US" sz="2400" dirty="0" smtClean="0"/>
              <a:t>Dependency</a:t>
            </a:r>
          </a:p>
          <a:p>
            <a:r>
              <a:rPr lang="en-US" sz="2400" dirty="0" smtClean="0"/>
              <a:t>Rights</a:t>
            </a:r>
          </a:p>
          <a:p>
            <a:r>
              <a:rPr lang="en-US" sz="2400" dirty="0" smtClean="0"/>
              <a:t>Benefit to the persuader</a:t>
            </a:r>
          </a:p>
          <a:p>
            <a:r>
              <a:rPr lang="en-US" sz="2400" dirty="0" smtClean="0"/>
              <a:t>Consequences</a:t>
            </a:r>
          </a:p>
          <a:p>
            <a:r>
              <a:rPr lang="en-US" sz="2400" dirty="0" smtClean="0"/>
              <a:t>Target resist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780928"/>
            <a:ext cx="4231432" cy="2436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82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Any questions?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71364"/>
            <a:ext cx="5112568" cy="486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782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 QUIZ!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Close your books, notes, and all your gadgets!</a:t>
            </a:r>
          </a:p>
          <a:p>
            <a:r>
              <a:rPr lang="en-US" dirty="0" smtClean="0"/>
              <a:t>Prepare your pen and paper!</a:t>
            </a:r>
          </a:p>
          <a:p>
            <a:r>
              <a:rPr lang="en-US" dirty="0" smtClean="0"/>
              <a:t>Your lecturer will ask the questions directly</a:t>
            </a:r>
          </a:p>
          <a:p>
            <a:r>
              <a:rPr lang="en-US" dirty="0" smtClean="0"/>
              <a:t>Your time to write the answer is until class is over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36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64704"/>
            <a:ext cx="8352928" cy="580983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err="1" smtClean="0"/>
              <a:t>Sebagian</a:t>
            </a:r>
            <a:r>
              <a:rPr lang="en-US" dirty="0" smtClean="0"/>
              <a:t> orang </a:t>
            </a:r>
            <a:r>
              <a:rPr lang="en-US" dirty="0" err="1" smtClean="0"/>
              <a:t>terlahir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bakat</a:t>
            </a:r>
            <a:r>
              <a:rPr lang="en-US" dirty="0" smtClean="0"/>
              <a:t> natural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mempersuasi</a:t>
            </a:r>
            <a:r>
              <a:rPr lang="en-US" dirty="0" smtClean="0"/>
              <a:t> orang lain.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orang,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memainkan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menggunakannya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rasional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etis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 smtClean="0"/>
              <a:t>Sayangnya</a:t>
            </a:r>
            <a:r>
              <a:rPr lang="en-US" dirty="0"/>
              <a:t>, </a:t>
            </a:r>
            <a:r>
              <a:rPr lang="en-US" dirty="0" err="1"/>
              <a:t>beberapa</a:t>
            </a:r>
            <a:r>
              <a:rPr lang="en-US" dirty="0"/>
              <a:t> orang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persuasif</a:t>
            </a:r>
            <a:r>
              <a:rPr lang="en-US" dirty="0"/>
              <a:t> </a:t>
            </a:r>
            <a:r>
              <a:rPr lang="en-US" dirty="0" err="1"/>
              <a:t>alami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menyalahgunakan</a:t>
            </a:r>
            <a:r>
              <a:rPr lang="en-US" dirty="0"/>
              <a:t> </a:t>
            </a:r>
            <a:r>
              <a:rPr lang="en-US" dirty="0" err="1"/>
              <a:t>keahlian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semestinya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berbahaya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orang lain.</a:t>
            </a:r>
          </a:p>
        </p:txBody>
      </p:sp>
    </p:spTree>
    <p:extLst>
      <p:ext uri="{BB962C8B-B14F-4D97-AF65-F5344CB8AC3E}">
        <p14:creationId xmlns:p14="http://schemas.microsoft.com/office/powerpoint/2010/main" val="3530122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Teknik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Persuasi</a:t>
            </a:r>
            <a:r>
              <a:rPr lang="en-US" dirty="0" smtClean="0">
                <a:solidFill>
                  <a:schemeClr val="tx1"/>
                </a:solidFill>
              </a:rPr>
              <a:t> Interpersonal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2313" y="3367088"/>
            <a:ext cx="7772400" cy="19341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i="1" dirty="0" smtClean="0"/>
              <a:t>Sequential influence techniques:</a:t>
            </a:r>
          </a:p>
          <a:p>
            <a:pPr>
              <a:lnSpc>
                <a:spcPct val="110000"/>
              </a:lnSpc>
            </a:pPr>
            <a:r>
              <a:rPr lang="en-US" dirty="0" err="1" smtClean="0"/>
              <a:t>Persuasi</a:t>
            </a:r>
            <a:r>
              <a:rPr lang="en-US" dirty="0" smtClean="0"/>
              <a:t> yang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bertahap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fondasi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berikutnya</a:t>
            </a:r>
            <a:r>
              <a:rPr lang="en-US" dirty="0" smtClean="0"/>
              <a:t>.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perlahan-lahan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opini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komunikator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orang lain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bertahap</a:t>
            </a:r>
            <a:r>
              <a:rPr lang="en-US" dirty="0" smtClean="0"/>
              <a:t>.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674946" y="5733256"/>
            <a:ext cx="2001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Perfloff</a:t>
            </a:r>
            <a:r>
              <a:rPr lang="en-US" dirty="0" smtClean="0"/>
              <a:t>, 2010:259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Foot-In-The-Door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Teknik</a:t>
            </a:r>
            <a:r>
              <a:rPr lang="en-US" sz="2000" dirty="0"/>
              <a:t> foot-in-the-door,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biasa</a:t>
            </a:r>
            <a:r>
              <a:rPr lang="en-US" sz="2000" dirty="0"/>
              <a:t> </a:t>
            </a:r>
            <a:r>
              <a:rPr lang="en-US" sz="2000" dirty="0" err="1"/>
              <a:t>disingkat</a:t>
            </a:r>
            <a:r>
              <a:rPr lang="en-US" sz="2000" dirty="0"/>
              <a:t> </a:t>
            </a:r>
            <a:r>
              <a:rPr lang="en-US" sz="2000" dirty="0" err="1"/>
              <a:t>teknik</a:t>
            </a:r>
            <a:r>
              <a:rPr lang="en-US" sz="2000" dirty="0"/>
              <a:t> FITD,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pola</a:t>
            </a:r>
            <a:r>
              <a:rPr lang="en-US" sz="2000" dirty="0"/>
              <a:t> yang </a:t>
            </a:r>
            <a:r>
              <a:rPr lang="en-US" sz="2000" dirty="0" err="1"/>
              <a:t>ditetapkan</a:t>
            </a:r>
            <a:r>
              <a:rPr lang="en-US" sz="2000" dirty="0"/>
              <a:t>. </a:t>
            </a:r>
          </a:p>
          <a:p>
            <a:endParaRPr lang="en-US" sz="2000" dirty="0"/>
          </a:p>
          <a:p>
            <a:r>
              <a:rPr lang="en-US" sz="2000" dirty="0" err="1"/>
              <a:t>Pertama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'</a:t>
            </a:r>
            <a:r>
              <a:rPr lang="en-US" sz="2000" dirty="0" err="1"/>
              <a:t>ya</a:t>
            </a:r>
            <a:r>
              <a:rPr lang="en-US" sz="2000" dirty="0"/>
              <a:t>'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</a:t>
            </a:r>
            <a:r>
              <a:rPr lang="en-US" sz="2000" dirty="0" err="1"/>
              <a:t>permintaan</a:t>
            </a:r>
            <a:r>
              <a:rPr lang="en-US" sz="2000" dirty="0"/>
              <a:t> </a:t>
            </a:r>
            <a:r>
              <a:rPr lang="en-US" sz="2000" dirty="0" err="1"/>
              <a:t>kecil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kemudian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jawaban</a:t>
            </a:r>
            <a:r>
              <a:rPr lang="en-US" sz="2000" dirty="0"/>
              <a:t> '</a:t>
            </a:r>
            <a:r>
              <a:rPr lang="en-US" sz="2000" dirty="0" err="1"/>
              <a:t>ya</a:t>
            </a:r>
            <a:r>
              <a:rPr lang="en-US" sz="2000" dirty="0"/>
              <a:t>'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permintaan</a:t>
            </a:r>
            <a:r>
              <a:rPr lang="en-US" sz="2000" dirty="0"/>
              <a:t>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. </a:t>
            </a:r>
            <a:r>
              <a:rPr lang="en-US" sz="2000" dirty="0" err="1"/>
              <a:t>Inilah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 </a:t>
            </a:r>
            <a:r>
              <a:rPr lang="en-US" sz="2000" dirty="0" err="1"/>
              <a:t>fenomena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/>
              <a:t>Yang </a:t>
            </a:r>
            <a:r>
              <a:rPr lang="en-US" sz="2000" dirty="0" err="1"/>
              <a:t>menarik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pembujuk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subjek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menyetujui</a:t>
            </a:r>
            <a:r>
              <a:rPr lang="en-US" sz="2000" dirty="0"/>
              <a:t> </a:t>
            </a:r>
            <a:r>
              <a:rPr lang="en-US" sz="2000" dirty="0" err="1"/>
              <a:t>permintaan</a:t>
            </a:r>
            <a:r>
              <a:rPr lang="en-US" sz="2000" dirty="0"/>
              <a:t>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sulit</a:t>
            </a:r>
            <a:r>
              <a:rPr lang="en-US" sz="2000" dirty="0"/>
              <a:t> </a:t>
            </a:r>
            <a:r>
              <a:rPr lang="en-US" sz="2000" dirty="0" err="1"/>
              <a:t>berturut-turut</a:t>
            </a:r>
            <a:r>
              <a:rPr lang="en-US" sz="2000" dirty="0"/>
              <a:t> </a:t>
            </a:r>
            <a:r>
              <a:rPr lang="en-US" sz="2000" dirty="0" err="1"/>
              <a:t>begitu</a:t>
            </a:r>
            <a:r>
              <a:rPr lang="en-US" sz="2000" dirty="0"/>
              <a:t> </a:t>
            </a:r>
            <a:r>
              <a:rPr lang="en-US" sz="2000" dirty="0" err="1"/>
              <a:t>dia</a:t>
            </a:r>
            <a:r>
              <a:rPr lang="en-US" sz="2000" dirty="0"/>
              <a:t> </a:t>
            </a:r>
            <a:r>
              <a:rPr lang="en-US" sz="2000" dirty="0" err="1"/>
              <a:t>membuatnya</a:t>
            </a:r>
            <a:r>
              <a:rPr lang="en-US" sz="2000" dirty="0"/>
              <a:t> </a:t>
            </a:r>
            <a:r>
              <a:rPr lang="en-US" sz="2000" dirty="0" err="1"/>
              <a:t>setuju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yang </a:t>
            </a:r>
            <a:r>
              <a:rPr lang="en-US" sz="2000" dirty="0" err="1"/>
              <a:t>pertama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Pernah</a:t>
            </a:r>
            <a:r>
              <a:rPr lang="en-US" sz="2000" dirty="0" smtClean="0"/>
              <a:t> </a:t>
            </a:r>
            <a:r>
              <a:rPr lang="en-US" sz="2000" dirty="0" err="1" smtClean="0"/>
              <a:t>melihat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mengalami</a:t>
            </a:r>
            <a:r>
              <a:rPr lang="en-US" sz="2000" dirty="0" smtClean="0"/>
              <a:t> </a:t>
            </a:r>
            <a:r>
              <a:rPr lang="en-US" sz="2000" dirty="0" err="1" smtClean="0"/>
              <a:t>fenomena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5277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847" y="694250"/>
            <a:ext cx="6719529" cy="5879588"/>
          </a:xfrm>
        </p:spPr>
      </p:pic>
    </p:spTree>
    <p:extLst>
      <p:ext uri="{BB962C8B-B14F-4D97-AF65-F5344CB8AC3E}">
        <p14:creationId xmlns:p14="http://schemas.microsoft.com/office/powerpoint/2010/main" val="3451992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4008"/>
            <a:ext cx="8229600" cy="1066800"/>
          </a:xfrm>
        </p:spPr>
        <p:txBody>
          <a:bodyPr/>
          <a:lstStyle/>
          <a:p>
            <a:r>
              <a:rPr lang="en-US" dirty="0" err="1" smtClean="0"/>
              <a:t>Bagaimana</a:t>
            </a:r>
            <a:r>
              <a:rPr lang="en-US" dirty="0" smtClean="0"/>
              <a:t> FITD </a:t>
            </a:r>
            <a:r>
              <a:rPr lang="en-US" dirty="0" err="1" smtClean="0"/>
              <a:t>berhasil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489654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1600" dirty="0" err="1"/>
              <a:t>Kesuksesan</a:t>
            </a:r>
            <a:r>
              <a:rPr lang="en-US" sz="1600" dirty="0"/>
              <a:t> </a:t>
            </a:r>
            <a:r>
              <a:rPr lang="en-US" sz="1600" dirty="0" err="1"/>
              <a:t>teknik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bergantung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fakta</a:t>
            </a:r>
            <a:r>
              <a:rPr lang="en-US" sz="1600" dirty="0"/>
              <a:t> </a:t>
            </a:r>
            <a:r>
              <a:rPr lang="en-US" sz="1600" dirty="0" err="1"/>
              <a:t>bahwa</a:t>
            </a:r>
            <a:r>
              <a:rPr lang="en-US" sz="1600" dirty="0"/>
              <a:t> </a:t>
            </a:r>
            <a:r>
              <a:rPr lang="en-US" sz="1600" dirty="0" err="1"/>
              <a:t>hubungan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ikatan</a:t>
            </a:r>
            <a:r>
              <a:rPr lang="en-US" sz="1600" dirty="0"/>
              <a:t> </a:t>
            </a:r>
            <a:r>
              <a:rPr lang="en-US" sz="1600" dirty="0" err="1"/>
              <a:t>telah</a:t>
            </a:r>
            <a:r>
              <a:rPr lang="en-US" sz="1600" dirty="0"/>
              <a:t> </a:t>
            </a:r>
            <a:r>
              <a:rPr lang="en-US" sz="1600" dirty="0" err="1"/>
              <a:t>tercipta</a:t>
            </a:r>
            <a:r>
              <a:rPr lang="en-US" sz="1600" dirty="0"/>
              <a:t> </a:t>
            </a:r>
            <a:r>
              <a:rPr lang="en-US" sz="1600" dirty="0" err="1"/>
              <a:t>antara</a:t>
            </a:r>
            <a:r>
              <a:rPr lang="en-US" sz="1600" dirty="0"/>
              <a:t> </a:t>
            </a:r>
            <a:r>
              <a:rPr lang="en-US" sz="1600" dirty="0" err="1"/>
              <a:t>komunikator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komunikan</a:t>
            </a:r>
            <a:r>
              <a:rPr lang="en-US" sz="1600" dirty="0"/>
              <a:t> </a:t>
            </a:r>
            <a:r>
              <a:rPr lang="en-US" sz="1600" dirty="0" err="1"/>
              <a:t>ketika</a:t>
            </a:r>
            <a:r>
              <a:rPr lang="en-US" sz="1600" dirty="0"/>
              <a:t> </a:t>
            </a:r>
            <a:r>
              <a:rPr lang="en-US" sz="1600" dirty="0" err="1"/>
              <a:t>komunikan</a:t>
            </a:r>
            <a:r>
              <a:rPr lang="en-US" sz="1600" dirty="0"/>
              <a:t> </a:t>
            </a:r>
            <a:r>
              <a:rPr lang="en-US" sz="1600" dirty="0" err="1"/>
              <a:t>menyetujui</a:t>
            </a:r>
            <a:r>
              <a:rPr lang="en-US" sz="1600" dirty="0"/>
              <a:t> </a:t>
            </a:r>
            <a:r>
              <a:rPr lang="en-US" sz="1600" dirty="0" err="1"/>
              <a:t>permintaan</a:t>
            </a:r>
            <a:r>
              <a:rPr lang="en-US" sz="1600" dirty="0"/>
              <a:t> </a:t>
            </a:r>
            <a:r>
              <a:rPr lang="en-US" sz="1600" dirty="0" err="1"/>
              <a:t>awal</a:t>
            </a:r>
            <a:r>
              <a:rPr lang="en-US" sz="1600" dirty="0"/>
              <a:t>.</a:t>
            </a:r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1600" dirty="0" err="1"/>
              <a:t>Jadi</a:t>
            </a:r>
            <a:r>
              <a:rPr lang="en-US" sz="1600" dirty="0"/>
              <a:t>, </a:t>
            </a:r>
            <a:r>
              <a:rPr lang="en-US" sz="1600" dirty="0" err="1"/>
              <a:t>ketika</a:t>
            </a:r>
            <a:r>
              <a:rPr lang="en-US" sz="1600" dirty="0"/>
              <a:t> </a:t>
            </a:r>
            <a:r>
              <a:rPr lang="en-US" sz="1600" dirty="0" err="1"/>
              <a:t>permintaan</a:t>
            </a:r>
            <a:r>
              <a:rPr lang="en-US" sz="1600" dirty="0"/>
              <a:t> </a:t>
            </a:r>
            <a:r>
              <a:rPr lang="en-US" sz="1600" dirty="0" err="1"/>
              <a:t>kedua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yang 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/>
              <a:t>sulit</a:t>
            </a:r>
            <a:r>
              <a:rPr lang="en-US" sz="1600" dirty="0"/>
              <a:t> </a:t>
            </a:r>
            <a:r>
              <a:rPr lang="en-US" sz="1600" dirty="0" err="1"/>
              <a:t>disampaikan</a:t>
            </a:r>
            <a:r>
              <a:rPr lang="en-US" sz="1600" dirty="0"/>
              <a:t>, </a:t>
            </a:r>
            <a:r>
              <a:rPr lang="en-US" sz="1600" dirty="0" err="1"/>
              <a:t>komunikan</a:t>
            </a:r>
            <a:r>
              <a:rPr lang="en-US" sz="1600" dirty="0"/>
              <a:t> </a:t>
            </a:r>
            <a:r>
              <a:rPr lang="en-US" sz="1600" dirty="0" err="1"/>
              <a:t>merasa</a:t>
            </a:r>
            <a:r>
              <a:rPr lang="en-US" sz="1600" dirty="0"/>
              <a:t> </a:t>
            </a:r>
            <a:r>
              <a:rPr lang="en-US" sz="1600" dirty="0" err="1"/>
              <a:t>berkewajiban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menyetujui</a:t>
            </a:r>
            <a:r>
              <a:rPr lang="en-US" sz="1600" dirty="0"/>
              <a:t>. </a:t>
            </a:r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1600" dirty="0" err="1"/>
              <a:t>Kenapa</a:t>
            </a:r>
            <a:r>
              <a:rPr lang="en-US" sz="1600" dirty="0"/>
              <a:t> </a:t>
            </a:r>
            <a:r>
              <a:rPr lang="en-US" sz="1600" dirty="0" err="1"/>
              <a:t>komunikan</a:t>
            </a:r>
            <a:r>
              <a:rPr lang="en-US" sz="1600" dirty="0"/>
              <a:t> </a:t>
            </a:r>
            <a:r>
              <a:rPr lang="en-US" sz="1600" dirty="0" err="1"/>
              <a:t>kesulitan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setuju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permintaan</a:t>
            </a:r>
            <a:r>
              <a:rPr lang="en-US" sz="1600" dirty="0"/>
              <a:t> </a:t>
            </a:r>
            <a:r>
              <a:rPr lang="en-US" sz="1600" dirty="0" err="1"/>
              <a:t>berturut-turut</a:t>
            </a:r>
            <a:r>
              <a:rPr lang="en-US" sz="1600" dirty="0"/>
              <a:t> yang </a:t>
            </a:r>
            <a:r>
              <a:rPr lang="en-US" sz="1600" dirty="0" err="1"/>
              <a:t>mengikuti</a:t>
            </a:r>
            <a:r>
              <a:rPr lang="en-US" sz="1600" dirty="0"/>
              <a:t> </a:t>
            </a:r>
            <a:r>
              <a:rPr lang="en-US" sz="1600" dirty="0" err="1"/>
              <a:t>permintaan</a:t>
            </a:r>
            <a:r>
              <a:rPr lang="en-US" sz="1600" dirty="0"/>
              <a:t> </a:t>
            </a:r>
            <a:r>
              <a:rPr lang="en-US" sz="1600" dirty="0" err="1"/>
              <a:t>pertama</a:t>
            </a:r>
            <a:r>
              <a:rPr lang="en-US" sz="1600" dirty="0"/>
              <a:t>?</a:t>
            </a:r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1600" dirty="0" err="1"/>
              <a:t>Alasan</a:t>
            </a:r>
            <a:r>
              <a:rPr lang="en-US" sz="1600" dirty="0"/>
              <a:t> </a:t>
            </a:r>
            <a:r>
              <a:rPr lang="en-US" sz="1600" dirty="0" err="1"/>
              <a:t>mengapa</a:t>
            </a:r>
            <a:r>
              <a:rPr lang="en-US" sz="1600" dirty="0"/>
              <a:t> </a:t>
            </a:r>
            <a:r>
              <a:rPr lang="en-US" sz="1600" dirty="0" err="1"/>
              <a:t>hal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terjadi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</a:t>
            </a:r>
            <a:r>
              <a:rPr lang="en-US" sz="1600" dirty="0" err="1"/>
              <a:t>komunikan</a:t>
            </a:r>
            <a:r>
              <a:rPr lang="en-US" sz="1600" dirty="0"/>
              <a:t> </a:t>
            </a:r>
            <a:r>
              <a:rPr lang="en-US" sz="1600" dirty="0" err="1"/>
              <a:t>memberikan</a:t>
            </a:r>
            <a:r>
              <a:rPr lang="en-US" sz="1600" dirty="0"/>
              <a:t> </a:t>
            </a:r>
            <a:r>
              <a:rPr lang="en-US" sz="1600" dirty="0" err="1"/>
              <a:t>alasan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dirinya</a:t>
            </a:r>
            <a:r>
              <a:rPr lang="en-US" sz="1600" dirty="0"/>
              <a:t> </a:t>
            </a:r>
            <a:r>
              <a:rPr lang="en-US" sz="1600" dirty="0" err="1"/>
              <a:t>sendiri</a:t>
            </a:r>
            <a:r>
              <a:rPr lang="en-US" sz="1600" dirty="0"/>
              <a:t> </a:t>
            </a:r>
            <a:r>
              <a:rPr lang="en-US" sz="1600" dirty="0" err="1"/>
              <a:t>bahwa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menyetujui</a:t>
            </a:r>
            <a:r>
              <a:rPr lang="en-US" sz="1600" dirty="0"/>
              <a:t> </a:t>
            </a:r>
            <a:r>
              <a:rPr lang="en-US" sz="1600" dirty="0" err="1"/>
              <a:t>melakukan</a:t>
            </a:r>
            <a:r>
              <a:rPr lang="en-US" sz="1600" dirty="0"/>
              <a:t> </a:t>
            </a:r>
            <a:r>
              <a:rPr lang="en-US" sz="1600" dirty="0" err="1"/>
              <a:t>tugas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membantu</a:t>
            </a:r>
            <a:r>
              <a:rPr lang="en-US" sz="1600" dirty="0"/>
              <a:t> </a:t>
            </a:r>
            <a:r>
              <a:rPr lang="en-US" sz="1600" dirty="0" err="1"/>
              <a:t>teman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masyarakat</a:t>
            </a:r>
            <a:r>
              <a:rPr lang="en-US" sz="1600" dirty="0"/>
              <a:t>, </a:t>
            </a:r>
            <a:r>
              <a:rPr lang="en-US" sz="1600" dirty="0" err="1"/>
              <a:t>dia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 orang yang </a:t>
            </a:r>
            <a:r>
              <a:rPr lang="en-US" sz="1600" dirty="0" err="1"/>
              <a:t>baik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bertanggung</a:t>
            </a:r>
            <a:r>
              <a:rPr lang="en-US" sz="1600" dirty="0"/>
              <a:t> </a:t>
            </a:r>
            <a:r>
              <a:rPr lang="en-US" sz="1600" dirty="0" err="1"/>
              <a:t>jawab</a:t>
            </a:r>
            <a:r>
              <a:rPr lang="en-US" sz="1600" dirty="0"/>
              <a:t>. </a:t>
            </a:r>
            <a:endParaRPr lang="en-US" sz="1600" dirty="0" smtClean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1600" dirty="0" err="1" smtClean="0"/>
              <a:t>Jadi</a:t>
            </a:r>
            <a:r>
              <a:rPr lang="en-US" sz="1600" dirty="0"/>
              <a:t>, </a:t>
            </a:r>
            <a:r>
              <a:rPr lang="en-US" sz="1600" dirty="0" err="1"/>
              <a:t>ketika</a:t>
            </a:r>
            <a:r>
              <a:rPr lang="en-US" sz="1600" dirty="0"/>
              <a:t> </a:t>
            </a:r>
            <a:r>
              <a:rPr lang="en-US" sz="1600" dirty="0" err="1"/>
              <a:t>permintaan</a:t>
            </a:r>
            <a:r>
              <a:rPr lang="en-US" sz="1600" dirty="0"/>
              <a:t> </a:t>
            </a:r>
            <a:r>
              <a:rPr lang="en-US" sz="1600" dirty="0" err="1"/>
              <a:t>mulai</a:t>
            </a:r>
            <a:r>
              <a:rPr lang="en-US" sz="1600" dirty="0"/>
              <a:t> </a:t>
            </a:r>
            <a:r>
              <a:rPr lang="en-US" sz="1600" dirty="0" err="1"/>
              <a:t>menumpuk</a:t>
            </a:r>
            <a:r>
              <a:rPr lang="en-US" sz="1600" dirty="0"/>
              <a:t>, </a:t>
            </a:r>
            <a:r>
              <a:rPr lang="en-US" sz="1600" dirty="0" err="1"/>
              <a:t>dia</a:t>
            </a:r>
            <a:r>
              <a:rPr lang="en-US" sz="1600" dirty="0"/>
              <a:t> </a:t>
            </a:r>
            <a:r>
              <a:rPr lang="en-US" sz="1600" dirty="0" err="1"/>
              <a:t>sepertinya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punya</a:t>
            </a:r>
            <a:r>
              <a:rPr lang="en-US" sz="1600" dirty="0"/>
              <a:t> </a:t>
            </a:r>
            <a:r>
              <a:rPr lang="en-US" sz="1600" dirty="0" err="1"/>
              <a:t>pilihan</a:t>
            </a:r>
            <a:r>
              <a:rPr lang="en-US" sz="1600" dirty="0"/>
              <a:t> </a:t>
            </a:r>
            <a:r>
              <a:rPr lang="en-US" sz="1600" dirty="0" err="1"/>
              <a:t>selain</a:t>
            </a:r>
            <a:r>
              <a:rPr lang="en-US" sz="1600" dirty="0"/>
              <a:t> </a:t>
            </a:r>
            <a:r>
              <a:rPr lang="en-US" sz="1600" dirty="0" err="1"/>
              <a:t>mengikuti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</a:t>
            </a:r>
            <a:r>
              <a:rPr lang="en-US" sz="1600" dirty="0" err="1"/>
              <a:t>takut</a:t>
            </a:r>
            <a:r>
              <a:rPr lang="en-US" sz="1600" dirty="0"/>
              <a:t> </a:t>
            </a:r>
            <a:r>
              <a:rPr lang="en-US" sz="1600" dirty="0" err="1"/>
              <a:t>citra</a:t>
            </a:r>
            <a:r>
              <a:rPr lang="en-US" sz="1600" dirty="0"/>
              <a:t> </a:t>
            </a:r>
            <a:r>
              <a:rPr lang="en-US" sz="1600" dirty="0" err="1"/>
              <a:t>dirinya</a:t>
            </a:r>
            <a:r>
              <a:rPr lang="en-US" sz="1600" dirty="0"/>
              <a:t> yang </a:t>
            </a:r>
            <a:r>
              <a:rPr lang="en-US" sz="1600" dirty="0" err="1"/>
              <a:t>positif</a:t>
            </a:r>
            <a:r>
              <a:rPr lang="en-US" sz="1600" dirty="0"/>
              <a:t> </a:t>
            </a:r>
            <a:r>
              <a:rPr lang="en-US" sz="1600" dirty="0" err="1" smtClean="0"/>
              <a:t>terancam</a:t>
            </a:r>
            <a:r>
              <a:rPr lang="en-US" sz="1600" dirty="0" smtClean="0"/>
              <a:t>. </a:t>
            </a:r>
            <a:r>
              <a:rPr lang="en-US" sz="1600" dirty="0" err="1" smtClean="0"/>
              <a:t>Apalagi</a:t>
            </a:r>
            <a:r>
              <a:rPr lang="en-US" sz="1600" dirty="0" smtClean="0"/>
              <a:t> </a:t>
            </a:r>
            <a:r>
              <a:rPr lang="en-US" sz="1600" dirty="0" err="1" smtClean="0"/>
              <a:t>jika</a:t>
            </a:r>
            <a:r>
              <a:rPr lang="en-US" sz="1600" dirty="0" smtClean="0"/>
              <a:t> </a:t>
            </a:r>
            <a:r>
              <a:rPr lang="en-US" sz="1600" dirty="0" err="1" smtClean="0"/>
              <a:t>permintaan</a:t>
            </a:r>
            <a:r>
              <a:rPr lang="en-US" sz="1600" dirty="0" smtClean="0"/>
              <a:t> </a:t>
            </a:r>
            <a:r>
              <a:rPr lang="en-US" sz="1600" dirty="0" err="1" smtClean="0"/>
              <a:t>bersifat</a:t>
            </a:r>
            <a:r>
              <a:rPr lang="en-US" sz="1600" dirty="0" smtClean="0"/>
              <a:t> pro-</a:t>
            </a:r>
            <a:r>
              <a:rPr lang="en-US" sz="1600" dirty="0" err="1" smtClean="0"/>
              <a:t>sosial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36841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95" y="836712"/>
            <a:ext cx="8439977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0317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92696"/>
            <a:ext cx="6885185" cy="5988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14718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8685</TotalTime>
  <Words>836</Words>
  <Application>Microsoft Office PowerPoint</Application>
  <PresentationFormat>On-screen Show (4:3)</PresentationFormat>
  <Paragraphs>83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Urban</vt:lpstr>
      <vt:lpstr>Komunikasi Persuasif Interpersonal</vt:lpstr>
      <vt:lpstr>Persuasi dalam Kehidupan Sehari-hari</vt:lpstr>
      <vt:lpstr>PowerPoint Presentation</vt:lpstr>
      <vt:lpstr>Teknik Persuasi Interpersonal</vt:lpstr>
      <vt:lpstr>Foot-In-The-Door</vt:lpstr>
      <vt:lpstr>PowerPoint Presentation</vt:lpstr>
      <vt:lpstr>Bagaimana FITD berhasil?</vt:lpstr>
      <vt:lpstr>PowerPoint Presentation</vt:lpstr>
      <vt:lpstr>PowerPoint Presentation</vt:lpstr>
      <vt:lpstr>Door-In-The-Face </vt:lpstr>
      <vt:lpstr>PowerPoint Presentation</vt:lpstr>
      <vt:lpstr>Mengapa DITF berhasil?</vt:lpstr>
      <vt:lpstr>PowerPoint Presentation</vt:lpstr>
      <vt:lpstr>Teknik Persuasi Lainnya</vt:lpstr>
      <vt:lpstr>Low-balling</vt:lpstr>
      <vt:lpstr>“that's-not-all" technique</vt:lpstr>
      <vt:lpstr>fear-then-relief</vt:lpstr>
      <vt:lpstr>pique technique</vt:lpstr>
      <vt:lpstr>disrupt-then-reframe technique</vt:lpstr>
      <vt:lpstr>Factors in compliance gaining</vt:lpstr>
      <vt:lpstr>PowerPoint Presentation</vt:lpstr>
      <vt:lpstr>POP QUIZ!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pc</cp:lastModifiedBy>
  <cp:revision>701</cp:revision>
  <dcterms:created xsi:type="dcterms:W3CDTF">2010-05-23T14:28:12Z</dcterms:created>
  <dcterms:modified xsi:type="dcterms:W3CDTF">2018-04-05T03:05:20Z</dcterms:modified>
</cp:coreProperties>
</file>