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58" r:id="rId5"/>
    <p:sldId id="261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77" r:id="rId15"/>
    <p:sldId id="259" r:id="rId16"/>
    <p:sldId id="262" r:id="rId17"/>
    <p:sldId id="263" r:id="rId18"/>
    <p:sldId id="264" r:id="rId19"/>
    <p:sldId id="266" r:id="rId20"/>
    <p:sldId id="267" r:id="rId21"/>
    <p:sldId id="268" r:id="rId22"/>
    <p:sldId id="265" r:id="rId23"/>
    <p:sldId id="280" r:id="rId24"/>
    <p:sldId id="269" r:id="rId25"/>
    <p:sldId id="281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1EAB2-A07B-4D6A-B1D3-134AFB47E937}" type="doc">
      <dgm:prSet loTypeId="urn:microsoft.com/office/officeart/2005/8/layout/process1" loCatId="process" qsTypeId="urn:microsoft.com/office/officeart/2005/8/quickstyle/simple1" qsCatId="simple" csTypeId="urn:microsoft.com/office/officeart/2005/8/colors/accent5_5" csCatId="accent5" phldr="1"/>
      <dgm:spPr/>
    </dgm:pt>
    <dgm:pt modelId="{519E057F-D2D5-40AF-BD30-0BCE7EA9A881}">
      <dgm:prSet phldrT="[Text]"/>
      <dgm:spPr/>
      <dgm:t>
        <a:bodyPr/>
        <a:lstStyle/>
        <a:p>
          <a:r>
            <a:rPr lang="en-US" dirty="0" smtClean="0"/>
            <a:t>Beliefs and Evaluation of the outcomes</a:t>
          </a:r>
          <a:endParaRPr lang="en-US" dirty="0"/>
        </a:p>
      </dgm:t>
    </dgm:pt>
    <dgm:pt modelId="{34A4AFBF-F93A-4135-9D64-DDBD59A9886F}" type="parTrans" cxnId="{DBBDD714-4870-4F1F-9349-ED5272F2D9FF}">
      <dgm:prSet/>
      <dgm:spPr/>
      <dgm:t>
        <a:bodyPr/>
        <a:lstStyle/>
        <a:p>
          <a:endParaRPr lang="en-US"/>
        </a:p>
      </dgm:t>
    </dgm:pt>
    <dgm:pt modelId="{4E3A82A3-79C8-4EA4-BC15-2A2CBDF623BB}" type="sibTrans" cxnId="{DBBDD714-4870-4F1F-9349-ED5272F2D9FF}">
      <dgm:prSet/>
      <dgm:spPr/>
      <dgm:t>
        <a:bodyPr/>
        <a:lstStyle/>
        <a:p>
          <a:endParaRPr lang="en-US"/>
        </a:p>
      </dgm:t>
    </dgm:pt>
    <dgm:pt modelId="{CF08B28C-D0BC-43D6-B3A1-1E10BEE4E560}">
      <dgm:prSet phldrT="[Text]"/>
      <dgm:spPr/>
      <dgm:t>
        <a:bodyPr/>
        <a:lstStyle/>
        <a:p>
          <a:r>
            <a:rPr lang="en-US" dirty="0" smtClean="0"/>
            <a:t>Attitude towards behavior</a:t>
          </a:r>
          <a:endParaRPr lang="en-US" dirty="0"/>
        </a:p>
      </dgm:t>
    </dgm:pt>
    <dgm:pt modelId="{6FAFAFE1-C9E2-4F55-BD48-474D55649EBB}" type="parTrans" cxnId="{7D11323B-B921-49D0-A78B-532A381865A1}">
      <dgm:prSet/>
      <dgm:spPr/>
      <dgm:t>
        <a:bodyPr/>
        <a:lstStyle/>
        <a:p>
          <a:endParaRPr lang="en-US"/>
        </a:p>
      </dgm:t>
    </dgm:pt>
    <dgm:pt modelId="{6499746A-0656-4357-A51D-DCA647F42A35}" type="sibTrans" cxnId="{7D11323B-B921-49D0-A78B-532A381865A1}">
      <dgm:prSet/>
      <dgm:spPr/>
      <dgm:t>
        <a:bodyPr/>
        <a:lstStyle/>
        <a:p>
          <a:endParaRPr lang="en-US"/>
        </a:p>
      </dgm:t>
    </dgm:pt>
    <dgm:pt modelId="{A398E126-D8F1-4FBA-8302-D3762FE99BBB}" type="pres">
      <dgm:prSet presAssocID="{3E01EAB2-A07B-4D6A-B1D3-134AFB47E937}" presName="Name0" presStyleCnt="0">
        <dgm:presLayoutVars>
          <dgm:dir/>
          <dgm:resizeHandles val="exact"/>
        </dgm:presLayoutVars>
      </dgm:prSet>
      <dgm:spPr/>
    </dgm:pt>
    <dgm:pt modelId="{9EFC55E9-3841-445D-88D3-03A51D55BBEA}" type="pres">
      <dgm:prSet presAssocID="{519E057F-D2D5-40AF-BD30-0BCE7EA9A88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E7C9C-195F-47F6-816D-841B516E5D3D}" type="pres">
      <dgm:prSet presAssocID="{4E3A82A3-79C8-4EA4-BC15-2A2CBDF623BB}" presName="sibTrans" presStyleLbl="sibTrans2D1" presStyleIdx="0" presStyleCnt="1"/>
      <dgm:spPr/>
      <dgm:t>
        <a:bodyPr/>
        <a:lstStyle/>
        <a:p>
          <a:endParaRPr lang="en-US"/>
        </a:p>
      </dgm:t>
    </dgm:pt>
    <dgm:pt modelId="{0E88AEFA-9FD2-4005-8C36-61684CFA63C7}" type="pres">
      <dgm:prSet presAssocID="{4E3A82A3-79C8-4EA4-BC15-2A2CBDF623BB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165A788-FD83-45F2-ACD1-EDE9C0418534}" type="pres">
      <dgm:prSet presAssocID="{CF08B28C-D0BC-43D6-B3A1-1E10BEE4E5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BDD714-4870-4F1F-9349-ED5272F2D9FF}" srcId="{3E01EAB2-A07B-4D6A-B1D3-134AFB47E937}" destId="{519E057F-D2D5-40AF-BD30-0BCE7EA9A881}" srcOrd="0" destOrd="0" parTransId="{34A4AFBF-F93A-4135-9D64-DDBD59A9886F}" sibTransId="{4E3A82A3-79C8-4EA4-BC15-2A2CBDF623BB}"/>
    <dgm:cxn modelId="{E85AD036-8E5C-4E61-888C-03D37657DCF9}" type="presOf" srcId="{4E3A82A3-79C8-4EA4-BC15-2A2CBDF623BB}" destId="{0E88AEFA-9FD2-4005-8C36-61684CFA63C7}" srcOrd="1" destOrd="0" presId="urn:microsoft.com/office/officeart/2005/8/layout/process1"/>
    <dgm:cxn modelId="{B0153D11-6B88-4A86-A7D0-24F51127B855}" type="presOf" srcId="{519E057F-D2D5-40AF-BD30-0BCE7EA9A881}" destId="{9EFC55E9-3841-445D-88D3-03A51D55BBEA}" srcOrd="0" destOrd="0" presId="urn:microsoft.com/office/officeart/2005/8/layout/process1"/>
    <dgm:cxn modelId="{65B733C8-D127-441A-B654-FE46D9EF1887}" type="presOf" srcId="{4E3A82A3-79C8-4EA4-BC15-2A2CBDF623BB}" destId="{0A4E7C9C-195F-47F6-816D-841B516E5D3D}" srcOrd="0" destOrd="0" presId="urn:microsoft.com/office/officeart/2005/8/layout/process1"/>
    <dgm:cxn modelId="{7D11323B-B921-49D0-A78B-532A381865A1}" srcId="{3E01EAB2-A07B-4D6A-B1D3-134AFB47E937}" destId="{CF08B28C-D0BC-43D6-B3A1-1E10BEE4E560}" srcOrd="1" destOrd="0" parTransId="{6FAFAFE1-C9E2-4F55-BD48-474D55649EBB}" sibTransId="{6499746A-0656-4357-A51D-DCA647F42A35}"/>
    <dgm:cxn modelId="{8CEF48CE-FBD3-49CA-A812-BD9EAF0F4845}" type="presOf" srcId="{3E01EAB2-A07B-4D6A-B1D3-134AFB47E937}" destId="{A398E126-D8F1-4FBA-8302-D3762FE99BBB}" srcOrd="0" destOrd="0" presId="urn:microsoft.com/office/officeart/2005/8/layout/process1"/>
    <dgm:cxn modelId="{BB7BACC9-7E7B-484F-B48F-8248D39B0FE6}" type="presOf" srcId="{CF08B28C-D0BC-43D6-B3A1-1E10BEE4E560}" destId="{B165A788-FD83-45F2-ACD1-EDE9C0418534}" srcOrd="0" destOrd="0" presId="urn:microsoft.com/office/officeart/2005/8/layout/process1"/>
    <dgm:cxn modelId="{B93866B4-F6AE-47E6-AC6A-72A5F158B5AA}" type="presParOf" srcId="{A398E126-D8F1-4FBA-8302-D3762FE99BBB}" destId="{9EFC55E9-3841-445D-88D3-03A51D55BBEA}" srcOrd="0" destOrd="0" presId="urn:microsoft.com/office/officeart/2005/8/layout/process1"/>
    <dgm:cxn modelId="{4CAD1A62-9624-4967-B2FB-07C6C1667A7A}" type="presParOf" srcId="{A398E126-D8F1-4FBA-8302-D3762FE99BBB}" destId="{0A4E7C9C-195F-47F6-816D-841B516E5D3D}" srcOrd="1" destOrd="0" presId="urn:microsoft.com/office/officeart/2005/8/layout/process1"/>
    <dgm:cxn modelId="{BF216DA8-7CFD-4038-B932-44A890935ADC}" type="presParOf" srcId="{0A4E7C9C-195F-47F6-816D-841B516E5D3D}" destId="{0E88AEFA-9FD2-4005-8C36-61684CFA63C7}" srcOrd="0" destOrd="0" presId="urn:microsoft.com/office/officeart/2005/8/layout/process1"/>
    <dgm:cxn modelId="{052BF638-0EA7-49F9-BA5E-A422338A5964}" type="presParOf" srcId="{A398E126-D8F1-4FBA-8302-D3762FE99BBB}" destId="{B165A788-FD83-45F2-ACD1-EDE9C041853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E1F4F-EDD4-43A1-BAE8-00AFA9D84D87}" type="doc">
      <dgm:prSet loTypeId="urn:microsoft.com/office/officeart/2005/8/layout/process1" loCatId="process" qsTypeId="urn:microsoft.com/office/officeart/2005/8/quickstyle/simple1" qsCatId="simple" csTypeId="urn:microsoft.com/office/officeart/2005/8/colors/accent5_5" csCatId="accent5" phldr="1"/>
      <dgm:spPr/>
    </dgm:pt>
    <dgm:pt modelId="{5FDED11B-4297-41C3-A932-0349E002E2A4}">
      <dgm:prSet phldrT="[Text]"/>
      <dgm:spPr/>
      <dgm:t>
        <a:bodyPr/>
        <a:lstStyle/>
        <a:p>
          <a:r>
            <a:rPr lang="en-US" dirty="0" smtClean="0"/>
            <a:t>Normative beliefs and motivation to comply</a:t>
          </a:r>
          <a:endParaRPr lang="en-US" dirty="0"/>
        </a:p>
      </dgm:t>
    </dgm:pt>
    <dgm:pt modelId="{61036707-5A4D-4A4A-BBA6-47D418976942}" type="parTrans" cxnId="{57DB2E40-A0E7-4D6A-83D1-5B4A00179E7C}">
      <dgm:prSet/>
      <dgm:spPr/>
      <dgm:t>
        <a:bodyPr/>
        <a:lstStyle/>
        <a:p>
          <a:endParaRPr lang="en-US"/>
        </a:p>
      </dgm:t>
    </dgm:pt>
    <dgm:pt modelId="{DD396E79-48A9-4B1E-8094-D1DC7FF60A3E}" type="sibTrans" cxnId="{57DB2E40-A0E7-4D6A-83D1-5B4A00179E7C}">
      <dgm:prSet/>
      <dgm:spPr/>
      <dgm:t>
        <a:bodyPr/>
        <a:lstStyle/>
        <a:p>
          <a:endParaRPr lang="en-US"/>
        </a:p>
      </dgm:t>
    </dgm:pt>
    <dgm:pt modelId="{0AB25416-D046-45A2-9F3F-EA1471D1140F}">
      <dgm:prSet phldrT="[Text]"/>
      <dgm:spPr/>
      <dgm:t>
        <a:bodyPr/>
        <a:lstStyle/>
        <a:p>
          <a:r>
            <a:rPr lang="en-US" dirty="0" smtClean="0"/>
            <a:t>Subjective Norm</a:t>
          </a:r>
          <a:endParaRPr lang="en-US" dirty="0"/>
        </a:p>
      </dgm:t>
    </dgm:pt>
    <dgm:pt modelId="{A400FF99-A326-4310-9200-D5E998E76051}" type="parTrans" cxnId="{AB231D8C-398F-4804-B85A-3BC9B7E1F9FB}">
      <dgm:prSet/>
      <dgm:spPr/>
      <dgm:t>
        <a:bodyPr/>
        <a:lstStyle/>
        <a:p>
          <a:endParaRPr lang="en-US"/>
        </a:p>
      </dgm:t>
    </dgm:pt>
    <dgm:pt modelId="{0B916FFC-4627-41CF-90C3-318D53AB61EF}" type="sibTrans" cxnId="{AB231D8C-398F-4804-B85A-3BC9B7E1F9FB}">
      <dgm:prSet/>
      <dgm:spPr/>
      <dgm:t>
        <a:bodyPr/>
        <a:lstStyle/>
        <a:p>
          <a:endParaRPr lang="en-US"/>
        </a:p>
      </dgm:t>
    </dgm:pt>
    <dgm:pt modelId="{A0171033-583E-4FCE-B570-244E777BEAF4}" type="pres">
      <dgm:prSet presAssocID="{8ABE1F4F-EDD4-43A1-BAE8-00AFA9D84D87}" presName="Name0" presStyleCnt="0">
        <dgm:presLayoutVars>
          <dgm:dir/>
          <dgm:resizeHandles val="exact"/>
        </dgm:presLayoutVars>
      </dgm:prSet>
      <dgm:spPr/>
    </dgm:pt>
    <dgm:pt modelId="{D15F8381-A541-4C81-82C6-AB7BE9561E76}" type="pres">
      <dgm:prSet presAssocID="{5FDED11B-4297-41C3-A932-0349E002E2A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2170E-28C3-4A56-A6A6-CA0633DF60BD}" type="pres">
      <dgm:prSet presAssocID="{DD396E79-48A9-4B1E-8094-D1DC7FF60A3E}" presName="sibTrans" presStyleLbl="sibTrans2D1" presStyleIdx="0" presStyleCnt="1"/>
      <dgm:spPr/>
      <dgm:t>
        <a:bodyPr/>
        <a:lstStyle/>
        <a:p>
          <a:endParaRPr lang="en-US"/>
        </a:p>
      </dgm:t>
    </dgm:pt>
    <dgm:pt modelId="{38E14AC5-C405-4770-B104-B8970554263D}" type="pres">
      <dgm:prSet presAssocID="{DD396E79-48A9-4B1E-8094-D1DC7FF60A3E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DCAA77A7-B3FA-4952-98A6-76346DB49671}" type="pres">
      <dgm:prSet presAssocID="{0AB25416-D046-45A2-9F3F-EA1471D1140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231D8C-398F-4804-B85A-3BC9B7E1F9FB}" srcId="{8ABE1F4F-EDD4-43A1-BAE8-00AFA9D84D87}" destId="{0AB25416-D046-45A2-9F3F-EA1471D1140F}" srcOrd="1" destOrd="0" parTransId="{A400FF99-A326-4310-9200-D5E998E76051}" sibTransId="{0B916FFC-4627-41CF-90C3-318D53AB61EF}"/>
    <dgm:cxn modelId="{7D4537E7-98F5-4F30-9087-00738BEE4611}" type="presOf" srcId="{0AB25416-D046-45A2-9F3F-EA1471D1140F}" destId="{DCAA77A7-B3FA-4952-98A6-76346DB49671}" srcOrd="0" destOrd="0" presId="urn:microsoft.com/office/officeart/2005/8/layout/process1"/>
    <dgm:cxn modelId="{2F4396D1-5340-48B0-B1E0-8D07CAE73D3A}" type="presOf" srcId="{DD396E79-48A9-4B1E-8094-D1DC7FF60A3E}" destId="{38E14AC5-C405-4770-B104-B8970554263D}" srcOrd="1" destOrd="0" presId="urn:microsoft.com/office/officeart/2005/8/layout/process1"/>
    <dgm:cxn modelId="{57DB2E40-A0E7-4D6A-83D1-5B4A00179E7C}" srcId="{8ABE1F4F-EDD4-43A1-BAE8-00AFA9D84D87}" destId="{5FDED11B-4297-41C3-A932-0349E002E2A4}" srcOrd="0" destOrd="0" parTransId="{61036707-5A4D-4A4A-BBA6-47D418976942}" sibTransId="{DD396E79-48A9-4B1E-8094-D1DC7FF60A3E}"/>
    <dgm:cxn modelId="{C74F0A21-6EF4-4D02-86F0-148437377D1C}" type="presOf" srcId="{8ABE1F4F-EDD4-43A1-BAE8-00AFA9D84D87}" destId="{A0171033-583E-4FCE-B570-244E777BEAF4}" srcOrd="0" destOrd="0" presId="urn:microsoft.com/office/officeart/2005/8/layout/process1"/>
    <dgm:cxn modelId="{64112EE7-8875-4535-A164-E5BB69577BD7}" type="presOf" srcId="{DD396E79-48A9-4B1E-8094-D1DC7FF60A3E}" destId="{CBC2170E-28C3-4A56-A6A6-CA0633DF60BD}" srcOrd="0" destOrd="0" presId="urn:microsoft.com/office/officeart/2005/8/layout/process1"/>
    <dgm:cxn modelId="{CF66E975-1950-4F84-8A48-94615FB4AD97}" type="presOf" srcId="{5FDED11B-4297-41C3-A932-0349E002E2A4}" destId="{D15F8381-A541-4C81-82C6-AB7BE9561E76}" srcOrd="0" destOrd="0" presId="urn:microsoft.com/office/officeart/2005/8/layout/process1"/>
    <dgm:cxn modelId="{9669707D-4EBF-465C-B7AC-E5333D02A0C4}" type="presParOf" srcId="{A0171033-583E-4FCE-B570-244E777BEAF4}" destId="{D15F8381-A541-4C81-82C6-AB7BE9561E76}" srcOrd="0" destOrd="0" presId="urn:microsoft.com/office/officeart/2005/8/layout/process1"/>
    <dgm:cxn modelId="{0DB8904A-3364-4B16-B576-8CE24255D9A2}" type="presParOf" srcId="{A0171033-583E-4FCE-B570-244E777BEAF4}" destId="{CBC2170E-28C3-4A56-A6A6-CA0633DF60BD}" srcOrd="1" destOrd="0" presId="urn:microsoft.com/office/officeart/2005/8/layout/process1"/>
    <dgm:cxn modelId="{E9CB551C-A22A-433C-A604-42BA98B53523}" type="presParOf" srcId="{CBC2170E-28C3-4A56-A6A6-CA0633DF60BD}" destId="{38E14AC5-C405-4770-B104-B8970554263D}" srcOrd="0" destOrd="0" presId="urn:microsoft.com/office/officeart/2005/8/layout/process1"/>
    <dgm:cxn modelId="{136058BB-1273-4EFA-9967-271CAC8B5925}" type="presParOf" srcId="{A0171033-583E-4FCE-B570-244E777BEAF4}" destId="{DCAA77A7-B3FA-4952-98A6-76346DB4967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B5F945-C39C-425B-9105-6A426C575EB1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</dgm:pt>
    <dgm:pt modelId="{65F4769B-75D2-492C-8B66-5D1992E18AAC}">
      <dgm:prSet phldrT="[Text]"/>
      <dgm:spPr/>
      <dgm:t>
        <a:bodyPr/>
        <a:lstStyle/>
        <a:p>
          <a:r>
            <a:rPr lang="en-US" dirty="0" smtClean="0"/>
            <a:t>Intention</a:t>
          </a:r>
          <a:endParaRPr lang="en-US" dirty="0"/>
        </a:p>
      </dgm:t>
    </dgm:pt>
    <dgm:pt modelId="{65602654-FF8C-4AEC-802D-8E6155615AA1}" type="parTrans" cxnId="{AA7959C3-3285-4EE4-836E-532CBA9FD1F6}">
      <dgm:prSet/>
      <dgm:spPr/>
      <dgm:t>
        <a:bodyPr/>
        <a:lstStyle/>
        <a:p>
          <a:endParaRPr lang="en-US"/>
        </a:p>
      </dgm:t>
    </dgm:pt>
    <dgm:pt modelId="{93BAF136-5E72-4EA8-A943-E02977D05E13}" type="sibTrans" cxnId="{AA7959C3-3285-4EE4-836E-532CBA9FD1F6}">
      <dgm:prSet/>
      <dgm:spPr/>
      <dgm:t>
        <a:bodyPr/>
        <a:lstStyle/>
        <a:p>
          <a:endParaRPr lang="en-US"/>
        </a:p>
      </dgm:t>
    </dgm:pt>
    <dgm:pt modelId="{BB366633-79C2-4DF9-8FBB-290100F2F568}">
      <dgm:prSet phldrT="[Text]"/>
      <dgm:spPr/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C9919C7F-9727-4E63-A950-932CB391BC10}" type="parTrans" cxnId="{79235DE9-7EE0-493F-9E7E-DCE3D0D61385}">
      <dgm:prSet/>
      <dgm:spPr/>
      <dgm:t>
        <a:bodyPr/>
        <a:lstStyle/>
        <a:p>
          <a:endParaRPr lang="en-US"/>
        </a:p>
      </dgm:t>
    </dgm:pt>
    <dgm:pt modelId="{5293EDA9-30E5-4C65-818E-65CB021FFB47}" type="sibTrans" cxnId="{79235DE9-7EE0-493F-9E7E-DCE3D0D61385}">
      <dgm:prSet/>
      <dgm:spPr/>
      <dgm:t>
        <a:bodyPr/>
        <a:lstStyle/>
        <a:p>
          <a:endParaRPr lang="en-US"/>
        </a:p>
      </dgm:t>
    </dgm:pt>
    <dgm:pt modelId="{AC20A1FE-597E-4653-A030-AEB7D6EAF176}" type="pres">
      <dgm:prSet presAssocID="{6BB5F945-C39C-425B-9105-6A426C575EB1}" presName="Name0" presStyleCnt="0">
        <dgm:presLayoutVars>
          <dgm:dir/>
          <dgm:resizeHandles val="exact"/>
        </dgm:presLayoutVars>
      </dgm:prSet>
      <dgm:spPr/>
    </dgm:pt>
    <dgm:pt modelId="{7C775942-CCDB-434A-8E43-770B3B7CF6EC}" type="pres">
      <dgm:prSet presAssocID="{65F4769B-75D2-492C-8B66-5D1992E18AAC}" presName="node" presStyleLbl="node1" presStyleIdx="0" presStyleCnt="2" custLinFactNeighborY="-7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05D05-7983-40ED-864C-AA42742D6E70}" type="pres">
      <dgm:prSet presAssocID="{93BAF136-5E72-4EA8-A943-E02977D05E13}" presName="sibTrans" presStyleLbl="sibTrans2D1" presStyleIdx="0" presStyleCnt="1"/>
      <dgm:spPr/>
      <dgm:t>
        <a:bodyPr/>
        <a:lstStyle/>
        <a:p>
          <a:endParaRPr lang="en-US"/>
        </a:p>
      </dgm:t>
    </dgm:pt>
    <dgm:pt modelId="{3C87A481-878B-475F-B029-CEBB4E425533}" type="pres">
      <dgm:prSet presAssocID="{93BAF136-5E72-4EA8-A943-E02977D05E1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D765FF0-3510-4243-8BC3-083FD64E01D3}" type="pres">
      <dgm:prSet presAssocID="{BB366633-79C2-4DF9-8FBB-290100F2F568}" presName="node" presStyleLbl="node1" presStyleIdx="1" presStyleCnt="2" custLinFactNeighborY="-7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DA7D0E-38C8-40D9-A8B9-F8E33755B499}" type="presOf" srcId="{93BAF136-5E72-4EA8-A943-E02977D05E13}" destId="{99405D05-7983-40ED-864C-AA42742D6E70}" srcOrd="0" destOrd="0" presId="urn:microsoft.com/office/officeart/2005/8/layout/process1"/>
    <dgm:cxn modelId="{4C036BF7-37F6-49EF-9FF6-5FC03C767255}" type="presOf" srcId="{65F4769B-75D2-492C-8B66-5D1992E18AAC}" destId="{7C775942-CCDB-434A-8E43-770B3B7CF6EC}" srcOrd="0" destOrd="0" presId="urn:microsoft.com/office/officeart/2005/8/layout/process1"/>
    <dgm:cxn modelId="{9367C5D6-1F0F-4B1C-AE62-EDCC556F4C2B}" type="presOf" srcId="{6BB5F945-C39C-425B-9105-6A426C575EB1}" destId="{AC20A1FE-597E-4653-A030-AEB7D6EAF176}" srcOrd="0" destOrd="0" presId="urn:microsoft.com/office/officeart/2005/8/layout/process1"/>
    <dgm:cxn modelId="{AA7959C3-3285-4EE4-836E-532CBA9FD1F6}" srcId="{6BB5F945-C39C-425B-9105-6A426C575EB1}" destId="{65F4769B-75D2-492C-8B66-5D1992E18AAC}" srcOrd="0" destOrd="0" parTransId="{65602654-FF8C-4AEC-802D-8E6155615AA1}" sibTransId="{93BAF136-5E72-4EA8-A943-E02977D05E13}"/>
    <dgm:cxn modelId="{79235DE9-7EE0-493F-9E7E-DCE3D0D61385}" srcId="{6BB5F945-C39C-425B-9105-6A426C575EB1}" destId="{BB366633-79C2-4DF9-8FBB-290100F2F568}" srcOrd="1" destOrd="0" parTransId="{C9919C7F-9727-4E63-A950-932CB391BC10}" sibTransId="{5293EDA9-30E5-4C65-818E-65CB021FFB47}"/>
    <dgm:cxn modelId="{ACD25BF6-D1F5-45F6-961E-3F7626A2F9B5}" type="presOf" srcId="{BB366633-79C2-4DF9-8FBB-290100F2F568}" destId="{BD765FF0-3510-4243-8BC3-083FD64E01D3}" srcOrd="0" destOrd="0" presId="urn:microsoft.com/office/officeart/2005/8/layout/process1"/>
    <dgm:cxn modelId="{A8C07A16-2AC6-4BBB-AEC9-29B5BA5099FA}" type="presOf" srcId="{93BAF136-5E72-4EA8-A943-E02977D05E13}" destId="{3C87A481-878B-475F-B029-CEBB4E425533}" srcOrd="1" destOrd="0" presId="urn:microsoft.com/office/officeart/2005/8/layout/process1"/>
    <dgm:cxn modelId="{3C48095D-8EED-4D3A-8478-05D99B21753C}" type="presParOf" srcId="{AC20A1FE-597E-4653-A030-AEB7D6EAF176}" destId="{7C775942-CCDB-434A-8E43-770B3B7CF6EC}" srcOrd="0" destOrd="0" presId="urn:microsoft.com/office/officeart/2005/8/layout/process1"/>
    <dgm:cxn modelId="{64D8EF52-6121-4A6D-B1C7-BA302C87FCD2}" type="presParOf" srcId="{AC20A1FE-597E-4653-A030-AEB7D6EAF176}" destId="{99405D05-7983-40ED-864C-AA42742D6E70}" srcOrd="1" destOrd="0" presId="urn:microsoft.com/office/officeart/2005/8/layout/process1"/>
    <dgm:cxn modelId="{B43A100A-3230-48C2-8708-9B7A393238FE}" type="presParOf" srcId="{99405D05-7983-40ED-864C-AA42742D6E70}" destId="{3C87A481-878B-475F-B029-CEBB4E425533}" srcOrd="0" destOrd="0" presId="urn:microsoft.com/office/officeart/2005/8/layout/process1"/>
    <dgm:cxn modelId="{12A8F97C-415D-4097-9B75-542E783D1F4C}" type="presParOf" srcId="{AC20A1FE-597E-4653-A030-AEB7D6EAF176}" destId="{BD765FF0-3510-4243-8BC3-083FD64E01D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993AFE-7B21-4BD5-B879-31BC87DE34F4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5C2E9CA-D48B-4D53-957C-E13D6A86203F}">
      <dgm:prSet phldrT="[Text]"/>
      <dgm:spPr/>
      <dgm:t>
        <a:bodyPr/>
        <a:lstStyle/>
        <a:p>
          <a:r>
            <a:rPr lang="en-US" dirty="0" smtClean="0"/>
            <a:t>Attitude toward behavior</a:t>
          </a:r>
          <a:endParaRPr lang="en-US" dirty="0"/>
        </a:p>
      </dgm:t>
    </dgm:pt>
    <dgm:pt modelId="{574A691C-0BD5-4A02-9F20-65C739C9674E}" type="parTrans" cxnId="{04D9DFBD-6ACC-4F44-8C76-491471B0E888}">
      <dgm:prSet/>
      <dgm:spPr/>
      <dgm:t>
        <a:bodyPr/>
        <a:lstStyle/>
        <a:p>
          <a:endParaRPr lang="en-US"/>
        </a:p>
      </dgm:t>
    </dgm:pt>
    <dgm:pt modelId="{FF1F36DB-114E-4ED4-B27F-AFC91A54F5BD}" type="sibTrans" cxnId="{04D9DFBD-6ACC-4F44-8C76-491471B0E888}">
      <dgm:prSet/>
      <dgm:spPr/>
      <dgm:t>
        <a:bodyPr/>
        <a:lstStyle/>
        <a:p>
          <a:endParaRPr lang="en-US"/>
        </a:p>
      </dgm:t>
    </dgm:pt>
    <dgm:pt modelId="{ADCA7784-A5C3-439F-BEA5-4873E6ACB130}">
      <dgm:prSet phldrT="[Text]"/>
      <dgm:spPr/>
      <dgm:t>
        <a:bodyPr/>
        <a:lstStyle/>
        <a:p>
          <a:r>
            <a:rPr lang="en-US" dirty="0" smtClean="0"/>
            <a:t>Subjective Norm</a:t>
          </a:r>
          <a:endParaRPr lang="en-US" dirty="0"/>
        </a:p>
      </dgm:t>
    </dgm:pt>
    <dgm:pt modelId="{F1080678-C726-4FBC-9780-EFC9E2378149}" type="parTrans" cxnId="{4A562E26-A942-4B7B-84AE-2D31E9CC6365}">
      <dgm:prSet/>
      <dgm:spPr/>
      <dgm:t>
        <a:bodyPr/>
        <a:lstStyle/>
        <a:p>
          <a:endParaRPr lang="en-US"/>
        </a:p>
      </dgm:t>
    </dgm:pt>
    <dgm:pt modelId="{5D13EBBB-CFED-4DDC-A8CE-A7274C6D8F61}" type="sibTrans" cxnId="{4A562E26-A942-4B7B-84AE-2D31E9CC6365}">
      <dgm:prSet/>
      <dgm:spPr/>
      <dgm:t>
        <a:bodyPr/>
        <a:lstStyle/>
        <a:p>
          <a:endParaRPr lang="en-US"/>
        </a:p>
      </dgm:t>
    </dgm:pt>
    <dgm:pt modelId="{30C7A374-0F84-45D2-9C81-1C6D9ADC446A}">
      <dgm:prSet phldrT="[Text]"/>
      <dgm:spPr/>
      <dgm:t>
        <a:bodyPr/>
        <a:lstStyle/>
        <a:p>
          <a:r>
            <a:rPr lang="en-US" dirty="0" smtClean="0"/>
            <a:t>Perceived Behavioral Control</a:t>
          </a:r>
          <a:endParaRPr lang="en-US" dirty="0"/>
        </a:p>
      </dgm:t>
    </dgm:pt>
    <dgm:pt modelId="{FE61CE87-AA19-42AA-8AA5-483C240A50BE}" type="parTrans" cxnId="{BCEA0ED0-DB15-423C-A000-37C39C1271CF}">
      <dgm:prSet/>
      <dgm:spPr/>
      <dgm:t>
        <a:bodyPr/>
        <a:lstStyle/>
        <a:p>
          <a:endParaRPr lang="en-US"/>
        </a:p>
      </dgm:t>
    </dgm:pt>
    <dgm:pt modelId="{DE981642-D5AB-42FF-84E3-3E76A196A6F6}" type="sibTrans" cxnId="{BCEA0ED0-DB15-423C-A000-37C39C1271CF}">
      <dgm:prSet/>
      <dgm:spPr/>
      <dgm:t>
        <a:bodyPr/>
        <a:lstStyle/>
        <a:p>
          <a:endParaRPr lang="en-US"/>
        </a:p>
      </dgm:t>
    </dgm:pt>
    <dgm:pt modelId="{4C0228B6-F299-4D22-8441-AD705CF684CA}" type="pres">
      <dgm:prSet presAssocID="{90993AFE-7B21-4BD5-B879-31BC87DE34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CFFC26-64FA-4475-98C7-FF37BB9420C0}" type="pres">
      <dgm:prSet presAssocID="{05C2E9CA-D48B-4D53-957C-E13D6A86203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92E5D-20B5-40AD-B111-CAD95A339D2D}" type="pres">
      <dgm:prSet presAssocID="{FF1F36DB-114E-4ED4-B27F-AFC91A54F5BD}" presName="sibTrans" presStyleCnt="0"/>
      <dgm:spPr/>
    </dgm:pt>
    <dgm:pt modelId="{9A87F2EC-41DF-4446-A74E-230948731796}" type="pres">
      <dgm:prSet presAssocID="{ADCA7784-A5C3-439F-BEA5-4873E6ACB130}" presName="node" presStyleLbl="node1" presStyleIdx="1" presStyleCnt="3" custLinFactNeighborY="-6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C55B3-75B8-49D4-B97E-6A92E7663247}" type="pres">
      <dgm:prSet presAssocID="{5D13EBBB-CFED-4DDC-A8CE-A7274C6D8F61}" presName="sibTrans" presStyleCnt="0"/>
      <dgm:spPr/>
    </dgm:pt>
    <dgm:pt modelId="{E0D135D4-03D4-4EDD-9CB2-F783E4C3F4E8}" type="pres">
      <dgm:prSet presAssocID="{30C7A374-0F84-45D2-9C81-1C6D9ADC446A}" presName="node" presStyleLbl="node1" presStyleIdx="2" presStyleCnt="3" custLinFactNeighborX="467" custLinFactNeighborY="-12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CBF973-6BB4-433C-BB46-9C66EE882314}" type="presOf" srcId="{ADCA7784-A5C3-439F-BEA5-4873E6ACB130}" destId="{9A87F2EC-41DF-4446-A74E-230948731796}" srcOrd="0" destOrd="0" presId="urn:microsoft.com/office/officeart/2005/8/layout/default"/>
    <dgm:cxn modelId="{BCEA0ED0-DB15-423C-A000-37C39C1271CF}" srcId="{90993AFE-7B21-4BD5-B879-31BC87DE34F4}" destId="{30C7A374-0F84-45D2-9C81-1C6D9ADC446A}" srcOrd="2" destOrd="0" parTransId="{FE61CE87-AA19-42AA-8AA5-483C240A50BE}" sibTransId="{DE981642-D5AB-42FF-84E3-3E76A196A6F6}"/>
    <dgm:cxn modelId="{F5365F25-97A3-49F4-8172-9CD900A00B2F}" type="presOf" srcId="{05C2E9CA-D48B-4D53-957C-E13D6A86203F}" destId="{C1CFFC26-64FA-4475-98C7-FF37BB9420C0}" srcOrd="0" destOrd="0" presId="urn:microsoft.com/office/officeart/2005/8/layout/default"/>
    <dgm:cxn modelId="{D171C743-AF81-4819-8931-954FB21D59F7}" type="presOf" srcId="{30C7A374-0F84-45D2-9C81-1C6D9ADC446A}" destId="{E0D135D4-03D4-4EDD-9CB2-F783E4C3F4E8}" srcOrd="0" destOrd="0" presId="urn:microsoft.com/office/officeart/2005/8/layout/default"/>
    <dgm:cxn modelId="{4A562E26-A942-4B7B-84AE-2D31E9CC6365}" srcId="{90993AFE-7B21-4BD5-B879-31BC87DE34F4}" destId="{ADCA7784-A5C3-439F-BEA5-4873E6ACB130}" srcOrd="1" destOrd="0" parTransId="{F1080678-C726-4FBC-9780-EFC9E2378149}" sibTransId="{5D13EBBB-CFED-4DDC-A8CE-A7274C6D8F61}"/>
    <dgm:cxn modelId="{04D9DFBD-6ACC-4F44-8C76-491471B0E888}" srcId="{90993AFE-7B21-4BD5-B879-31BC87DE34F4}" destId="{05C2E9CA-D48B-4D53-957C-E13D6A86203F}" srcOrd="0" destOrd="0" parTransId="{574A691C-0BD5-4A02-9F20-65C739C9674E}" sibTransId="{FF1F36DB-114E-4ED4-B27F-AFC91A54F5BD}"/>
    <dgm:cxn modelId="{2A5903C5-E58A-46CE-8A75-474484F7BC34}" type="presOf" srcId="{90993AFE-7B21-4BD5-B879-31BC87DE34F4}" destId="{4C0228B6-F299-4D22-8441-AD705CF684CA}" srcOrd="0" destOrd="0" presId="urn:microsoft.com/office/officeart/2005/8/layout/default"/>
    <dgm:cxn modelId="{BD5E2F63-35E4-4987-B85C-7025EAEE27DF}" type="presParOf" srcId="{4C0228B6-F299-4D22-8441-AD705CF684CA}" destId="{C1CFFC26-64FA-4475-98C7-FF37BB9420C0}" srcOrd="0" destOrd="0" presId="urn:microsoft.com/office/officeart/2005/8/layout/default"/>
    <dgm:cxn modelId="{F44C65D3-A3F0-4890-8987-CC1471A80036}" type="presParOf" srcId="{4C0228B6-F299-4D22-8441-AD705CF684CA}" destId="{58692E5D-20B5-40AD-B111-CAD95A339D2D}" srcOrd="1" destOrd="0" presId="urn:microsoft.com/office/officeart/2005/8/layout/default"/>
    <dgm:cxn modelId="{BF483E8C-6034-40D5-8B94-5FCA7116DD0F}" type="presParOf" srcId="{4C0228B6-F299-4D22-8441-AD705CF684CA}" destId="{9A87F2EC-41DF-4446-A74E-230948731796}" srcOrd="2" destOrd="0" presId="urn:microsoft.com/office/officeart/2005/8/layout/default"/>
    <dgm:cxn modelId="{DC0C4391-FEA2-473B-B9FB-ABE68ED0BCE1}" type="presParOf" srcId="{4C0228B6-F299-4D22-8441-AD705CF684CA}" destId="{0C9C55B3-75B8-49D4-B97E-6A92E7663247}" srcOrd="3" destOrd="0" presId="urn:microsoft.com/office/officeart/2005/8/layout/default"/>
    <dgm:cxn modelId="{6AA7C156-61B6-4FA9-B2C8-542AC5103E4E}" type="presParOf" srcId="{4C0228B6-F299-4D22-8441-AD705CF684CA}" destId="{E0D135D4-03D4-4EDD-9CB2-F783E4C3F4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B5F945-C39C-425B-9105-6A426C575EB1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</dgm:pt>
    <dgm:pt modelId="{65F4769B-75D2-492C-8B66-5D1992E18AAC}">
      <dgm:prSet phldrT="[Text]"/>
      <dgm:spPr/>
      <dgm:t>
        <a:bodyPr/>
        <a:lstStyle/>
        <a:p>
          <a:r>
            <a:rPr lang="en-US" dirty="0" smtClean="0"/>
            <a:t>Intention</a:t>
          </a:r>
          <a:endParaRPr lang="en-US" dirty="0"/>
        </a:p>
      </dgm:t>
    </dgm:pt>
    <dgm:pt modelId="{65602654-FF8C-4AEC-802D-8E6155615AA1}" type="parTrans" cxnId="{AA7959C3-3285-4EE4-836E-532CBA9FD1F6}">
      <dgm:prSet/>
      <dgm:spPr/>
      <dgm:t>
        <a:bodyPr/>
        <a:lstStyle/>
        <a:p>
          <a:endParaRPr lang="en-US"/>
        </a:p>
      </dgm:t>
    </dgm:pt>
    <dgm:pt modelId="{93BAF136-5E72-4EA8-A943-E02977D05E13}" type="sibTrans" cxnId="{AA7959C3-3285-4EE4-836E-532CBA9FD1F6}">
      <dgm:prSet/>
      <dgm:spPr/>
      <dgm:t>
        <a:bodyPr/>
        <a:lstStyle/>
        <a:p>
          <a:endParaRPr lang="en-US"/>
        </a:p>
      </dgm:t>
    </dgm:pt>
    <dgm:pt modelId="{BB366633-79C2-4DF9-8FBB-290100F2F568}">
      <dgm:prSet phldrT="[Text]"/>
      <dgm:spPr/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C9919C7F-9727-4E63-A950-932CB391BC10}" type="parTrans" cxnId="{79235DE9-7EE0-493F-9E7E-DCE3D0D61385}">
      <dgm:prSet/>
      <dgm:spPr/>
      <dgm:t>
        <a:bodyPr/>
        <a:lstStyle/>
        <a:p>
          <a:endParaRPr lang="en-US"/>
        </a:p>
      </dgm:t>
    </dgm:pt>
    <dgm:pt modelId="{5293EDA9-30E5-4C65-818E-65CB021FFB47}" type="sibTrans" cxnId="{79235DE9-7EE0-493F-9E7E-DCE3D0D61385}">
      <dgm:prSet/>
      <dgm:spPr/>
      <dgm:t>
        <a:bodyPr/>
        <a:lstStyle/>
        <a:p>
          <a:endParaRPr lang="en-US"/>
        </a:p>
      </dgm:t>
    </dgm:pt>
    <dgm:pt modelId="{AC20A1FE-597E-4653-A030-AEB7D6EAF176}" type="pres">
      <dgm:prSet presAssocID="{6BB5F945-C39C-425B-9105-6A426C575EB1}" presName="Name0" presStyleCnt="0">
        <dgm:presLayoutVars>
          <dgm:dir/>
          <dgm:resizeHandles val="exact"/>
        </dgm:presLayoutVars>
      </dgm:prSet>
      <dgm:spPr/>
    </dgm:pt>
    <dgm:pt modelId="{7C775942-CCDB-434A-8E43-770B3B7CF6EC}" type="pres">
      <dgm:prSet presAssocID="{65F4769B-75D2-492C-8B66-5D1992E18AAC}" presName="node" presStyleLbl="node1" presStyleIdx="0" presStyleCnt="2" custLinFactNeighborY="-7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05D05-7983-40ED-864C-AA42742D6E70}" type="pres">
      <dgm:prSet presAssocID="{93BAF136-5E72-4EA8-A943-E02977D05E13}" presName="sibTrans" presStyleLbl="sibTrans2D1" presStyleIdx="0" presStyleCnt="1"/>
      <dgm:spPr/>
      <dgm:t>
        <a:bodyPr/>
        <a:lstStyle/>
        <a:p>
          <a:endParaRPr lang="en-US"/>
        </a:p>
      </dgm:t>
    </dgm:pt>
    <dgm:pt modelId="{3C87A481-878B-475F-B029-CEBB4E425533}" type="pres">
      <dgm:prSet presAssocID="{93BAF136-5E72-4EA8-A943-E02977D05E1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D765FF0-3510-4243-8BC3-083FD64E01D3}" type="pres">
      <dgm:prSet presAssocID="{BB366633-79C2-4DF9-8FBB-290100F2F568}" presName="node" presStyleLbl="node1" presStyleIdx="1" presStyleCnt="2" custLinFactNeighborY="-7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94340F-F083-4198-B764-E98D2EBB459A}" type="presOf" srcId="{6BB5F945-C39C-425B-9105-6A426C575EB1}" destId="{AC20A1FE-597E-4653-A030-AEB7D6EAF176}" srcOrd="0" destOrd="0" presId="urn:microsoft.com/office/officeart/2005/8/layout/process1"/>
    <dgm:cxn modelId="{08E98BE0-4E5E-4BB2-A5F9-4C45F30652D2}" type="presOf" srcId="{93BAF136-5E72-4EA8-A943-E02977D05E13}" destId="{99405D05-7983-40ED-864C-AA42742D6E70}" srcOrd="0" destOrd="0" presId="urn:microsoft.com/office/officeart/2005/8/layout/process1"/>
    <dgm:cxn modelId="{4701C581-E3A8-4109-B606-4FAC2C75832D}" type="presOf" srcId="{BB366633-79C2-4DF9-8FBB-290100F2F568}" destId="{BD765FF0-3510-4243-8BC3-083FD64E01D3}" srcOrd="0" destOrd="0" presId="urn:microsoft.com/office/officeart/2005/8/layout/process1"/>
    <dgm:cxn modelId="{AA7959C3-3285-4EE4-836E-532CBA9FD1F6}" srcId="{6BB5F945-C39C-425B-9105-6A426C575EB1}" destId="{65F4769B-75D2-492C-8B66-5D1992E18AAC}" srcOrd="0" destOrd="0" parTransId="{65602654-FF8C-4AEC-802D-8E6155615AA1}" sibTransId="{93BAF136-5E72-4EA8-A943-E02977D05E13}"/>
    <dgm:cxn modelId="{5B42EACB-C216-4DD6-9438-DFCCDFDFA629}" type="presOf" srcId="{65F4769B-75D2-492C-8B66-5D1992E18AAC}" destId="{7C775942-CCDB-434A-8E43-770B3B7CF6EC}" srcOrd="0" destOrd="0" presId="urn:microsoft.com/office/officeart/2005/8/layout/process1"/>
    <dgm:cxn modelId="{79235DE9-7EE0-493F-9E7E-DCE3D0D61385}" srcId="{6BB5F945-C39C-425B-9105-6A426C575EB1}" destId="{BB366633-79C2-4DF9-8FBB-290100F2F568}" srcOrd="1" destOrd="0" parTransId="{C9919C7F-9727-4E63-A950-932CB391BC10}" sibTransId="{5293EDA9-30E5-4C65-818E-65CB021FFB47}"/>
    <dgm:cxn modelId="{39BE0FED-D358-4B68-BDF6-98CCA1AFCC18}" type="presOf" srcId="{93BAF136-5E72-4EA8-A943-E02977D05E13}" destId="{3C87A481-878B-475F-B029-CEBB4E425533}" srcOrd="1" destOrd="0" presId="urn:microsoft.com/office/officeart/2005/8/layout/process1"/>
    <dgm:cxn modelId="{79E49021-C727-40DA-B372-46106C8B365D}" type="presParOf" srcId="{AC20A1FE-597E-4653-A030-AEB7D6EAF176}" destId="{7C775942-CCDB-434A-8E43-770B3B7CF6EC}" srcOrd="0" destOrd="0" presId="urn:microsoft.com/office/officeart/2005/8/layout/process1"/>
    <dgm:cxn modelId="{2D2D389C-EEDC-4154-9785-4A23EA885DE5}" type="presParOf" srcId="{AC20A1FE-597E-4653-A030-AEB7D6EAF176}" destId="{99405D05-7983-40ED-864C-AA42742D6E70}" srcOrd="1" destOrd="0" presId="urn:microsoft.com/office/officeart/2005/8/layout/process1"/>
    <dgm:cxn modelId="{BC1FCF86-C59A-460C-B24B-A8DABB52E911}" type="presParOf" srcId="{99405D05-7983-40ED-864C-AA42742D6E70}" destId="{3C87A481-878B-475F-B029-CEBB4E425533}" srcOrd="0" destOrd="0" presId="urn:microsoft.com/office/officeart/2005/8/layout/process1"/>
    <dgm:cxn modelId="{F9A637D9-71B6-4683-B23E-B6D94E5384EF}" type="presParOf" srcId="{AC20A1FE-597E-4653-A030-AEB7D6EAF176}" destId="{BD765FF0-3510-4243-8BC3-083FD64E01D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520F5B-EA22-4643-BDD5-84DCB5FCFD3C}" type="doc">
      <dgm:prSet loTypeId="urn:microsoft.com/office/officeart/2005/8/layout/chevron1" loCatId="process" qsTypeId="urn:microsoft.com/office/officeart/2005/8/quickstyle/simple1" qsCatId="simple" csTypeId="urn:microsoft.com/office/officeart/2005/8/colors/accent5_4" csCatId="accent5" phldr="1"/>
      <dgm:spPr/>
    </dgm:pt>
    <dgm:pt modelId="{83F3812A-DDE7-40E2-A0C1-06D050123AEE}">
      <dgm:prSet phldrT="[Text]"/>
      <dgm:spPr/>
      <dgm:t>
        <a:bodyPr/>
        <a:lstStyle/>
        <a:p>
          <a:r>
            <a:rPr lang="en-US" dirty="0" err="1" smtClean="0"/>
            <a:t>Komunikator</a:t>
          </a:r>
          <a:endParaRPr lang="en-US" dirty="0"/>
        </a:p>
      </dgm:t>
    </dgm:pt>
    <dgm:pt modelId="{388A0F21-E55E-480C-A461-EED703FC45CC}" type="parTrans" cxnId="{42A2ACE2-2631-4FD6-92E3-9FE65E5ACAAC}">
      <dgm:prSet/>
      <dgm:spPr/>
      <dgm:t>
        <a:bodyPr/>
        <a:lstStyle/>
        <a:p>
          <a:endParaRPr lang="en-US"/>
        </a:p>
      </dgm:t>
    </dgm:pt>
    <dgm:pt modelId="{6F2717D1-9876-44DE-B32E-FF75BCCF8D89}" type="sibTrans" cxnId="{42A2ACE2-2631-4FD6-92E3-9FE65E5ACAAC}">
      <dgm:prSet/>
      <dgm:spPr/>
      <dgm:t>
        <a:bodyPr/>
        <a:lstStyle/>
        <a:p>
          <a:endParaRPr lang="en-US"/>
        </a:p>
      </dgm:t>
    </dgm:pt>
    <dgm:pt modelId="{048C873F-A3A9-4FFE-B595-E5F06D006CEC}">
      <dgm:prSet phldrT="[Text]"/>
      <dgm:spPr/>
      <dgm:t>
        <a:bodyPr/>
        <a:lstStyle/>
        <a:p>
          <a:r>
            <a:rPr lang="en-US" dirty="0" err="1" smtClean="0"/>
            <a:t>Pesan</a:t>
          </a:r>
          <a:endParaRPr lang="en-US" dirty="0"/>
        </a:p>
      </dgm:t>
    </dgm:pt>
    <dgm:pt modelId="{69D586EF-CCE6-4F39-9C4B-E2600F093C24}" type="parTrans" cxnId="{4023117D-26C6-4B6C-AD5C-57FA801B8857}">
      <dgm:prSet/>
      <dgm:spPr/>
      <dgm:t>
        <a:bodyPr/>
        <a:lstStyle/>
        <a:p>
          <a:endParaRPr lang="en-US"/>
        </a:p>
      </dgm:t>
    </dgm:pt>
    <dgm:pt modelId="{E932A499-B301-4D5A-A043-130DD0738C20}" type="sibTrans" cxnId="{4023117D-26C6-4B6C-AD5C-57FA801B8857}">
      <dgm:prSet/>
      <dgm:spPr/>
      <dgm:t>
        <a:bodyPr/>
        <a:lstStyle/>
        <a:p>
          <a:endParaRPr lang="en-US"/>
        </a:p>
      </dgm:t>
    </dgm:pt>
    <dgm:pt modelId="{CB2CE9AE-5CCE-42E7-B678-AD2683F02526}">
      <dgm:prSet phldrT="[Text]"/>
      <dgm:spPr/>
      <dgm:t>
        <a:bodyPr/>
        <a:lstStyle/>
        <a:p>
          <a:r>
            <a:rPr lang="en-US" dirty="0" smtClean="0"/>
            <a:t>Channel</a:t>
          </a:r>
          <a:endParaRPr lang="en-US" dirty="0"/>
        </a:p>
      </dgm:t>
    </dgm:pt>
    <dgm:pt modelId="{13AACFBC-A8C7-4FA8-B67D-F4F412FDAF64}" type="parTrans" cxnId="{94A9A719-68D8-4814-8C22-58CE2A2F1286}">
      <dgm:prSet/>
      <dgm:spPr/>
      <dgm:t>
        <a:bodyPr/>
        <a:lstStyle/>
        <a:p>
          <a:endParaRPr lang="en-US"/>
        </a:p>
      </dgm:t>
    </dgm:pt>
    <dgm:pt modelId="{C1C93997-9188-430B-AC70-C37C82BB4F2E}" type="sibTrans" cxnId="{94A9A719-68D8-4814-8C22-58CE2A2F1286}">
      <dgm:prSet/>
      <dgm:spPr/>
      <dgm:t>
        <a:bodyPr/>
        <a:lstStyle/>
        <a:p>
          <a:endParaRPr lang="en-US"/>
        </a:p>
      </dgm:t>
    </dgm:pt>
    <dgm:pt modelId="{6432587A-702F-4A97-9F12-3A44528D52AF}">
      <dgm:prSet phldrT="[Text]"/>
      <dgm:spPr/>
      <dgm:t>
        <a:bodyPr/>
        <a:lstStyle/>
        <a:p>
          <a:r>
            <a:rPr lang="en-US" dirty="0" err="1" smtClean="0"/>
            <a:t>Komunikan</a:t>
          </a:r>
          <a:endParaRPr lang="en-US" dirty="0"/>
        </a:p>
      </dgm:t>
    </dgm:pt>
    <dgm:pt modelId="{F15065AF-7846-4E33-8F8E-95780DBA7B3B}" type="parTrans" cxnId="{289A2A28-2AB4-46FA-B5A7-5E6CFCA09108}">
      <dgm:prSet/>
      <dgm:spPr/>
      <dgm:t>
        <a:bodyPr/>
        <a:lstStyle/>
        <a:p>
          <a:endParaRPr lang="en-US"/>
        </a:p>
      </dgm:t>
    </dgm:pt>
    <dgm:pt modelId="{9E2C2A75-70B1-4E9B-8B12-01205EC57C7A}" type="sibTrans" cxnId="{289A2A28-2AB4-46FA-B5A7-5E6CFCA09108}">
      <dgm:prSet/>
      <dgm:spPr/>
      <dgm:t>
        <a:bodyPr/>
        <a:lstStyle/>
        <a:p>
          <a:endParaRPr lang="en-US"/>
        </a:p>
      </dgm:t>
    </dgm:pt>
    <dgm:pt modelId="{A2B496D4-440B-4822-B34C-41BD6A6C230A}">
      <dgm:prSet phldrT="[Text]"/>
      <dgm:spPr/>
      <dgm:t>
        <a:bodyPr/>
        <a:lstStyle/>
        <a:p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Sikap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Perilaku</a:t>
          </a:r>
          <a:endParaRPr lang="en-US" dirty="0"/>
        </a:p>
      </dgm:t>
    </dgm:pt>
    <dgm:pt modelId="{7D7A6044-0759-44E3-835D-3320CE3FA000}" type="parTrans" cxnId="{A5DEB302-C66E-4A42-BFCC-D3FBFBDA09A7}">
      <dgm:prSet/>
      <dgm:spPr/>
      <dgm:t>
        <a:bodyPr/>
        <a:lstStyle/>
        <a:p>
          <a:endParaRPr lang="en-US"/>
        </a:p>
      </dgm:t>
    </dgm:pt>
    <dgm:pt modelId="{B5761EF7-2476-49F6-8A9D-E9B095A758EA}" type="sibTrans" cxnId="{A5DEB302-C66E-4A42-BFCC-D3FBFBDA09A7}">
      <dgm:prSet/>
      <dgm:spPr/>
      <dgm:t>
        <a:bodyPr/>
        <a:lstStyle/>
        <a:p>
          <a:endParaRPr lang="en-US"/>
        </a:p>
      </dgm:t>
    </dgm:pt>
    <dgm:pt modelId="{06385DB9-AB30-4879-851F-C13DD23D9859}" type="pres">
      <dgm:prSet presAssocID="{26520F5B-EA22-4643-BDD5-84DCB5FCFD3C}" presName="Name0" presStyleCnt="0">
        <dgm:presLayoutVars>
          <dgm:dir/>
          <dgm:animLvl val="lvl"/>
          <dgm:resizeHandles val="exact"/>
        </dgm:presLayoutVars>
      </dgm:prSet>
      <dgm:spPr/>
    </dgm:pt>
    <dgm:pt modelId="{B6AE9C8D-3482-428E-A4B7-D8751C08D9BB}" type="pres">
      <dgm:prSet presAssocID="{83F3812A-DDE7-40E2-A0C1-06D050123AE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3E495-78C9-4A09-A360-5F87B0BCB901}" type="pres">
      <dgm:prSet presAssocID="{6F2717D1-9876-44DE-B32E-FF75BCCF8D89}" presName="parTxOnlySpace" presStyleCnt="0"/>
      <dgm:spPr/>
    </dgm:pt>
    <dgm:pt modelId="{76BE9CBF-B572-4CC7-B32C-DD7284C219F6}" type="pres">
      <dgm:prSet presAssocID="{048C873F-A3A9-4FFE-B595-E5F06D006CE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15C09-56EC-44FF-976E-27713B1E3BA3}" type="pres">
      <dgm:prSet presAssocID="{E932A499-B301-4D5A-A043-130DD0738C20}" presName="parTxOnlySpace" presStyleCnt="0"/>
      <dgm:spPr/>
    </dgm:pt>
    <dgm:pt modelId="{66681838-E3A9-4C2C-9547-8544909086C2}" type="pres">
      <dgm:prSet presAssocID="{CB2CE9AE-5CCE-42E7-B678-AD2683F0252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017F3-D737-4D3B-B13D-C43A27AC1884}" type="pres">
      <dgm:prSet presAssocID="{C1C93997-9188-430B-AC70-C37C82BB4F2E}" presName="parTxOnlySpace" presStyleCnt="0"/>
      <dgm:spPr/>
    </dgm:pt>
    <dgm:pt modelId="{ABAE25DD-22D4-4F73-A91E-D8FA84376846}" type="pres">
      <dgm:prSet presAssocID="{6432587A-702F-4A97-9F12-3A44528D52A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0E39D-5913-46F0-B562-4EC7EA49E805}" type="pres">
      <dgm:prSet presAssocID="{9E2C2A75-70B1-4E9B-8B12-01205EC57C7A}" presName="parTxOnlySpace" presStyleCnt="0"/>
      <dgm:spPr/>
    </dgm:pt>
    <dgm:pt modelId="{F170FDB8-3FA0-46D5-B196-F6B7A81C961E}" type="pres">
      <dgm:prSet presAssocID="{A2B496D4-440B-4822-B34C-41BD6A6C230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A9A719-68D8-4814-8C22-58CE2A2F1286}" srcId="{26520F5B-EA22-4643-BDD5-84DCB5FCFD3C}" destId="{CB2CE9AE-5CCE-42E7-B678-AD2683F02526}" srcOrd="2" destOrd="0" parTransId="{13AACFBC-A8C7-4FA8-B67D-F4F412FDAF64}" sibTransId="{C1C93997-9188-430B-AC70-C37C82BB4F2E}"/>
    <dgm:cxn modelId="{42A2ACE2-2631-4FD6-92E3-9FE65E5ACAAC}" srcId="{26520F5B-EA22-4643-BDD5-84DCB5FCFD3C}" destId="{83F3812A-DDE7-40E2-A0C1-06D050123AEE}" srcOrd="0" destOrd="0" parTransId="{388A0F21-E55E-480C-A461-EED703FC45CC}" sibTransId="{6F2717D1-9876-44DE-B32E-FF75BCCF8D89}"/>
    <dgm:cxn modelId="{7DCBBA84-3D3E-44E2-B83F-88731CE4B747}" type="presOf" srcId="{6432587A-702F-4A97-9F12-3A44528D52AF}" destId="{ABAE25DD-22D4-4F73-A91E-D8FA84376846}" srcOrd="0" destOrd="0" presId="urn:microsoft.com/office/officeart/2005/8/layout/chevron1"/>
    <dgm:cxn modelId="{31E08B4D-108A-40C5-B5ED-35F6DEFB396B}" type="presOf" srcId="{CB2CE9AE-5CCE-42E7-B678-AD2683F02526}" destId="{66681838-E3A9-4C2C-9547-8544909086C2}" srcOrd="0" destOrd="0" presId="urn:microsoft.com/office/officeart/2005/8/layout/chevron1"/>
    <dgm:cxn modelId="{A8B8B6A1-FEA8-4C5C-9584-9C134E302BF3}" type="presOf" srcId="{83F3812A-DDE7-40E2-A0C1-06D050123AEE}" destId="{B6AE9C8D-3482-428E-A4B7-D8751C08D9BB}" srcOrd="0" destOrd="0" presId="urn:microsoft.com/office/officeart/2005/8/layout/chevron1"/>
    <dgm:cxn modelId="{9595C25F-4C0E-4CA7-B599-C48C59AF4A64}" type="presOf" srcId="{048C873F-A3A9-4FFE-B595-E5F06D006CEC}" destId="{76BE9CBF-B572-4CC7-B32C-DD7284C219F6}" srcOrd="0" destOrd="0" presId="urn:microsoft.com/office/officeart/2005/8/layout/chevron1"/>
    <dgm:cxn modelId="{5BA05AEF-5151-4661-ADEA-41AE8F3A878F}" type="presOf" srcId="{A2B496D4-440B-4822-B34C-41BD6A6C230A}" destId="{F170FDB8-3FA0-46D5-B196-F6B7A81C961E}" srcOrd="0" destOrd="0" presId="urn:microsoft.com/office/officeart/2005/8/layout/chevron1"/>
    <dgm:cxn modelId="{4023117D-26C6-4B6C-AD5C-57FA801B8857}" srcId="{26520F5B-EA22-4643-BDD5-84DCB5FCFD3C}" destId="{048C873F-A3A9-4FFE-B595-E5F06D006CEC}" srcOrd="1" destOrd="0" parTransId="{69D586EF-CCE6-4F39-9C4B-E2600F093C24}" sibTransId="{E932A499-B301-4D5A-A043-130DD0738C20}"/>
    <dgm:cxn modelId="{A5DEB302-C66E-4A42-BFCC-D3FBFBDA09A7}" srcId="{26520F5B-EA22-4643-BDD5-84DCB5FCFD3C}" destId="{A2B496D4-440B-4822-B34C-41BD6A6C230A}" srcOrd="4" destOrd="0" parTransId="{7D7A6044-0759-44E3-835D-3320CE3FA000}" sibTransId="{B5761EF7-2476-49F6-8A9D-E9B095A758EA}"/>
    <dgm:cxn modelId="{3F36B57B-8534-4837-B102-393AD6E2CC8A}" type="presOf" srcId="{26520F5B-EA22-4643-BDD5-84DCB5FCFD3C}" destId="{06385DB9-AB30-4879-851F-C13DD23D9859}" srcOrd="0" destOrd="0" presId="urn:microsoft.com/office/officeart/2005/8/layout/chevron1"/>
    <dgm:cxn modelId="{289A2A28-2AB4-46FA-B5A7-5E6CFCA09108}" srcId="{26520F5B-EA22-4643-BDD5-84DCB5FCFD3C}" destId="{6432587A-702F-4A97-9F12-3A44528D52AF}" srcOrd="3" destOrd="0" parTransId="{F15065AF-7846-4E33-8F8E-95780DBA7B3B}" sibTransId="{9E2C2A75-70B1-4E9B-8B12-01205EC57C7A}"/>
    <dgm:cxn modelId="{0FFCE962-FA8E-41E6-9163-507CB3611135}" type="presParOf" srcId="{06385DB9-AB30-4879-851F-C13DD23D9859}" destId="{B6AE9C8D-3482-428E-A4B7-D8751C08D9BB}" srcOrd="0" destOrd="0" presId="urn:microsoft.com/office/officeart/2005/8/layout/chevron1"/>
    <dgm:cxn modelId="{48E4A6E7-8F0C-4344-9C3B-8C978E2488FB}" type="presParOf" srcId="{06385DB9-AB30-4879-851F-C13DD23D9859}" destId="{67F3E495-78C9-4A09-A360-5F87B0BCB901}" srcOrd="1" destOrd="0" presId="urn:microsoft.com/office/officeart/2005/8/layout/chevron1"/>
    <dgm:cxn modelId="{70426563-C22D-492F-ADD0-70AF0E3FEDBB}" type="presParOf" srcId="{06385DB9-AB30-4879-851F-C13DD23D9859}" destId="{76BE9CBF-B572-4CC7-B32C-DD7284C219F6}" srcOrd="2" destOrd="0" presId="urn:microsoft.com/office/officeart/2005/8/layout/chevron1"/>
    <dgm:cxn modelId="{2CB55F50-5116-4F07-A955-F699A0874A60}" type="presParOf" srcId="{06385DB9-AB30-4879-851F-C13DD23D9859}" destId="{7F715C09-56EC-44FF-976E-27713B1E3BA3}" srcOrd="3" destOrd="0" presId="urn:microsoft.com/office/officeart/2005/8/layout/chevron1"/>
    <dgm:cxn modelId="{71E95B7E-F09A-46C0-8424-F0A21C5C322C}" type="presParOf" srcId="{06385DB9-AB30-4879-851F-C13DD23D9859}" destId="{66681838-E3A9-4C2C-9547-8544909086C2}" srcOrd="4" destOrd="0" presId="urn:microsoft.com/office/officeart/2005/8/layout/chevron1"/>
    <dgm:cxn modelId="{5E853938-2431-4023-AB5F-1B7C4D221FA1}" type="presParOf" srcId="{06385DB9-AB30-4879-851F-C13DD23D9859}" destId="{B81017F3-D737-4D3B-B13D-C43A27AC1884}" srcOrd="5" destOrd="0" presId="urn:microsoft.com/office/officeart/2005/8/layout/chevron1"/>
    <dgm:cxn modelId="{48A4FAB6-E6A3-4372-AA65-3E041E706160}" type="presParOf" srcId="{06385DB9-AB30-4879-851F-C13DD23D9859}" destId="{ABAE25DD-22D4-4F73-A91E-D8FA84376846}" srcOrd="6" destOrd="0" presId="urn:microsoft.com/office/officeart/2005/8/layout/chevron1"/>
    <dgm:cxn modelId="{4128BA19-AE7D-4CC8-AD36-89453EA1688D}" type="presParOf" srcId="{06385DB9-AB30-4879-851F-C13DD23D9859}" destId="{0430E39D-5913-46F0-B562-4EC7EA49E805}" srcOrd="7" destOrd="0" presId="urn:microsoft.com/office/officeart/2005/8/layout/chevron1"/>
    <dgm:cxn modelId="{008F7450-E211-4448-BCCA-DDE674066EAC}" type="presParOf" srcId="{06385DB9-AB30-4879-851F-C13DD23D9859}" destId="{F170FDB8-3FA0-46D5-B196-F6B7A81C961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DB2D59-C8A4-48D4-878D-FFCB14088D48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07A917-2983-4F00-8A94-DA3AAED7C0E0}">
      <dgm:prSet phldrT="[Text]"/>
      <dgm:spPr/>
      <dgm:t>
        <a:bodyPr/>
        <a:lstStyle/>
        <a:p>
          <a:r>
            <a:rPr lang="en-US" dirty="0" err="1" smtClean="0"/>
            <a:t>Komunikasi</a:t>
          </a:r>
          <a:endParaRPr lang="en-US" dirty="0"/>
        </a:p>
      </dgm:t>
    </dgm:pt>
    <dgm:pt modelId="{4AE3E108-30F2-41C7-B6E8-1F05A203BE09}" type="parTrans" cxnId="{C9314CA2-C78B-4063-B6C9-EA1214C0E5E7}">
      <dgm:prSet/>
      <dgm:spPr/>
      <dgm:t>
        <a:bodyPr/>
        <a:lstStyle/>
        <a:p>
          <a:endParaRPr lang="en-US"/>
        </a:p>
      </dgm:t>
    </dgm:pt>
    <dgm:pt modelId="{3E2C5C61-2905-479C-A7E6-CB0FD031034F}" type="sibTrans" cxnId="{C9314CA2-C78B-4063-B6C9-EA1214C0E5E7}">
      <dgm:prSet/>
      <dgm:spPr/>
      <dgm:t>
        <a:bodyPr/>
        <a:lstStyle/>
        <a:p>
          <a:endParaRPr lang="en-US"/>
        </a:p>
      </dgm:t>
    </dgm:pt>
    <dgm:pt modelId="{49E452FF-E98D-4B5E-A465-334F111FFDB3}">
      <dgm:prSet phldrT="[Text]"/>
      <dgm:spPr/>
      <dgm:t>
        <a:bodyPr/>
        <a:lstStyle/>
        <a:p>
          <a:r>
            <a:rPr lang="en-US" dirty="0" smtClean="0"/>
            <a:t>Proses </a:t>
          </a:r>
          <a:r>
            <a:rPr lang="en-US" dirty="0" err="1" smtClean="0"/>
            <a:t>pengiriman</a:t>
          </a:r>
          <a:r>
            <a:rPr lang="en-US" dirty="0" smtClean="0"/>
            <a:t> </a:t>
          </a:r>
          <a:r>
            <a:rPr lang="en-US" dirty="0" err="1" smtClean="0"/>
            <a:t>pesan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komunikan</a:t>
          </a:r>
          <a:endParaRPr lang="en-US" dirty="0"/>
        </a:p>
      </dgm:t>
    </dgm:pt>
    <dgm:pt modelId="{913EA470-3B2C-4ACC-885F-7167E0DBF7D5}" type="parTrans" cxnId="{FE8529A5-7945-4B5C-9096-2C8095296DAD}">
      <dgm:prSet/>
      <dgm:spPr/>
      <dgm:t>
        <a:bodyPr/>
        <a:lstStyle/>
        <a:p>
          <a:endParaRPr lang="en-US"/>
        </a:p>
      </dgm:t>
    </dgm:pt>
    <dgm:pt modelId="{EB56597F-1827-4FFF-BA4B-58310388B9FF}" type="sibTrans" cxnId="{FE8529A5-7945-4B5C-9096-2C8095296DAD}">
      <dgm:prSet/>
      <dgm:spPr/>
      <dgm:t>
        <a:bodyPr/>
        <a:lstStyle/>
        <a:p>
          <a:endParaRPr lang="en-US"/>
        </a:p>
      </dgm:t>
    </dgm:pt>
    <dgm:pt modelId="{15CA4175-5E53-4B61-A5E8-0981124E2D8A}">
      <dgm:prSet phldrT="[Text]"/>
      <dgm:spPr/>
      <dgm:t>
        <a:bodyPr/>
        <a:lstStyle/>
        <a:p>
          <a:r>
            <a:rPr lang="en-US" dirty="0" err="1" smtClean="0"/>
            <a:t>Mempelajari</a:t>
          </a:r>
          <a:r>
            <a:rPr lang="en-US" dirty="0" smtClean="0"/>
            <a:t> </a:t>
          </a:r>
          <a:r>
            <a:rPr lang="en-US" dirty="0" err="1" smtClean="0"/>
            <a:t>Pesan</a:t>
          </a:r>
          <a:endParaRPr lang="en-US" dirty="0"/>
        </a:p>
      </dgm:t>
    </dgm:pt>
    <dgm:pt modelId="{7587785A-FC91-4474-B69B-7882C8AF8844}" type="parTrans" cxnId="{09D361E6-3434-40A9-9A38-2AFAA6EA0124}">
      <dgm:prSet/>
      <dgm:spPr/>
      <dgm:t>
        <a:bodyPr/>
        <a:lstStyle/>
        <a:p>
          <a:endParaRPr lang="en-US"/>
        </a:p>
      </dgm:t>
    </dgm:pt>
    <dgm:pt modelId="{105ACF6A-6ED5-49DD-9487-22E2A499B872}" type="sibTrans" cxnId="{09D361E6-3434-40A9-9A38-2AFAA6EA0124}">
      <dgm:prSet/>
      <dgm:spPr/>
      <dgm:t>
        <a:bodyPr/>
        <a:lstStyle/>
        <a:p>
          <a:endParaRPr lang="en-US"/>
        </a:p>
      </dgm:t>
    </dgm:pt>
    <dgm:pt modelId="{AF98E231-BA51-4441-A51F-7CBBA94981FD}">
      <dgm:prSet phldrT="[Text]"/>
      <dgm:spPr/>
      <dgm:t>
        <a:bodyPr/>
        <a:lstStyle/>
        <a:p>
          <a:r>
            <a:rPr lang="en-US" dirty="0" err="1" smtClean="0"/>
            <a:t>Perhatian</a:t>
          </a:r>
          <a:endParaRPr lang="en-US" dirty="0"/>
        </a:p>
      </dgm:t>
    </dgm:pt>
    <dgm:pt modelId="{9063EB79-1825-4432-8001-9E129590D420}" type="parTrans" cxnId="{69928580-E225-45FA-870F-C40E6484AC36}">
      <dgm:prSet/>
      <dgm:spPr/>
      <dgm:t>
        <a:bodyPr/>
        <a:lstStyle/>
        <a:p>
          <a:endParaRPr lang="en-US"/>
        </a:p>
      </dgm:t>
    </dgm:pt>
    <dgm:pt modelId="{6745C325-B932-46CD-AA1B-E84D7798C982}" type="sibTrans" cxnId="{69928580-E225-45FA-870F-C40E6484AC36}">
      <dgm:prSet/>
      <dgm:spPr/>
      <dgm:t>
        <a:bodyPr/>
        <a:lstStyle/>
        <a:p>
          <a:endParaRPr lang="en-US"/>
        </a:p>
      </dgm:t>
    </dgm:pt>
    <dgm:pt modelId="{18113227-AAF8-428C-B900-30BEBC1A798B}">
      <dgm:prSet phldrT="[Text]"/>
      <dgm:spPr/>
      <dgm:t>
        <a:bodyPr/>
        <a:lstStyle/>
        <a:p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Sikap</a:t>
          </a:r>
          <a:endParaRPr lang="en-US" dirty="0"/>
        </a:p>
      </dgm:t>
    </dgm:pt>
    <dgm:pt modelId="{CA257046-01B8-451E-8FEA-749F856300C1}" type="parTrans" cxnId="{E4CBE8CD-EA45-4E07-982D-CC2F3B565562}">
      <dgm:prSet/>
      <dgm:spPr/>
      <dgm:t>
        <a:bodyPr/>
        <a:lstStyle/>
        <a:p>
          <a:endParaRPr lang="en-US"/>
        </a:p>
      </dgm:t>
    </dgm:pt>
    <dgm:pt modelId="{4DAAEE57-4000-495C-90E4-BDAD8B86079A}" type="sibTrans" cxnId="{E4CBE8CD-EA45-4E07-982D-CC2F3B565562}">
      <dgm:prSet/>
      <dgm:spPr/>
      <dgm:t>
        <a:bodyPr/>
        <a:lstStyle/>
        <a:p>
          <a:endParaRPr lang="en-US"/>
        </a:p>
      </dgm:t>
    </dgm:pt>
    <dgm:pt modelId="{FA95B663-8E6A-4B85-932E-E923A748FB56}">
      <dgm:prSet phldrT="[Text]"/>
      <dgm:spPr/>
      <dgm:t>
        <a:bodyPr/>
        <a:lstStyle/>
        <a:p>
          <a:pPr marL="0" indent="0"/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sikap</a:t>
          </a:r>
          <a:r>
            <a:rPr lang="en-US" dirty="0" smtClean="0"/>
            <a:t> </a:t>
          </a:r>
          <a:r>
            <a:rPr lang="en-US" dirty="0" err="1" smtClean="0"/>
            <a:t>haruslah</a:t>
          </a:r>
          <a:r>
            <a:rPr lang="en-US" dirty="0" smtClean="0"/>
            <a:t> </a:t>
          </a:r>
          <a:r>
            <a:rPr lang="en-US" dirty="0" err="1" smtClean="0"/>
            <a:t>dipahami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sebuah</a:t>
          </a:r>
          <a:r>
            <a:rPr lang="en-US" dirty="0" smtClean="0"/>
            <a:t> </a:t>
          </a:r>
          <a:r>
            <a:rPr lang="en-US" dirty="0" err="1" smtClean="0"/>
            <a:t>respons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komunikasi</a:t>
          </a:r>
          <a:r>
            <a:rPr lang="en-US" dirty="0" smtClean="0"/>
            <a:t> </a:t>
          </a:r>
          <a:r>
            <a:rPr lang="en-US" dirty="0" err="1" smtClean="0"/>
            <a:t>persuasif</a:t>
          </a:r>
          <a:r>
            <a:rPr lang="en-US" dirty="0" smtClean="0"/>
            <a:t> yang </a:t>
          </a:r>
          <a:r>
            <a:rPr lang="en-US" dirty="0" err="1" smtClean="0"/>
            <a:t>dilakukan</a:t>
          </a:r>
          <a:r>
            <a:rPr lang="en-US" dirty="0" smtClean="0"/>
            <a:t>.</a:t>
          </a:r>
          <a:endParaRPr lang="en-US" dirty="0"/>
        </a:p>
      </dgm:t>
    </dgm:pt>
    <dgm:pt modelId="{905C4955-3F42-4990-9585-E75E3E43B77E}" type="parTrans" cxnId="{7ED748EB-48EC-4C3B-B403-63A4F711B675}">
      <dgm:prSet/>
      <dgm:spPr/>
      <dgm:t>
        <a:bodyPr/>
        <a:lstStyle/>
        <a:p>
          <a:endParaRPr lang="en-US"/>
        </a:p>
      </dgm:t>
    </dgm:pt>
    <dgm:pt modelId="{0F8E4C9C-3967-40A2-899B-80C5CD73AF4D}" type="sibTrans" cxnId="{7ED748EB-48EC-4C3B-B403-63A4F711B675}">
      <dgm:prSet/>
      <dgm:spPr/>
      <dgm:t>
        <a:bodyPr/>
        <a:lstStyle/>
        <a:p>
          <a:endParaRPr lang="en-US"/>
        </a:p>
      </dgm:t>
    </dgm:pt>
    <dgm:pt modelId="{94EAE90F-E6DC-4DB4-B782-66577784D233}">
      <dgm:prSet/>
      <dgm:spPr/>
      <dgm:t>
        <a:bodyPr/>
        <a:lstStyle/>
        <a:p>
          <a:r>
            <a:rPr lang="en-US" smtClean="0"/>
            <a:t>Pemahaman</a:t>
          </a:r>
          <a:endParaRPr lang="en-US"/>
        </a:p>
      </dgm:t>
    </dgm:pt>
    <dgm:pt modelId="{59054A60-83F4-4CB6-B16F-AD225699802F}" type="parTrans" cxnId="{2F953A64-353B-4735-A3F3-9CDDE5F9AD93}">
      <dgm:prSet/>
      <dgm:spPr/>
      <dgm:t>
        <a:bodyPr/>
        <a:lstStyle/>
        <a:p>
          <a:endParaRPr lang="en-US"/>
        </a:p>
      </dgm:t>
    </dgm:pt>
    <dgm:pt modelId="{59B873F8-5B30-4114-B6BE-0F1A3E6C6AF4}" type="sibTrans" cxnId="{2F953A64-353B-4735-A3F3-9CDDE5F9AD93}">
      <dgm:prSet/>
      <dgm:spPr/>
      <dgm:t>
        <a:bodyPr/>
        <a:lstStyle/>
        <a:p>
          <a:endParaRPr lang="en-US"/>
        </a:p>
      </dgm:t>
    </dgm:pt>
    <dgm:pt modelId="{5CE49A30-13F6-4BA6-9FEE-7F9EFACA6A51}">
      <dgm:prSet/>
      <dgm:spPr/>
      <dgm:t>
        <a:bodyPr/>
        <a:lstStyle/>
        <a:p>
          <a:r>
            <a:rPr lang="en-US" smtClean="0"/>
            <a:t>Pembelajaran</a:t>
          </a:r>
          <a:endParaRPr lang="en-US"/>
        </a:p>
      </dgm:t>
    </dgm:pt>
    <dgm:pt modelId="{AE5E3205-571E-42D5-A68C-DC0336B1677B}" type="parTrans" cxnId="{BB99C3AC-B108-407C-864F-0EB9AD5D59F9}">
      <dgm:prSet/>
      <dgm:spPr/>
      <dgm:t>
        <a:bodyPr/>
        <a:lstStyle/>
        <a:p>
          <a:endParaRPr lang="en-US"/>
        </a:p>
      </dgm:t>
    </dgm:pt>
    <dgm:pt modelId="{CEFD6740-4CBA-4614-9B5C-BDFDB0DF46A8}" type="sibTrans" cxnId="{BB99C3AC-B108-407C-864F-0EB9AD5D59F9}">
      <dgm:prSet/>
      <dgm:spPr/>
      <dgm:t>
        <a:bodyPr/>
        <a:lstStyle/>
        <a:p>
          <a:endParaRPr lang="en-US"/>
        </a:p>
      </dgm:t>
    </dgm:pt>
    <dgm:pt modelId="{561E9A15-9EDB-4A4D-9F0B-480FAC5BFAF0}">
      <dgm:prSet/>
      <dgm:spPr/>
      <dgm:t>
        <a:bodyPr/>
        <a:lstStyle/>
        <a:p>
          <a:r>
            <a:rPr lang="en-US" smtClean="0"/>
            <a:t>Penerimaan</a:t>
          </a:r>
          <a:endParaRPr lang="en-US"/>
        </a:p>
      </dgm:t>
    </dgm:pt>
    <dgm:pt modelId="{BBACCFC1-2B18-4AE7-BE99-BFCC350DE696}" type="parTrans" cxnId="{DBC35228-1CED-4BBA-A501-78CDFB56A02C}">
      <dgm:prSet/>
      <dgm:spPr/>
      <dgm:t>
        <a:bodyPr/>
        <a:lstStyle/>
        <a:p>
          <a:endParaRPr lang="en-US"/>
        </a:p>
      </dgm:t>
    </dgm:pt>
    <dgm:pt modelId="{A3AADC17-6BBB-4460-B2AA-BA14FF73A64E}" type="sibTrans" cxnId="{DBC35228-1CED-4BBA-A501-78CDFB56A02C}">
      <dgm:prSet/>
      <dgm:spPr/>
      <dgm:t>
        <a:bodyPr/>
        <a:lstStyle/>
        <a:p>
          <a:endParaRPr lang="en-US"/>
        </a:p>
      </dgm:t>
    </dgm:pt>
    <dgm:pt modelId="{72880A86-AB9E-4F9C-849E-6FA6B8C4EE6D}">
      <dgm:prSet/>
      <dgm:spPr/>
      <dgm:t>
        <a:bodyPr/>
        <a:lstStyle/>
        <a:p>
          <a:r>
            <a:rPr lang="en-US" dirty="0" err="1" smtClean="0"/>
            <a:t>Penyimpanan</a:t>
          </a:r>
          <a:endParaRPr lang="en-US" dirty="0"/>
        </a:p>
      </dgm:t>
    </dgm:pt>
    <dgm:pt modelId="{0ED11FF9-1697-4252-A264-44D21A1BD779}" type="parTrans" cxnId="{66E7D7A3-CE9F-437D-B0E4-E6723708A25F}">
      <dgm:prSet/>
      <dgm:spPr/>
      <dgm:t>
        <a:bodyPr/>
        <a:lstStyle/>
        <a:p>
          <a:endParaRPr lang="en-US"/>
        </a:p>
      </dgm:t>
    </dgm:pt>
    <dgm:pt modelId="{D4432E7F-4BA4-4FEA-B467-582CCF7BD7DB}" type="sibTrans" cxnId="{66E7D7A3-CE9F-437D-B0E4-E6723708A25F}">
      <dgm:prSet/>
      <dgm:spPr/>
      <dgm:t>
        <a:bodyPr/>
        <a:lstStyle/>
        <a:p>
          <a:endParaRPr lang="en-US"/>
        </a:p>
      </dgm:t>
    </dgm:pt>
    <dgm:pt modelId="{00E54CF2-7776-4ECA-B8AF-D84D9AE860EC}" type="pres">
      <dgm:prSet presAssocID="{07DB2D59-C8A4-48D4-878D-FFCB14088D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5CB605-A72F-418F-B2EE-2F9983F69C2F}" type="pres">
      <dgm:prSet presAssocID="{CA07A917-2983-4F00-8A94-DA3AAED7C0E0}" presName="composite" presStyleCnt="0"/>
      <dgm:spPr/>
    </dgm:pt>
    <dgm:pt modelId="{E0A14FD8-E287-4661-A9C9-66D1B9CB4385}" type="pres">
      <dgm:prSet presAssocID="{CA07A917-2983-4F00-8A94-DA3AAED7C0E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B87E1-B0B5-4D36-901B-3611C9F5E591}" type="pres">
      <dgm:prSet presAssocID="{CA07A917-2983-4F00-8A94-DA3AAED7C0E0}" presName="parSh" presStyleLbl="node1" presStyleIdx="0" presStyleCnt="3"/>
      <dgm:spPr/>
      <dgm:t>
        <a:bodyPr/>
        <a:lstStyle/>
        <a:p>
          <a:endParaRPr lang="en-US"/>
        </a:p>
      </dgm:t>
    </dgm:pt>
    <dgm:pt modelId="{8EE1615B-85C3-4C27-963F-AE97ACF89378}" type="pres">
      <dgm:prSet presAssocID="{CA07A917-2983-4F00-8A94-DA3AAED7C0E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69B0C-AEF7-4757-8A3D-08A45C0C5D93}" type="pres">
      <dgm:prSet presAssocID="{3E2C5C61-2905-479C-A7E6-CB0FD031034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A0B94BD-AF45-4B28-8C9D-1544D9B30B7A}" type="pres">
      <dgm:prSet presAssocID="{3E2C5C61-2905-479C-A7E6-CB0FD031034F}" presName="connTx" presStyleLbl="sibTrans2D1" presStyleIdx="0" presStyleCnt="2"/>
      <dgm:spPr/>
      <dgm:t>
        <a:bodyPr/>
        <a:lstStyle/>
        <a:p>
          <a:endParaRPr lang="en-US"/>
        </a:p>
      </dgm:t>
    </dgm:pt>
    <dgm:pt modelId="{662D7937-D12F-40AC-8E6B-3D1469082F6C}" type="pres">
      <dgm:prSet presAssocID="{15CA4175-5E53-4B61-A5E8-0981124E2D8A}" presName="composite" presStyleCnt="0"/>
      <dgm:spPr/>
    </dgm:pt>
    <dgm:pt modelId="{9935B33F-E2EE-4B9E-8AD4-D613BCF4B627}" type="pres">
      <dgm:prSet presAssocID="{15CA4175-5E53-4B61-A5E8-0981124E2D8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8E72E-79FA-4F0A-9886-647A584CE497}" type="pres">
      <dgm:prSet presAssocID="{15CA4175-5E53-4B61-A5E8-0981124E2D8A}" presName="parSh" presStyleLbl="node1" presStyleIdx="1" presStyleCnt="3"/>
      <dgm:spPr/>
      <dgm:t>
        <a:bodyPr/>
        <a:lstStyle/>
        <a:p>
          <a:endParaRPr lang="en-US"/>
        </a:p>
      </dgm:t>
    </dgm:pt>
    <dgm:pt modelId="{A4B44F1A-6EC3-49F2-ACD7-EF35A9865701}" type="pres">
      <dgm:prSet presAssocID="{15CA4175-5E53-4B61-A5E8-0981124E2D8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893BD-7506-49D4-95CF-9012E7513C36}" type="pres">
      <dgm:prSet presAssocID="{105ACF6A-6ED5-49DD-9487-22E2A499B87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EB18532-6AD7-4816-943B-88F1AB042347}" type="pres">
      <dgm:prSet presAssocID="{105ACF6A-6ED5-49DD-9487-22E2A499B872}" presName="connTx" presStyleLbl="sibTrans2D1" presStyleIdx="1" presStyleCnt="2"/>
      <dgm:spPr/>
      <dgm:t>
        <a:bodyPr/>
        <a:lstStyle/>
        <a:p>
          <a:endParaRPr lang="en-US"/>
        </a:p>
      </dgm:t>
    </dgm:pt>
    <dgm:pt modelId="{4DB28A4F-7ADB-4826-98D6-8218DFDE887B}" type="pres">
      <dgm:prSet presAssocID="{18113227-AAF8-428C-B900-30BEBC1A798B}" presName="composite" presStyleCnt="0"/>
      <dgm:spPr/>
    </dgm:pt>
    <dgm:pt modelId="{2C085871-8177-44A2-B532-6A64772250D8}" type="pres">
      <dgm:prSet presAssocID="{18113227-AAF8-428C-B900-30BEBC1A798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BBCB0-A05B-41A3-8DA4-4CECA01E4E9C}" type="pres">
      <dgm:prSet presAssocID="{18113227-AAF8-428C-B900-30BEBC1A798B}" presName="parSh" presStyleLbl="node1" presStyleIdx="2" presStyleCnt="3"/>
      <dgm:spPr/>
      <dgm:t>
        <a:bodyPr/>
        <a:lstStyle/>
        <a:p>
          <a:endParaRPr lang="en-US"/>
        </a:p>
      </dgm:t>
    </dgm:pt>
    <dgm:pt modelId="{3079D566-97D1-44E1-90F8-E302CF0E1134}" type="pres">
      <dgm:prSet presAssocID="{18113227-AAF8-428C-B900-30BEBC1A798B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44ADC3-349F-44EB-A3D3-E57741F6B4DF}" type="presOf" srcId="{18113227-AAF8-428C-B900-30BEBC1A798B}" destId="{4A9BBCB0-A05B-41A3-8DA4-4CECA01E4E9C}" srcOrd="1" destOrd="0" presId="urn:microsoft.com/office/officeart/2005/8/layout/process3"/>
    <dgm:cxn modelId="{42D56C6D-9E27-437D-A72A-F14762A00882}" type="presOf" srcId="{5CE49A30-13F6-4BA6-9FEE-7F9EFACA6A51}" destId="{A4B44F1A-6EC3-49F2-ACD7-EF35A9865701}" srcOrd="0" destOrd="2" presId="urn:microsoft.com/office/officeart/2005/8/layout/process3"/>
    <dgm:cxn modelId="{FE8529A5-7945-4B5C-9096-2C8095296DAD}" srcId="{CA07A917-2983-4F00-8A94-DA3AAED7C0E0}" destId="{49E452FF-E98D-4B5E-A465-334F111FFDB3}" srcOrd="0" destOrd="0" parTransId="{913EA470-3B2C-4ACC-885F-7167E0DBF7D5}" sibTransId="{EB56597F-1827-4FFF-BA4B-58310388B9FF}"/>
    <dgm:cxn modelId="{AFC2D367-197B-47C5-AD70-2DFA0D8F8F9E}" type="presOf" srcId="{15CA4175-5E53-4B61-A5E8-0981124E2D8A}" destId="{5F18E72E-79FA-4F0A-9886-647A584CE497}" srcOrd="1" destOrd="0" presId="urn:microsoft.com/office/officeart/2005/8/layout/process3"/>
    <dgm:cxn modelId="{542455E9-331F-4297-84BA-7D72F0AD88C4}" type="presOf" srcId="{15CA4175-5E53-4B61-A5E8-0981124E2D8A}" destId="{9935B33F-E2EE-4B9E-8AD4-D613BCF4B627}" srcOrd="0" destOrd="0" presId="urn:microsoft.com/office/officeart/2005/8/layout/process3"/>
    <dgm:cxn modelId="{EE235CEF-6EA7-49F9-859E-E8EB94AF1EF6}" type="presOf" srcId="{AF98E231-BA51-4441-A51F-7CBBA94981FD}" destId="{A4B44F1A-6EC3-49F2-ACD7-EF35A9865701}" srcOrd="0" destOrd="0" presId="urn:microsoft.com/office/officeart/2005/8/layout/process3"/>
    <dgm:cxn modelId="{66E7D7A3-CE9F-437D-B0E4-E6723708A25F}" srcId="{15CA4175-5E53-4B61-A5E8-0981124E2D8A}" destId="{72880A86-AB9E-4F9C-849E-6FA6B8C4EE6D}" srcOrd="4" destOrd="0" parTransId="{0ED11FF9-1697-4252-A264-44D21A1BD779}" sibTransId="{D4432E7F-4BA4-4FEA-B467-582CCF7BD7DB}"/>
    <dgm:cxn modelId="{97F60E32-DF1A-4867-908E-474022A232B5}" type="presOf" srcId="{94EAE90F-E6DC-4DB4-B782-66577784D233}" destId="{A4B44F1A-6EC3-49F2-ACD7-EF35A9865701}" srcOrd="0" destOrd="1" presId="urn:microsoft.com/office/officeart/2005/8/layout/process3"/>
    <dgm:cxn modelId="{BB99C3AC-B108-407C-864F-0EB9AD5D59F9}" srcId="{15CA4175-5E53-4B61-A5E8-0981124E2D8A}" destId="{5CE49A30-13F6-4BA6-9FEE-7F9EFACA6A51}" srcOrd="2" destOrd="0" parTransId="{AE5E3205-571E-42D5-A68C-DC0336B1677B}" sibTransId="{CEFD6740-4CBA-4614-9B5C-BDFDB0DF46A8}"/>
    <dgm:cxn modelId="{7263FEDF-6C70-44E2-B5CC-8A2083343AB0}" type="presOf" srcId="{105ACF6A-6ED5-49DD-9487-22E2A499B872}" destId="{AEB18532-6AD7-4816-943B-88F1AB042347}" srcOrd="1" destOrd="0" presId="urn:microsoft.com/office/officeart/2005/8/layout/process3"/>
    <dgm:cxn modelId="{C9314CA2-C78B-4063-B6C9-EA1214C0E5E7}" srcId="{07DB2D59-C8A4-48D4-878D-FFCB14088D48}" destId="{CA07A917-2983-4F00-8A94-DA3AAED7C0E0}" srcOrd="0" destOrd="0" parTransId="{4AE3E108-30F2-41C7-B6E8-1F05A203BE09}" sibTransId="{3E2C5C61-2905-479C-A7E6-CB0FD031034F}"/>
    <dgm:cxn modelId="{E4CBE8CD-EA45-4E07-982D-CC2F3B565562}" srcId="{07DB2D59-C8A4-48D4-878D-FFCB14088D48}" destId="{18113227-AAF8-428C-B900-30BEBC1A798B}" srcOrd="2" destOrd="0" parTransId="{CA257046-01B8-451E-8FEA-749F856300C1}" sibTransId="{4DAAEE57-4000-495C-90E4-BDAD8B86079A}"/>
    <dgm:cxn modelId="{DBC35228-1CED-4BBA-A501-78CDFB56A02C}" srcId="{15CA4175-5E53-4B61-A5E8-0981124E2D8A}" destId="{561E9A15-9EDB-4A4D-9F0B-480FAC5BFAF0}" srcOrd="3" destOrd="0" parTransId="{BBACCFC1-2B18-4AE7-BE99-BFCC350DE696}" sibTransId="{A3AADC17-6BBB-4460-B2AA-BA14FF73A64E}"/>
    <dgm:cxn modelId="{39D15DD7-80C3-45E6-9040-D09BBD234ED1}" type="presOf" srcId="{561E9A15-9EDB-4A4D-9F0B-480FAC5BFAF0}" destId="{A4B44F1A-6EC3-49F2-ACD7-EF35A9865701}" srcOrd="0" destOrd="3" presId="urn:microsoft.com/office/officeart/2005/8/layout/process3"/>
    <dgm:cxn modelId="{EFFA2FA9-16DA-4E77-8774-779941BD41AF}" type="presOf" srcId="{105ACF6A-6ED5-49DD-9487-22E2A499B872}" destId="{418893BD-7506-49D4-95CF-9012E7513C36}" srcOrd="0" destOrd="0" presId="urn:microsoft.com/office/officeart/2005/8/layout/process3"/>
    <dgm:cxn modelId="{F9214D3B-E181-406C-92D1-9D6A0AD85EE1}" type="presOf" srcId="{72880A86-AB9E-4F9C-849E-6FA6B8C4EE6D}" destId="{A4B44F1A-6EC3-49F2-ACD7-EF35A9865701}" srcOrd="0" destOrd="4" presId="urn:microsoft.com/office/officeart/2005/8/layout/process3"/>
    <dgm:cxn modelId="{37880366-A20E-4DC6-9DA3-94C8FADE3D00}" type="presOf" srcId="{FA95B663-8E6A-4B85-932E-E923A748FB56}" destId="{3079D566-97D1-44E1-90F8-E302CF0E1134}" srcOrd="0" destOrd="0" presId="urn:microsoft.com/office/officeart/2005/8/layout/process3"/>
    <dgm:cxn modelId="{7ED748EB-48EC-4C3B-B403-63A4F711B675}" srcId="{18113227-AAF8-428C-B900-30BEBC1A798B}" destId="{FA95B663-8E6A-4B85-932E-E923A748FB56}" srcOrd="0" destOrd="0" parTransId="{905C4955-3F42-4990-9585-E75E3E43B77E}" sibTransId="{0F8E4C9C-3967-40A2-899B-80C5CD73AF4D}"/>
    <dgm:cxn modelId="{2F953A64-353B-4735-A3F3-9CDDE5F9AD93}" srcId="{15CA4175-5E53-4B61-A5E8-0981124E2D8A}" destId="{94EAE90F-E6DC-4DB4-B782-66577784D233}" srcOrd="1" destOrd="0" parTransId="{59054A60-83F4-4CB6-B16F-AD225699802F}" sibTransId="{59B873F8-5B30-4114-B6BE-0F1A3E6C6AF4}"/>
    <dgm:cxn modelId="{5F1B1883-FFE6-436C-9945-E274B4D9CCDD}" type="presOf" srcId="{CA07A917-2983-4F00-8A94-DA3AAED7C0E0}" destId="{357B87E1-B0B5-4D36-901B-3611C9F5E591}" srcOrd="1" destOrd="0" presId="urn:microsoft.com/office/officeart/2005/8/layout/process3"/>
    <dgm:cxn modelId="{CB8613D6-9EFF-4E38-8741-CE90F6161DC8}" type="presOf" srcId="{18113227-AAF8-428C-B900-30BEBC1A798B}" destId="{2C085871-8177-44A2-B532-6A64772250D8}" srcOrd="0" destOrd="0" presId="urn:microsoft.com/office/officeart/2005/8/layout/process3"/>
    <dgm:cxn modelId="{09D361E6-3434-40A9-9A38-2AFAA6EA0124}" srcId="{07DB2D59-C8A4-48D4-878D-FFCB14088D48}" destId="{15CA4175-5E53-4B61-A5E8-0981124E2D8A}" srcOrd="1" destOrd="0" parTransId="{7587785A-FC91-4474-B69B-7882C8AF8844}" sibTransId="{105ACF6A-6ED5-49DD-9487-22E2A499B872}"/>
    <dgm:cxn modelId="{69928580-E225-45FA-870F-C40E6484AC36}" srcId="{15CA4175-5E53-4B61-A5E8-0981124E2D8A}" destId="{AF98E231-BA51-4441-A51F-7CBBA94981FD}" srcOrd="0" destOrd="0" parTransId="{9063EB79-1825-4432-8001-9E129590D420}" sibTransId="{6745C325-B932-46CD-AA1B-E84D7798C982}"/>
    <dgm:cxn modelId="{B3C5ECA4-C847-4F80-B35D-728AAA4E2EEC}" type="presOf" srcId="{3E2C5C61-2905-479C-A7E6-CB0FD031034F}" destId="{8A0B94BD-AF45-4B28-8C9D-1544D9B30B7A}" srcOrd="1" destOrd="0" presId="urn:microsoft.com/office/officeart/2005/8/layout/process3"/>
    <dgm:cxn modelId="{67D975E5-718E-4B77-AF03-EAF121C69DA1}" type="presOf" srcId="{CA07A917-2983-4F00-8A94-DA3AAED7C0E0}" destId="{E0A14FD8-E287-4661-A9C9-66D1B9CB4385}" srcOrd="0" destOrd="0" presId="urn:microsoft.com/office/officeart/2005/8/layout/process3"/>
    <dgm:cxn modelId="{3876F54C-B376-4FD5-A590-D2392C99B34E}" type="presOf" srcId="{07DB2D59-C8A4-48D4-878D-FFCB14088D48}" destId="{00E54CF2-7776-4ECA-B8AF-D84D9AE860EC}" srcOrd="0" destOrd="0" presId="urn:microsoft.com/office/officeart/2005/8/layout/process3"/>
    <dgm:cxn modelId="{AD2186E4-8CCE-468A-8C43-F4EAC739B8C7}" type="presOf" srcId="{49E452FF-E98D-4B5E-A465-334F111FFDB3}" destId="{8EE1615B-85C3-4C27-963F-AE97ACF89378}" srcOrd="0" destOrd="0" presId="urn:microsoft.com/office/officeart/2005/8/layout/process3"/>
    <dgm:cxn modelId="{A1AD885D-6AFA-4275-BDF5-42B46E4B1FB2}" type="presOf" srcId="{3E2C5C61-2905-479C-A7E6-CB0FD031034F}" destId="{B5D69B0C-AEF7-4757-8A3D-08A45C0C5D93}" srcOrd="0" destOrd="0" presId="urn:microsoft.com/office/officeart/2005/8/layout/process3"/>
    <dgm:cxn modelId="{6CD7781E-D868-4ED6-A77E-A7B805E5370A}" type="presParOf" srcId="{00E54CF2-7776-4ECA-B8AF-D84D9AE860EC}" destId="{4B5CB605-A72F-418F-B2EE-2F9983F69C2F}" srcOrd="0" destOrd="0" presId="urn:microsoft.com/office/officeart/2005/8/layout/process3"/>
    <dgm:cxn modelId="{C65F73A8-B991-4EF2-A012-6851170791E3}" type="presParOf" srcId="{4B5CB605-A72F-418F-B2EE-2F9983F69C2F}" destId="{E0A14FD8-E287-4661-A9C9-66D1B9CB4385}" srcOrd="0" destOrd="0" presId="urn:microsoft.com/office/officeart/2005/8/layout/process3"/>
    <dgm:cxn modelId="{9601641E-DC21-4054-9D7A-B435C853274C}" type="presParOf" srcId="{4B5CB605-A72F-418F-B2EE-2F9983F69C2F}" destId="{357B87E1-B0B5-4D36-901B-3611C9F5E591}" srcOrd="1" destOrd="0" presId="urn:microsoft.com/office/officeart/2005/8/layout/process3"/>
    <dgm:cxn modelId="{BF672A6F-D541-450E-8C8D-CC1C974D6B5A}" type="presParOf" srcId="{4B5CB605-A72F-418F-B2EE-2F9983F69C2F}" destId="{8EE1615B-85C3-4C27-963F-AE97ACF89378}" srcOrd="2" destOrd="0" presId="urn:microsoft.com/office/officeart/2005/8/layout/process3"/>
    <dgm:cxn modelId="{F9F1A7D9-E185-4FCB-AB1E-3E4DD37DCAE5}" type="presParOf" srcId="{00E54CF2-7776-4ECA-B8AF-D84D9AE860EC}" destId="{B5D69B0C-AEF7-4757-8A3D-08A45C0C5D93}" srcOrd="1" destOrd="0" presId="urn:microsoft.com/office/officeart/2005/8/layout/process3"/>
    <dgm:cxn modelId="{294F4566-E12A-4887-AF25-76135CED7367}" type="presParOf" srcId="{B5D69B0C-AEF7-4757-8A3D-08A45C0C5D93}" destId="{8A0B94BD-AF45-4B28-8C9D-1544D9B30B7A}" srcOrd="0" destOrd="0" presId="urn:microsoft.com/office/officeart/2005/8/layout/process3"/>
    <dgm:cxn modelId="{5EE02649-CF85-4F87-B06A-4CCBF3A99C5B}" type="presParOf" srcId="{00E54CF2-7776-4ECA-B8AF-D84D9AE860EC}" destId="{662D7937-D12F-40AC-8E6B-3D1469082F6C}" srcOrd="2" destOrd="0" presId="urn:microsoft.com/office/officeart/2005/8/layout/process3"/>
    <dgm:cxn modelId="{F80DEF17-B9C3-4CBB-BDC7-7F838543153A}" type="presParOf" srcId="{662D7937-D12F-40AC-8E6B-3D1469082F6C}" destId="{9935B33F-E2EE-4B9E-8AD4-D613BCF4B627}" srcOrd="0" destOrd="0" presId="urn:microsoft.com/office/officeart/2005/8/layout/process3"/>
    <dgm:cxn modelId="{1B11D83B-3E32-467C-82D0-265F01512D6C}" type="presParOf" srcId="{662D7937-D12F-40AC-8E6B-3D1469082F6C}" destId="{5F18E72E-79FA-4F0A-9886-647A584CE497}" srcOrd="1" destOrd="0" presId="urn:microsoft.com/office/officeart/2005/8/layout/process3"/>
    <dgm:cxn modelId="{3E5B6F96-91B4-4BDF-A41B-AECAA6B27F31}" type="presParOf" srcId="{662D7937-D12F-40AC-8E6B-3D1469082F6C}" destId="{A4B44F1A-6EC3-49F2-ACD7-EF35A9865701}" srcOrd="2" destOrd="0" presId="urn:microsoft.com/office/officeart/2005/8/layout/process3"/>
    <dgm:cxn modelId="{4107D209-3CB9-4E92-82E5-D78207EBB61A}" type="presParOf" srcId="{00E54CF2-7776-4ECA-B8AF-D84D9AE860EC}" destId="{418893BD-7506-49D4-95CF-9012E7513C36}" srcOrd="3" destOrd="0" presId="urn:microsoft.com/office/officeart/2005/8/layout/process3"/>
    <dgm:cxn modelId="{B2070257-A572-44A7-974E-6F7095D4670D}" type="presParOf" srcId="{418893BD-7506-49D4-95CF-9012E7513C36}" destId="{AEB18532-6AD7-4816-943B-88F1AB042347}" srcOrd="0" destOrd="0" presId="urn:microsoft.com/office/officeart/2005/8/layout/process3"/>
    <dgm:cxn modelId="{CE4EEF5F-3844-4FAC-8F79-2731F477AEE5}" type="presParOf" srcId="{00E54CF2-7776-4ECA-B8AF-D84D9AE860EC}" destId="{4DB28A4F-7ADB-4826-98D6-8218DFDE887B}" srcOrd="4" destOrd="0" presId="urn:microsoft.com/office/officeart/2005/8/layout/process3"/>
    <dgm:cxn modelId="{3E5B9925-0270-4A54-9F72-ED718AB16244}" type="presParOf" srcId="{4DB28A4F-7ADB-4826-98D6-8218DFDE887B}" destId="{2C085871-8177-44A2-B532-6A64772250D8}" srcOrd="0" destOrd="0" presId="urn:microsoft.com/office/officeart/2005/8/layout/process3"/>
    <dgm:cxn modelId="{8E706711-E887-40A7-811F-F13B43C3932C}" type="presParOf" srcId="{4DB28A4F-7ADB-4826-98D6-8218DFDE887B}" destId="{4A9BBCB0-A05B-41A3-8DA4-4CECA01E4E9C}" srcOrd="1" destOrd="0" presId="urn:microsoft.com/office/officeart/2005/8/layout/process3"/>
    <dgm:cxn modelId="{F36C10EB-DE0D-4FBA-B6E5-F3FFC850FF1A}" type="presParOf" srcId="{4DB28A4F-7ADB-4826-98D6-8218DFDE887B}" destId="{3079D566-97D1-44E1-90F8-E302CF0E113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C55E9-3841-445D-88D3-03A51D55BBEA}">
      <dsp:nvSpPr>
        <dsp:cNvPr id="0" name=""/>
        <dsp:cNvSpPr/>
      </dsp:nvSpPr>
      <dsp:spPr>
        <a:xfrm>
          <a:off x="714" y="383618"/>
          <a:ext cx="1523404" cy="121396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Beliefs and Evaluation of the outcomes</a:t>
          </a:r>
          <a:endParaRPr lang="en-US" sz="1800" kern="1200" dirty="0"/>
        </a:p>
      </dsp:txBody>
      <dsp:txXfrm>
        <a:off x="36270" y="419174"/>
        <a:ext cx="1452292" cy="1142851"/>
      </dsp:txXfrm>
    </dsp:sp>
    <dsp:sp modelId="{0A4E7C9C-195F-47F6-816D-841B516E5D3D}">
      <dsp:nvSpPr>
        <dsp:cNvPr id="0" name=""/>
        <dsp:cNvSpPr/>
      </dsp:nvSpPr>
      <dsp:spPr>
        <a:xfrm>
          <a:off x="1676459" y="801697"/>
          <a:ext cx="322961" cy="3778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676459" y="877258"/>
        <a:ext cx="226073" cy="226682"/>
      </dsp:txXfrm>
    </dsp:sp>
    <dsp:sp modelId="{B165A788-FD83-45F2-ACD1-EDE9C0418534}">
      <dsp:nvSpPr>
        <dsp:cNvPr id="0" name=""/>
        <dsp:cNvSpPr/>
      </dsp:nvSpPr>
      <dsp:spPr>
        <a:xfrm>
          <a:off x="2133480" y="383618"/>
          <a:ext cx="1523404" cy="121396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Attitude towards behavior</a:t>
          </a:r>
          <a:endParaRPr lang="en-US" sz="1800" kern="1200" dirty="0"/>
        </a:p>
      </dsp:txBody>
      <dsp:txXfrm>
        <a:off x="2169036" y="419174"/>
        <a:ext cx="1452292" cy="1142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F8381-A541-4C81-82C6-AB7BE9561E76}">
      <dsp:nvSpPr>
        <dsp:cNvPr id="0" name=""/>
        <dsp:cNvSpPr/>
      </dsp:nvSpPr>
      <dsp:spPr>
        <a:xfrm>
          <a:off x="729" y="510672"/>
          <a:ext cx="1555142" cy="123925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Normative beliefs and motivation to comply</a:t>
          </a:r>
          <a:endParaRPr lang="en-US" sz="1800" kern="1200" dirty="0"/>
        </a:p>
      </dsp:txBody>
      <dsp:txXfrm>
        <a:off x="37026" y="546969"/>
        <a:ext cx="1482548" cy="1166660"/>
      </dsp:txXfrm>
    </dsp:sp>
    <dsp:sp modelId="{CBC2170E-28C3-4A56-A6A6-CA0633DF60BD}">
      <dsp:nvSpPr>
        <dsp:cNvPr id="0" name=""/>
        <dsp:cNvSpPr/>
      </dsp:nvSpPr>
      <dsp:spPr>
        <a:xfrm>
          <a:off x="1711385" y="937462"/>
          <a:ext cx="329690" cy="385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11385" y="1014597"/>
        <a:ext cx="230783" cy="231405"/>
      </dsp:txXfrm>
    </dsp:sp>
    <dsp:sp modelId="{DCAA77A7-B3FA-4952-98A6-76346DB49671}">
      <dsp:nvSpPr>
        <dsp:cNvPr id="0" name=""/>
        <dsp:cNvSpPr/>
      </dsp:nvSpPr>
      <dsp:spPr>
        <a:xfrm>
          <a:off x="2177928" y="510672"/>
          <a:ext cx="1555142" cy="123925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Subjective Norm</a:t>
          </a:r>
          <a:endParaRPr lang="en-US" sz="1800" kern="1200" dirty="0"/>
        </a:p>
      </dsp:txBody>
      <dsp:txXfrm>
        <a:off x="2214225" y="546969"/>
        <a:ext cx="1482548" cy="1166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75942-CCDB-434A-8E43-770B3B7CF6EC}">
      <dsp:nvSpPr>
        <dsp:cNvPr id="0" name=""/>
        <dsp:cNvSpPr/>
      </dsp:nvSpPr>
      <dsp:spPr>
        <a:xfrm>
          <a:off x="788" y="838202"/>
          <a:ext cx="1682092" cy="1009255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Intention</a:t>
          </a:r>
          <a:endParaRPr lang="en-US" sz="2800" kern="1200" dirty="0"/>
        </a:p>
      </dsp:txBody>
      <dsp:txXfrm>
        <a:off x="30348" y="867762"/>
        <a:ext cx="1622972" cy="950135"/>
      </dsp:txXfrm>
    </dsp:sp>
    <dsp:sp modelId="{99405D05-7983-40ED-864C-AA42742D6E70}">
      <dsp:nvSpPr>
        <dsp:cNvPr id="0" name=""/>
        <dsp:cNvSpPr/>
      </dsp:nvSpPr>
      <dsp:spPr>
        <a:xfrm>
          <a:off x="1851090" y="1134250"/>
          <a:ext cx="356603" cy="417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851090" y="1217682"/>
        <a:ext cx="249622" cy="250294"/>
      </dsp:txXfrm>
    </dsp:sp>
    <dsp:sp modelId="{BD765FF0-3510-4243-8BC3-083FD64E01D3}">
      <dsp:nvSpPr>
        <dsp:cNvPr id="0" name=""/>
        <dsp:cNvSpPr/>
      </dsp:nvSpPr>
      <dsp:spPr>
        <a:xfrm>
          <a:off x="2355718" y="838202"/>
          <a:ext cx="1682092" cy="1009255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831925"/>
            <a:satOff val="-32854"/>
            <a:lumOff val="532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Behavior</a:t>
          </a:r>
          <a:endParaRPr lang="en-US" sz="2800" kern="1200" dirty="0"/>
        </a:p>
      </dsp:txBody>
      <dsp:txXfrm>
        <a:off x="2385278" y="867762"/>
        <a:ext cx="1622972" cy="950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FFC26-64FA-4475-98C7-FF37BB9420C0}">
      <dsp:nvSpPr>
        <dsp:cNvPr id="0" name=""/>
        <dsp:cNvSpPr/>
      </dsp:nvSpPr>
      <dsp:spPr>
        <a:xfrm>
          <a:off x="585940" y="1101"/>
          <a:ext cx="2071380" cy="12428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Attitude toward behavior</a:t>
          </a:r>
          <a:endParaRPr lang="en-US" sz="2500" kern="1200" dirty="0"/>
        </a:p>
      </dsp:txBody>
      <dsp:txXfrm>
        <a:off x="585940" y="1101"/>
        <a:ext cx="2071380" cy="1242828"/>
      </dsp:txXfrm>
    </dsp:sp>
    <dsp:sp modelId="{9A87F2EC-41DF-4446-A74E-230948731796}">
      <dsp:nvSpPr>
        <dsp:cNvPr id="0" name=""/>
        <dsp:cNvSpPr/>
      </dsp:nvSpPr>
      <dsp:spPr>
        <a:xfrm>
          <a:off x="585940" y="1371601"/>
          <a:ext cx="2071380" cy="12428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Subjective Norm</a:t>
          </a:r>
          <a:endParaRPr lang="en-US" sz="2500" kern="1200" dirty="0"/>
        </a:p>
      </dsp:txBody>
      <dsp:txXfrm>
        <a:off x="585940" y="1371601"/>
        <a:ext cx="2071380" cy="1242828"/>
      </dsp:txXfrm>
    </dsp:sp>
    <dsp:sp modelId="{E0D135D4-03D4-4EDD-9CB2-F783E4C3F4E8}">
      <dsp:nvSpPr>
        <dsp:cNvPr id="0" name=""/>
        <dsp:cNvSpPr/>
      </dsp:nvSpPr>
      <dsp:spPr>
        <a:xfrm>
          <a:off x="595614" y="2743206"/>
          <a:ext cx="2071380" cy="12428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Perceived Behavioral Control</a:t>
          </a:r>
          <a:endParaRPr lang="en-US" sz="2500" kern="1200" dirty="0"/>
        </a:p>
      </dsp:txBody>
      <dsp:txXfrm>
        <a:off x="595614" y="2743206"/>
        <a:ext cx="2071380" cy="12428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75942-CCDB-434A-8E43-770B3B7CF6EC}">
      <dsp:nvSpPr>
        <dsp:cNvPr id="0" name=""/>
        <dsp:cNvSpPr/>
      </dsp:nvSpPr>
      <dsp:spPr>
        <a:xfrm>
          <a:off x="788" y="838202"/>
          <a:ext cx="1682092" cy="1009255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Intention</a:t>
          </a:r>
          <a:endParaRPr lang="en-US" sz="2800" kern="1200" dirty="0"/>
        </a:p>
      </dsp:txBody>
      <dsp:txXfrm>
        <a:off x="30348" y="867762"/>
        <a:ext cx="1622972" cy="950135"/>
      </dsp:txXfrm>
    </dsp:sp>
    <dsp:sp modelId="{99405D05-7983-40ED-864C-AA42742D6E70}">
      <dsp:nvSpPr>
        <dsp:cNvPr id="0" name=""/>
        <dsp:cNvSpPr/>
      </dsp:nvSpPr>
      <dsp:spPr>
        <a:xfrm>
          <a:off x="1851090" y="1134250"/>
          <a:ext cx="356603" cy="417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851090" y="1217682"/>
        <a:ext cx="249622" cy="250294"/>
      </dsp:txXfrm>
    </dsp:sp>
    <dsp:sp modelId="{BD765FF0-3510-4243-8BC3-083FD64E01D3}">
      <dsp:nvSpPr>
        <dsp:cNvPr id="0" name=""/>
        <dsp:cNvSpPr/>
      </dsp:nvSpPr>
      <dsp:spPr>
        <a:xfrm>
          <a:off x="2355718" y="838202"/>
          <a:ext cx="1682092" cy="1009255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831925"/>
            <a:satOff val="-32854"/>
            <a:lumOff val="532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Behavior</a:t>
          </a:r>
          <a:endParaRPr lang="en-US" sz="2800" kern="1200" dirty="0"/>
        </a:p>
      </dsp:txBody>
      <dsp:txXfrm>
        <a:off x="2385278" y="867762"/>
        <a:ext cx="1622972" cy="9501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E9C8D-3482-428E-A4B7-D8751C08D9BB}">
      <dsp:nvSpPr>
        <dsp:cNvPr id="0" name=""/>
        <dsp:cNvSpPr/>
      </dsp:nvSpPr>
      <dsp:spPr>
        <a:xfrm>
          <a:off x="2102" y="641808"/>
          <a:ext cx="1870955" cy="748382"/>
        </a:xfrm>
        <a:prstGeom prst="chevr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Komunikator</a:t>
          </a:r>
          <a:endParaRPr lang="en-US" sz="1400" kern="1200" dirty="0"/>
        </a:p>
      </dsp:txBody>
      <dsp:txXfrm>
        <a:off x="376293" y="641808"/>
        <a:ext cx="1122573" cy="748382"/>
      </dsp:txXfrm>
    </dsp:sp>
    <dsp:sp modelId="{76BE9CBF-B572-4CC7-B32C-DD7284C219F6}">
      <dsp:nvSpPr>
        <dsp:cNvPr id="0" name=""/>
        <dsp:cNvSpPr/>
      </dsp:nvSpPr>
      <dsp:spPr>
        <a:xfrm>
          <a:off x="1685962" y="641808"/>
          <a:ext cx="1870955" cy="748382"/>
        </a:xfrm>
        <a:prstGeom prst="chevron">
          <a:avLst/>
        </a:prstGeom>
        <a:solidFill>
          <a:schemeClr val="accent5">
            <a:shade val="50000"/>
            <a:hueOff val="334529"/>
            <a:satOff val="-18455"/>
            <a:lumOff val="201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Pesan</a:t>
          </a:r>
          <a:endParaRPr lang="en-US" sz="1400" kern="1200" dirty="0"/>
        </a:p>
      </dsp:txBody>
      <dsp:txXfrm>
        <a:off x="2060153" y="641808"/>
        <a:ext cx="1122573" cy="748382"/>
      </dsp:txXfrm>
    </dsp:sp>
    <dsp:sp modelId="{66681838-E3A9-4C2C-9547-8544909086C2}">
      <dsp:nvSpPr>
        <dsp:cNvPr id="0" name=""/>
        <dsp:cNvSpPr/>
      </dsp:nvSpPr>
      <dsp:spPr>
        <a:xfrm>
          <a:off x="3369822" y="641808"/>
          <a:ext cx="1870955" cy="748382"/>
        </a:xfrm>
        <a:prstGeom prst="chevron">
          <a:avLst/>
        </a:prstGeom>
        <a:solidFill>
          <a:schemeClr val="accent5">
            <a:shade val="50000"/>
            <a:hueOff val="669057"/>
            <a:satOff val="-36910"/>
            <a:lumOff val="402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Channel</a:t>
          </a:r>
          <a:endParaRPr lang="en-US" sz="1400" kern="1200" dirty="0"/>
        </a:p>
      </dsp:txBody>
      <dsp:txXfrm>
        <a:off x="3744013" y="641808"/>
        <a:ext cx="1122573" cy="748382"/>
      </dsp:txXfrm>
    </dsp:sp>
    <dsp:sp modelId="{ABAE25DD-22D4-4F73-A91E-D8FA84376846}">
      <dsp:nvSpPr>
        <dsp:cNvPr id="0" name=""/>
        <dsp:cNvSpPr/>
      </dsp:nvSpPr>
      <dsp:spPr>
        <a:xfrm>
          <a:off x="5053682" y="641808"/>
          <a:ext cx="1870955" cy="748382"/>
        </a:xfrm>
        <a:prstGeom prst="chevron">
          <a:avLst/>
        </a:prstGeom>
        <a:solidFill>
          <a:schemeClr val="accent5">
            <a:shade val="50000"/>
            <a:hueOff val="669057"/>
            <a:satOff val="-36910"/>
            <a:lumOff val="402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Komunikan</a:t>
          </a:r>
          <a:endParaRPr lang="en-US" sz="1400" kern="1200" dirty="0"/>
        </a:p>
      </dsp:txBody>
      <dsp:txXfrm>
        <a:off x="5427873" y="641808"/>
        <a:ext cx="1122573" cy="748382"/>
      </dsp:txXfrm>
    </dsp:sp>
    <dsp:sp modelId="{F170FDB8-3FA0-46D5-B196-F6B7A81C961E}">
      <dsp:nvSpPr>
        <dsp:cNvPr id="0" name=""/>
        <dsp:cNvSpPr/>
      </dsp:nvSpPr>
      <dsp:spPr>
        <a:xfrm>
          <a:off x="6737542" y="641808"/>
          <a:ext cx="1870955" cy="748382"/>
        </a:xfrm>
        <a:prstGeom prst="chevron">
          <a:avLst/>
        </a:prstGeom>
        <a:solidFill>
          <a:schemeClr val="accent5">
            <a:shade val="50000"/>
            <a:hueOff val="334529"/>
            <a:satOff val="-18455"/>
            <a:lumOff val="201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Perubahan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Sikap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Perilaku</a:t>
          </a:r>
          <a:endParaRPr lang="en-US" sz="1400" kern="1200" dirty="0"/>
        </a:p>
      </dsp:txBody>
      <dsp:txXfrm>
        <a:off x="7111733" y="641808"/>
        <a:ext cx="1122573" cy="7483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B87E1-B0B5-4D36-901B-3611C9F5E591}">
      <dsp:nvSpPr>
        <dsp:cNvPr id="0" name=""/>
        <dsp:cNvSpPr/>
      </dsp:nvSpPr>
      <dsp:spPr>
        <a:xfrm>
          <a:off x="4320" y="249901"/>
          <a:ext cx="1964455" cy="1111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Komunikasi</a:t>
          </a:r>
          <a:endParaRPr lang="en-US" sz="1900" kern="1200" dirty="0"/>
        </a:p>
      </dsp:txBody>
      <dsp:txXfrm>
        <a:off x="4320" y="249901"/>
        <a:ext cx="1964455" cy="741047"/>
      </dsp:txXfrm>
    </dsp:sp>
    <dsp:sp modelId="{8EE1615B-85C3-4C27-963F-AE97ACF89378}">
      <dsp:nvSpPr>
        <dsp:cNvPr id="0" name=""/>
        <dsp:cNvSpPr/>
      </dsp:nvSpPr>
      <dsp:spPr>
        <a:xfrm>
          <a:off x="406678" y="990949"/>
          <a:ext cx="1964455" cy="2827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Proses </a:t>
          </a:r>
          <a:r>
            <a:rPr lang="en-US" sz="1900" kern="1200" dirty="0" err="1" smtClean="0"/>
            <a:t>pengiriman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pesan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kepada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komunikan</a:t>
          </a:r>
          <a:endParaRPr lang="en-US" sz="1900" kern="1200" dirty="0"/>
        </a:p>
      </dsp:txBody>
      <dsp:txXfrm>
        <a:off x="464215" y="1048486"/>
        <a:ext cx="1849381" cy="2712838"/>
      </dsp:txXfrm>
    </dsp:sp>
    <dsp:sp modelId="{B5D69B0C-AEF7-4757-8A3D-08A45C0C5D93}">
      <dsp:nvSpPr>
        <dsp:cNvPr id="0" name=""/>
        <dsp:cNvSpPr/>
      </dsp:nvSpPr>
      <dsp:spPr>
        <a:xfrm>
          <a:off x="2266580" y="375878"/>
          <a:ext cx="631345" cy="489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266580" y="473696"/>
        <a:ext cx="484617" cy="293456"/>
      </dsp:txXfrm>
    </dsp:sp>
    <dsp:sp modelId="{5F18E72E-79FA-4F0A-9886-647A584CE497}">
      <dsp:nvSpPr>
        <dsp:cNvPr id="0" name=""/>
        <dsp:cNvSpPr/>
      </dsp:nvSpPr>
      <dsp:spPr>
        <a:xfrm>
          <a:off x="3159993" y="249901"/>
          <a:ext cx="1964455" cy="1111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Mempelajari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Pesan</a:t>
          </a:r>
          <a:endParaRPr lang="en-US" sz="1900" kern="1200" dirty="0"/>
        </a:p>
      </dsp:txBody>
      <dsp:txXfrm>
        <a:off x="3159993" y="249901"/>
        <a:ext cx="1964455" cy="741047"/>
      </dsp:txXfrm>
    </dsp:sp>
    <dsp:sp modelId="{A4B44F1A-6EC3-49F2-ACD7-EF35A9865701}">
      <dsp:nvSpPr>
        <dsp:cNvPr id="0" name=""/>
        <dsp:cNvSpPr/>
      </dsp:nvSpPr>
      <dsp:spPr>
        <a:xfrm>
          <a:off x="3562351" y="990949"/>
          <a:ext cx="1964455" cy="2827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Perhatian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Pemahaman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Pembelajaran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Penerimaan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Penyimpanan</a:t>
          </a:r>
          <a:endParaRPr lang="en-US" sz="1900" kern="1200" dirty="0"/>
        </a:p>
      </dsp:txBody>
      <dsp:txXfrm>
        <a:off x="3619888" y="1048486"/>
        <a:ext cx="1849381" cy="2712838"/>
      </dsp:txXfrm>
    </dsp:sp>
    <dsp:sp modelId="{418893BD-7506-49D4-95CF-9012E7513C36}">
      <dsp:nvSpPr>
        <dsp:cNvPr id="0" name=""/>
        <dsp:cNvSpPr/>
      </dsp:nvSpPr>
      <dsp:spPr>
        <a:xfrm>
          <a:off x="5422252" y="375878"/>
          <a:ext cx="631345" cy="489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422252" y="473696"/>
        <a:ext cx="484617" cy="293456"/>
      </dsp:txXfrm>
    </dsp:sp>
    <dsp:sp modelId="{4A9BBCB0-A05B-41A3-8DA4-4CECA01E4E9C}">
      <dsp:nvSpPr>
        <dsp:cNvPr id="0" name=""/>
        <dsp:cNvSpPr/>
      </dsp:nvSpPr>
      <dsp:spPr>
        <a:xfrm>
          <a:off x="6315665" y="249901"/>
          <a:ext cx="1964455" cy="11115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Perubahan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Sikap</a:t>
          </a:r>
          <a:endParaRPr lang="en-US" sz="1900" kern="1200" dirty="0"/>
        </a:p>
      </dsp:txBody>
      <dsp:txXfrm>
        <a:off x="6315665" y="249901"/>
        <a:ext cx="1964455" cy="741047"/>
      </dsp:txXfrm>
    </dsp:sp>
    <dsp:sp modelId="{3079D566-97D1-44E1-90F8-E302CF0E1134}">
      <dsp:nvSpPr>
        <dsp:cNvPr id="0" name=""/>
        <dsp:cNvSpPr/>
      </dsp:nvSpPr>
      <dsp:spPr>
        <a:xfrm>
          <a:off x="6718024" y="990949"/>
          <a:ext cx="1964455" cy="2827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Perubahan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sikap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haruslah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dipahami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sebagai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sebuah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respons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terhadap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komunikasi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persuasif</a:t>
          </a:r>
          <a:r>
            <a:rPr lang="en-US" sz="1900" kern="1200" dirty="0" smtClean="0"/>
            <a:t> yang </a:t>
          </a:r>
          <a:r>
            <a:rPr lang="en-US" sz="1900" kern="1200" dirty="0" err="1" smtClean="0"/>
            <a:t>dilakukan</a:t>
          </a:r>
          <a:r>
            <a:rPr lang="en-US" sz="1900" kern="1200" dirty="0" smtClean="0"/>
            <a:t>.</a:t>
          </a:r>
          <a:endParaRPr lang="en-US" sz="1900" kern="1200" dirty="0"/>
        </a:p>
      </dsp:txBody>
      <dsp:txXfrm>
        <a:off x="6775561" y="1048486"/>
        <a:ext cx="1849381" cy="2712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621-67AF-449B-9547-2CCE5DA75C03}" type="datetimeFigureOut">
              <a:rPr lang="en-US" smtClean="0"/>
              <a:t>01-Mar-18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359A-65BF-4555-85B5-09745BAB0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621-67AF-449B-9547-2CCE5DA75C03}" type="datetimeFigureOut">
              <a:rPr lang="en-US" smtClean="0"/>
              <a:t>01-Mar-18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359A-65BF-4555-85B5-09745BAB0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621-67AF-449B-9547-2CCE5DA75C03}" type="datetimeFigureOut">
              <a:rPr lang="en-US" smtClean="0"/>
              <a:t>01-Mar-18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359A-65BF-4555-85B5-09745BAB09F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621-67AF-449B-9547-2CCE5DA75C03}" type="datetimeFigureOut">
              <a:rPr lang="en-US" smtClean="0"/>
              <a:t>01-Mar-18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359A-65BF-4555-85B5-09745BAB09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621-67AF-449B-9547-2CCE5DA75C03}" type="datetimeFigureOut">
              <a:rPr lang="en-US" smtClean="0"/>
              <a:t>01-Mar-18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359A-65BF-4555-85B5-09745BAB0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621-67AF-449B-9547-2CCE5DA75C03}" type="datetimeFigureOut">
              <a:rPr lang="en-US" smtClean="0"/>
              <a:t>01-Mar-18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359A-65BF-4555-85B5-09745BAB09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621-67AF-449B-9547-2CCE5DA75C03}" type="datetimeFigureOut">
              <a:rPr lang="en-US" smtClean="0"/>
              <a:t>01-Mar-18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359A-65BF-4555-85B5-09745BAB0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621-67AF-449B-9547-2CCE5DA75C03}" type="datetimeFigureOut">
              <a:rPr lang="en-US" smtClean="0"/>
              <a:t>01-Mar-18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359A-65BF-4555-85B5-09745BAB0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621-67AF-449B-9547-2CCE5DA75C03}" type="datetimeFigureOut">
              <a:rPr lang="en-US" smtClean="0"/>
              <a:t>01-Mar-18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359A-65BF-4555-85B5-09745BAB0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621-67AF-449B-9547-2CCE5DA75C03}" type="datetimeFigureOut">
              <a:rPr lang="en-US" smtClean="0"/>
              <a:t>01-Mar-18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359A-65BF-4555-85B5-09745BAB09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621-67AF-449B-9547-2CCE5DA75C03}" type="datetimeFigureOut">
              <a:rPr lang="en-US" smtClean="0"/>
              <a:t>01-Mar-18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359A-65BF-4555-85B5-09745BAB09F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EBB3621-67AF-449B-9547-2CCE5DA75C03}" type="datetimeFigureOut">
              <a:rPr lang="en-US" smtClean="0"/>
              <a:t>01-Mar-18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2E7359A-65BF-4555-85B5-09745BAB09F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dan</a:t>
            </a:r>
            <a:r>
              <a:rPr lang="en-US" dirty="0" smtClean="0"/>
              <a:t> Proses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Persuasif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Persuasif</a:t>
            </a:r>
            <a:r>
              <a:rPr lang="en-US" dirty="0" smtClean="0"/>
              <a:t> – </a:t>
            </a:r>
            <a:r>
              <a:rPr lang="en-US" dirty="0" err="1" smtClean="0"/>
              <a:t>Pertemuan</a:t>
            </a:r>
            <a:r>
              <a:rPr lang="en-US" dirty="0" smtClean="0"/>
              <a:t>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37600" cy="6553200"/>
          </a:xfrm>
        </p:spPr>
      </p:pic>
    </p:spTree>
    <p:extLst>
      <p:ext uri="{BB962C8B-B14F-4D97-AF65-F5344CB8AC3E}">
        <p14:creationId xmlns:p14="http://schemas.microsoft.com/office/powerpoint/2010/main" val="31360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057400"/>
            <a:ext cx="8686800" cy="40687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Proses </a:t>
            </a:r>
            <a:r>
              <a:rPr lang="en-US" dirty="0" err="1">
                <a:solidFill>
                  <a:schemeClr val="tx1"/>
                </a:solidFill>
              </a:rPr>
              <a:t>Komunikasi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Persuasif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Pikiran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diarahkan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produk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layanan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persuasif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Fokus </a:t>
            </a:r>
            <a:r>
              <a:rPr lang="fi-FI" dirty="0">
                <a:solidFill>
                  <a:schemeClr val="tx1"/>
                </a:solidFill>
              </a:rPr>
              <a:t>pikiran pada tahapan ini yaitu pada dua jenis </a:t>
            </a:r>
            <a:r>
              <a:rPr lang="fi-FI" dirty="0" smtClean="0">
                <a:solidFill>
                  <a:schemeClr val="tx1"/>
                </a:solidFill>
              </a:rPr>
              <a:t>tanggapan </a:t>
            </a:r>
            <a:r>
              <a:rPr lang="sv-SE" dirty="0" smtClean="0">
                <a:solidFill>
                  <a:schemeClr val="tx1"/>
                </a:solidFill>
              </a:rPr>
              <a:t>utama</a:t>
            </a:r>
            <a:r>
              <a:rPr lang="sv-SE" dirty="0">
                <a:solidFill>
                  <a:schemeClr val="tx1"/>
                </a:solidFill>
              </a:rPr>
              <a:t>, yaitu </a:t>
            </a:r>
            <a:r>
              <a:rPr lang="sv-SE" b="1" i="1" dirty="0">
                <a:solidFill>
                  <a:schemeClr val="tx1"/>
                </a:solidFill>
              </a:rPr>
              <a:t>counterarguments </a:t>
            </a:r>
            <a:r>
              <a:rPr lang="sv-SE" dirty="0">
                <a:solidFill>
                  <a:schemeClr val="tx1"/>
                </a:solidFill>
              </a:rPr>
              <a:t>( argumen penolakan) dan </a:t>
            </a:r>
            <a:r>
              <a:rPr lang="sv-SE" b="1" i="1" dirty="0" smtClean="0">
                <a:solidFill>
                  <a:schemeClr val="tx1"/>
                </a:solidFill>
              </a:rPr>
              <a:t>support </a:t>
            </a:r>
            <a:r>
              <a:rPr lang="de-DE" b="1" i="1" dirty="0" smtClean="0">
                <a:solidFill>
                  <a:schemeClr val="tx1"/>
                </a:solidFill>
              </a:rPr>
              <a:t>arguments</a:t>
            </a:r>
            <a:r>
              <a:rPr lang="de-DE" b="1" i="1" dirty="0">
                <a:solidFill>
                  <a:schemeClr val="tx1"/>
                </a:solidFill>
              </a:rPr>
              <a:t>/ pro arguments </a:t>
            </a:r>
            <a:r>
              <a:rPr lang="de-DE" dirty="0">
                <a:solidFill>
                  <a:schemeClr val="tx1"/>
                </a:solidFill>
              </a:rPr>
              <a:t>(argumen dukungan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Tujuan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Kedepannya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pemasar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mengembangkan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iklan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pesan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promosi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lainnya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meminimalkan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counterarguing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mendorong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support arguments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/ Message Thought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057400"/>
            <a:ext cx="8686800" cy="4068763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Pikiran</a:t>
            </a:r>
            <a:r>
              <a:rPr lang="es-ES" dirty="0"/>
              <a:t>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respon</a:t>
            </a:r>
            <a:r>
              <a:rPr lang="es-ES" dirty="0"/>
              <a:t> </a:t>
            </a:r>
            <a:r>
              <a:rPr lang="es-ES" dirty="0" err="1"/>
              <a:t>kognitif</a:t>
            </a:r>
            <a:r>
              <a:rPr lang="es-ES" dirty="0"/>
              <a:t> </a:t>
            </a:r>
            <a:r>
              <a:rPr lang="es-ES" dirty="0" err="1"/>
              <a:t>diarahkan</a:t>
            </a:r>
            <a:r>
              <a:rPr lang="es-ES" dirty="0"/>
              <a:t> pada </a:t>
            </a:r>
            <a:r>
              <a:rPr lang="es-ES" dirty="0" err="1"/>
              <a:t>sumber</a:t>
            </a:r>
            <a:r>
              <a:rPr lang="es-ES" dirty="0"/>
              <a:t> pesan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sv-SE" dirty="0" smtClean="0"/>
              <a:t>Ada </a:t>
            </a:r>
            <a:r>
              <a:rPr lang="sv-SE" dirty="0"/>
              <a:t>dua konsep yang dipelajari dalam kategori ini antara lain </a:t>
            </a:r>
            <a:r>
              <a:rPr lang="sv-SE" dirty="0" smtClean="0"/>
              <a:t>:</a:t>
            </a:r>
          </a:p>
          <a:p>
            <a:endParaRPr lang="sv-SE" dirty="0" smtClean="0"/>
          </a:p>
          <a:p>
            <a:pPr lvl="1"/>
            <a:r>
              <a:rPr lang="en-US" i="1" dirty="0" smtClean="0"/>
              <a:t>Source </a:t>
            </a:r>
            <a:r>
              <a:rPr lang="en-US" i="1" dirty="0"/>
              <a:t>derogations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penyampai</a:t>
            </a:r>
            <a:r>
              <a:rPr lang="en-US" dirty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fi-FI" dirty="0" smtClean="0"/>
              <a:t>atau </a:t>
            </a:r>
            <a:r>
              <a:rPr lang="fi-FI" dirty="0"/>
              <a:t>organisasi tertentu. Jika konsumen menerima pesan dari </a:t>
            </a:r>
            <a:r>
              <a:rPr lang="fi-FI" dirty="0" smtClean="0"/>
              <a:t>sumber </a:t>
            </a:r>
            <a:r>
              <a:rPr lang="en-US" dirty="0" smtClean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dipercaya</a:t>
            </a:r>
            <a:r>
              <a:rPr lang="en-US" dirty="0"/>
              <a:t>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Source </a:t>
            </a:r>
            <a:r>
              <a:rPr lang="en-US" i="1" dirty="0"/>
              <a:t>Bolsters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/>
              <a:t>.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pengiklan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menyewa</a:t>
            </a:r>
            <a:r>
              <a:rPr lang="en-US" dirty="0" smtClean="0"/>
              <a:t> </a:t>
            </a:r>
            <a:r>
              <a:rPr lang="en-US" dirty="0" err="1" smtClean="0"/>
              <a:t>ambasador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 yang </a:t>
            </a:r>
            <a:r>
              <a:rPr lang="en-US" dirty="0" err="1"/>
              <a:t>disukai</a:t>
            </a:r>
            <a:r>
              <a:rPr lang="en-US" dirty="0"/>
              <a:t> target audience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Oriented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dinilai</a:t>
            </a:r>
            <a:r>
              <a:rPr lang="en-US" dirty="0" smtClean="0"/>
              <a:t> </a:t>
            </a:r>
            <a:r>
              <a:rPr lang="en-US" dirty="0" err="1"/>
              <a:t>menarik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sv-SE" dirty="0" smtClean="0"/>
              <a:t>seperti </a:t>
            </a:r>
            <a:r>
              <a:rPr lang="sv-SE" dirty="0"/>
              <a:t>kreativitas iklan, kualitas efek visual, warna, dan nada suara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en-US" dirty="0" err="1"/>
              <a:t>Pikiran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menguntungkan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menguntungkan</a:t>
            </a:r>
            <a:r>
              <a:rPr lang="en-US" dirty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tsb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Ad-Execution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https://www.youtube.com/watch?v=7JTykRec2sM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057400"/>
            <a:ext cx="8686800" cy="40687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Richard </a:t>
            </a:r>
            <a:r>
              <a:rPr lang="en-US" dirty="0"/>
              <a:t>Petty and John </a:t>
            </a:r>
            <a:r>
              <a:rPr lang="en-US" dirty="0" err="1" smtClean="0"/>
              <a:t>Cacioppo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mendalam</a:t>
            </a:r>
            <a:r>
              <a:rPr lang="en-US" dirty="0"/>
              <a:t>, </a:t>
            </a:r>
            <a:r>
              <a:rPr lang="en-US" dirty="0" err="1"/>
              <a:t>hati-hati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yang </a:t>
            </a:r>
            <a:r>
              <a:rPr lang="en-US" dirty="0" err="1"/>
              <a:t>kritis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fi-FI" dirty="0" smtClean="0"/>
              <a:t>situasi </a:t>
            </a:r>
            <a:r>
              <a:rPr lang="fi-FI" dirty="0"/>
              <a:t>lain kita menilai pesan sambil lalu saja </a:t>
            </a:r>
            <a:r>
              <a:rPr lang="fi-FI" dirty="0" smtClean="0"/>
              <a:t>tanpa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/>
              <a:t>argument yang </a:t>
            </a:r>
            <a:r>
              <a:rPr lang="en-US" dirty="0" err="1"/>
              <a:t>mendasari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elaboration </a:t>
            </a:r>
            <a:r>
              <a:rPr lang="en-US" dirty="0"/>
              <a:t>likelihood model (ELM)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persuasi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persuasi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b="1" i="1" dirty="0" err="1"/>
              <a:t>akan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b="1" i="1" dirty="0" err="1"/>
              <a:t>tidak</a:t>
            </a:r>
            <a:r>
              <a:rPr lang="en-US" b="1" i="1" dirty="0"/>
              <a:t> </a:t>
            </a:r>
            <a:r>
              <a:rPr lang="en-US" b="1" i="1" dirty="0" err="1"/>
              <a:t>akan</a:t>
            </a:r>
            <a:r>
              <a:rPr lang="en-US" b="1" i="1" dirty="0"/>
              <a:t> </a:t>
            </a:r>
            <a:r>
              <a:rPr lang="en-US" dirty="0" err="1"/>
              <a:t>terbujuk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Elaboration </a:t>
            </a:r>
            <a:r>
              <a:rPr lang="en-US" dirty="0" err="1"/>
              <a:t>Likehood</a:t>
            </a:r>
            <a:r>
              <a:rPr lang="en-US" dirty="0"/>
              <a:t> Theory </a:t>
            </a:r>
            <a:r>
              <a:rPr lang="en-US" dirty="0" err="1"/>
              <a:t>ini</a:t>
            </a:r>
            <a:r>
              <a:rPr lang="en-US" dirty="0"/>
              <a:t>  (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/>
              <a:t>persuasif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: </a:t>
            </a:r>
            <a:r>
              <a:rPr lang="en-US" dirty="0" err="1"/>
              <a:t>rute</a:t>
            </a:r>
            <a:r>
              <a:rPr lang="en-US" dirty="0"/>
              <a:t> central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periferal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Elaboration Likelihood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057400"/>
            <a:ext cx="8686800" cy="40687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Rute</a:t>
            </a:r>
            <a:r>
              <a:rPr lang="en-US" dirty="0" smtClean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"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bijaksana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(ide, </a:t>
            </a:r>
            <a:r>
              <a:rPr lang="en-US" dirty="0" err="1"/>
              <a:t>konten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"(Benoit </a:t>
            </a:r>
            <a:r>
              <a:rPr lang="en-US" dirty="0" err="1"/>
              <a:t>dkk</a:t>
            </a:r>
            <a:r>
              <a:rPr lang="en-US" dirty="0"/>
              <a:t>., 2001). </a:t>
            </a:r>
          </a:p>
          <a:p>
            <a:endParaRPr lang="en-US" dirty="0"/>
          </a:p>
          <a:p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hati-hati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mendalami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subyek</a:t>
            </a:r>
            <a:r>
              <a:rPr lang="en-US" dirty="0"/>
              <a:t> ide.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keterlibatan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,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peduli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subjek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dievaluasi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persuasi</a:t>
            </a:r>
            <a:r>
              <a:rPr lang="en-US" dirty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Route / </a:t>
            </a:r>
            <a:r>
              <a:rPr lang="en-US" dirty="0" err="1" smtClean="0"/>
              <a:t>Rute</a:t>
            </a:r>
            <a:r>
              <a:rPr lang="en-US" dirty="0" smtClean="0"/>
              <a:t> Central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57400"/>
            <a:ext cx="8686799" cy="4572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i="1" dirty="0" err="1"/>
              <a:t>Pesan</a:t>
            </a:r>
            <a:r>
              <a:rPr lang="en-US" b="1" i="1" dirty="0"/>
              <a:t> </a:t>
            </a:r>
            <a:r>
              <a:rPr lang="en-US" b="1" i="1" dirty="0" err="1"/>
              <a:t>rute</a:t>
            </a:r>
            <a:r>
              <a:rPr lang="en-US" b="1" i="1" dirty="0"/>
              <a:t> Tengah </a:t>
            </a:r>
            <a:r>
              <a:rPr lang="en-US" b="1" i="1" dirty="0" err="1"/>
              <a:t>harus</a:t>
            </a:r>
            <a:r>
              <a:rPr lang="en-US" b="1" i="1" dirty="0"/>
              <a:t> </a:t>
            </a:r>
            <a:r>
              <a:rPr lang="en-US" b="1" i="1" dirty="0" err="1"/>
              <a:t>kuat</a:t>
            </a:r>
            <a:r>
              <a:rPr lang="en-US" b="1" i="1" dirty="0"/>
              <a:t>.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golf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prihatin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rumput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 golf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menyemprot</a:t>
            </a:r>
            <a:r>
              <a:rPr lang="en-US" dirty="0"/>
              <a:t> </a:t>
            </a:r>
            <a:r>
              <a:rPr lang="en-US" dirty="0" err="1"/>
              <a:t>gulma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rumput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. Di </a:t>
            </a:r>
            <a:r>
              <a:rPr lang="en-US" dirty="0" err="1"/>
              <a:t>sisi</a:t>
            </a:r>
            <a:r>
              <a:rPr lang="en-US" dirty="0"/>
              <a:t> lain,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apartemen</a:t>
            </a:r>
            <a:r>
              <a:rPr lang="en-US" dirty="0"/>
              <a:t>  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rumput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rumput</a:t>
            </a:r>
            <a:r>
              <a:rPr lang="en-US" dirty="0"/>
              <a:t>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semprotan</a:t>
            </a:r>
            <a:r>
              <a:rPr lang="en-US" dirty="0"/>
              <a:t> </a:t>
            </a:r>
            <a:r>
              <a:rPr lang="en-US" dirty="0" err="1"/>
              <a:t>gulma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baginya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 err="1"/>
              <a:t>Kelemahan</a:t>
            </a:r>
            <a:r>
              <a:rPr lang="en-US" b="1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 central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,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menempatkan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 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persuasif</a:t>
            </a: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orang.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057400"/>
            <a:ext cx="8686799" cy="4038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Keuntungannya</a:t>
            </a:r>
            <a:r>
              <a:rPr lang="en-US" dirty="0"/>
              <a:t>,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persuasi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 "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lama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peripheral"(Scott, 1996).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, </a:t>
            </a:r>
            <a:r>
              <a:rPr lang="en-US" dirty="0" err="1"/>
              <a:t>kemungkinan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 </a:t>
            </a:r>
            <a:r>
              <a:rPr lang="en-US" dirty="0" err="1"/>
              <a:t>akan</a:t>
            </a:r>
            <a:r>
              <a:rPr lang="en-US" dirty="0"/>
              <a:t> lama </a:t>
            </a:r>
            <a:r>
              <a:rPr lang="en-US" dirty="0" err="1"/>
              <a:t>menetap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persuasi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 </a:t>
            </a:r>
            <a:r>
              <a:rPr lang="en-US" dirty="0" err="1"/>
              <a:t>sentral</a:t>
            </a:r>
            <a:r>
              <a:rPr lang="en-US" dirty="0"/>
              <a:t>  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permanen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 peripheral.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057400"/>
            <a:ext cx="8686800" cy="44196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Rute</a:t>
            </a:r>
            <a:r>
              <a:rPr lang="en-US" dirty="0"/>
              <a:t>  </a:t>
            </a:r>
            <a:r>
              <a:rPr lang="en-US" dirty="0" err="1"/>
              <a:t>persuasi</a:t>
            </a:r>
            <a:r>
              <a:rPr lang="en-US" dirty="0"/>
              <a:t> peripheral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pesan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penerima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keterlibatannya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,  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 peripheral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. </a:t>
            </a:r>
            <a:r>
              <a:rPr lang="en-US" dirty="0" err="1"/>
              <a:t>Sebaliknya</a:t>
            </a:r>
            <a:r>
              <a:rPr lang="en-US" dirty="0"/>
              <a:t>, </a:t>
            </a:r>
            <a:r>
              <a:rPr lang="en-US" dirty="0" err="1"/>
              <a:t>rute</a:t>
            </a:r>
            <a:r>
              <a:rPr lang="en-US" dirty="0"/>
              <a:t> </a:t>
            </a:r>
            <a:r>
              <a:rPr lang="en-US" dirty="0" err="1"/>
              <a:t>perifer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"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menguraikan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ekstensif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dibujuk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hubungannya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 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"(Moore, 2001). </a:t>
            </a:r>
          </a:p>
          <a:p>
            <a:endParaRPr lang="en-US" dirty="0"/>
          </a:p>
          <a:p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, </a:t>
            </a:r>
            <a:r>
              <a:rPr lang="en-US" dirty="0" err="1"/>
              <a:t>periklanan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Route / </a:t>
            </a:r>
            <a:r>
              <a:rPr lang="en-US" dirty="0" err="1" smtClean="0"/>
              <a:t>Rute</a:t>
            </a:r>
            <a:r>
              <a:rPr lang="en-US" dirty="0" smtClean="0"/>
              <a:t> </a:t>
            </a:r>
            <a:r>
              <a:rPr lang="en-US" dirty="0" err="1" smtClean="0"/>
              <a:t>Periferal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888729"/>
              </p:ext>
            </p:extLst>
          </p:nvPr>
        </p:nvGraphicFramePr>
        <p:xfrm>
          <a:off x="228600" y="1905000"/>
          <a:ext cx="36576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Theory of Reasoned Action</a:t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teori</a:t>
            </a:r>
            <a:r>
              <a:rPr lang="en-US" sz="2800" dirty="0" smtClean="0"/>
              <a:t> 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beralasan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1365658"/>
              </p:ext>
            </p:extLst>
          </p:nvPr>
        </p:nvGraphicFramePr>
        <p:xfrm>
          <a:off x="228600" y="3810000"/>
          <a:ext cx="37338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71893154"/>
              </p:ext>
            </p:extLst>
          </p:nvPr>
        </p:nvGraphicFramePr>
        <p:xfrm>
          <a:off x="4724400" y="2590800"/>
          <a:ext cx="4038600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7" name="Group 6"/>
          <p:cNvGrpSpPr/>
          <p:nvPr/>
        </p:nvGrpSpPr>
        <p:grpSpPr>
          <a:xfrm rot="2296053">
            <a:off x="4135154" y="2861127"/>
            <a:ext cx="419100" cy="457200"/>
            <a:chOff x="1851090" y="1134250"/>
            <a:chExt cx="356603" cy="417158"/>
          </a:xfrm>
        </p:grpSpPr>
        <p:sp>
          <p:nvSpPr>
            <p:cNvPr id="8" name="Right Arrow 7"/>
            <p:cNvSpPr/>
            <p:nvPr/>
          </p:nvSpPr>
          <p:spPr>
            <a:xfrm>
              <a:off x="1851090" y="1134250"/>
              <a:ext cx="356603" cy="4171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1851090" y="1217682"/>
              <a:ext cx="249622" cy="250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 rot="19198352">
            <a:off x="4189559" y="4497282"/>
            <a:ext cx="419100" cy="457200"/>
            <a:chOff x="1851090" y="1134250"/>
            <a:chExt cx="356603" cy="417158"/>
          </a:xfrm>
        </p:grpSpPr>
        <p:sp>
          <p:nvSpPr>
            <p:cNvPr id="11" name="Right Arrow 10"/>
            <p:cNvSpPr/>
            <p:nvPr/>
          </p:nvSpPr>
          <p:spPr>
            <a:xfrm>
              <a:off x="1851090" y="1134250"/>
              <a:ext cx="356603" cy="4171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/>
            <p:nvPr/>
          </p:nvSpPr>
          <p:spPr>
            <a:xfrm>
              <a:off x="1851090" y="1217682"/>
              <a:ext cx="249622" cy="250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3208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057400"/>
            <a:ext cx="86868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err="1">
                <a:solidFill>
                  <a:schemeClr val="tx1"/>
                </a:solidFill>
              </a:rPr>
              <a:t>Bagaimana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Anda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pergi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membujuk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seseorang</a:t>
            </a:r>
            <a:r>
              <a:rPr lang="en-US" b="1" i="1" dirty="0">
                <a:solidFill>
                  <a:schemeClr val="tx1"/>
                </a:solidFill>
              </a:rPr>
              <a:t> yang </a:t>
            </a:r>
            <a:r>
              <a:rPr lang="en-US" b="1" i="1" dirty="0" err="1">
                <a:solidFill>
                  <a:schemeClr val="tx1"/>
                </a:solidFill>
              </a:rPr>
              <a:t>sama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sekali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tidak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ada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hubungannya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dengan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produk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Anda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atau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layanan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untuk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membeli</a:t>
            </a:r>
            <a:r>
              <a:rPr lang="en-US" b="1" i="1" dirty="0">
                <a:solidFill>
                  <a:schemeClr val="tx1"/>
                </a:solidFill>
              </a:rPr>
              <a:t>  </a:t>
            </a:r>
            <a:r>
              <a:rPr lang="en-US" b="1" i="1" dirty="0" err="1">
                <a:solidFill>
                  <a:schemeClr val="tx1"/>
                </a:solidFill>
              </a:rPr>
              <a:t>itu</a:t>
            </a:r>
            <a:r>
              <a:rPr lang="en-US" b="1" i="1" dirty="0">
                <a:solidFill>
                  <a:schemeClr val="tx1"/>
                </a:solidFill>
              </a:rPr>
              <a:t>?</a:t>
            </a:r>
          </a:p>
          <a:p>
            <a:endParaRPr lang="en-US" dirty="0"/>
          </a:p>
          <a:p>
            <a:r>
              <a:rPr lang="en-US" dirty="0" err="1"/>
              <a:t>Lagu</a:t>
            </a:r>
            <a:r>
              <a:rPr lang="en-US" dirty="0"/>
              <a:t> catchy, </a:t>
            </a:r>
            <a:r>
              <a:rPr lang="en-US" dirty="0" err="1"/>
              <a:t>warna-warna</a:t>
            </a:r>
            <a:r>
              <a:rPr lang="en-US" dirty="0"/>
              <a:t> </a:t>
            </a:r>
            <a:r>
              <a:rPr lang="en-US" dirty="0" err="1"/>
              <a:t>cerah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selebriti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 </a:t>
            </a:r>
            <a:r>
              <a:rPr lang="en-US" dirty="0" err="1"/>
              <a:t>persuasi</a:t>
            </a:r>
            <a:r>
              <a:rPr lang="en-US" dirty="0"/>
              <a:t> peripheral.  </a:t>
            </a:r>
          </a:p>
          <a:p>
            <a:endParaRPr lang="en-US" dirty="0"/>
          </a:p>
          <a:p>
            <a:r>
              <a:rPr lang="en-US" dirty="0"/>
              <a:t>"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akrab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“</a:t>
            </a:r>
          </a:p>
          <a:p>
            <a:endParaRPr lang="en-US" dirty="0"/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Melihat</a:t>
            </a:r>
            <a:r>
              <a:rPr lang="en-US" dirty="0"/>
              <a:t> Michael Jordan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,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, "</a:t>
            </a:r>
            <a:r>
              <a:rPr lang="en-US" dirty="0" err="1"/>
              <a:t>Wah</a:t>
            </a:r>
            <a:r>
              <a:rPr lang="en-US" dirty="0"/>
              <a:t>,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atlet</a:t>
            </a:r>
            <a:r>
              <a:rPr lang="en-US" dirty="0"/>
              <a:t> </a:t>
            </a:r>
            <a:r>
              <a:rPr lang="en-US" dirty="0" err="1"/>
              <a:t>hebat</a:t>
            </a:r>
            <a:r>
              <a:rPr lang="en-US" dirty="0"/>
              <a:t>,." </a:t>
            </a:r>
            <a:r>
              <a:rPr lang="en-US" dirty="0" err="1"/>
              <a:t>Dia</a:t>
            </a:r>
            <a:r>
              <a:rPr lang="en-US" dirty="0"/>
              <a:t>  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repot-repot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;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isyarat</a:t>
            </a:r>
            <a:r>
              <a:rPr lang="en-US" dirty="0"/>
              <a:t> peripheral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Pertanyaannya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46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057400"/>
            <a:ext cx="8686800" cy="4495800"/>
          </a:xfrm>
        </p:spPr>
        <p:txBody>
          <a:bodyPr>
            <a:normAutofit/>
          </a:bodyPr>
          <a:lstStyle/>
          <a:p>
            <a:r>
              <a:rPr lang="en-US" dirty="0"/>
              <a:t>Peripheral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isyarat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kelangkaan</a:t>
            </a:r>
            <a:r>
              <a:rPr lang="en-US" dirty="0"/>
              <a:t> (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!)!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yang </a:t>
            </a:r>
            <a:r>
              <a:rPr lang="en-US" dirty="0" err="1"/>
              <a:t>mendasar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 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persuasi</a:t>
            </a:r>
            <a:r>
              <a:rPr lang="en-US" dirty="0"/>
              <a:t> peripheral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sekuat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lama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persuasi</a:t>
            </a:r>
            <a:r>
              <a:rPr lang="en-US" dirty="0"/>
              <a:t> </a:t>
            </a:r>
            <a:r>
              <a:rPr lang="en-US" dirty="0" err="1"/>
              <a:t>sentral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, "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lama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diulang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"  (Moore, 2001).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4" y="304800"/>
            <a:ext cx="8423996" cy="6324600"/>
          </a:xfrm>
        </p:spPr>
      </p:pic>
    </p:spTree>
    <p:extLst>
      <p:ext uri="{BB962C8B-B14F-4D97-AF65-F5344CB8AC3E}">
        <p14:creationId xmlns:p14="http://schemas.microsoft.com/office/powerpoint/2010/main" val="454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52800"/>
            <a:ext cx="21621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1744907"/>
            <a:ext cx="4857750" cy="511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40" y="152400"/>
            <a:ext cx="234315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5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754137"/>
            <a:ext cx="7408862" cy="3292827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WAIT! There’s </a:t>
            </a:r>
            <a:r>
              <a:rPr lang="en-US" dirty="0" smtClean="0"/>
              <a:t>an assignment!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Naurissa.biasini@upj.ac.id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Rasisme</a:t>
            </a:r>
            <a:r>
              <a:rPr lang="en-US" dirty="0" smtClean="0"/>
              <a:t> di Indonesia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Discuss a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208355"/>
              </p:ext>
            </p:extLst>
          </p:nvPr>
        </p:nvGraphicFramePr>
        <p:xfrm>
          <a:off x="381000" y="2057400"/>
          <a:ext cx="3243262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Planned Behavior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31815439"/>
              </p:ext>
            </p:extLst>
          </p:nvPr>
        </p:nvGraphicFramePr>
        <p:xfrm>
          <a:off x="4724400" y="2590800"/>
          <a:ext cx="4038600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up 5"/>
          <p:cNvGrpSpPr/>
          <p:nvPr/>
        </p:nvGrpSpPr>
        <p:grpSpPr>
          <a:xfrm rot="2296053">
            <a:off x="3634781" y="2512930"/>
            <a:ext cx="419100" cy="457200"/>
            <a:chOff x="1851090" y="1134250"/>
            <a:chExt cx="356603" cy="417158"/>
          </a:xfrm>
        </p:grpSpPr>
        <p:sp>
          <p:nvSpPr>
            <p:cNvPr id="7" name="Right Arrow 6"/>
            <p:cNvSpPr/>
            <p:nvPr/>
          </p:nvSpPr>
          <p:spPr>
            <a:xfrm>
              <a:off x="1851090" y="1134250"/>
              <a:ext cx="356603" cy="4171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ight Arrow 4"/>
            <p:cNvSpPr/>
            <p:nvPr/>
          </p:nvSpPr>
          <p:spPr>
            <a:xfrm>
              <a:off x="1851090" y="1217682"/>
              <a:ext cx="249622" cy="250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9" name="Group 8"/>
          <p:cNvGrpSpPr/>
          <p:nvPr/>
        </p:nvGrpSpPr>
        <p:grpSpPr>
          <a:xfrm rot="19198352">
            <a:off x="3641048" y="5110420"/>
            <a:ext cx="419100" cy="457200"/>
            <a:chOff x="1851090" y="1134250"/>
            <a:chExt cx="356603" cy="417158"/>
          </a:xfrm>
        </p:grpSpPr>
        <p:sp>
          <p:nvSpPr>
            <p:cNvPr id="10" name="Right Arrow 9"/>
            <p:cNvSpPr/>
            <p:nvPr/>
          </p:nvSpPr>
          <p:spPr>
            <a:xfrm>
              <a:off x="1851090" y="1134250"/>
              <a:ext cx="356603" cy="4171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4"/>
            <p:cNvSpPr/>
            <p:nvPr/>
          </p:nvSpPr>
          <p:spPr>
            <a:xfrm>
              <a:off x="1851090" y="1217682"/>
              <a:ext cx="249622" cy="250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72296" y="3810000"/>
            <a:ext cx="356603" cy="417158"/>
            <a:chOff x="1851090" y="1134250"/>
            <a:chExt cx="356603" cy="417158"/>
          </a:xfrm>
        </p:grpSpPr>
        <p:sp>
          <p:nvSpPr>
            <p:cNvPr id="13" name="Right Arrow 12"/>
            <p:cNvSpPr/>
            <p:nvPr/>
          </p:nvSpPr>
          <p:spPr>
            <a:xfrm>
              <a:off x="1851090" y="1134250"/>
              <a:ext cx="356603" cy="4171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/>
            <p:cNvSpPr/>
            <p:nvPr/>
          </p:nvSpPr>
          <p:spPr>
            <a:xfrm>
              <a:off x="1851090" y="1217682"/>
              <a:ext cx="249622" cy="250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1976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</a:t>
            </a:r>
            <a:r>
              <a:rPr lang="en-US" dirty="0" err="1" smtClean="0"/>
              <a:t>Bebas</a:t>
            </a:r>
            <a:r>
              <a:rPr lang="en-US" dirty="0" smtClean="0"/>
              <a:t> di </a:t>
            </a:r>
            <a:r>
              <a:rPr lang="en-US" dirty="0" err="1" smtClean="0"/>
              <a:t>kalangan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Discuss a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819400"/>
            <a:ext cx="8686800" cy="838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Proses Komunikasi Persuasif menggambarkan alur kerja/ </a:t>
            </a:r>
            <a:r>
              <a:rPr lang="fi-FI" dirty="0" smtClean="0">
                <a:solidFill>
                  <a:schemeClr val="tx1"/>
                </a:solidFill>
              </a:rPr>
              <a:t>tahapan </a:t>
            </a:r>
            <a:r>
              <a:rPr lang="sv-SE" dirty="0" smtClean="0">
                <a:solidFill>
                  <a:schemeClr val="tx1"/>
                </a:solidFill>
              </a:rPr>
              <a:t>pesan </a:t>
            </a:r>
            <a:r>
              <a:rPr lang="sv-SE" dirty="0">
                <a:solidFill>
                  <a:schemeClr val="tx1"/>
                </a:solidFill>
              </a:rPr>
              <a:t>persuasif dikirimkan dari </a:t>
            </a:r>
            <a:r>
              <a:rPr lang="sv-SE" dirty="0" smtClean="0">
                <a:solidFill>
                  <a:schemeClr val="tx1"/>
                </a:solidFill>
              </a:rPr>
              <a:t>komuniktor </a:t>
            </a:r>
            <a:r>
              <a:rPr lang="sv-SE" dirty="0">
                <a:solidFill>
                  <a:schemeClr val="tx1"/>
                </a:solidFill>
              </a:rPr>
              <a:t>hingga diterima dan </a:t>
            </a:r>
            <a:r>
              <a:rPr lang="sv-SE" dirty="0" smtClean="0">
                <a:solidFill>
                  <a:schemeClr val="tx1"/>
                </a:solidFill>
              </a:rPr>
              <a:t>diolah </a:t>
            </a: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komunikan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Persuasif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80679420"/>
              </p:ext>
            </p:extLst>
          </p:nvPr>
        </p:nvGraphicFramePr>
        <p:xfrm>
          <a:off x="228600" y="4114800"/>
          <a:ext cx="86106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4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141974"/>
              </p:ext>
            </p:extLst>
          </p:nvPr>
        </p:nvGraphicFramePr>
        <p:xfrm>
          <a:off x="228600" y="2713037"/>
          <a:ext cx="86868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Persuasif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Carl </a:t>
            </a:r>
            <a:r>
              <a:rPr lang="en-US" dirty="0" err="1" smtClean="0"/>
              <a:t>Hovland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Ajinomoto?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6150769" cy="4613077"/>
          </a:xfrm>
        </p:spPr>
      </p:pic>
    </p:spTree>
    <p:extLst>
      <p:ext uri="{BB962C8B-B14F-4D97-AF65-F5344CB8AC3E}">
        <p14:creationId xmlns:p14="http://schemas.microsoft.com/office/powerpoint/2010/main" val="15175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057400"/>
            <a:ext cx="8686800" cy="40687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Model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menjelaskan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persuasif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diterima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sekadar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mempengaruhi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penerimaan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penerima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tetapi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juga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menggerakkan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pemikirannya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tanggapannya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terhadap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persuasif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tsb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Pendekatan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Respon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kognitif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menjelaskan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tentang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penilaian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tanggapan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kognitif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mereka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pikiran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terjadi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mereka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membaca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melihat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sv-SE" dirty="0" smtClean="0">
                <a:solidFill>
                  <a:schemeClr val="tx1"/>
                </a:solidFill>
              </a:rPr>
              <a:t>dan </a:t>
            </a:r>
            <a:r>
              <a:rPr lang="sv-SE" dirty="0">
                <a:solidFill>
                  <a:schemeClr val="tx1"/>
                </a:solidFill>
              </a:rPr>
              <a:t>/ atau mendengar pesan yang </a:t>
            </a:r>
            <a:r>
              <a:rPr lang="sv-SE" dirty="0" smtClean="0">
                <a:solidFill>
                  <a:schemeClr val="tx1"/>
                </a:solidFill>
              </a:rPr>
              <a:t>dikomunikasikan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Fokusnya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menentukan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jenis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respon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ditimbulkan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sebuah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iklan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bagaimana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respon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berhubungan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sikap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terhadap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iklan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sikap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terhadap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merek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minat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pembelian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Kognitif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Greenwald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462</TotalTime>
  <Words>760</Words>
  <Application>Microsoft Office PowerPoint</Application>
  <PresentationFormat>On-screen Show (4:3)</PresentationFormat>
  <Paragraphs>115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Waveform</vt:lpstr>
      <vt:lpstr>Model dan Proses Komunikasi Persuasif</vt:lpstr>
      <vt:lpstr>Theory of Reasoned Action (teori tindakan beralasan)</vt:lpstr>
      <vt:lpstr>Rasisme di Indonesia</vt:lpstr>
      <vt:lpstr>Theory of Planned Behavior </vt:lpstr>
      <vt:lpstr>Sex Bebas di kalangan remaja</vt:lpstr>
      <vt:lpstr>Proses Komunikasi Persuasif</vt:lpstr>
      <vt:lpstr>Proses Komunikasi Persuasif Carl Hovland</vt:lpstr>
      <vt:lpstr>Ingat kasus Ajinomoto?</vt:lpstr>
      <vt:lpstr>Model Respon Kognitif Greenwald</vt:lpstr>
      <vt:lpstr>PowerPoint Presentation</vt:lpstr>
      <vt:lpstr>Product / Message Thought</vt:lpstr>
      <vt:lpstr>Source Oriented Thoughts</vt:lpstr>
      <vt:lpstr>Ad-Execution Thoughts</vt:lpstr>
      <vt:lpstr>PowerPoint Presentation</vt:lpstr>
      <vt:lpstr>The Elaboration Likelihood Model</vt:lpstr>
      <vt:lpstr>Central Route / Rute Central</vt:lpstr>
      <vt:lpstr>Central Route</vt:lpstr>
      <vt:lpstr>PowerPoint Presentation</vt:lpstr>
      <vt:lpstr>Peripheral Route / Rute Periferal</vt:lpstr>
      <vt:lpstr>Pertanyaannya…</vt:lpstr>
      <vt:lpstr>PowerPoint Presentation</vt:lpstr>
      <vt:lpstr>PowerPoint Presentation</vt:lpstr>
      <vt:lpstr>PowerPoint Presentation</vt:lpstr>
      <vt:lpstr>QUESTIONS?</vt:lpstr>
      <vt:lpstr>WAIT! There’s an assignment!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dan Proses Komunikasi Persuasif</dc:title>
  <dc:creator>pc</dc:creator>
  <cp:lastModifiedBy>pc</cp:lastModifiedBy>
  <cp:revision>22</cp:revision>
  <dcterms:created xsi:type="dcterms:W3CDTF">2018-02-06T01:58:54Z</dcterms:created>
  <dcterms:modified xsi:type="dcterms:W3CDTF">2018-03-01T08:26:11Z</dcterms:modified>
</cp:coreProperties>
</file>