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BB4855-C3D0-44C8-9BA9-6545F03C46C1}" type="datetimeFigureOut">
              <a:rPr lang="en-US" smtClean="0"/>
              <a:t>21-Feb-19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A9F36-E8F2-4126-A3AE-A8374C16E2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B4855-C3D0-44C8-9BA9-6545F03C46C1}" type="datetimeFigureOut">
              <a:rPr lang="en-US" smtClean="0"/>
              <a:t>21-Feb-19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A9F36-E8F2-4126-A3AE-A8374C16E2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CBB4855-C3D0-44C8-9BA9-6545F03C46C1}" type="datetimeFigureOut">
              <a:rPr lang="en-US" smtClean="0"/>
              <a:t>21-Feb-19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A9F36-E8F2-4126-A3AE-A8374C16E2F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B4855-C3D0-44C8-9BA9-6545F03C46C1}" type="datetimeFigureOut">
              <a:rPr lang="en-US" smtClean="0"/>
              <a:t>21-Feb-19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A9F36-E8F2-4126-A3AE-A8374C16E2F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B4855-C3D0-44C8-9BA9-6545F03C46C1}" type="datetimeFigureOut">
              <a:rPr lang="en-US" smtClean="0"/>
              <a:t>21-Feb-19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A9F36-E8F2-4126-A3AE-A8374C16E2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BB4855-C3D0-44C8-9BA9-6545F03C46C1}" type="datetimeFigureOut">
              <a:rPr lang="en-US" smtClean="0"/>
              <a:t>21-Feb-19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A9F36-E8F2-4126-A3AE-A8374C16E2F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BB4855-C3D0-44C8-9BA9-6545F03C46C1}" type="datetimeFigureOut">
              <a:rPr lang="en-US" smtClean="0"/>
              <a:t>21-Feb-19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A9F36-E8F2-4126-A3AE-A8374C16E2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BB4855-C3D0-44C8-9BA9-6545F03C46C1}" type="datetimeFigureOut">
              <a:rPr lang="en-US" smtClean="0"/>
              <a:t>21-Feb-19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A9F36-E8F2-4126-A3AE-A8374C16E2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CBB4855-C3D0-44C8-9BA9-6545F03C46C1}" type="datetimeFigureOut">
              <a:rPr lang="en-US" smtClean="0"/>
              <a:t>21-Feb-19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A9F36-E8F2-4126-A3AE-A8374C16E2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CBB4855-C3D0-44C8-9BA9-6545F03C46C1}" type="datetimeFigureOut">
              <a:rPr lang="en-US" smtClean="0"/>
              <a:t>21-Feb-19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A9F36-E8F2-4126-A3AE-A8374C16E2F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B4855-C3D0-44C8-9BA9-6545F03C46C1}" type="datetimeFigureOut">
              <a:rPr lang="en-US" smtClean="0"/>
              <a:t>21-Feb-19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A9F36-E8F2-4126-A3AE-A8374C16E2F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CBB4855-C3D0-44C8-9BA9-6545F03C46C1}" type="datetimeFigureOut">
              <a:rPr lang="en-US" smtClean="0"/>
              <a:t>21-Feb-19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8AA9F36-E8F2-4126-A3AE-A8374C16E2F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
            </a:r>
            <a:br>
              <a:rPr lang="en-US" dirty="0"/>
            </a:br>
            <a:r>
              <a:rPr lang="en-US" dirty="0"/>
              <a:t> </a:t>
            </a:r>
            <a:r>
              <a:rPr lang="en-US" dirty="0" err="1"/>
              <a:t>Perspektif</a:t>
            </a:r>
            <a:r>
              <a:rPr lang="en-US" dirty="0"/>
              <a:t> </a:t>
            </a:r>
            <a:r>
              <a:rPr lang="en-US" dirty="0" err="1"/>
              <a:t>Etik</a:t>
            </a:r>
            <a:r>
              <a:rPr lang="en-US" dirty="0"/>
              <a:t> </a:t>
            </a:r>
            <a:r>
              <a:rPr lang="en-US" dirty="0" err="1"/>
              <a:t>dalam</a:t>
            </a:r>
            <a:r>
              <a:rPr lang="en-US" dirty="0"/>
              <a:t> </a:t>
            </a:r>
            <a:r>
              <a:rPr lang="en-US" dirty="0" smtClean="0"/>
              <a:t/>
            </a:r>
            <a:br>
              <a:rPr lang="en-US" dirty="0" smtClean="0"/>
            </a:br>
            <a:r>
              <a:rPr lang="en-US" dirty="0" err="1" smtClean="0"/>
              <a:t>Komunikasi</a:t>
            </a:r>
            <a:r>
              <a:rPr lang="en-US" dirty="0" smtClean="0"/>
              <a:t> </a:t>
            </a:r>
            <a:r>
              <a:rPr lang="en-US" dirty="0" err="1" smtClean="0"/>
              <a:t>Persuasif</a:t>
            </a:r>
            <a:endParaRPr lang="en-US" dirty="0"/>
          </a:p>
        </p:txBody>
      </p:sp>
      <p:sp>
        <p:nvSpPr>
          <p:cNvPr id="3" name="Subtitle 2"/>
          <p:cNvSpPr>
            <a:spLocks noGrp="1"/>
          </p:cNvSpPr>
          <p:nvPr>
            <p:ph type="subTitle" idx="1"/>
          </p:nvPr>
        </p:nvSpPr>
        <p:spPr/>
        <p:txBody>
          <a:bodyPr/>
          <a:lstStyle/>
          <a:p>
            <a:r>
              <a:rPr lang="en-US" dirty="0" err="1" smtClean="0"/>
              <a:t>Pertemuan</a:t>
            </a:r>
            <a:r>
              <a:rPr lang="en-US" dirty="0" smtClean="0"/>
              <a:t> 3</a:t>
            </a:r>
            <a:endParaRPr lang="en-US" dirty="0"/>
          </a:p>
        </p:txBody>
      </p:sp>
    </p:spTree>
    <p:extLst>
      <p:ext uri="{BB962C8B-B14F-4D97-AF65-F5344CB8AC3E}">
        <p14:creationId xmlns:p14="http://schemas.microsoft.com/office/powerpoint/2010/main" val="4192264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39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Adakah</a:t>
            </a:r>
            <a:r>
              <a:rPr lang="en-US" dirty="0" smtClean="0"/>
              <a:t> demagogue di Indonesia?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2726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57400"/>
            <a:ext cx="8686799" cy="4068763"/>
          </a:xfrm>
        </p:spPr>
        <p:txBody>
          <a:bodyPr>
            <a:normAutofit fontScale="92500" lnSpcReduction="20000"/>
          </a:bodyPr>
          <a:lstStyle/>
          <a:p>
            <a:r>
              <a:rPr lang="en-US" dirty="0" err="1" smtClean="0"/>
              <a:t>Sosialisasi</a:t>
            </a:r>
            <a:r>
              <a:rPr lang="en-US" dirty="0" smtClean="0"/>
              <a:t> </a:t>
            </a:r>
            <a:r>
              <a:rPr lang="en-US" dirty="0" err="1"/>
              <a:t>Politik</a:t>
            </a:r>
            <a:r>
              <a:rPr lang="en-US" dirty="0"/>
              <a:t> &gt;&lt; </a:t>
            </a:r>
            <a:r>
              <a:rPr lang="en-US" dirty="0" err="1"/>
              <a:t>Kampanye</a:t>
            </a:r>
            <a:r>
              <a:rPr lang="en-US" dirty="0"/>
              <a:t> </a:t>
            </a:r>
            <a:r>
              <a:rPr lang="en-US" dirty="0" err="1"/>
              <a:t>Politik</a:t>
            </a:r>
            <a:r>
              <a:rPr lang="en-US" dirty="0"/>
              <a:t>? </a:t>
            </a:r>
            <a:endParaRPr lang="en-US" dirty="0" smtClean="0"/>
          </a:p>
          <a:p>
            <a:endParaRPr lang="en-US" dirty="0"/>
          </a:p>
          <a:p>
            <a:r>
              <a:rPr lang="en-US" dirty="0" err="1" smtClean="0"/>
              <a:t>Kampanye</a:t>
            </a:r>
            <a:r>
              <a:rPr lang="en-US" dirty="0" smtClean="0"/>
              <a:t> </a:t>
            </a:r>
            <a:r>
              <a:rPr lang="en-US" dirty="0" err="1"/>
              <a:t>Politik</a:t>
            </a:r>
            <a:r>
              <a:rPr lang="en-US" dirty="0"/>
              <a:t> : </a:t>
            </a:r>
            <a:r>
              <a:rPr lang="en-US" dirty="0" err="1"/>
              <a:t>kegiatan</a:t>
            </a:r>
            <a:r>
              <a:rPr lang="en-US" dirty="0"/>
              <a:t> </a:t>
            </a:r>
            <a:r>
              <a:rPr lang="en-US" dirty="0" err="1"/>
              <a:t>peserta</a:t>
            </a:r>
            <a:r>
              <a:rPr lang="en-US" dirty="0"/>
              <a:t> </a:t>
            </a:r>
            <a:r>
              <a:rPr lang="en-US" dirty="0" err="1"/>
              <a:t>pemilu</a:t>
            </a:r>
            <a:r>
              <a:rPr lang="en-US" dirty="0"/>
              <a:t> </a:t>
            </a:r>
            <a:r>
              <a:rPr lang="en-US" dirty="0" err="1"/>
              <a:t>untuk</a:t>
            </a:r>
            <a:r>
              <a:rPr lang="en-US" dirty="0"/>
              <a:t> </a:t>
            </a:r>
            <a:r>
              <a:rPr lang="en-US" dirty="0" err="1"/>
              <a:t>meyakinkan</a:t>
            </a:r>
            <a:r>
              <a:rPr lang="en-US" dirty="0"/>
              <a:t> </a:t>
            </a:r>
            <a:r>
              <a:rPr lang="en-US" dirty="0" err="1"/>
              <a:t>pemilih</a:t>
            </a:r>
            <a:r>
              <a:rPr lang="en-US" dirty="0"/>
              <a:t> </a:t>
            </a:r>
            <a:r>
              <a:rPr lang="en-US" dirty="0" err="1"/>
              <a:t>dengan</a:t>
            </a:r>
            <a:r>
              <a:rPr lang="en-US" dirty="0"/>
              <a:t> </a:t>
            </a:r>
            <a:r>
              <a:rPr lang="en-US" dirty="0" err="1"/>
              <a:t>menawarkan</a:t>
            </a:r>
            <a:r>
              <a:rPr lang="en-US" dirty="0"/>
              <a:t> </a:t>
            </a:r>
            <a:r>
              <a:rPr lang="en-US" dirty="0" err="1"/>
              <a:t>visi</a:t>
            </a:r>
            <a:r>
              <a:rPr lang="en-US" dirty="0"/>
              <a:t>, </a:t>
            </a:r>
            <a:r>
              <a:rPr lang="en-US" dirty="0" err="1"/>
              <a:t>misi</a:t>
            </a:r>
            <a:r>
              <a:rPr lang="en-US" dirty="0"/>
              <a:t> </a:t>
            </a:r>
            <a:r>
              <a:rPr lang="en-US" dirty="0" err="1"/>
              <a:t>dan</a:t>
            </a:r>
            <a:r>
              <a:rPr lang="en-US" dirty="0"/>
              <a:t> program ( UU No 8 </a:t>
            </a:r>
            <a:r>
              <a:rPr lang="en-US" dirty="0" err="1"/>
              <a:t>Tahun</a:t>
            </a:r>
            <a:r>
              <a:rPr lang="en-US" dirty="0"/>
              <a:t> 2012) </a:t>
            </a:r>
            <a:endParaRPr lang="en-US" dirty="0" smtClean="0"/>
          </a:p>
          <a:p>
            <a:endParaRPr lang="en-US" dirty="0"/>
          </a:p>
          <a:p>
            <a:r>
              <a:rPr lang="en-US" dirty="0" err="1" smtClean="0"/>
              <a:t>Kampanye</a:t>
            </a:r>
            <a:r>
              <a:rPr lang="en-US" dirty="0" smtClean="0"/>
              <a:t> </a:t>
            </a:r>
            <a:r>
              <a:rPr lang="en-US" dirty="0" err="1"/>
              <a:t>ini</a:t>
            </a:r>
            <a:r>
              <a:rPr lang="en-US" dirty="0"/>
              <a:t> </a:t>
            </a:r>
            <a:r>
              <a:rPr lang="en-US" dirty="0" err="1"/>
              <a:t>bertujuan</a:t>
            </a:r>
            <a:r>
              <a:rPr lang="en-US" dirty="0"/>
              <a:t> </a:t>
            </a:r>
            <a:r>
              <a:rPr lang="en-US" dirty="0" err="1"/>
              <a:t>untuk</a:t>
            </a:r>
            <a:r>
              <a:rPr lang="en-US" dirty="0"/>
              <a:t> </a:t>
            </a:r>
            <a:r>
              <a:rPr lang="en-US" dirty="0" err="1"/>
              <a:t>mengubah</a:t>
            </a:r>
            <a:r>
              <a:rPr lang="en-US" dirty="0"/>
              <a:t> </a:t>
            </a:r>
            <a:r>
              <a:rPr lang="en-US" dirty="0" err="1"/>
              <a:t>sikap</a:t>
            </a:r>
            <a:r>
              <a:rPr lang="en-US" dirty="0"/>
              <a:t>, </a:t>
            </a:r>
            <a:r>
              <a:rPr lang="en-US" dirty="0" err="1"/>
              <a:t>pendapat</a:t>
            </a:r>
            <a:r>
              <a:rPr lang="en-US" dirty="0"/>
              <a:t> </a:t>
            </a:r>
            <a:r>
              <a:rPr lang="en-US" dirty="0" err="1"/>
              <a:t>dan</a:t>
            </a:r>
            <a:r>
              <a:rPr lang="en-US" dirty="0"/>
              <a:t> </a:t>
            </a:r>
            <a:r>
              <a:rPr lang="en-US" dirty="0" err="1"/>
              <a:t>perilaku</a:t>
            </a:r>
            <a:r>
              <a:rPr lang="en-US" dirty="0"/>
              <a:t> </a:t>
            </a:r>
            <a:r>
              <a:rPr lang="en-US" dirty="0" err="1"/>
              <a:t>pemilih</a:t>
            </a:r>
            <a:r>
              <a:rPr lang="en-US" dirty="0"/>
              <a:t>. </a:t>
            </a:r>
            <a:r>
              <a:rPr lang="en-US" dirty="0" err="1"/>
              <a:t>Tidak</a:t>
            </a:r>
            <a:r>
              <a:rPr lang="en-US" dirty="0"/>
              <a:t> </a:t>
            </a:r>
            <a:r>
              <a:rPr lang="en-US" dirty="0" err="1"/>
              <a:t>diperbolehkan</a:t>
            </a:r>
            <a:r>
              <a:rPr lang="en-US" dirty="0"/>
              <a:t> </a:t>
            </a:r>
            <a:r>
              <a:rPr lang="en-US" dirty="0" err="1"/>
              <a:t>dalam</a:t>
            </a:r>
            <a:r>
              <a:rPr lang="en-US" dirty="0"/>
              <a:t> </a:t>
            </a:r>
            <a:r>
              <a:rPr lang="en-US" dirty="0" err="1"/>
              <a:t>Kampanye</a:t>
            </a:r>
            <a:r>
              <a:rPr lang="en-US" dirty="0"/>
              <a:t> : </a:t>
            </a:r>
            <a:r>
              <a:rPr lang="en-US" i="1" dirty="0" err="1"/>
              <a:t>Perubahan</a:t>
            </a:r>
            <a:r>
              <a:rPr lang="en-US" i="1" dirty="0"/>
              <a:t> yang </a:t>
            </a:r>
            <a:r>
              <a:rPr lang="en-US" i="1" dirty="0" err="1"/>
              <a:t>melalui</a:t>
            </a:r>
            <a:r>
              <a:rPr lang="en-US" i="1" dirty="0"/>
              <a:t> </a:t>
            </a:r>
            <a:r>
              <a:rPr lang="en-US" i="1" dirty="0" err="1"/>
              <a:t>himbauan</a:t>
            </a:r>
            <a:r>
              <a:rPr lang="en-US" i="1" dirty="0"/>
              <a:t>, </a:t>
            </a:r>
            <a:r>
              <a:rPr lang="en-US" i="1" dirty="0" err="1"/>
              <a:t>ajakan</a:t>
            </a:r>
            <a:r>
              <a:rPr lang="en-US" i="1" dirty="0"/>
              <a:t>, </a:t>
            </a:r>
            <a:r>
              <a:rPr lang="en-US" i="1" dirty="0" err="1"/>
              <a:t>dan</a:t>
            </a:r>
            <a:r>
              <a:rPr lang="en-US" i="1" dirty="0"/>
              <a:t> </a:t>
            </a:r>
            <a:r>
              <a:rPr lang="en-US" i="1" dirty="0" err="1"/>
              <a:t>janji</a:t>
            </a:r>
            <a:r>
              <a:rPr lang="en-US" i="1" dirty="0"/>
              <a:t> </a:t>
            </a:r>
            <a:r>
              <a:rPr lang="en-US" i="1" dirty="0" err="1"/>
              <a:t>sehingga</a:t>
            </a:r>
            <a:r>
              <a:rPr lang="en-US" i="1" dirty="0"/>
              <a:t> </a:t>
            </a:r>
            <a:r>
              <a:rPr lang="en-US" i="1" dirty="0" err="1"/>
              <a:t>membuat</a:t>
            </a:r>
            <a:r>
              <a:rPr lang="en-US" i="1" dirty="0"/>
              <a:t> </a:t>
            </a:r>
            <a:r>
              <a:rPr lang="en-US" i="1" dirty="0" err="1"/>
              <a:t>warga</a:t>
            </a:r>
            <a:r>
              <a:rPr lang="en-US" i="1" dirty="0"/>
              <a:t> </a:t>
            </a:r>
            <a:r>
              <a:rPr lang="en-US" i="1" dirty="0" err="1"/>
              <a:t>atau</a:t>
            </a:r>
            <a:r>
              <a:rPr lang="en-US" i="1" dirty="0"/>
              <a:t> </a:t>
            </a:r>
            <a:r>
              <a:rPr lang="en-US" i="1" dirty="0" err="1"/>
              <a:t>kelompok</a:t>
            </a:r>
            <a:r>
              <a:rPr lang="en-US" i="1" dirty="0"/>
              <a:t> </a:t>
            </a:r>
            <a:r>
              <a:rPr lang="en-US" i="1" dirty="0" err="1"/>
              <a:t>masyarakat</a:t>
            </a:r>
            <a:r>
              <a:rPr lang="en-US" i="1" dirty="0"/>
              <a:t> </a:t>
            </a:r>
            <a:r>
              <a:rPr lang="en-US" i="1" dirty="0" err="1"/>
              <a:t>tertarik</a:t>
            </a:r>
            <a:r>
              <a:rPr lang="en-US" i="1" dirty="0"/>
              <a:t> </a:t>
            </a:r>
            <a:r>
              <a:rPr lang="en-US" i="1" dirty="0" err="1"/>
              <a:t>untuk</a:t>
            </a:r>
            <a:r>
              <a:rPr lang="en-US" i="1" dirty="0"/>
              <a:t> </a:t>
            </a:r>
            <a:r>
              <a:rPr lang="en-US" i="1" dirty="0" err="1"/>
              <a:t>menjatuhkan</a:t>
            </a:r>
            <a:r>
              <a:rPr lang="en-US" i="1" dirty="0"/>
              <a:t> </a:t>
            </a:r>
            <a:r>
              <a:rPr lang="en-US" i="1" dirty="0" err="1"/>
              <a:t>pilihan</a:t>
            </a:r>
            <a:r>
              <a:rPr lang="en-US" i="1" dirty="0"/>
              <a:t> </a:t>
            </a:r>
            <a:r>
              <a:rPr lang="en-US" i="1" dirty="0" err="1"/>
              <a:t>politiknya</a:t>
            </a:r>
            <a:r>
              <a:rPr lang="en-US" i="1" dirty="0"/>
              <a:t> </a:t>
            </a:r>
            <a:r>
              <a:rPr lang="en-US" i="1" dirty="0" err="1"/>
              <a:t>pada</a:t>
            </a:r>
            <a:r>
              <a:rPr lang="en-US" i="1" dirty="0"/>
              <a:t> </a:t>
            </a:r>
            <a:r>
              <a:rPr lang="en-US" i="1" dirty="0" err="1"/>
              <a:t>partai</a:t>
            </a:r>
            <a:r>
              <a:rPr lang="en-US" i="1" dirty="0"/>
              <a:t> </a:t>
            </a:r>
            <a:r>
              <a:rPr lang="en-US" i="1" dirty="0" err="1"/>
              <a:t>atau</a:t>
            </a:r>
            <a:r>
              <a:rPr lang="en-US" i="1" dirty="0"/>
              <a:t> </a:t>
            </a:r>
            <a:r>
              <a:rPr lang="en-US" i="1" dirty="0" err="1"/>
              <a:t>kandidat</a:t>
            </a:r>
            <a:r>
              <a:rPr lang="en-US" i="1" dirty="0"/>
              <a:t> </a:t>
            </a:r>
            <a:r>
              <a:rPr lang="en-US" i="1" dirty="0" err="1"/>
              <a:t>tertentu</a:t>
            </a:r>
            <a:r>
              <a:rPr lang="en-US" i="1" dirty="0"/>
              <a:t>. </a:t>
            </a:r>
            <a:endParaRPr lang="en-US" i="1" dirty="0" smtClean="0"/>
          </a:p>
          <a:p>
            <a:endParaRPr lang="en-US" dirty="0"/>
          </a:p>
          <a:p>
            <a:r>
              <a:rPr lang="en-US" i="1" dirty="0" err="1" smtClean="0"/>
              <a:t>Bagaimana</a:t>
            </a:r>
            <a:r>
              <a:rPr lang="en-US" i="1" dirty="0" smtClean="0"/>
              <a:t> REALITA </a:t>
            </a:r>
            <a:r>
              <a:rPr lang="en-US" i="1" dirty="0" err="1"/>
              <a:t>nya</a:t>
            </a:r>
            <a:r>
              <a:rPr lang="en-US" i="1" dirty="0"/>
              <a:t> </a:t>
            </a:r>
            <a:r>
              <a:rPr lang="en-US" i="1" dirty="0" err="1"/>
              <a:t>saat</a:t>
            </a:r>
            <a:r>
              <a:rPr lang="en-US" i="1" dirty="0"/>
              <a:t> </a:t>
            </a:r>
            <a:r>
              <a:rPr lang="en-US" i="1" dirty="0" err="1"/>
              <a:t>ini</a:t>
            </a:r>
            <a:r>
              <a:rPr lang="en-US" i="1" dirty="0"/>
              <a:t>? </a:t>
            </a:r>
            <a:endParaRPr lang="en-US" dirty="0"/>
          </a:p>
          <a:p>
            <a:endParaRPr lang="en-US" dirty="0"/>
          </a:p>
        </p:txBody>
      </p:sp>
      <p:sp>
        <p:nvSpPr>
          <p:cNvPr id="4" name="Title 3"/>
          <p:cNvSpPr>
            <a:spLocks noGrp="1"/>
          </p:cNvSpPr>
          <p:nvPr>
            <p:ph type="title"/>
          </p:nvPr>
        </p:nvSpPr>
        <p:spPr/>
        <p:txBody>
          <a:bodyPr/>
          <a:lstStyle/>
          <a:p>
            <a:r>
              <a:rPr lang="en-US" dirty="0" err="1" smtClean="0"/>
              <a:t>Etika</a:t>
            </a:r>
            <a:r>
              <a:rPr lang="en-US" dirty="0" smtClean="0"/>
              <a:t> </a:t>
            </a:r>
            <a:r>
              <a:rPr lang="en-US" dirty="0" err="1" smtClean="0"/>
              <a:t>dalam</a:t>
            </a:r>
            <a:r>
              <a:rPr lang="en-US" dirty="0" smtClean="0"/>
              <a:t> </a:t>
            </a:r>
            <a:r>
              <a:rPr lang="en-US" dirty="0" err="1" smtClean="0"/>
              <a:t>Kampanye</a:t>
            </a:r>
            <a:r>
              <a:rPr lang="en-US" dirty="0" smtClean="0"/>
              <a:t> </a:t>
            </a:r>
            <a:r>
              <a:rPr lang="en-US" dirty="0" err="1" smtClean="0"/>
              <a:t>Politik</a:t>
            </a:r>
            <a:endParaRPr lang="en-US" dirty="0"/>
          </a:p>
        </p:txBody>
      </p:sp>
    </p:spTree>
    <p:extLst>
      <p:ext uri="{BB962C8B-B14F-4D97-AF65-F5344CB8AC3E}">
        <p14:creationId xmlns:p14="http://schemas.microsoft.com/office/powerpoint/2010/main" val="149246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057400"/>
            <a:ext cx="8686800" cy="4068763"/>
          </a:xfrm>
        </p:spPr>
        <p:txBody>
          <a:bodyPr>
            <a:normAutofit fontScale="92500" lnSpcReduction="10000"/>
          </a:bodyPr>
          <a:lstStyle/>
          <a:p>
            <a:r>
              <a:rPr lang="en-US" dirty="0" err="1"/>
              <a:t>Undang-undang</a:t>
            </a:r>
            <a:r>
              <a:rPr lang="en-US" dirty="0"/>
              <a:t> No 10 </a:t>
            </a:r>
            <a:r>
              <a:rPr lang="en-US" dirty="0" err="1"/>
              <a:t>Tahun</a:t>
            </a:r>
            <a:r>
              <a:rPr lang="en-US" dirty="0"/>
              <a:t> 2008 </a:t>
            </a:r>
            <a:r>
              <a:rPr lang="en-US" dirty="0" err="1"/>
              <a:t>dan</a:t>
            </a:r>
            <a:r>
              <a:rPr lang="en-US" dirty="0"/>
              <a:t> PP No 14 </a:t>
            </a:r>
            <a:r>
              <a:rPr lang="en-US" dirty="0" err="1"/>
              <a:t>Tahun</a:t>
            </a:r>
            <a:r>
              <a:rPr lang="en-US" dirty="0"/>
              <a:t> 2009 </a:t>
            </a:r>
            <a:r>
              <a:rPr lang="en-US" dirty="0" err="1"/>
              <a:t>telah</a:t>
            </a:r>
            <a:r>
              <a:rPr lang="en-US" dirty="0"/>
              <a:t> </a:t>
            </a:r>
            <a:r>
              <a:rPr lang="en-US" dirty="0" err="1"/>
              <a:t>mengatur</a:t>
            </a:r>
            <a:r>
              <a:rPr lang="en-US" dirty="0"/>
              <a:t> </a:t>
            </a:r>
            <a:r>
              <a:rPr lang="en-US" dirty="0" err="1"/>
              <a:t>mengenai</a:t>
            </a:r>
            <a:r>
              <a:rPr lang="en-US" dirty="0"/>
              <a:t> </a:t>
            </a:r>
            <a:r>
              <a:rPr lang="en-US" dirty="0" err="1"/>
              <a:t>kode</a:t>
            </a:r>
            <a:r>
              <a:rPr lang="en-US" dirty="0"/>
              <a:t> </a:t>
            </a:r>
            <a:r>
              <a:rPr lang="en-US" dirty="0" err="1"/>
              <a:t>etik</a:t>
            </a:r>
            <a:r>
              <a:rPr lang="en-US" dirty="0"/>
              <a:t> </a:t>
            </a:r>
            <a:r>
              <a:rPr lang="en-US" dirty="0" err="1"/>
              <a:t>dalam</a:t>
            </a:r>
            <a:r>
              <a:rPr lang="en-US" dirty="0"/>
              <a:t> </a:t>
            </a:r>
            <a:r>
              <a:rPr lang="en-US" dirty="0" err="1"/>
              <a:t>Pemilu</a:t>
            </a:r>
            <a:r>
              <a:rPr lang="en-US" dirty="0"/>
              <a:t> </a:t>
            </a:r>
            <a:r>
              <a:rPr lang="en-US" dirty="0" err="1"/>
              <a:t>bahkan</a:t>
            </a:r>
            <a:r>
              <a:rPr lang="en-US" dirty="0"/>
              <a:t> </a:t>
            </a:r>
            <a:r>
              <a:rPr lang="en-US" dirty="0" err="1"/>
              <a:t>larangan</a:t>
            </a:r>
            <a:r>
              <a:rPr lang="en-US" dirty="0"/>
              <a:t> </a:t>
            </a:r>
            <a:r>
              <a:rPr lang="en-US" dirty="0" err="1"/>
              <a:t>dalam</a:t>
            </a:r>
            <a:r>
              <a:rPr lang="en-US" dirty="0"/>
              <a:t> </a:t>
            </a:r>
            <a:r>
              <a:rPr lang="en-US" dirty="0" err="1"/>
              <a:t>berkampanye</a:t>
            </a:r>
            <a:r>
              <a:rPr lang="en-US" dirty="0"/>
              <a:t> </a:t>
            </a:r>
            <a:r>
              <a:rPr lang="en-US" dirty="0" err="1"/>
              <a:t>serta</a:t>
            </a:r>
            <a:r>
              <a:rPr lang="en-US" dirty="0"/>
              <a:t> </a:t>
            </a:r>
            <a:r>
              <a:rPr lang="en-US" dirty="0" err="1"/>
              <a:t>sanksi</a:t>
            </a:r>
            <a:r>
              <a:rPr lang="en-US" dirty="0"/>
              <a:t> </a:t>
            </a:r>
            <a:r>
              <a:rPr lang="en-US" dirty="0" err="1"/>
              <a:t>pelanggarannya</a:t>
            </a:r>
            <a:r>
              <a:rPr lang="en-US" dirty="0"/>
              <a:t>.</a:t>
            </a:r>
          </a:p>
          <a:p>
            <a:pPr marL="457200" indent="-457200">
              <a:buFont typeface="+mj-lt"/>
              <a:buAutoNum type="arabicPeriod"/>
            </a:pPr>
            <a:r>
              <a:rPr lang="en-US" dirty="0" err="1" smtClean="0"/>
              <a:t>Pertama</a:t>
            </a:r>
            <a:r>
              <a:rPr lang="en-US" dirty="0"/>
              <a:t>, </a:t>
            </a:r>
            <a:r>
              <a:rPr lang="en-US" dirty="0" err="1"/>
              <a:t>adanya</a:t>
            </a:r>
            <a:r>
              <a:rPr lang="en-US" dirty="0"/>
              <a:t> </a:t>
            </a:r>
            <a:r>
              <a:rPr lang="en-US" dirty="0" err="1"/>
              <a:t>kesadaran</a:t>
            </a:r>
            <a:r>
              <a:rPr lang="en-US" dirty="0"/>
              <a:t> </a:t>
            </a:r>
            <a:r>
              <a:rPr lang="en-US" dirty="0" err="1"/>
              <a:t>para</a:t>
            </a:r>
            <a:r>
              <a:rPr lang="en-US" dirty="0"/>
              <a:t> </a:t>
            </a:r>
            <a:r>
              <a:rPr lang="en-US" dirty="0" err="1"/>
              <a:t>pelaku</a:t>
            </a:r>
            <a:r>
              <a:rPr lang="en-US" dirty="0"/>
              <a:t> </a:t>
            </a:r>
            <a:r>
              <a:rPr lang="en-US" dirty="0" err="1"/>
              <a:t>kampanye</a:t>
            </a:r>
            <a:r>
              <a:rPr lang="en-US" dirty="0"/>
              <a:t> </a:t>
            </a:r>
            <a:r>
              <a:rPr lang="en-US" dirty="0" err="1"/>
              <a:t>partai</a:t>
            </a:r>
            <a:r>
              <a:rPr lang="en-US" dirty="0"/>
              <a:t> </a:t>
            </a:r>
            <a:r>
              <a:rPr lang="en-US" dirty="0" err="1"/>
              <a:t>untuk</a:t>
            </a:r>
            <a:r>
              <a:rPr lang="en-US" dirty="0"/>
              <a:t> </a:t>
            </a:r>
            <a:r>
              <a:rPr lang="en-US" dirty="0" err="1"/>
              <a:t>membedakan</a:t>
            </a:r>
            <a:r>
              <a:rPr lang="en-US" dirty="0"/>
              <a:t> </a:t>
            </a:r>
            <a:r>
              <a:rPr lang="en-US" dirty="0" err="1"/>
              <a:t>apa</a:t>
            </a:r>
            <a:r>
              <a:rPr lang="en-US" dirty="0"/>
              <a:t> yang </a:t>
            </a:r>
            <a:r>
              <a:rPr lang="en-US" dirty="0" err="1"/>
              <a:t>baik</a:t>
            </a:r>
            <a:r>
              <a:rPr lang="en-US" dirty="0"/>
              <a:t> </a:t>
            </a:r>
            <a:r>
              <a:rPr lang="en-US" dirty="0" err="1"/>
              <a:t>dan</a:t>
            </a:r>
            <a:r>
              <a:rPr lang="en-US" dirty="0"/>
              <a:t> </a:t>
            </a:r>
            <a:r>
              <a:rPr lang="en-US" dirty="0" err="1"/>
              <a:t>apa</a:t>
            </a:r>
            <a:r>
              <a:rPr lang="en-US" dirty="0"/>
              <a:t> yang </a:t>
            </a:r>
            <a:r>
              <a:rPr lang="en-US" dirty="0" err="1"/>
              <a:t>tidak</a:t>
            </a:r>
            <a:r>
              <a:rPr lang="en-US" dirty="0"/>
              <a:t> </a:t>
            </a:r>
            <a:r>
              <a:rPr lang="en-US" dirty="0" err="1"/>
              <a:t>baik</a:t>
            </a:r>
            <a:r>
              <a:rPr lang="en-US" dirty="0"/>
              <a:t>, </a:t>
            </a:r>
            <a:r>
              <a:rPr lang="en-US" dirty="0" err="1"/>
              <a:t>apa</a:t>
            </a:r>
            <a:r>
              <a:rPr lang="en-US" dirty="0"/>
              <a:t> yang </a:t>
            </a:r>
            <a:r>
              <a:rPr lang="en-US" dirty="0" err="1"/>
              <a:t>patut</a:t>
            </a:r>
            <a:r>
              <a:rPr lang="en-US" dirty="0"/>
              <a:t> </a:t>
            </a:r>
            <a:r>
              <a:rPr lang="en-US" dirty="0" err="1"/>
              <a:t>dan</a:t>
            </a:r>
            <a:r>
              <a:rPr lang="en-US" dirty="0"/>
              <a:t> </a:t>
            </a:r>
            <a:r>
              <a:rPr lang="en-US" dirty="0" err="1"/>
              <a:t>apa</a:t>
            </a:r>
            <a:r>
              <a:rPr lang="en-US" dirty="0"/>
              <a:t> yang </a:t>
            </a:r>
            <a:r>
              <a:rPr lang="en-US" dirty="0" err="1"/>
              <a:t>tidak</a:t>
            </a:r>
            <a:r>
              <a:rPr lang="en-US" dirty="0"/>
              <a:t> </a:t>
            </a:r>
            <a:r>
              <a:rPr lang="en-US" dirty="0" err="1"/>
              <a:t>patut</a:t>
            </a:r>
            <a:r>
              <a:rPr lang="en-US" dirty="0"/>
              <a:t> </a:t>
            </a:r>
            <a:r>
              <a:rPr lang="en-US" dirty="0" err="1"/>
              <a:t>disampaikan</a:t>
            </a:r>
            <a:r>
              <a:rPr lang="en-US" dirty="0"/>
              <a:t> </a:t>
            </a:r>
            <a:r>
              <a:rPr lang="en-US" dirty="0" err="1"/>
              <a:t>dalam</a:t>
            </a:r>
            <a:r>
              <a:rPr lang="en-US" dirty="0"/>
              <a:t> </a:t>
            </a:r>
            <a:r>
              <a:rPr lang="en-US" dirty="0" err="1"/>
              <a:t>kampanye</a:t>
            </a:r>
            <a:endParaRPr lang="en-US" dirty="0"/>
          </a:p>
          <a:p>
            <a:pPr marL="457200" indent="-457200">
              <a:buFont typeface="+mj-lt"/>
              <a:buAutoNum type="arabicPeriod"/>
            </a:pPr>
            <a:r>
              <a:rPr lang="en-US" dirty="0" err="1" smtClean="0"/>
              <a:t>Kedua</a:t>
            </a:r>
            <a:r>
              <a:rPr lang="en-US" dirty="0"/>
              <a:t>, </a:t>
            </a:r>
            <a:r>
              <a:rPr lang="en-US" dirty="0" err="1"/>
              <a:t>adanya</a:t>
            </a:r>
            <a:r>
              <a:rPr lang="en-US" dirty="0"/>
              <a:t> </a:t>
            </a:r>
            <a:r>
              <a:rPr lang="en-US" dirty="0" err="1"/>
              <a:t>kesadaran</a:t>
            </a:r>
            <a:r>
              <a:rPr lang="en-US" dirty="0"/>
              <a:t> moral </a:t>
            </a:r>
            <a:r>
              <a:rPr lang="en-US" dirty="0" err="1"/>
              <a:t>para</a:t>
            </a:r>
            <a:r>
              <a:rPr lang="en-US" dirty="0"/>
              <a:t> </a:t>
            </a:r>
            <a:r>
              <a:rPr lang="en-US" dirty="0" err="1"/>
              <a:t>pelaku</a:t>
            </a:r>
            <a:r>
              <a:rPr lang="en-US" dirty="0"/>
              <a:t> </a:t>
            </a:r>
            <a:r>
              <a:rPr lang="en-US" dirty="0" err="1"/>
              <a:t>kampanye</a:t>
            </a:r>
            <a:endParaRPr lang="en-US" dirty="0"/>
          </a:p>
          <a:p>
            <a:pPr marL="457200" indent="-457200">
              <a:buFont typeface="+mj-lt"/>
              <a:buAutoNum type="arabicPeriod"/>
            </a:pPr>
            <a:r>
              <a:rPr lang="en-US" dirty="0" err="1" smtClean="0"/>
              <a:t>Ketiga</a:t>
            </a:r>
            <a:r>
              <a:rPr lang="en-US" dirty="0"/>
              <a:t>, </a:t>
            </a:r>
            <a:r>
              <a:rPr lang="en-US" dirty="0" err="1"/>
              <a:t>adanya</a:t>
            </a:r>
            <a:r>
              <a:rPr lang="en-US" dirty="0"/>
              <a:t> </a:t>
            </a:r>
            <a:r>
              <a:rPr lang="en-US" dirty="0" err="1"/>
              <a:t>kejujuran</a:t>
            </a:r>
            <a:endParaRPr lang="en-US" dirty="0"/>
          </a:p>
          <a:p>
            <a:pPr marL="457200" indent="-457200">
              <a:buFont typeface="+mj-lt"/>
              <a:buAutoNum type="arabicPeriod"/>
            </a:pPr>
            <a:r>
              <a:rPr lang="en-US" dirty="0" err="1" smtClean="0"/>
              <a:t>Keempat</a:t>
            </a:r>
            <a:r>
              <a:rPr lang="en-US" dirty="0"/>
              <a:t>, </a:t>
            </a:r>
            <a:r>
              <a:rPr lang="en-US" dirty="0" err="1"/>
              <a:t>adanya</a:t>
            </a:r>
            <a:r>
              <a:rPr lang="en-US" dirty="0"/>
              <a:t> </a:t>
            </a:r>
            <a:r>
              <a:rPr lang="en-US" dirty="0" err="1"/>
              <a:t>sopan</a:t>
            </a:r>
            <a:r>
              <a:rPr lang="en-US" dirty="0"/>
              <a:t> </a:t>
            </a:r>
            <a:r>
              <a:rPr lang="en-US" dirty="0" err="1"/>
              <a:t>santun</a:t>
            </a:r>
            <a:r>
              <a:rPr lang="en-US" dirty="0"/>
              <a:t> (</a:t>
            </a:r>
            <a:r>
              <a:rPr lang="en-US" dirty="0" err="1"/>
              <a:t>etiket</a:t>
            </a:r>
            <a:r>
              <a:rPr lang="en-US" dirty="0"/>
              <a:t>)</a:t>
            </a:r>
          </a:p>
          <a:p>
            <a:pPr marL="457200" indent="-457200">
              <a:buFont typeface="+mj-lt"/>
              <a:buAutoNum type="arabicPeriod"/>
            </a:pPr>
            <a:r>
              <a:rPr lang="en-US" dirty="0" err="1" smtClean="0"/>
              <a:t>Kelima</a:t>
            </a:r>
            <a:r>
              <a:rPr lang="en-US" dirty="0"/>
              <a:t>, </a:t>
            </a:r>
            <a:r>
              <a:rPr lang="en-US" dirty="0" err="1"/>
              <a:t>adanya</a:t>
            </a:r>
            <a:r>
              <a:rPr lang="en-US" dirty="0"/>
              <a:t> </a:t>
            </a:r>
            <a:r>
              <a:rPr lang="en-US" dirty="0" err="1"/>
              <a:t>pertanggung</a:t>
            </a:r>
            <a:r>
              <a:rPr lang="en-US" dirty="0"/>
              <a:t> </a:t>
            </a:r>
            <a:r>
              <a:rPr lang="en-US" dirty="0" err="1"/>
              <a:t>jawaban</a:t>
            </a:r>
            <a:endParaRPr lang="en-US" dirty="0"/>
          </a:p>
          <a:p>
            <a:pPr marL="457200" indent="-457200">
              <a:buFont typeface="+mj-lt"/>
              <a:buAutoNum type="arabicPeriod"/>
            </a:pPr>
            <a:r>
              <a:rPr lang="en-US" dirty="0" err="1" smtClean="0"/>
              <a:t>Keenam</a:t>
            </a:r>
            <a:r>
              <a:rPr lang="en-US" dirty="0"/>
              <a:t>, </a:t>
            </a:r>
            <a:r>
              <a:rPr lang="en-US" dirty="0" err="1"/>
              <a:t>Kedamaian</a:t>
            </a:r>
            <a:r>
              <a:rPr lang="en-US" dirty="0"/>
              <a:t> </a:t>
            </a:r>
            <a:r>
              <a:rPr lang="en-US" dirty="0" err="1"/>
              <a:t>dan</a:t>
            </a:r>
            <a:r>
              <a:rPr lang="en-US" dirty="0"/>
              <a:t> </a:t>
            </a:r>
            <a:r>
              <a:rPr lang="en-US" dirty="0" err="1"/>
              <a:t>Ketertiban</a:t>
            </a:r>
            <a:endParaRPr lang="en-US" dirty="0"/>
          </a:p>
        </p:txBody>
      </p:sp>
      <p:sp>
        <p:nvSpPr>
          <p:cNvPr id="3" name="Title 2"/>
          <p:cNvSpPr>
            <a:spLocks noGrp="1"/>
          </p:cNvSpPr>
          <p:nvPr>
            <p:ph type="title"/>
          </p:nvPr>
        </p:nvSpPr>
        <p:spPr/>
        <p:txBody>
          <a:bodyPr/>
          <a:lstStyle/>
          <a:p>
            <a:r>
              <a:rPr lang="en-US" dirty="0" err="1"/>
              <a:t>Kampanye</a:t>
            </a:r>
            <a:r>
              <a:rPr lang="en-US" dirty="0"/>
              <a:t> </a:t>
            </a:r>
            <a:r>
              <a:rPr lang="en-US" dirty="0" err="1"/>
              <a:t>dalam</a:t>
            </a:r>
            <a:r>
              <a:rPr lang="en-US" dirty="0"/>
              <a:t> </a:t>
            </a:r>
            <a:r>
              <a:rPr lang="en-US" dirty="0" err="1"/>
              <a:t>Pemilu</a:t>
            </a:r>
            <a:endParaRPr lang="en-US" dirty="0"/>
          </a:p>
        </p:txBody>
      </p:sp>
    </p:spTree>
    <p:extLst>
      <p:ext uri="{BB962C8B-B14F-4D97-AF65-F5344CB8AC3E}">
        <p14:creationId xmlns:p14="http://schemas.microsoft.com/office/powerpoint/2010/main" val="64507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799" cy="4068763"/>
          </a:xfrm>
        </p:spPr>
        <p:txBody>
          <a:bodyPr>
            <a:normAutofit fontScale="70000" lnSpcReduction="20000"/>
          </a:bodyPr>
          <a:lstStyle/>
          <a:p>
            <a:r>
              <a:rPr lang="en-US" dirty="0" err="1"/>
              <a:t>Kampanye</a:t>
            </a:r>
            <a:r>
              <a:rPr lang="en-US" dirty="0"/>
              <a:t> </a:t>
            </a:r>
            <a:r>
              <a:rPr lang="en-US" dirty="0" err="1"/>
              <a:t>Hitam</a:t>
            </a:r>
            <a:r>
              <a:rPr lang="en-US" dirty="0"/>
              <a:t> </a:t>
            </a:r>
            <a:r>
              <a:rPr lang="en-US" dirty="0" err="1"/>
              <a:t>adalah</a:t>
            </a:r>
            <a:r>
              <a:rPr lang="en-US" dirty="0"/>
              <a:t> : </a:t>
            </a:r>
            <a:r>
              <a:rPr lang="en-US" dirty="0" err="1"/>
              <a:t>Penyebaran</a:t>
            </a:r>
            <a:r>
              <a:rPr lang="en-US" dirty="0"/>
              <a:t> </a:t>
            </a:r>
            <a:r>
              <a:rPr lang="en-US" dirty="0" err="1"/>
              <a:t>pesan</a:t>
            </a:r>
            <a:r>
              <a:rPr lang="en-US" dirty="0"/>
              <a:t> </a:t>
            </a:r>
            <a:r>
              <a:rPr lang="en-US" dirty="0" err="1"/>
              <a:t>politik</a:t>
            </a:r>
            <a:r>
              <a:rPr lang="en-US" dirty="0"/>
              <a:t> </a:t>
            </a:r>
            <a:r>
              <a:rPr lang="en-US" dirty="0" err="1"/>
              <a:t>secara</a:t>
            </a:r>
            <a:r>
              <a:rPr lang="en-US" dirty="0"/>
              <a:t> </a:t>
            </a:r>
            <a:r>
              <a:rPr lang="en-US" dirty="0" err="1"/>
              <a:t>persuasif</a:t>
            </a:r>
            <a:r>
              <a:rPr lang="en-US" dirty="0"/>
              <a:t> yang </a:t>
            </a:r>
            <a:r>
              <a:rPr lang="en-US" dirty="0" err="1"/>
              <a:t>dapat</a:t>
            </a:r>
            <a:r>
              <a:rPr lang="en-US" dirty="0"/>
              <a:t> </a:t>
            </a:r>
            <a:r>
              <a:rPr lang="en-US" dirty="0" err="1"/>
              <a:t>menjatuhkan</a:t>
            </a:r>
            <a:r>
              <a:rPr lang="en-US" dirty="0"/>
              <a:t> </a:t>
            </a:r>
            <a:r>
              <a:rPr lang="en-US" dirty="0" err="1"/>
              <a:t>lawan</a:t>
            </a:r>
            <a:r>
              <a:rPr lang="en-US" dirty="0"/>
              <a:t> </a:t>
            </a:r>
            <a:r>
              <a:rPr lang="en-US" dirty="0" err="1"/>
              <a:t>politik</a:t>
            </a:r>
            <a:r>
              <a:rPr lang="en-US" dirty="0"/>
              <a:t> </a:t>
            </a:r>
            <a:r>
              <a:rPr lang="en-US" dirty="0" err="1"/>
              <a:t>karna</a:t>
            </a:r>
            <a:r>
              <a:rPr lang="en-US" dirty="0"/>
              <a:t> </a:t>
            </a:r>
            <a:r>
              <a:rPr lang="en-US" dirty="0" err="1"/>
              <a:t>mengangkat</a:t>
            </a:r>
            <a:r>
              <a:rPr lang="en-US" dirty="0"/>
              <a:t> </a:t>
            </a:r>
            <a:r>
              <a:rPr lang="en-US" dirty="0" err="1"/>
              <a:t>tema</a:t>
            </a:r>
            <a:r>
              <a:rPr lang="en-US" dirty="0"/>
              <a:t> </a:t>
            </a:r>
            <a:r>
              <a:rPr lang="en-US" dirty="0" err="1"/>
              <a:t>ttg</a:t>
            </a:r>
            <a:r>
              <a:rPr lang="en-US" dirty="0"/>
              <a:t> SARA </a:t>
            </a:r>
            <a:r>
              <a:rPr lang="en-US" dirty="0" err="1"/>
              <a:t>dan</a:t>
            </a:r>
            <a:r>
              <a:rPr lang="en-US" dirty="0"/>
              <a:t> </a:t>
            </a:r>
            <a:r>
              <a:rPr lang="en-US" dirty="0" err="1"/>
              <a:t>kekurangan</a:t>
            </a:r>
            <a:r>
              <a:rPr lang="en-US" dirty="0"/>
              <a:t> </a:t>
            </a:r>
            <a:r>
              <a:rPr lang="en-US" dirty="0" err="1"/>
              <a:t>lawan</a:t>
            </a:r>
            <a:r>
              <a:rPr lang="en-US" dirty="0"/>
              <a:t> </a:t>
            </a:r>
            <a:r>
              <a:rPr lang="en-US" dirty="0" err="1"/>
              <a:t>politik</a:t>
            </a:r>
            <a:r>
              <a:rPr lang="en-US" dirty="0" smtClean="0"/>
              <a:t>.</a:t>
            </a:r>
          </a:p>
          <a:p>
            <a:endParaRPr lang="en-US" dirty="0"/>
          </a:p>
          <a:p>
            <a:r>
              <a:rPr lang="en-US" dirty="0" smtClean="0"/>
              <a:t>Hate </a:t>
            </a:r>
            <a:r>
              <a:rPr lang="en-US" dirty="0"/>
              <a:t>Speech : </a:t>
            </a:r>
            <a:r>
              <a:rPr lang="en-US" dirty="0" err="1"/>
              <a:t>Ujaran</a:t>
            </a:r>
            <a:r>
              <a:rPr lang="en-US" dirty="0"/>
              <a:t> </a:t>
            </a:r>
            <a:r>
              <a:rPr lang="en-US" dirty="0" err="1"/>
              <a:t>tentang</a:t>
            </a:r>
            <a:r>
              <a:rPr lang="en-US" dirty="0"/>
              <a:t> </a:t>
            </a:r>
            <a:r>
              <a:rPr lang="en-US" dirty="0" err="1"/>
              <a:t>Kebencian</a:t>
            </a:r>
            <a:endParaRPr lang="en-US" dirty="0"/>
          </a:p>
          <a:p>
            <a:endParaRPr lang="en-US" dirty="0" smtClean="0"/>
          </a:p>
          <a:p>
            <a:r>
              <a:rPr lang="en-US" dirty="0" err="1" smtClean="0"/>
              <a:t>Sangsi</a:t>
            </a:r>
            <a:r>
              <a:rPr lang="en-US" dirty="0" smtClean="0"/>
              <a:t> </a:t>
            </a:r>
            <a:r>
              <a:rPr lang="en-US" dirty="0" err="1"/>
              <a:t>Hukum</a:t>
            </a:r>
            <a:r>
              <a:rPr lang="en-US" dirty="0"/>
              <a:t> : </a:t>
            </a:r>
            <a:r>
              <a:rPr lang="en-US" dirty="0" err="1"/>
              <a:t>Undang-Undang</a:t>
            </a:r>
            <a:r>
              <a:rPr lang="en-US" dirty="0"/>
              <a:t> </a:t>
            </a:r>
            <a:r>
              <a:rPr lang="en-US" dirty="0" err="1"/>
              <a:t>Nomor</a:t>
            </a:r>
            <a:r>
              <a:rPr lang="en-US" dirty="0"/>
              <a:t> 11 </a:t>
            </a:r>
            <a:r>
              <a:rPr lang="en-US" dirty="0" err="1"/>
              <a:t>Tahun</a:t>
            </a:r>
            <a:r>
              <a:rPr lang="en-US" dirty="0"/>
              <a:t> 2008 </a:t>
            </a:r>
            <a:r>
              <a:rPr lang="en-US" dirty="0" err="1"/>
              <a:t>tentang</a:t>
            </a:r>
            <a:r>
              <a:rPr lang="en-US" dirty="0"/>
              <a:t> </a:t>
            </a:r>
            <a:r>
              <a:rPr lang="en-US" dirty="0" err="1"/>
              <a:t>Informasi</a:t>
            </a:r>
            <a:r>
              <a:rPr lang="en-US" dirty="0"/>
              <a:t> </a:t>
            </a:r>
            <a:r>
              <a:rPr lang="en-US" dirty="0" err="1"/>
              <a:t>dan</a:t>
            </a:r>
            <a:r>
              <a:rPr lang="en-US" dirty="0"/>
              <a:t> </a:t>
            </a:r>
            <a:r>
              <a:rPr lang="en-US" dirty="0" err="1"/>
              <a:t>Transaksi</a:t>
            </a:r>
            <a:r>
              <a:rPr lang="en-US" dirty="0"/>
              <a:t> </a:t>
            </a:r>
            <a:r>
              <a:rPr lang="en-US" dirty="0" err="1"/>
              <a:t>Elektronik</a:t>
            </a:r>
            <a:endParaRPr lang="en-US" dirty="0"/>
          </a:p>
          <a:p>
            <a:endParaRPr lang="en-US" dirty="0" smtClean="0"/>
          </a:p>
          <a:p>
            <a:r>
              <a:rPr lang="en-US" dirty="0" err="1" smtClean="0"/>
              <a:t>Pasal</a:t>
            </a:r>
            <a:r>
              <a:rPr lang="en-US" dirty="0" smtClean="0"/>
              <a:t> </a:t>
            </a:r>
            <a:r>
              <a:rPr lang="en-US" dirty="0"/>
              <a:t>28 : </a:t>
            </a:r>
            <a:r>
              <a:rPr lang="en-US" dirty="0" err="1"/>
              <a:t>Setiap</a:t>
            </a:r>
            <a:r>
              <a:rPr lang="en-US" dirty="0"/>
              <a:t> orang </a:t>
            </a:r>
            <a:r>
              <a:rPr lang="en-US" dirty="0" err="1"/>
              <a:t>dengan</a:t>
            </a:r>
            <a:r>
              <a:rPr lang="en-US" dirty="0"/>
              <a:t> </a:t>
            </a:r>
            <a:r>
              <a:rPr lang="en-US" dirty="0" err="1"/>
              <a:t>sengaja</a:t>
            </a:r>
            <a:r>
              <a:rPr lang="en-US" dirty="0"/>
              <a:t> </a:t>
            </a:r>
            <a:r>
              <a:rPr lang="en-US" dirty="0" err="1"/>
              <a:t>dan</a:t>
            </a:r>
            <a:r>
              <a:rPr lang="en-US" dirty="0"/>
              <a:t> </a:t>
            </a:r>
            <a:r>
              <a:rPr lang="en-US" dirty="0" err="1"/>
              <a:t>tanpa</a:t>
            </a:r>
            <a:r>
              <a:rPr lang="en-US" dirty="0"/>
              <a:t> </a:t>
            </a:r>
            <a:r>
              <a:rPr lang="en-US" dirty="0" err="1"/>
              <a:t>hak</a:t>
            </a:r>
            <a:r>
              <a:rPr lang="en-US" dirty="0"/>
              <a:t> </a:t>
            </a:r>
            <a:r>
              <a:rPr lang="en-US" dirty="0" err="1"/>
              <a:t>menyebarkan</a:t>
            </a:r>
            <a:r>
              <a:rPr lang="en-US" dirty="0"/>
              <a:t> </a:t>
            </a:r>
            <a:r>
              <a:rPr lang="en-US" dirty="0" err="1"/>
              <a:t>informasi</a:t>
            </a:r>
            <a:r>
              <a:rPr lang="en-US" dirty="0"/>
              <a:t> yang </a:t>
            </a:r>
            <a:r>
              <a:rPr lang="en-US" dirty="0" err="1"/>
              <a:t>ditujukan</a:t>
            </a:r>
            <a:r>
              <a:rPr lang="en-US" dirty="0"/>
              <a:t> </a:t>
            </a:r>
            <a:r>
              <a:rPr lang="en-US" dirty="0" err="1"/>
              <a:t>untuk</a:t>
            </a:r>
            <a:r>
              <a:rPr lang="en-US" dirty="0"/>
              <a:t> </a:t>
            </a:r>
            <a:r>
              <a:rPr lang="en-US" dirty="0" err="1"/>
              <a:t>menimbulkan</a:t>
            </a:r>
            <a:r>
              <a:rPr lang="en-US" dirty="0"/>
              <a:t> rasa </a:t>
            </a:r>
            <a:r>
              <a:rPr lang="en-US" dirty="0" err="1"/>
              <a:t>kebencian</a:t>
            </a:r>
            <a:r>
              <a:rPr lang="en-US" dirty="0"/>
              <a:t> </a:t>
            </a:r>
            <a:r>
              <a:rPr lang="en-US" dirty="0" err="1"/>
              <a:t>atau</a:t>
            </a:r>
            <a:r>
              <a:rPr lang="en-US" dirty="0"/>
              <a:t> </a:t>
            </a:r>
            <a:r>
              <a:rPr lang="en-US" dirty="0" err="1"/>
              <a:t>permusuhan</a:t>
            </a:r>
            <a:r>
              <a:rPr lang="en-US" dirty="0"/>
              <a:t> </a:t>
            </a:r>
            <a:r>
              <a:rPr lang="en-US" dirty="0" err="1"/>
              <a:t>individu</a:t>
            </a:r>
            <a:r>
              <a:rPr lang="en-US" dirty="0"/>
              <a:t> </a:t>
            </a:r>
            <a:r>
              <a:rPr lang="en-US" dirty="0" err="1"/>
              <a:t>dan</a:t>
            </a:r>
            <a:r>
              <a:rPr lang="en-US" dirty="0"/>
              <a:t>/</a:t>
            </a:r>
            <a:r>
              <a:rPr lang="en-US" dirty="0" err="1"/>
              <a:t>atau</a:t>
            </a:r>
            <a:r>
              <a:rPr lang="en-US" dirty="0"/>
              <a:t> </a:t>
            </a:r>
            <a:r>
              <a:rPr lang="en-US" dirty="0" err="1"/>
              <a:t>kelompok</a:t>
            </a:r>
            <a:r>
              <a:rPr lang="en-US" dirty="0"/>
              <a:t> </a:t>
            </a:r>
            <a:r>
              <a:rPr lang="en-US" dirty="0" err="1"/>
              <a:t>masyarakat</a:t>
            </a:r>
            <a:r>
              <a:rPr lang="en-US" dirty="0"/>
              <a:t> </a:t>
            </a:r>
            <a:r>
              <a:rPr lang="en-US" dirty="0" err="1"/>
              <a:t>tertentu</a:t>
            </a:r>
            <a:r>
              <a:rPr lang="en-US" dirty="0"/>
              <a:t> </a:t>
            </a:r>
            <a:r>
              <a:rPr lang="en-US" dirty="0" err="1"/>
              <a:t>berdasarkan</a:t>
            </a:r>
            <a:r>
              <a:rPr lang="en-US" dirty="0"/>
              <a:t> </a:t>
            </a:r>
            <a:r>
              <a:rPr lang="en-US" dirty="0" err="1"/>
              <a:t>atas</a:t>
            </a:r>
            <a:r>
              <a:rPr lang="en-US" dirty="0"/>
              <a:t> </a:t>
            </a:r>
            <a:r>
              <a:rPr lang="en-US" dirty="0" err="1"/>
              <a:t>suku</a:t>
            </a:r>
            <a:r>
              <a:rPr lang="en-US" dirty="0"/>
              <a:t>, agama, </a:t>
            </a:r>
            <a:r>
              <a:rPr lang="en-US" dirty="0" err="1"/>
              <a:t>ras</a:t>
            </a:r>
            <a:r>
              <a:rPr lang="en-US" dirty="0"/>
              <a:t>, </a:t>
            </a:r>
            <a:r>
              <a:rPr lang="en-US" dirty="0" err="1"/>
              <a:t>dan</a:t>
            </a:r>
            <a:r>
              <a:rPr lang="en-US" dirty="0"/>
              <a:t> </a:t>
            </a:r>
            <a:r>
              <a:rPr lang="en-US" dirty="0" err="1"/>
              <a:t>antargolongan</a:t>
            </a:r>
            <a:r>
              <a:rPr lang="en-US" dirty="0"/>
              <a:t> (SARA). </a:t>
            </a:r>
            <a:endParaRPr lang="en-US" dirty="0" smtClean="0"/>
          </a:p>
          <a:p>
            <a:endParaRPr lang="en-US" dirty="0"/>
          </a:p>
          <a:p>
            <a:r>
              <a:rPr lang="en-US" dirty="0" err="1" smtClean="0"/>
              <a:t>Pasal</a:t>
            </a:r>
            <a:r>
              <a:rPr lang="en-US" dirty="0" smtClean="0"/>
              <a:t> </a:t>
            </a:r>
            <a:r>
              <a:rPr lang="en-US" dirty="0"/>
              <a:t>45 : </a:t>
            </a:r>
            <a:r>
              <a:rPr lang="en-US" dirty="0" err="1"/>
              <a:t>Setiap</a:t>
            </a:r>
            <a:r>
              <a:rPr lang="en-US" dirty="0"/>
              <a:t> orang yang </a:t>
            </a:r>
            <a:r>
              <a:rPr lang="en-US" dirty="0" err="1"/>
              <a:t>memenuhi</a:t>
            </a:r>
            <a:r>
              <a:rPr lang="en-US" dirty="0"/>
              <a:t> </a:t>
            </a:r>
            <a:r>
              <a:rPr lang="en-US" dirty="0" err="1"/>
              <a:t>unsur</a:t>
            </a:r>
            <a:r>
              <a:rPr lang="en-US" dirty="0"/>
              <a:t> </a:t>
            </a:r>
            <a:r>
              <a:rPr lang="en-US" dirty="0" err="1"/>
              <a:t>sebagaimana</a:t>
            </a:r>
            <a:r>
              <a:rPr lang="en-US" dirty="0"/>
              <a:t> </a:t>
            </a:r>
            <a:r>
              <a:rPr lang="en-US" dirty="0" err="1"/>
              <a:t>dimaksud</a:t>
            </a:r>
            <a:r>
              <a:rPr lang="en-US" dirty="0"/>
              <a:t> </a:t>
            </a:r>
            <a:r>
              <a:rPr lang="en-US" dirty="0" err="1"/>
              <a:t>dalam</a:t>
            </a:r>
            <a:r>
              <a:rPr lang="en-US" dirty="0"/>
              <a:t> </a:t>
            </a:r>
            <a:r>
              <a:rPr lang="en-US" dirty="0" err="1"/>
              <a:t>Pasal</a:t>
            </a:r>
            <a:r>
              <a:rPr lang="en-US" dirty="0"/>
              <a:t> 28 </a:t>
            </a:r>
            <a:r>
              <a:rPr lang="en-US" dirty="0" err="1"/>
              <a:t>ayat</a:t>
            </a:r>
            <a:r>
              <a:rPr lang="en-US" dirty="0"/>
              <a:t> (1) </a:t>
            </a:r>
            <a:r>
              <a:rPr lang="en-US" dirty="0" err="1"/>
              <a:t>atau</a:t>
            </a:r>
            <a:r>
              <a:rPr lang="en-US" dirty="0"/>
              <a:t> </a:t>
            </a:r>
            <a:r>
              <a:rPr lang="en-US" dirty="0" err="1"/>
              <a:t>ayat</a:t>
            </a:r>
            <a:r>
              <a:rPr lang="en-US" dirty="0"/>
              <a:t> (2) </a:t>
            </a:r>
            <a:r>
              <a:rPr lang="en-US" dirty="0" err="1"/>
              <a:t>dipidana</a:t>
            </a:r>
            <a:r>
              <a:rPr lang="en-US" dirty="0"/>
              <a:t> </a:t>
            </a:r>
            <a:r>
              <a:rPr lang="en-US" dirty="0" err="1"/>
              <a:t>dengan</a:t>
            </a:r>
            <a:r>
              <a:rPr lang="en-US" dirty="0"/>
              <a:t> </a:t>
            </a:r>
            <a:r>
              <a:rPr lang="en-US" dirty="0" err="1"/>
              <a:t>pidana</a:t>
            </a:r>
            <a:r>
              <a:rPr lang="en-US" dirty="0"/>
              <a:t> </a:t>
            </a:r>
            <a:r>
              <a:rPr lang="en-US" dirty="0" err="1"/>
              <a:t>penjara</a:t>
            </a:r>
            <a:r>
              <a:rPr lang="en-US" dirty="0"/>
              <a:t> paling lama 6 (</a:t>
            </a:r>
            <a:r>
              <a:rPr lang="en-US" dirty="0" err="1"/>
              <a:t>enam</a:t>
            </a:r>
            <a:r>
              <a:rPr lang="en-US" dirty="0"/>
              <a:t>) </a:t>
            </a:r>
            <a:r>
              <a:rPr lang="en-US" dirty="0" err="1"/>
              <a:t>tahun</a:t>
            </a:r>
            <a:r>
              <a:rPr lang="en-US" dirty="0"/>
              <a:t> </a:t>
            </a:r>
            <a:r>
              <a:rPr lang="en-US" dirty="0" err="1"/>
              <a:t>dan</a:t>
            </a:r>
            <a:r>
              <a:rPr lang="en-US" dirty="0"/>
              <a:t>/</a:t>
            </a:r>
            <a:r>
              <a:rPr lang="en-US" dirty="0" err="1"/>
              <a:t>atau</a:t>
            </a:r>
            <a:r>
              <a:rPr lang="en-US" dirty="0"/>
              <a:t> </a:t>
            </a:r>
            <a:r>
              <a:rPr lang="en-US" dirty="0" err="1"/>
              <a:t>denda</a:t>
            </a:r>
            <a:r>
              <a:rPr lang="en-US" dirty="0"/>
              <a:t> paling </a:t>
            </a:r>
            <a:r>
              <a:rPr lang="en-US" dirty="0" err="1"/>
              <a:t>banyak</a:t>
            </a:r>
            <a:r>
              <a:rPr lang="en-US" dirty="0"/>
              <a:t> </a:t>
            </a:r>
            <a:r>
              <a:rPr lang="en-US" dirty="0" err="1"/>
              <a:t>Rp</a:t>
            </a:r>
            <a:r>
              <a:rPr lang="en-US" dirty="0"/>
              <a:t> 1.000.000.000 (</a:t>
            </a:r>
            <a:r>
              <a:rPr lang="en-US" dirty="0" err="1"/>
              <a:t>satu</a:t>
            </a:r>
            <a:r>
              <a:rPr lang="en-US" dirty="0"/>
              <a:t> </a:t>
            </a:r>
            <a:r>
              <a:rPr lang="en-US" dirty="0" err="1"/>
              <a:t>miliar</a:t>
            </a:r>
            <a:r>
              <a:rPr lang="en-US" dirty="0"/>
              <a:t> rupiah)</a:t>
            </a:r>
          </a:p>
        </p:txBody>
      </p:sp>
      <p:sp>
        <p:nvSpPr>
          <p:cNvPr id="3" name="Title 2"/>
          <p:cNvSpPr>
            <a:spLocks noGrp="1"/>
          </p:cNvSpPr>
          <p:nvPr>
            <p:ph type="title"/>
          </p:nvPr>
        </p:nvSpPr>
        <p:spPr/>
        <p:txBody>
          <a:bodyPr/>
          <a:lstStyle/>
          <a:p>
            <a:r>
              <a:rPr lang="en-US" i="1" dirty="0"/>
              <a:t>Black Campaign and Hate Speech</a:t>
            </a:r>
          </a:p>
        </p:txBody>
      </p:sp>
    </p:spTree>
    <p:extLst>
      <p:ext uri="{BB962C8B-B14F-4D97-AF65-F5344CB8AC3E}">
        <p14:creationId xmlns:p14="http://schemas.microsoft.com/office/powerpoint/2010/main" val="83884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5404"/>
            <a:ext cx="6172200" cy="650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966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057400"/>
            <a:ext cx="8686800" cy="4068763"/>
          </a:xfrm>
        </p:spPr>
        <p:txBody>
          <a:bodyPr>
            <a:normAutofit fontScale="92500" lnSpcReduction="20000"/>
          </a:bodyPr>
          <a:lstStyle/>
          <a:p>
            <a:endParaRPr lang="en-US" dirty="0"/>
          </a:p>
          <a:p>
            <a:r>
              <a:rPr lang="sv-SE" dirty="0" smtClean="0"/>
              <a:t>Kode </a:t>
            </a:r>
            <a:r>
              <a:rPr lang="sv-SE" dirty="0"/>
              <a:t>Etik dalam Periklanan di atur dalam EPI (Etika Pariwara Indonesia) </a:t>
            </a:r>
          </a:p>
          <a:p>
            <a:endParaRPr lang="en-US" dirty="0"/>
          </a:p>
          <a:p>
            <a:r>
              <a:rPr lang="en-US" dirty="0" err="1" smtClean="0"/>
              <a:t>Iklan</a:t>
            </a:r>
            <a:r>
              <a:rPr lang="en-US" dirty="0" smtClean="0"/>
              <a:t> </a:t>
            </a:r>
            <a:r>
              <a:rPr lang="en-US" dirty="0"/>
              <a:t>yang </a:t>
            </a:r>
            <a:r>
              <a:rPr lang="en-US" dirty="0" err="1"/>
              <a:t>disampaikan</a:t>
            </a:r>
            <a:r>
              <a:rPr lang="en-US" dirty="0"/>
              <a:t> </a:t>
            </a:r>
            <a:r>
              <a:rPr lang="en-US" dirty="0" err="1"/>
              <a:t>pada</a:t>
            </a:r>
            <a:r>
              <a:rPr lang="en-US" dirty="0"/>
              <a:t> </a:t>
            </a:r>
            <a:r>
              <a:rPr lang="en-US" dirty="0" err="1"/>
              <a:t>masyarakat</a:t>
            </a:r>
            <a:r>
              <a:rPr lang="en-US" dirty="0"/>
              <a:t> </a:t>
            </a:r>
            <a:r>
              <a:rPr lang="en-US" dirty="0" err="1"/>
              <a:t>wajib</a:t>
            </a:r>
            <a:r>
              <a:rPr lang="en-US" dirty="0"/>
              <a:t> </a:t>
            </a:r>
            <a:r>
              <a:rPr lang="en-US" dirty="0" err="1"/>
              <a:t>memuat</a:t>
            </a:r>
            <a:r>
              <a:rPr lang="en-US" dirty="0"/>
              <a:t> </a:t>
            </a:r>
            <a:r>
              <a:rPr lang="en-US" dirty="0" err="1"/>
              <a:t>kesesuaian</a:t>
            </a:r>
            <a:r>
              <a:rPr lang="en-US" dirty="0"/>
              <a:t> </a:t>
            </a:r>
            <a:r>
              <a:rPr lang="en-US" dirty="0" err="1"/>
              <a:t>antara</a:t>
            </a:r>
            <a:r>
              <a:rPr lang="en-US" dirty="0"/>
              <a:t> </a:t>
            </a:r>
            <a:r>
              <a:rPr lang="en-US" dirty="0" err="1"/>
              <a:t>kenyataan</a:t>
            </a:r>
            <a:r>
              <a:rPr lang="en-US" dirty="0"/>
              <a:t> </a:t>
            </a:r>
            <a:r>
              <a:rPr lang="en-US" dirty="0" err="1"/>
              <a:t>sebuah</a:t>
            </a:r>
            <a:r>
              <a:rPr lang="en-US" dirty="0"/>
              <a:t> </a:t>
            </a:r>
            <a:r>
              <a:rPr lang="en-US" dirty="0" err="1"/>
              <a:t>produk</a:t>
            </a:r>
            <a:r>
              <a:rPr lang="en-US" dirty="0"/>
              <a:t> yang </a:t>
            </a:r>
            <a:r>
              <a:rPr lang="en-US" dirty="0" err="1"/>
              <a:t>diiklankan</a:t>
            </a:r>
            <a:r>
              <a:rPr lang="en-US" dirty="0"/>
              <a:t> </a:t>
            </a:r>
            <a:r>
              <a:rPr lang="en-US" dirty="0" err="1"/>
              <a:t>dengan</a:t>
            </a:r>
            <a:r>
              <a:rPr lang="en-US" dirty="0"/>
              <a:t> </a:t>
            </a:r>
            <a:r>
              <a:rPr lang="en-US" dirty="0" err="1"/>
              <a:t>informasi</a:t>
            </a:r>
            <a:r>
              <a:rPr lang="en-US" dirty="0"/>
              <a:t> yang </a:t>
            </a:r>
            <a:r>
              <a:rPr lang="en-US" dirty="0" err="1"/>
              <a:t>disampaikan</a:t>
            </a:r>
            <a:r>
              <a:rPr lang="en-US" dirty="0"/>
              <a:t> </a:t>
            </a:r>
            <a:r>
              <a:rPr lang="en-US" dirty="0" err="1"/>
              <a:t>dalam</a:t>
            </a:r>
            <a:r>
              <a:rPr lang="en-US" dirty="0"/>
              <a:t> </a:t>
            </a:r>
            <a:r>
              <a:rPr lang="en-US" dirty="0" err="1"/>
              <a:t>iklan</a:t>
            </a:r>
            <a:r>
              <a:rPr lang="en-US" dirty="0"/>
              <a:t>. </a:t>
            </a:r>
            <a:endParaRPr lang="en-US" dirty="0" smtClean="0"/>
          </a:p>
          <a:p>
            <a:endParaRPr lang="en-US" dirty="0"/>
          </a:p>
          <a:p>
            <a:r>
              <a:rPr lang="en-US" dirty="0" err="1" smtClean="0"/>
              <a:t>Iklan</a:t>
            </a:r>
            <a:r>
              <a:rPr lang="en-US" dirty="0" smtClean="0"/>
              <a:t> </a:t>
            </a:r>
            <a:r>
              <a:rPr lang="en-US" dirty="0"/>
              <a:t>yang </a:t>
            </a:r>
            <a:r>
              <a:rPr lang="en-US" dirty="0" err="1"/>
              <a:t>baik</a:t>
            </a:r>
            <a:r>
              <a:rPr lang="en-US" dirty="0"/>
              <a:t> </a:t>
            </a:r>
            <a:r>
              <a:rPr lang="en-US" dirty="0" err="1"/>
              <a:t>memuat</a:t>
            </a:r>
            <a:r>
              <a:rPr lang="en-US" dirty="0"/>
              <a:t> : </a:t>
            </a:r>
          </a:p>
          <a:p>
            <a:pPr lvl="1"/>
            <a:r>
              <a:rPr lang="en-US" dirty="0" err="1" smtClean="0"/>
              <a:t>Etis</a:t>
            </a:r>
            <a:r>
              <a:rPr lang="en-US" dirty="0" smtClean="0"/>
              <a:t> </a:t>
            </a:r>
            <a:r>
              <a:rPr lang="en-US" dirty="0"/>
              <a:t>: </a:t>
            </a:r>
            <a:r>
              <a:rPr lang="en-US" dirty="0" err="1"/>
              <a:t>Kepantasan</a:t>
            </a:r>
            <a:r>
              <a:rPr lang="en-US" dirty="0"/>
              <a:t> </a:t>
            </a:r>
          </a:p>
          <a:p>
            <a:pPr lvl="1"/>
            <a:r>
              <a:rPr lang="fi-FI" dirty="0" smtClean="0"/>
              <a:t>Estetis </a:t>
            </a:r>
            <a:r>
              <a:rPr lang="fi-FI" dirty="0"/>
              <a:t>: </a:t>
            </a:r>
            <a:r>
              <a:rPr lang="fi-FI" dirty="0" smtClean="0"/>
              <a:t>Kelayakan</a:t>
            </a:r>
            <a:endParaRPr lang="fi-FI" dirty="0"/>
          </a:p>
          <a:p>
            <a:pPr lvl="1"/>
            <a:r>
              <a:rPr lang="de-DE" dirty="0" smtClean="0"/>
              <a:t>Artistik </a:t>
            </a:r>
            <a:r>
              <a:rPr lang="de-DE" dirty="0"/>
              <a:t>: Bernilai Seni sehingga mengundang daya tarik khalayak </a:t>
            </a:r>
          </a:p>
          <a:p>
            <a:endParaRPr lang="en-US" dirty="0"/>
          </a:p>
        </p:txBody>
      </p:sp>
      <p:sp>
        <p:nvSpPr>
          <p:cNvPr id="3" name="Title 2"/>
          <p:cNvSpPr>
            <a:spLocks noGrp="1"/>
          </p:cNvSpPr>
          <p:nvPr>
            <p:ph type="title"/>
          </p:nvPr>
        </p:nvSpPr>
        <p:spPr/>
        <p:txBody>
          <a:bodyPr>
            <a:normAutofit/>
          </a:bodyPr>
          <a:lstStyle/>
          <a:p>
            <a:r>
              <a:rPr lang="en-US" dirty="0" err="1"/>
              <a:t>Etika</a:t>
            </a:r>
            <a:r>
              <a:rPr lang="en-US" dirty="0"/>
              <a:t> </a:t>
            </a:r>
            <a:r>
              <a:rPr lang="en-US" dirty="0" err="1"/>
              <a:t>dalam</a:t>
            </a:r>
            <a:r>
              <a:rPr lang="en-US" dirty="0"/>
              <a:t> </a:t>
            </a:r>
            <a:r>
              <a:rPr lang="en-US" dirty="0" err="1"/>
              <a:t>Periklanan</a:t>
            </a:r>
            <a:r>
              <a:rPr lang="en-US" dirty="0"/>
              <a:t> </a:t>
            </a:r>
          </a:p>
        </p:txBody>
      </p:sp>
    </p:spTree>
    <p:extLst>
      <p:ext uri="{BB962C8B-B14F-4D97-AF65-F5344CB8AC3E}">
        <p14:creationId xmlns:p14="http://schemas.microsoft.com/office/powerpoint/2010/main" val="3149636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799" cy="4068763"/>
          </a:xfrm>
        </p:spPr>
        <p:txBody>
          <a:bodyPr>
            <a:normAutofit/>
          </a:bodyPr>
          <a:lstStyle/>
          <a:p>
            <a:r>
              <a:rPr lang="en-US" dirty="0" err="1" smtClean="0"/>
              <a:t>Jujur</a:t>
            </a:r>
            <a:r>
              <a:rPr lang="en-US" dirty="0" smtClean="0"/>
              <a:t> </a:t>
            </a:r>
            <a:r>
              <a:rPr lang="en-US" dirty="0"/>
              <a:t>: </a:t>
            </a:r>
            <a:r>
              <a:rPr lang="en-US" dirty="0" err="1"/>
              <a:t>Tidak</a:t>
            </a:r>
            <a:r>
              <a:rPr lang="en-US" dirty="0"/>
              <a:t> </a:t>
            </a:r>
            <a:r>
              <a:rPr lang="en-US" dirty="0" err="1"/>
              <a:t>memuat</a:t>
            </a:r>
            <a:r>
              <a:rPr lang="en-US" dirty="0"/>
              <a:t> </a:t>
            </a:r>
            <a:r>
              <a:rPr lang="en-US" dirty="0" err="1"/>
              <a:t>Konten</a:t>
            </a:r>
            <a:r>
              <a:rPr lang="en-US" dirty="0"/>
              <a:t> yang </a:t>
            </a:r>
            <a:r>
              <a:rPr lang="en-US" dirty="0" err="1"/>
              <a:t>tidak</a:t>
            </a:r>
            <a:r>
              <a:rPr lang="en-US" dirty="0"/>
              <a:t> </a:t>
            </a:r>
            <a:r>
              <a:rPr lang="en-US" dirty="0" err="1"/>
              <a:t>sesuai</a:t>
            </a:r>
            <a:r>
              <a:rPr lang="en-US" dirty="0"/>
              <a:t> </a:t>
            </a:r>
            <a:r>
              <a:rPr lang="en-US" dirty="0" err="1"/>
              <a:t>dengan</a:t>
            </a:r>
            <a:r>
              <a:rPr lang="en-US" dirty="0"/>
              <a:t> </a:t>
            </a:r>
            <a:r>
              <a:rPr lang="en-US" dirty="0" err="1"/>
              <a:t>kondisi</a:t>
            </a:r>
            <a:r>
              <a:rPr lang="en-US" dirty="0"/>
              <a:t> </a:t>
            </a:r>
            <a:r>
              <a:rPr lang="en-US" dirty="0" err="1"/>
              <a:t>produk</a:t>
            </a:r>
            <a:r>
              <a:rPr lang="en-US" dirty="0"/>
              <a:t> </a:t>
            </a:r>
          </a:p>
          <a:p>
            <a:r>
              <a:rPr lang="en-US" dirty="0" err="1" smtClean="0"/>
              <a:t>Tidak</a:t>
            </a:r>
            <a:r>
              <a:rPr lang="en-US" dirty="0" smtClean="0"/>
              <a:t> </a:t>
            </a:r>
            <a:r>
              <a:rPr lang="en-US" dirty="0" err="1"/>
              <a:t>memicu</a:t>
            </a:r>
            <a:r>
              <a:rPr lang="en-US" dirty="0"/>
              <a:t> </a:t>
            </a:r>
            <a:r>
              <a:rPr lang="en-US" dirty="0" err="1"/>
              <a:t>konflik</a:t>
            </a:r>
            <a:r>
              <a:rPr lang="en-US" dirty="0"/>
              <a:t> SARA </a:t>
            </a:r>
          </a:p>
          <a:p>
            <a:r>
              <a:rPr lang="en-US" dirty="0" err="1" smtClean="0"/>
              <a:t>Tidak</a:t>
            </a:r>
            <a:r>
              <a:rPr lang="en-US" dirty="0" smtClean="0"/>
              <a:t> </a:t>
            </a:r>
            <a:r>
              <a:rPr lang="en-US" dirty="0" err="1"/>
              <a:t>mengandung</a:t>
            </a:r>
            <a:r>
              <a:rPr lang="en-US" dirty="0"/>
              <a:t> </a:t>
            </a:r>
            <a:r>
              <a:rPr lang="en-US" dirty="0" err="1"/>
              <a:t>pornografi</a:t>
            </a:r>
            <a:r>
              <a:rPr lang="en-US" dirty="0"/>
              <a:t> </a:t>
            </a:r>
          </a:p>
          <a:p>
            <a:r>
              <a:rPr lang="en-US" dirty="0" err="1" smtClean="0"/>
              <a:t>Tidak</a:t>
            </a:r>
            <a:r>
              <a:rPr lang="en-US" dirty="0" smtClean="0"/>
              <a:t> </a:t>
            </a:r>
            <a:r>
              <a:rPr lang="en-US" dirty="0" err="1"/>
              <a:t>bertentangan</a:t>
            </a:r>
            <a:r>
              <a:rPr lang="en-US" dirty="0"/>
              <a:t> </a:t>
            </a:r>
            <a:r>
              <a:rPr lang="en-US" dirty="0" err="1"/>
              <a:t>dengan</a:t>
            </a:r>
            <a:r>
              <a:rPr lang="en-US" dirty="0"/>
              <a:t> </a:t>
            </a:r>
            <a:r>
              <a:rPr lang="en-US" dirty="0" err="1"/>
              <a:t>norma-norma</a:t>
            </a:r>
            <a:r>
              <a:rPr lang="en-US" dirty="0"/>
              <a:t> yang </a:t>
            </a:r>
            <a:r>
              <a:rPr lang="en-US" dirty="0" err="1"/>
              <a:t>berlaku</a:t>
            </a:r>
            <a:r>
              <a:rPr lang="en-US" dirty="0"/>
              <a:t> </a:t>
            </a:r>
          </a:p>
          <a:p>
            <a:r>
              <a:rPr lang="en-US" dirty="0" err="1" smtClean="0"/>
              <a:t>Tidak</a:t>
            </a:r>
            <a:r>
              <a:rPr lang="en-US" dirty="0" smtClean="0"/>
              <a:t> </a:t>
            </a:r>
            <a:r>
              <a:rPr lang="en-US" dirty="0" err="1"/>
              <a:t>melanggar</a:t>
            </a:r>
            <a:r>
              <a:rPr lang="en-US" dirty="0"/>
              <a:t> </a:t>
            </a:r>
            <a:r>
              <a:rPr lang="en-US" dirty="0" err="1"/>
              <a:t>etika</a:t>
            </a:r>
            <a:r>
              <a:rPr lang="en-US" dirty="0"/>
              <a:t> </a:t>
            </a:r>
            <a:r>
              <a:rPr lang="en-US" dirty="0" err="1"/>
              <a:t>bisnis</a:t>
            </a:r>
            <a:r>
              <a:rPr lang="en-US" dirty="0"/>
              <a:t> (</a:t>
            </a:r>
            <a:r>
              <a:rPr lang="en-US" dirty="0" err="1"/>
              <a:t>tidak</a:t>
            </a:r>
            <a:r>
              <a:rPr lang="en-US" dirty="0"/>
              <a:t> </a:t>
            </a:r>
            <a:r>
              <a:rPr lang="en-US" dirty="0" err="1"/>
              <a:t>menjatuhkan</a:t>
            </a:r>
            <a:r>
              <a:rPr lang="en-US" dirty="0"/>
              <a:t> </a:t>
            </a:r>
            <a:r>
              <a:rPr lang="en-US" dirty="0" err="1"/>
              <a:t>produk</a:t>
            </a:r>
            <a:r>
              <a:rPr lang="en-US" dirty="0"/>
              <a:t> </a:t>
            </a:r>
            <a:r>
              <a:rPr lang="en-US" dirty="0" err="1"/>
              <a:t>pesaing</a:t>
            </a:r>
            <a:r>
              <a:rPr lang="en-US" dirty="0"/>
              <a:t>) </a:t>
            </a:r>
          </a:p>
          <a:p>
            <a:r>
              <a:rPr lang="en-US" dirty="0" err="1" smtClean="0"/>
              <a:t>Tidak</a:t>
            </a:r>
            <a:r>
              <a:rPr lang="en-US" dirty="0" smtClean="0"/>
              <a:t> </a:t>
            </a:r>
            <a:r>
              <a:rPr lang="en-US" dirty="0" err="1"/>
              <a:t>Plagiat</a:t>
            </a:r>
            <a:r>
              <a:rPr lang="en-US" dirty="0"/>
              <a:t> </a:t>
            </a:r>
          </a:p>
          <a:p>
            <a:endParaRPr lang="en-US" dirty="0"/>
          </a:p>
        </p:txBody>
      </p:sp>
      <p:sp>
        <p:nvSpPr>
          <p:cNvPr id="3" name="Title 2"/>
          <p:cNvSpPr>
            <a:spLocks noGrp="1"/>
          </p:cNvSpPr>
          <p:nvPr>
            <p:ph type="title"/>
          </p:nvPr>
        </p:nvSpPr>
        <p:spPr/>
        <p:txBody>
          <a:bodyPr>
            <a:normAutofit/>
          </a:bodyPr>
          <a:lstStyle/>
          <a:p>
            <a:r>
              <a:rPr lang="en-US" dirty="0" err="1"/>
              <a:t>Etika</a:t>
            </a:r>
            <a:r>
              <a:rPr lang="en-US" dirty="0"/>
              <a:t> </a:t>
            </a:r>
            <a:r>
              <a:rPr lang="en-US" dirty="0" err="1"/>
              <a:t>Periklanan</a:t>
            </a:r>
            <a:r>
              <a:rPr lang="en-US" dirty="0"/>
              <a:t> </a:t>
            </a:r>
            <a:r>
              <a:rPr lang="en-US" dirty="0" err="1"/>
              <a:t>Secara</a:t>
            </a:r>
            <a:r>
              <a:rPr lang="en-US" dirty="0"/>
              <a:t> </a:t>
            </a:r>
            <a:r>
              <a:rPr lang="en-US" dirty="0" err="1"/>
              <a:t>Umum</a:t>
            </a:r>
            <a:r>
              <a:rPr lang="en-US" dirty="0"/>
              <a:t> </a:t>
            </a:r>
          </a:p>
        </p:txBody>
      </p:sp>
    </p:spTree>
    <p:extLst>
      <p:ext uri="{BB962C8B-B14F-4D97-AF65-F5344CB8AC3E}">
        <p14:creationId xmlns:p14="http://schemas.microsoft.com/office/powerpoint/2010/main" val="3233653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C:\Users\pc\Downloads\RI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245" y="1523999"/>
            <a:ext cx="6783384"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12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descr="C:\Users\pc\Downloads\Profile 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371856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c\Downloads\RI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74" y="2362200"/>
            <a:ext cx="4753311" cy="300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52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799" cy="4068763"/>
          </a:xfrm>
        </p:spPr>
        <p:txBody>
          <a:bodyPr>
            <a:normAutofit fontScale="92500"/>
          </a:bodyPr>
          <a:lstStyle/>
          <a:p>
            <a:r>
              <a:rPr lang="en-US" dirty="0" err="1"/>
              <a:t>Pengertian</a:t>
            </a:r>
            <a:r>
              <a:rPr lang="en-US" dirty="0"/>
              <a:t> </a:t>
            </a:r>
            <a:r>
              <a:rPr lang="en-US" dirty="0" err="1"/>
              <a:t>Etika</a:t>
            </a:r>
            <a:r>
              <a:rPr lang="en-US" dirty="0"/>
              <a:t> (</a:t>
            </a:r>
            <a:r>
              <a:rPr lang="en-US" dirty="0" err="1"/>
              <a:t>Etimologi</a:t>
            </a:r>
            <a:r>
              <a:rPr lang="en-US" dirty="0"/>
              <a:t>), </a:t>
            </a:r>
            <a:r>
              <a:rPr lang="en-US" dirty="0" err="1"/>
              <a:t>berasal</a:t>
            </a:r>
            <a:r>
              <a:rPr lang="en-US" dirty="0"/>
              <a:t> </a:t>
            </a:r>
            <a:r>
              <a:rPr lang="en-US" dirty="0" err="1"/>
              <a:t>dari</a:t>
            </a:r>
            <a:r>
              <a:rPr lang="en-US" dirty="0"/>
              <a:t> </a:t>
            </a:r>
            <a:r>
              <a:rPr lang="en-US" dirty="0" err="1"/>
              <a:t>bahasa</a:t>
            </a:r>
            <a:r>
              <a:rPr lang="en-US" dirty="0"/>
              <a:t> </a:t>
            </a:r>
            <a:r>
              <a:rPr lang="en-US" dirty="0" err="1"/>
              <a:t>Yunani</a:t>
            </a:r>
            <a:r>
              <a:rPr lang="en-US" dirty="0"/>
              <a:t> </a:t>
            </a:r>
            <a:r>
              <a:rPr lang="en-US" dirty="0" err="1"/>
              <a:t>adalah</a:t>
            </a:r>
            <a:r>
              <a:rPr lang="en-US" dirty="0"/>
              <a:t> “Ethos”, yang </a:t>
            </a:r>
            <a:r>
              <a:rPr lang="en-US" dirty="0" err="1"/>
              <a:t>berarti</a:t>
            </a:r>
            <a:r>
              <a:rPr lang="en-US" dirty="0"/>
              <a:t> </a:t>
            </a:r>
            <a:r>
              <a:rPr lang="en-US" dirty="0" err="1"/>
              <a:t>watak</a:t>
            </a:r>
            <a:r>
              <a:rPr lang="en-US" dirty="0"/>
              <a:t> </a:t>
            </a:r>
            <a:r>
              <a:rPr lang="en-US" dirty="0" err="1"/>
              <a:t>kesusilaan</a:t>
            </a:r>
            <a:r>
              <a:rPr lang="en-US" dirty="0"/>
              <a:t> </a:t>
            </a:r>
            <a:r>
              <a:rPr lang="en-US" dirty="0" err="1"/>
              <a:t>atau</a:t>
            </a:r>
            <a:r>
              <a:rPr lang="en-US" dirty="0"/>
              <a:t> </a:t>
            </a:r>
            <a:r>
              <a:rPr lang="en-US" dirty="0" err="1"/>
              <a:t>adat</a:t>
            </a:r>
            <a:r>
              <a:rPr lang="en-US" dirty="0"/>
              <a:t> </a:t>
            </a:r>
            <a:r>
              <a:rPr lang="en-US" dirty="0" err="1"/>
              <a:t>kebiasaan</a:t>
            </a:r>
            <a:r>
              <a:rPr lang="en-US" dirty="0"/>
              <a:t> (custom). </a:t>
            </a:r>
            <a:endParaRPr lang="en-US" dirty="0" smtClean="0"/>
          </a:p>
          <a:p>
            <a:endParaRPr lang="en-US" dirty="0" smtClean="0"/>
          </a:p>
          <a:p>
            <a:r>
              <a:rPr lang="en-US" dirty="0" err="1" smtClean="0"/>
              <a:t>Etika</a:t>
            </a:r>
            <a:r>
              <a:rPr lang="en-US" dirty="0" smtClean="0"/>
              <a:t> </a:t>
            </a:r>
            <a:r>
              <a:rPr lang="en-US" dirty="0" err="1"/>
              <a:t>biasanya</a:t>
            </a:r>
            <a:r>
              <a:rPr lang="en-US" dirty="0"/>
              <a:t> </a:t>
            </a:r>
            <a:r>
              <a:rPr lang="en-US" dirty="0" err="1"/>
              <a:t>berkaitan</a:t>
            </a:r>
            <a:r>
              <a:rPr lang="en-US" dirty="0"/>
              <a:t> </a:t>
            </a:r>
            <a:r>
              <a:rPr lang="en-US" dirty="0" err="1"/>
              <a:t>erat</a:t>
            </a:r>
            <a:r>
              <a:rPr lang="en-US" dirty="0"/>
              <a:t> </a:t>
            </a:r>
            <a:r>
              <a:rPr lang="en-US" dirty="0" err="1"/>
              <a:t>dengan</a:t>
            </a:r>
            <a:r>
              <a:rPr lang="en-US" dirty="0"/>
              <a:t> </a:t>
            </a:r>
            <a:r>
              <a:rPr lang="en-US" dirty="0" err="1"/>
              <a:t>perkataan</a:t>
            </a:r>
            <a:r>
              <a:rPr lang="en-US" dirty="0"/>
              <a:t> moral yang </a:t>
            </a:r>
            <a:r>
              <a:rPr lang="en-US" dirty="0" err="1" smtClean="0"/>
              <a:t>merupakan</a:t>
            </a:r>
            <a:r>
              <a:rPr lang="en-US" dirty="0" smtClean="0"/>
              <a:t> </a:t>
            </a:r>
            <a:r>
              <a:rPr lang="en-US" dirty="0" err="1"/>
              <a:t>istilah</a:t>
            </a:r>
            <a:r>
              <a:rPr lang="en-US" dirty="0"/>
              <a:t> </a:t>
            </a:r>
            <a:r>
              <a:rPr lang="en-US" dirty="0" err="1"/>
              <a:t>dari</a:t>
            </a:r>
            <a:r>
              <a:rPr lang="en-US" dirty="0"/>
              <a:t> </a:t>
            </a:r>
            <a:r>
              <a:rPr lang="en-US" dirty="0" err="1"/>
              <a:t>bahasa</a:t>
            </a:r>
            <a:r>
              <a:rPr lang="en-US" dirty="0"/>
              <a:t> Latin, </a:t>
            </a:r>
            <a:r>
              <a:rPr lang="en-US" dirty="0" err="1"/>
              <a:t>yaitu</a:t>
            </a:r>
            <a:r>
              <a:rPr lang="en-US" dirty="0"/>
              <a:t> “</a:t>
            </a:r>
            <a:r>
              <a:rPr lang="en-US" dirty="0" err="1"/>
              <a:t>Mos</a:t>
            </a:r>
            <a:r>
              <a:rPr lang="en-US" dirty="0"/>
              <a:t>” </a:t>
            </a:r>
            <a:r>
              <a:rPr lang="en-US" dirty="0" err="1"/>
              <a:t>dan</a:t>
            </a:r>
            <a:r>
              <a:rPr lang="en-US" dirty="0"/>
              <a:t> </a:t>
            </a:r>
            <a:r>
              <a:rPr lang="en-US" dirty="0" err="1"/>
              <a:t>dalam</a:t>
            </a:r>
            <a:r>
              <a:rPr lang="en-US" dirty="0"/>
              <a:t> </a:t>
            </a:r>
            <a:r>
              <a:rPr lang="en-US" dirty="0" err="1"/>
              <a:t>bentuk</a:t>
            </a:r>
            <a:r>
              <a:rPr lang="en-US" dirty="0"/>
              <a:t> </a:t>
            </a:r>
            <a:r>
              <a:rPr lang="en-US" dirty="0" err="1"/>
              <a:t>jamaknya</a:t>
            </a:r>
            <a:r>
              <a:rPr lang="en-US" dirty="0"/>
              <a:t> “Mores”, yang </a:t>
            </a:r>
            <a:r>
              <a:rPr lang="en-US" dirty="0" err="1"/>
              <a:t>berarti</a:t>
            </a:r>
            <a:r>
              <a:rPr lang="en-US" dirty="0"/>
              <a:t> </a:t>
            </a:r>
            <a:r>
              <a:rPr lang="en-US" dirty="0" err="1"/>
              <a:t>juga</a:t>
            </a:r>
            <a:r>
              <a:rPr lang="en-US" dirty="0"/>
              <a:t> </a:t>
            </a:r>
            <a:r>
              <a:rPr lang="en-US" dirty="0" err="1"/>
              <a:t>adat</a:t>
            </a:r>
            <a:r>
              <a:rPr lang="en-US" dirty="0"/>
              <a:t> </a:t>
            </a:r>
            <a:r>
              <a:rPr lang="en-US" dirty="0" err="1"/>
              <a:t>kebiasaan</a:t>
            </a:r>
            <a:r>
              <a:rPr lang="en-US" dirty="0"/>
              <a:t> </a:t>
            </a:r>
            <a:r>
              <a:rPr lang="en-US" dirty="0" err="1"/>
              <a:t>atau</a:t>
            </a:r>
            <a:r>
              <a:rPr lang="en-US" dirty="0"/>
              <a:t> </a:t>
            </a:r>
            <a:r>
              <a:rPr lang="en-US" dirty="0" err="1"/>
              <a:t>cara</a:t>
            </a:r>
            <a:r>
              <a:rPr lang="en-US" dirty="0"/>
              <a:t> </a:t>
            </a:r>
            <a:r>
              <a:rPr lang="en-US" dirty="0" err="1"/>
              <a:t>hidup</a:t>
            </a:r>
            <a:r>
              <a:rPr lang="en-US" dirty="0"/>
              <a:t> </a:t>
            </a:r>
            <a:r>
              <a:rPr lang="en-US" dirty="0" err="1"/>
              <a:t>seseorang</a:t>
            </a:r>
            <a:r>
              <a:rPr lang="en-US" dirty="0"/>
              <a:t> </a:t>
            </a:r>
            <a:r>
              <a:rPr lang="en-US" dirty="0" err="1"/>
              <a:t>dengan</a:t>
            </a:r>
            <a:r>
              <a:rPr lang="en-US" dirty="0"/>
              <a:t> </a:t>
            </a:r>
            <a:r>
              <a:rPr lang="en-US" dirty="0" err="1"/>
              <a:t>melakukan</a:t>
            </a:r>
            <a:r>
              <a:rPr lang="en-US" dirty="0"/>
              <a:t> </a:t>
            </a:r>
            <a:r>
              <a:rPr lang="en-US" dirty="0" err="1"/>
              <a:t>perbuatan</a:t>
            </a:r>
            <a:r>
              <a:rPr lang="en-US" dirty="0"/>
              <a:t> yang </a:t>
            </a:r>
            <a:r>
              <a:rPr lang="en-US" dirty="0" err="1"/>
              <a:t>baik</a:t>
            </a:r>
            <a:r>
              <a:rPr lang="en-US" dirty="0"/>
              <a:t> (</a:t>
            </a:r>
            <a:r>
              <a:rPr lang="en-US" dirty="0" err="1"/>
              <a:t>kesusilaan</a:t>
            </a:r>
            <a:r>
              <a:rPr lang="en-US" dirty="0"/>
              <a:t>), </a:t>
            </a:r>
            <a:r>
              <a:rPr lang="en-US" dirty="0" err="1"/>
              <a:t>dan</a:t>
            </a:r>
            <a:r>
              <a:rPr lang="en-US" dirty="0"/>
              <a:t> </a:t>
            </a:r>
            <a:r>
              <a:rPr lang="en-US" dirty="0" err="1" smtClean="0"/>
              <a:t>menghindari</a:t>
            </a:r>
            <a:r>
              <a:rPr lang="en-US" dirty="0" smtClean="0"/>
              <a:t> </a:t>
            </a:r>
            <a:r>
              <a:rPr lang="en-US" dirty="0" err="1"/>
              <a:t>hal-hal</a:t>
            </a:r>
            <a:r>
              <a:rPr lang="en-US" dirty="0"/>
              <a:t> </a:t>
            </a:r>
            <a:r>
              <a:rPr lang="en-US" dirty="0" err="1"/>
              <a:t>tindakan</a:t>
            </a:r>
            <a:r>
              <a:rPr lang="en-US" dirty="0"/>
              <a:t> yang </a:t>
            </a:r>
            <a:r>
              <a:rPr lang="en-US" dirty="0" err="1"/>
              <a:t>buruk</a:t>
            </a:r>
            <a:r>
              <a:rPr lang="en-US" dirty="0" smtClean="0"/>
              <a:t>.</a:t>
            </a:r>
          </a:p>
          <a:p>
            <a:endParaRPr lang="en-US" dirty="0" smtClean="0"/>
          </a:p>
          <a:p>
            <a:r>
              <a:rPr lang="en-US" dirty="0" err="1"/>
              <a:t>Etika</a:t>
            </a:r>
            <a:r>
              <a:rPr lang="en-US" dirty="0"/>
              <a:t> </a:t>
            </a:r>
            <a:r>
              <a:rPr lang="en-US" dirty="0" err="1"/>
              <a:t>adalah</a:t>
            </a:r>
            <a:r>
              <a:rPr lang="en-US" dirty="0"/>
              <a:t> </a:t>
            </a:r>
            <a:r>
              <a:rPr lang="en-US" dirty="0" err="1"/>
              <a:t>Ilmu</a:t>
            </a:r>
            <a:r>
              <a:rPr lang="en-US" dirty="0"/>
              <a:t> yang </a:t>
            </a:r>
            <a:r>
              <a:rPr lang="en-US" dirty="0" err="1"/>
              <a:t>membahas</a:t>
            </a:r>
            <a:r>
              <a:rPr lang="en-US" dirty="0"/>
              <a:t> </a:t>
            </a:r>
            <a:r>
              <a:rPr lang="en-US" dirty="0" err="1"/>
              <a:t>perbuatan</a:t>
            </a:r>
            <a:r>
              <a:rPr lang="en-US" dirty="0"/>
              <a:t> </a:t>
            </a:r>
            <a:r>
              <a:rPr lang="en-US" dirty="0" err="1"/>
              <a:t>baik</a:t>
            </a:r>
            <a:r>
              <a:rPr lang="en-US" dirty="0"/>
              <a:t> </a:t>
            </a:r>
            <a:r>
              <a:rPr lang="en-US" dirty="0" err="1"/>
              <a:t>dan</a:t>
            </a:r>
            <a:r>
              <a:rPr lang="en-US" dirty="0"/>
              <a:t> </a:t>
            </a:r>
            <a:r>
              <a:rPr lang="en-US" dirty="0" err="1"/>
              <a:t>perbuatan</a:t>
            </a:r>
            <a:r>
              <a:rPr lang="en-US" dirty="0"/>
              <a:t> </a:t>
            </a:r>
            <a:r>
              <a:rPr lang="en-US" dirty="0" err="1"/>
              <a:t>buruk</a:t>
            </a:r>
            <a:r>
              <a:rPr lang="en-US" dirty="0"/>
              <a:t> </a:t>
            </a:r>
            <a:r>
              <a:rPr lang="en-US" dirty="0" err="1"/>
              <a:t>manusia</a:t>
            </a:r>
            <a:r>
              <a:rPr lang="en-US" dirty="0"/>
              <a:t> </a:t>
            </a:r>
            <a:r>
              <a:rPr lang="en-US" dirty="0" err="1"/>
              <a:t>sejauh</a:t>
            </a:r>
            <a:r>
              <a:rPr lang="en-US" dirty="0"/>
              <a:t> yang </a:t>
            </a:r>
            <a:r>
              <a:rPr lang="en-US" dirty="0" err="1"/>
              <a:t>dapat</a:t>
            </a:r>
            <a:r>
              <a:rPr lang="en-US" dirty="0"/>
              <a:t> </a:t>
            </a:r>
            <a:r>
              <a:rPr lang="en-US" dirty="0" err="1"/>
              <a:t>dipahami</a:t>
            </a:r>
            <a:r>
              <a:rPr lang="en-US" dirty="0"/>
              <a:t> </a:t>
            </a:r>
            <a:r>
              <a:rPr lang="en-US" dirty="0" err="1"/>
              <a:t>oleh</a:t>
            </a:r>
            <a:r>
              <a:rPr lang="en-US" dirty="0"/>
              <a:t> </a:t>
            </a:r>
            <a:r>
              <a:rPr lang="en-US" dirty="0" err="1"/>
              <a:t>pikiran</a:t>
            </a:r>
            <a:r>
              <a:rPr lang="en-US" dirty="0"/>
              <a:t> </a:t>
            </a:r>
            <a:r>
              <a:rPr lang="en-US" dirty="0" err="1"/>
              <a:t>manusia</a:t>
            </a:r>
            <a:r>
              <a:rPr lang="en-US" dirty="0"/>
              <a:t>.</a:t>
            </a:r>
          </a:p>
          <a:p>
            <a:endParaRPr lang="en-US" dirty="0"/>
          </a:p>
        </p:txBody>
      </p:sp>
      <p:sp>
        <p:nvSpPr>
          <p:cNvPr id="3" name="Title 2"/>
          <p:cNvSpPr>
            <a:spLocks noGrp="1"/>
          </p:cNvSpPr>
          <p:nvPr>
            <p:ph type="title"/>
          </p:nvPr>
        </p:nvSpPr>
        <p:spPr/>
        <p:txBody>
          <a:bodyPr/>
          <a:lstStyle/>
          <a:p>
            <a:r>
              <a:rPr lang="en-US" dirty="0" smtClean="0"/>
              <a:t>ETIKA</a:t>
            </a:r>
            <a:endParaRPr lang="en-US" dirty="0"/>
          </a:p>
        </p:txBody>
      </p:sp>
    </p:spTree>
    <p:extLst>
      <p:ext uri="{BB962C8B-B14F-4D97-AF65-F5344CB8AC3E}">
        <p14:creationId xmlns:p14="http://schemas.microsoft.com/office/powerpoint/2010/main" val="3805986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0"/>
            <a:ext cx="4572000" cy="2400300"/>
          </a:xfrm>
        </p:spPr>
      </p:pic>
      <p:sp>
        <p:nvSpPr>
          <p:cNvPr id="3" name="Title 2"/>
          <p:cNvSpPr>
            <a:spLocks noGrp="1"/>
          </p:cNvSpPr>
          <p:nvPr>
            <p:ph type="title"/>
          </p:nvPr>
        </p:nvSpPr>
        <p:spPr/>
        <p:txBody>
          <a:bodyPr>
            <a:normAutofit fontScale="90000"/>
          </a:bodyPr>
          <a:lstStyle/>
          <a:p>
            <a:r>
              <a:rPr lang="en-US" dirty="0" smtClean="0"/>
              <a:t>AMBIGUITAS </a:t>
            </a:r>
            <a:r>
              <a:rPr lang="en-US" dirty="0"/>
              <a:t>DALAM PESAN </a:t>
            </a:r>
            <a:r>
              <a:rPr lang="en-US" dirty="0" smtClean="0"/>
              <a:t>IKLAN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286" y="3581400"/>
            <a:ext cx="5293069" cy="3087624"/>
          </a:xfrm>
          <a:prstGeom prst="rect">
            <a:avLst/>
          </a:prstGeom>
        </p:spPr>
      </p:pic>
    </p:spTree>
    <p:extLst>
      <p:ext uri="{BB962C8B-B14F-4D97-AF65-F5344CB8AC3E}">
        <p14:creationId xmlns:p14="http://schemas.microsoft.com/office/powerpoint/2010/main" val="2231241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Standar</a:t>
            </a:r>
            <a:r>
              <a:rPr lang="en-US" dirty="0" smtClean="0"/>
              <a:t> </a:t>
            </a:r>
            <a:r>
              <a:rPr lang="en-US" dirty="0" err="1" smtClean="0"/>
              <a:t>Etika</a:t>
            </a:r>
            <a:r>
              <a:rPr lang="en-US" dirty="0" smtClean="0"/>
              <a:t> </a:t>
            </a:r>
            <a:r>
              <a:rPr lang="en-US" dirty="0" err="1" smtClean="0"/>
              <a:t>dalam</a:t>
            </a:r>
            <a:r>
              <a:rPr lang="en-US" dirty="0" smtClean="0"/>
              <a:t> </a:t>
            </a:r>
            <a:r>
              <a:rPr lang="en-US" i="1" dirty="0"/>
              <a:t>C</a:t>
            </a:r>
            <a:r>
              <a:rPr lang="en-US" i="1" dirty="0" smtClean="0"/>
              <a:t>yberspace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61" y="2286000"/>
            <a:ext cx="7467600" cy="4203700"/>
          </a:xfrm>
          <a:prstGeom prst="rect">
            <a:avLst/>
          </a:prstGeom>
        </p:spPr>
      </p:pic>
    </p:spTree>
    <p:extLst>
      <p:ext uri="{BB962C8B-B14F-4D97-AF65-F5344CB8AC3E}">
        <p14:creationId xmlns:p14="http://schemas.microsoft.com/office/powerpoint/2010/main" val="3731975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667000"/>
            <a:ext cx="3648075" cy="381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870" y="3276600"/>
            <a:ext cx="4549329" cy="2457450"/>
          </a:xfrm>
          <a:prstGeom prst="rect">
            <a:avLst/>
          </a:prstGeom>
        </p:spPr>
      </p:pic>
    </p:spTree>
    <p:extLst>
      <p:ext uri="{BB962C8B-B14F-4D97-AF65-F5344CB8AC3E}">
        <p14:creationId xmlns:p14="http://schemas.microsoft.com/office/powerpoint/2010/main" val="4064164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057400"/>
            <a:ext cx="8686800" cy="4068763"/>
          </a:xfrm>
        </p:spPr>
        <p:txBody>
          <a:bodyPr/>
          <a:lstStyle/>
          <a:p>
            <a:r>
              <a:rPr lang="en-US" dirty="0" err="1" smtClean="0"/>
              <a:t>Ambiguitas</a:t>
            </a:r>
            <a:r>
              <a:rPr lang="en-US" dirty="0" smtClean="0"/>
              <a:t> </a:t>
            </a:r>
            <a:r>
              <a:rPr lang="en-US" dirty="0" err="1" smtClean="0"/>
              <a:t>dan</a:t>
            </a:r>
            <a:r>
              <a:rPr lang="en-US" dirty="0" smtClean="0"/>
              <a:t> </a:t>
            </a:r>
            <a:r>
              <a:rPr lang="en-US" dirty="0" err="1" smtClean="0"/>
              <a:t>pesan</a:t>
            </a:r>
            <a:r>
              <a:rPr lang="en-US" dirty="0" smtClean="0"/>
              <a:t> yang </a:t>
            </a:r>
            <a:r>
              <a:rPr lang="en-US" dirty="0" err="1" smtClean="0"/>
              <a:t>samar</a:t>
            </a:r>
            <a:endParaRPr lang="en-US" dirty="0" smtClean="0"/>
          </a:p>
          <a:p>
            <a:endParaRPr lang="en-US" dirty="0" smtClean="0"/>
          </a:p>
          <a:p>
            <a:r>
              <a:rPr lang="en-US" dirty="0" smtClean="0"/>
              <a:t>Lies… WHITE LIES? – verbal / nonverbal</a:t>
            </a:r>
          </a:p>
          <a:p>
            <a:endParaRPr lang="en-US" dirty="0" smtClean="0"/>
          </a:p>
          <a:p>
            <a:r>
              <a:rPr lang="en-US" dirty="0" smtClean="0"/>
              <a:t>Editing in pictures? Movies? Video? Recording?</a:t>
            </a:r>
          </a:p>
          <a:p>
            <a:endParaRPr lang="en-US" dirty="0"/>
          </a:p>
          <a:p>
            <a:r>
              <a:rPr lang="en-US" dirty="0" smtClean="0"/>
              <a:t>Moral exclusion</a:t>
            </a:r>
          </a:p>
          <a:p>
            <a:endParaRPr lang="en-US" dirty="0"/>
          </a:p>
          <a:p>
            <a:r>
              <a:rPr lang="en-US" dirty="0" smtClean="0"/>
              <a:t>Racist / sexist language</a:t>
            </a:r>
          </a:p>
          <a:p>
            <a:endParaRPr lang="en-US" dirty="0" smtClean="0"/>
          </a:p>
        </p:txBody>
      </p:sp>
      <p:sp>
        <p:nvSpPr>
          <p:cNvPr id="2" name="Title 1"/>
          <p:cNvSpPr>
            <a:spLocks noGrp="1"/>
          </p:cNvSpPr>
          <p:nvPr>
            <p:ph type="title"/>
          </p:nvPr>
        </p:nvSpPr>
        <p:spPr/>
        <p:txBody>
          <a:bodyPr>
            <a:normAutofit fontScale="90000"/>
          </a:bodyPr>
          <a:lstStyle/>
          <a:p>
            <a:r>
              <a:rPr lang="en-US" dirty="0" err="1" smtClean="0"/>
              <a:t>Standar</a:t>
            </a:r>
            <a:r>
              <a:rPr lang="en-US" dirty="0" smtClean="0"/>
              <a:t> </a:t>
            </a:r>
            <a:r>
              <a:rPr lang="en-US" dirty="0" err="1" smtClean="0"/>
              <a:t>Etika</a:t>
            </a:r>
            <a:r>
              <a:rPr lang="en-US" dirty="0" smtClean="0"/>
              <a:t> </a:t>
            </a:r>
            <a:r>
              <a:rPr lang="en-US" dirty="0" err="1" smtClean="0"/>
              <a:t>dalam</a:t>
            </a:r>
            <a:r>
              <a:rPr lang="en-US" dirty="0" smtClean="0"/>
              <a:t> </a:t>
            </a:r>
            <a:r>
              <a:rPr lang="en-US" dirty="0" err="1" smtClean="0"/>
              <a:t>Pesan</a:t>
            </a:r>
            <a:r>
              <a:rPr lang="en-US" dirty="0" smtClean="0"/>
              <a:t> Verbal </a:t>
            </a:r>
            <a:r>
              <a:rPr lang="en-US" dirty="0" err="1" smtClean="0"/>
              <a:t>dan</a:t>
            </a:r>
            <a:r>
              <a:rPr lang="en-US" dirty="0" smtClean="0"/>
              <a:t> Non Verbal</a:t>
            </a:r>
            <a:endParaRPr lang="en-US" dirty="0"/>
          </a:p>
        </p:txBody>
      </p:sp>
    </p:spTree>
    <p:extLst>
      <p:ext uri="{BB962C8B-B14F-4D97-AF65-F5344CB8AC3E}">
        <p14:creationId xmlns:p14="http://schemas.microsoft.com/office/powerpoint/2010/main" val="2281254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5181600" cy="3299460"/>
          </a:xfrm>
        </p:spPr>
      </p:pic>
      <p:pic>
        <p:nvPicPr>
          <p:cNvPr id="8" name="Content Placeholder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3886200" y="3328563"/>
            <a:ext cx="5257800" cy="3529438"/>
          </a:xfrm>
        </p:spPr>
      </p:pic>
    </p:spTree>
    <p:extLst>
      <p:ext uri="{BB962C8B-B14F-4D97-AF65-F5344CB8AC3E}">
        <p14:creationId xmlns:p14="http://schemas.microsoft.com/office/powerpoint/2010/main" val="2063224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724400" y="0"/>
            <a:ext cx="4419600" cy="3037850"/>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9832" y="3048000"/>
            <a:ext cx="5777198" cy="3782961"/>
          </a:xfrm>
        </p:spPr>
      </p:pic>
    </p:spTree>
    <p:extLst>
      <p:ext uri="{BB962C8B-B14F-4D97-AF65-F5344CB8AC3E}">
        <p14:creationId xmlns:p14="http://schemas.microsoft.com/office/powerpoint/2010/main" val="1611386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632288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3473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799" cy="4068763"/>
          </a:xfrm>
        </p:spPr>
        <p:txBody>
          <a:bodyPr>
            <a:normAutofit fontScale="92500" lnSpcReduction="10000"/>
          </a:bodyPr>
          <a:lstStyle/>
          <a:p>
            <a:r>
              <a:rPr lang="en-US" dirty="0" err="1" smtClean="0"/>
              <a:t>Etika</a:t>
            </a:r>
            <a:r>
              <a:rPr lang="en-US" dirty="0" smtClean="0"/>
              <a:t> </a:t>
            </a:r>
            <a:r>
              <a:rPr lang="en-US" dirty="0" err="1"/>
              <a:t>terfokus</a:t>
            </a:r>
            <a:r>
              <a:rPr lang="en-US" dirty="0"/>
              <a:t> </a:t>
            </a:r>
            <a:r>
              <a:rPr lang="en-US" dirty="0" err="1"/>
              <a:t>pada</a:t>
            </a:r>
            <a:r>
              <a:rPr lang="en-US" dirty="0"/>
              <a:t> </a:t>
            </a:r>
            <a:r>
              <a:rPr lang="en-US" dirty="0" err="1"/>
              <a:t>penilaian</a:t>
            </a:r>
            <a:r>
              <a:rPr lang="en-US" dirty="0"/>
              <a:t> </a:t>
            </a:r>
            <a:r>
              <a:rPr lang="en-US" dirty="0" err="1"/>
              <a:t>mengenai</a:t>
            </a:r>
            <a:r>
              <a:rPr lang="en-US" dirty="0"/>
              <a:t> </a:t>
            </a:r>
            <a:r>
              <a:rPr lang="en-US" dirty="0" err="1"/>
              <a:t>benar</a:t>
            </a:r>
            <a:r>
              <a:rPr lang="en-US" dirty="0"/>
              <a:t> </a:t>
            </a:r>
            <a:r>
              <a:rPr lang="en-US" dirty="0" err="1"/>
              <a:t>atau</a:t>
            </a:r>
            <a:r>
              <a:rPr lang="en-US" dirty="0"/>
              <a:t> </a:t>
            </a:r>
            <a:r>
              <a:rPr lang="en-US" dirty="0" err="1"/>
              <a:t>salah</a:t>
            </a:r>
            <a:r>
              <a:rPr lang="en-US" dirty="0"/>
              <a:t>, </a:t>
            </a:r>
            <a:r>
              <a:rPr lang="en-US" dirty="0" err="1"/>
              <a:t>baik</a:t>
            </a:r>
            <a:r>
              <a:rPr lang="en-US" dirty="0"/>
              <a:t> </a:t>
            </a:r>
            <a:r>
              <a:rPr lang="en-US" dirty="0" err="1"/>
              <a:t>dan</a:t>
            </a:r>
            <a:r>
              <a:rPr lang="en-US" dirty="0"/>
              <a:t> </a:t>
            </a:r>
            <a:r>
              <a:rPr lang="en-US" dirty="0" err="1"/>
              <a:t>buruk</a:t>
            </a:r>
            <a:r>
              <a:rPr lang="en-US" dirty="0"/>
              <a:t> </a:t>
            </a:r>
            <a:r>
              <a:rPr lang="en-US" dirty="0" err="1"/>
              <a:t>dalam</a:t>
            </a:r>
            <a:r>
              <a:rPr lang="en-US" dirty="0"/>
              <a:t> </a:t>
            </a:r>
            <a:r>
              <a:rPr lang="en-US" dirty="0" err="1"/>
              <a:t>tindakan</a:t>
            </a:r>
            <a:r>
              <a:rPr lang="en-US" dirty="0"/>
              <a:t> </a:t>
            </a:r>
            <a:r>
              <a:rPr lang="en-US" dirty="0" err="1"/>
              <a:t>manusia</a:t>
            </a:r>
            <a:r>
              <a:rPr lang="en-US" dirty="0"/>
              <a:t>. </a:t>
            </a:r>
            <a:endParaRPr lang="en-US" dirty="0" smtClean="0"/>
          </a:p>
          <a:p>
            <a:endParaRPr lang="en-US" dirty="0"/>
          </a:p>
          <a:p>
            <a:r>
              <a:rPr lang="en-US" dirty="0" err="1" smtClean="0"/>
              <a:t>Etika</a:t>
            </a:r>
            <a:r>
              <a:rPr lang="en-US" dirty="0" smtClean="0"/>
              <a:t> </a:t>
            </a:r>
            <a:r>
              <a:rPr lang="en-US" dirty="0" err="1"/>
              <a:t>Komunikasi</a:t>
            </a:r>
            <a:r>
              <a:rPr lang="en-US" dirty="0"/>
              <a:t> </a:t>
            </a:r>
            <a:r>
              <a:rPr lang="en-US" dirty="0" err="1"/>
              <a:t>akan</a:t>
            </a:r>
            <a:r>
              <a:rPr lang="en-US" dirty="0"/>
              <a:t> </a:t>
            </a:r>
            <a:r>
              <a:rPr lang="en-US" dirty="0" err="1"/>
              <a:t>mencoba</a:t>
            </a:r>
            <a:r>
              <a:rPr lang="en-US" dirty="0"/>
              <a:t> </a:t>
            </a:r>
            <a:r>
              <a:rPr lang="en-US" dirty="0" err="1"/>
              <a:t>mencari</a:t>
            </a:r>
            <a:r>
              <a:rPr lang="en-US" dirty="0"/>
              <a:t> standard </a:t>
            </a:r>
            <a:r>
              <a:rPr lang="en-US" dirty="0" err="1"/>
              <a:t>etika</a:t>
            </a:r>
            <a:r>
              <a:rPr lang="en-US" dirty="0"/>
              <a:t> </a:t>
            </a:r>
            <a:r>
              <a:rPr lang="en-US" dirty="0" err="1" smtClean="0"/>
              <a:t>tentang</a:t>
            </a:r>
            <a:r>
              <a:rPr lang="en-US" dirty="0" smtClean="0"/>
              <a:t> </a:t>
            </a:r>
            <a:r>
              <a:rPr lang="en-US" dirty="0" err="1"/>
              <a:t>apa</a:t>
            </a:r>
            <a:r>
              <a:rPr lang="en-US" dirty="0"/>
              <a:t> yang </a:t>
            </a:r>
            <a:r>
              <a:rPr lang="en-US" dirty="0" err="1"/>
              <a:t>digunakan</a:t>
            </a:r>
            <a:r>
              <a:rPr lang="en-US" dirty="0"/>
              <a:t> </a:t>
            </a:r>
            <a:r>
              <a:rPr lang="en-US" dirty="0" err="1"/>
              <a:t>oleh</a:t>
            </a:r>
            <a:r>
              <a:rPr lang="en-US" dirty="0"/>
              <a:t> </a:t>
            </a:r>
            <a:r>
              <a:rPr lang="en-US" dirty="0" err="1"/>
              <a:t>komunikator</a:t>
            </a:r>
            <a:r>
              <a:rPr lang="en-US" dirty="0"/>
              <a:t> </a:t>
            </a:r>
            <a:r>
              <a:rPr lang="en-US" dirty="0" err="1"/>
              <a:t>dan</a:t>
            </a:r>
            <a:r>
              <a:rPr lang="en-US" dirty="0"/>
              <a:t> </a:t>
            </a:r>
            <a:r>
              <a:rPr lang="en-US" dirty="0" err="1"/>
              <a:t>komunikan</a:t>
            </a:r>
            <a:r>
              <a:rPr lang="en-US" dirty="0"/>
              <a:t> </a:t>
            </a:r>
            <a:r>
              <a:rPr lang="en-US" dirty="0" err="1"/>
              <a:t>dalam</a:t>
            </a:r>
            <a:r>
              <a:rPr lang="en-US" dirty="0"/>
              <a:t> </a:t>
            </a:r>
            <a:r>
              <a:rPr lang="en-US" dirty="0" err="1"/>
              <a:t>menilai</a:t>
            </a:r>
            <a:r>
              <a:rPr lang="en-US" dirty="0"/>
              <a:t> </a:t>
            </a:r>
            <a:r>
              <a:rPr lang="en-US" dirty="0" smtClean="0"/>
              <a:t>di </a:t>
            </a:r>
            <a:r>
              <a:rPr lang="en-US" dirty="0" err="1" smtClean="0"/>
              <a:t>antara</a:t>
            </a:r>
            <a:r>
              <a:rPr lang="en-US" dirty="0" smtClean="0"/>
              <a:t> </a:t>
            </a:r>
            <a:r>
              <a:rPr lang="en-US" dirty="0" err="1"/>
              <a:t>teknik</a:t>
            </a:r>
            <a:r>
              <a:rPr lang="en-US" dirty="0"/>
              <a:t>, </a:t>
            </a:r>
            <a:r>
              <a:rPr lang="en-US" dirty="0" err="1" smtClean="0"/>
              <a:t>isi</a:t>
            </a:r>
            <a:r>
              <a:rPr lang="en-US" dirty="0" smtClean="0"/>
              <a:t>, </a:t>
            </a:r>
            <a:r>
              <a:rPr lang="en-US" dirty="0" err="1"/>
              <a:t>dan</a:t>
            </a:r>
            <a:r>
              <a:rPr lang="en-US" dirty="0"/>
              <a:t> </a:t>
            </a:r>
            <a:r>
              <a:rPr lang="en-US" dirty="0" err="1"/>
              <a:t>tujuan</a:t>
            </a:r>
            <a:r>
              <a:rPr lang="en-US" dirty="0"/>
              <a:t> </a:t>
            </a:r>
            <a:r>
              <a:rPr lang="en-US" dirty="0" err="1"/>
              <a:t>komunikasi</a:t>
            </a:r>
            <a:r>
              <a:rPr lang="en-US" dirty="0"/>
              <a:t>. </a:t>
            </a:r>
            <a:endParaRPr lang="en-US" dirty="0" smtClean="0"/>
          </a:p>
          <a:p>
            <a:endParaRPr lang="en-US" dirty="0"/>
          </a:p>
          <a:p>
            <a:r>
              <a:rPr lang="en-US" i="1" dirty="0"/>
              <a:t>Ethics is a field that not only looks at ethical and moral ideals that we should have, but also examine actual codes of conduct that people do indeed follow and use, whether consciously or unconsciously. </a:t>
            </a:r>
            <a:r>
              <a:rPr lang="en-US" i="1" dirty="0" smtClean="0"/>
              <a:t> Some </a:t>
            </a:r>
            <a:r>
              <a:rPr lang="en-US" i="1" dirty="0"/>
              <a:t>ethical codes of conduct are written out and some are orally or socially transmitted. </a:t>
            </a:r>
            <a:r>
              <a:rPr lang="en-US" dirty="0"/>
              <a:t>(</a:t>
            </a:r>
            <a:r>
              <a:rPr lang="en-US" dirty="0" err="1"/>
              <a:t>Mizzoni</a:t>
            </a:r>
            <a:r>
              <a:rPr lang="en-US" dirty="0"/>
              <a:t>, 2009:5)</a:t>
            </a:r>
          </a:p>
          <a:p>
            <a:endParaRPr lang="en-US" dirty="0"/>
          </a:p>
        </p:txBody>
      </p:sp>
      <p:sp>
        <p:nvSpPr>
          <p:cNvPr id="3" name="Title 2"/>
          <p:cNvSpPr>
            <a:spLocks noGrp="1"/>
          </p:cNvSpPr>
          <p:nvPr>
            <p:ph type="title"/>
          </p:nvPr>
        </p:nvSpPr>
        <p:spPr/>
        <p:txBody>
          <a:bodyPr/>
          <a:lstStyle/>
          <a:p>
            <a:r>
              <a:rPr lang="en-US" dirty="0" smtClean="0"/>
              <a:t>ETIKA KOMUNIKASI</a:t>
            </a:r>
            <a:endParaRPr lang="en-US" dirty="0"/>
          </a:p>
        </p:txBody>
      </p:sp>
    </p:spTree>
    <p:extLst>
      <p:ext uri="{BB962C8B-B14F-4D97-AF65-F5344CB8AC3E}">
        <p14:creationId xmlns:p14="http://schemas.microsoft.com/office/powerpoint/2010/main" val="3841424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799" cy="4068763"/>
          </a:xfrm>
        </p:spPr>
        <p:txBody>
          <a:bodyPr/>
          <a:lstStyle/>
          <a:p>
            <a:r>
              <a:rPr lang="en-US" dirty="0" err="1" smtClean="0"/>
              <a:t>Tanggung</a:t>
            </a:r>
            <a:r>
              <a:rPr lang="en-US" dirty="0" smtClean="0"/>
              <a:t> </a:t>
            </a:r>
            <a:r>
              <a:rPr lang="en-US" dirty="0" err="1" smtClean="0"/>
              <a:t>jawab</a:t>
            </a:r>
            <a:r>
              <a:rPr lang="en-US" dirty="0" smtClean="0"/>
              <a:t> </a:t>
            </a:r>
            <a:r>
              <a:rPr lang="en-US" dirty="0" err="1" smtClean="0"/>
              <a:t>etika</a:t>
            </a:r>
            <a:r>
              <a:rPr lang="en-US" dirty="0" smtClean="0"/>
              <a:t> persuader </a:t>
            </a:r>
            <a:r>
              <a:rPr lang="en-US" dirty="0" err="1" smtClean="0"/>
              <a:t>bercabang</a:t>
            </a:r>
            <a:r>
              <a:rPr lang="en-US" dirty="0" smtClean="0"/>
              <a:t> </a:t>
            </a:r>
            <a:r>
              <a:rPr lang="en-US" dirty="0" err="1" smtClean="0"/>
              <a:t>dari</a:t>
            </a:r>
            <a:r>
              <a:rPr lang="en-US" dirty="0" smtClean="0"/>
              <a:t> status, </a:t>
            </a:r>
            <a:r>
              <a:rPr lang="en-US" dirty="0" err="1" smtClean="0"/>
              <a:t>posisi</a:t>
            </a:r>
            <a:r>
              <a:rPr lang="en-US" dirty="0" smtClean="0"/>
              <a:t>, </a:t>
            </a:r>
            <a:r>
              <a:rPr lang="en-US" i="1" dirty="0" smtClean="0"/>
              <a:t>power</a:t>
            </a:r>
            <a:r>
              <a:rPr lang="en-US" dirty="0" smtClean="0"/>
              <a:t>, yang </a:t>
            </a:r>
            <a:r>
              <a:rPr lang="en-US" dirty="0" err="1" smtClean="0"/>
              <a:t>mereka</a:t>
            </a:r>
            <a:r>
              <a:rPr lang="en-US" dirty="0" smtClean="0"/>
              <a:t> </a:t>
            </a:r>
            <a:r>
              <a:rPr lang="en-US" dirty="0" err="1" smtClean="0"/>
              <a:t>raih</a:t>
            </a:r>
            <a:r>
              <a:rPr lang="en-US" dirty="0" smtClean="0"/>
              <a:t> </a:t>
            </a:r>
            <a:r>
              <a:rPr lang="en-US" dirty="0" err="1" smtClean="0"/>
              <a:t>ataupun</a:t>
            </a:r>
            <a:r>
              <a:rPr lang="en-US" dirty="0" smtClean="0"/>
              <a:t> </a:t>
            </a:r>
            <a:r>
              <a:rPr lang="en-US" dirty="0" err="1" smtClean="0"/>
              <a:t>diberikan</a:t>
            </a:r>
            <a:r>
              <a:rPr lang="en-US" dirty="0" smtClean="0"/>
              <a:t>, </a:t>
            </a:r>
            <a:r>
              <a:rPr lang="en-US" dirty="0" err="1" smtClean="0"/>
              <a:t>komitmen</a:t>
            </a:r>
            <a:r>
              <a:rPr lang="en-US" dirty="0" smtClean="0"/>
              <a:t>, </a:t>
            </a:r>
            <a:r>
              <a:rPr lang="en-US" dirty="0" err="1" smtClean="0"/>
              <a:t>atau</a:t>
            </a:r>
            <a:r>
              <a:rPr lang="en-US" dirty="0" smtClean="0"/>
              <a:t> </a:t>
            </a:r>
            <a:r>
              <a:rPr lang="en-US" dirty="0" err="1" smtClean="0"/>
              <a:t>dari</a:t>
            </a:r>
            <a:r>
              <a:rPr lang="en-US" dirty="0" smtClean="0"/>
              <a:t> </a:t>
            </a:r>
            <a:r>
              <a:rPr lang="en-US" dirty="0" err="1" smtClean="0"/>
              <a:t>konsekuensi</a:t>
            </a:r>
            <a:r>
              <a:rPr lang="en-US" dirty="0" smtClean="0"/>
              <a:t> </a:t>
            </a:r>
            <a:r>
              <a:rPr lang="en-US" dirty="0" err="1" smtClean="0"/>
              <a:t>komunikasi</a:t>
            </a:r>
            <a:r>
              <a:rPr lang="en-US" dirty="0" smtClean="0"/>
              <a:t> </a:t>
            </a:r>
            <a:r>
              <a:rPr lang="en-US" dirty="0" err="1" smtClean="0"/>
              <a:t>mereka</a:t>
            </a:r>
            <a:r>
              <a:rPr lang="en-US" dirty="0" smtClean="0"/>
              <a:t> </a:t>
            </a:r>
            <a:r>
              <a:rPr lang="en-US" dirty="0" err="1" smtClean="0"/>
              <a:t>terhadap</a:t>
            </a:r>
            <a:r>
              <a:rPr lang="en-US" dirty="0" smtClean="0"/>
              <a:t> orang lain.</a:t>
            </a:r>
          </a:p>
          <a:p>
            <a:endParaRPr lang="en-US" dirty="0"/>
          </a:p>
          <a:p>
            <a:r>
              <a:rPr lang="en-US" dirty="0" err="1" smtClean="0"/>
              <a:t>Apa</a:t>
            </a:r>
            <a:r>
              <a:rPr lang="en-US" dirty="0" smtClean="0"/>
              <a:t> </a:t>
            </a:r>
            <a:r>
              <a:rPr lang="en-US" dirty="0" err="1" smtClean="0"/>
              <a:t>saja</a:t>
            </a:r>
            <a:r>
              <a:rPr lang="en-US" dirty="0" smtClean="0"/>
              <a:t> </a:t>
            </a:r>
            <a:r>
              <a:rPr lang="en-US" dirty="0" err="1" smtClean="0"/>
              <a:t>tanggung</a:t>
            </a:r>
            <a:r>
              <a:rPr lang="en-US" dirty="0" smtClean="0"/>
              <a:t> </a:t>
            </a:r>
            <a:r>
              <a:rPr lang="en-US" dirty="0" err="1" smtClean="0"/>
              <a:t>jawab</a:t>
            </a:r>
            <a:r>
              <a:rPr lang="en-US" dirty="0" smtClean="0"/>
              <a:t> </a:t>
            </a:r>
            <a:r>
              <a:rPr lang="en-US" dirty="0" err="1" smtClean="0"/>
              <a:t>komunikator</a:t>
            </a:r>
            <a:r>
              <a:rPr lang="en-US" dirty="0" smtClean="0"/>
              <a:t> / persuader? Let’s discuss it!</a:t>
            </a:r>
          </a:p>
          <a:p>
            <a:endParaRPr lang="en-US" dirty="0" smtClean="0"/>
          </a:p>
          <a:p>
            <a:r>
              <a:rPr lang="en-US" b="1" dirty="0" smtClean="0"/>
              <a:t>The ethics of ends and means</a:t>
            </a:r>
          </a:p>
          <a:p>
            <a:pPr marL="301943" lvl="1" indent="0">
              <a:buNone/>
            </a:pPr>
            <a:endParaRPr lang="en-US" dirty="0"/>
          </a:p>
          <a:p>
            <a:endParaRPr lang="en-US" dirty="0"/>
          </a:p>
        </p:txBody>
      </p:sp>
      <p:sp>
        <p:nvSpPr>
          <p:cNvPr id="3" name="Title 2"/>
          <p:cNvSpPr>
            <a:spLocks noGrp="1"/>
          </p:cNvSpPr>
          <p:nvPr>
            <p:ph type="title"/>
          </p:nvPr>
        </p:nvSpPr>
        <p:spPr/>
        <p:txBody>
          <a:bodyPr>
            <a:normAutofit fontScale="90000"/>
          </a:bodyPr>
          <a:lstStyle/>
          <a:p>
            <a:r>
              <a:rPr lang="en-US" dirty="0" err="1" smtClean="0"/>
              <a:t>Tanggung</a:t>
            </a:r>
            <a:r>
              <a:rPr lang="en-US" dirty="0" smtClean="0"/>
              <a:t> </a:t>
            </a:r>
            <a:r>
              <a:rPr lang="en-US" dirty="0" err="1" smtClean="0"/>
              <a:t>Jawab</a:t>
            </a:r>
            <a:r>
              <a:rPr lang="en-US" dirty="0" smtClean="0"/>
              <a:t> </a:t>
            </a:r>
            <a:r>
              <a:rPr lang="en-US" dirty="0" err="1" smtClean="0"/>
              <a:t>Etika</a:t>
            </a:r>
            <a:r>
              <a:rPr lang="en-US" dirty="0" smtClean="0"/>
              <a:t/>
            </a:r>
            <a:br>
              <a:rPr lang="en-US" dirty="0" smtClean="0"/>
            </a:br>
            <a:r>
              <a:rPr lang="en-US" dirty="0" smtClean="0"/>
              <a:t>(Persuader)</a:t>
            </a:r>
            <a:endParaRPr lang="en-US" dirty="0"/>
          </a:p>
        </p:txBody>
      </p:sp>
    </p:spTree>
    <p:extLst>
      <p:ext uri="{BB962C8B-B14F-4D97-AF65-F5344CB8AC3E}">
        <p14:creationId xmlns:p14="http://schemas.microsoft.com/office/powerpoint/2010/main" val="1607781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57200"/>
            <a:ext cx="9144000" cy="64770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101125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057400"/>
            <a:ext cx="8686800" cy="4068763"/>
          </a:xfrm>
        </p:spPr>
        <p:txBody>
          <a:bodyPr/>
          <a:lstStyle/>
          <a:p>
            <a:endParaRPr lang="en-US" dirty="0" smtClean="0"/>
          </a:p>
          <a:p>
            <a:r>
              <a:rPr lang="en-US" dirty="0" err="1" smtClean="0"/>
              <a:t>Adakah</a:t>
            </a:r>
            <a:r>
              <a:rPr lang="en-US" dirty="0" smtClean="0"/>
              <a:t> </a:t>
            </a:r>
            <a:r>
              <a:rPr lang="en-US" dirty="0" err="1" smtClean="0"/>
              <a:t>tanggung</a:t>
            </a:r>
            <a:r>
              <a:rPr lang="en-US" dirty="0" smtClean="0"/>
              <a:t> </a:t>
            </a:r>
            <a:r>
              <a:rPr lang="en-US" dirty="0" err="1" smtClean="0"/>
              <a:t>jawab</a:t>
            </a:r>
            <a:r>
              <a:rPr lang="en-US" dirty="0" smtClean="0"/>
              <a:t> yang </a:t>
            </a:r>
            <a:r>
              <a:rPr lang="en-US" dirty="0" err="1" smtClean="0"/>
              <a:t>dimiliki</a:t>
            </a:r>
            <a:r>
              <a:rPr lang="en-US" dirty="0" smtClean="0"/>
              <a:t> </a:t>
            </a:r>
            <a:r>
              <a:rPr lang="en-US" dirty="0" err="1" smtClean="0"/>
              <a:t>oleh</a:t>
            </a:r>
            <a:r>
              <a:rPr lang="en-US" dirty="0" smtClean="0"/>
              <a:t> </a:t>
            </a:r>
            <a:r>
              <a:rPr lang="en-US" dirty="0" err="1" smtClean="0"/>
              <a:t>komunikan</a:t>
            </a:r>
            <a:r>
              <a:rPr lang="en-US" dirty="0" smtClean="0"/>
              <a:t>?</a:t>
            </a:r>
          </a:p>
          <a:p>
            <a:endParaRPr lang="en-US" dirty="0"/>
          </a:p>
          <a:p>
            <a:r>
              <a:rPr lang="en-US" dirty="0" smtClean="0"/>
              <a:t>Let’s discuss it again!</a:t>
            </a:r>
            <a:endParaRPr lang="en-US" dirty="0"/>
          </a:p>
        </p:txBody>
      </p:sp>
      <p:sp>
        <p:nvSpPr>
          <p:cNvPr id="3" name="Title 2"/>
          <p:cNvSpPr>
            <a:spLocks noGrp="1"/>
          </p:cNvSpPr>
          <p:nvPr>
            <p:ph type="title"/>
          </p:nvPr>
        </p:nvSpPr>
        <p:spPr/>
        <p:txBody>
          <a:bodyPr>
            <a:normAutofit fontScale="90000"/>
          </a:bodyPr>
          <a:lstStyle/>
          <a:p>
            <a:r>
              <a:rPr lang="en-US" dirty="0" err="1"/>
              <a:t>Tanggung</a:t>
            </a:r>
            <a:r>
              <a:rPr lang="en-US" dirty="0"/>
              <a:t> </a:t>
            </a:r>
            <a:r>
              <a:rPr lang="en-US" dirty="0" err="1"/>
              <a:t>Jawab</a:t>
            </a:r>
            <a:r>
              <a:rPr lang="en-US" dirty="0"/>
              <a:t> </a:t>
            </a:r>
            <a:r>
              <a:rPr lang="en-US" dirty="0" err="1"/>
              <a:t>Etika</a:t>
            </a:r>
            <a:r>
              <a:rPr lang="en-US" dirty="0"/>
              <a:t/>
            </a:r>
            <a:br>
              <a:rPr lang="en-US" dirty="0"/>
            </a:br>
            <a:r>
              <a:rPr lang="en-US" dirty="0" smtClean="0"/>
              <a:t>(Receiver)</a:t>
            </a:r>
            <a:endParaRPr lang="en-US" dirty="0"/>
          </a:p>
        </p:txBody>
      </p:sp>
    </p:spTree>
    <p:extLst>
      <p:ext uri="{BB962C8B-B14F-4D97-AF65-F5344CB8AC3E}">
        <p14:creationId xmlns:p14="http://schemas.microsoft.com/office/powerpoint/2010/main" val="2414276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Perspektif</a:t>
            </a:r>
            <a:r>
              <a:rPr lang="en-US" dirty="0" smtClean="0"/>
              <a:t> </a:t>
            </a:r>
            <a:r>
              <a:rPr lang="en-US" dirty="0" err="1" smtClean="0"/>
              <a:t>Etika</a:t>
            </a:r>
            <a:endParaRPr lang="en-US" dirty="0"/>
          </a:p>
        </p:txBody>
      </p:sp>
      <p:sp>
        <p:nvSpPr>
          <p:cNvPr id="2" name="Content Placeholder 1"/>
          <p:cNvSpPr>
            <a:spLocks noGrp="1"/>
          </p:cNvSpPr>
          <p:nvPr>
            <p:ph sz="quarter" idx="13"/>
          </p:nvPr>
        </p:nvSpPr>
        <p:spPr>
          <a:xfrm>
            <a:off x="711708" y="2081236"/>
            <a:ext cx="3822192" cy="3447288"/>
          </a:xfrm>
        </p:spPr>
        <p:txBody>
          <a:bodyPr/>
          <a:lstStyle/>
          <a:p>
            <a:r>
              <a:rPr lang="en-US" dirty="0" smtClean="0"/>
              <a:t>Religious Perspectives</a:t>
            </a:r>
          </a:p>
          <a:p>
            <a:r>
              <a:rPr lang="en-US" dirty="0" smtClean="0"/>
              <a:t>Human Nature Perspectives</a:t>
            </a:r>
          </a:p>
          <a:p>
            <a:r>
              <a:rPr lang="en-US" dirty="0" smtClean="0"/>
              <a:t>Political Perspectives</a:t>
            </a:r>
          </a:p>
        </p:txBody>
      </p:sp>
      <p:sp>
        <p:nvSpPr>
          <p:cNvPr id="5" name="Content Placeholder 4"/>
          <p:cNvSpPr>
            <a:spLocks noGrp="1"/>
          </p:cNvSpPr>
          <p:nvPr>
            <p:ph sz="quarter" idx="14"/>
          </p:nvPr>
        </p:nvSpPr>
        <p:spPr>
          <a:xfrm>
            <a:off x="4648200" y="2095985"/>
            <a:ext cx="3822192" cy="3447288"/>
          </a:xfrm>
        </p:spPr>
        <p:txBody>
          <a:bodyPr/>
          <a:lstStyle/>
          <a:p>
            <a:r>
              <a:rPr lang="en-US" dirty="0"/>
              <a:t>Situational Perspectives</a:t>
            </a:r>
          </a:p>
          <a:p>
            <a:r>
              <a:rPr lang="en-US" dirty="0"/>
              <a:t>Legal Perspectives</a:t>
            </a:r>
          </a:p>
          <a:p>
            <a:r>
              <a:rPr lang="en-US" dirty="0"/>
              <a:t>Dialogical Perspectives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362204"/>
            <a:ext cx="7086600" cy="2303145"/>
          </a:xfrm>
          <a:prstGeom prst="rect">
            <a:avLst/>
          </a:prstGeom>
        </p:spPr>
      </p:pic>
    </p:spTree>
    <p:extLst>
      <p:ext uri="{BB962C8B-B14F-4D97-AF65-F5344CB8AC3E}">
        <p14:creationId xmlns:p14="http://schemas.microsoft.com/office/powerpoint/2010/main" val="378431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1" y="2057400"/>
            <a:ext cx="8686800" cy="4068763"/>
          </a:xfrm>
        </p:spPr>
        <p:txBody>
          <a:bodyPr>
            <a:normAutofit/>
          </a:bodyPr>
          <a:lstStyle/>
          <a:p>
            <a:r>
              <a:rPr lang="en-US" dirty="0" smtClean="0"/>
              <a:t>Propaganda </a:t>
            </a:r>
            <a:r>
              <a:rPr lang="en-US" dirty="0"/>
              <a:t>: </a:t>
            </a:r>
            <a:r>
              <a:rPr lang="en-US" dirty="0" err="1"/>
              <a:t>Penyebaran</a:t>
            </a:r>
            <a:r>
              <a:rPr lang="en-US" dirty="0"/>
              <a:t> </a:t>
            </a:r>
            <a:r>
              <a:rPr lang="en-US" dirty="0" err="1" smtClean="0"/>
              <a:t>informasi</a:t>
            </a:r>
            <a:r>
              <a:rPr lang="en-US" dirty="0" smtClean="0"/>
              <a:t> </a:t>
            </a:r>
            <a:r>
              <a:rPr lang="en-US" dirty="0"/>
              <a:t>yang </a:t>
            </a:r>
            <a:r>
              <a:rPr lang="en-US" dirty="0" err="1"/>
              <a:t>mengandung</a:t>
            </a:r>
            <a:r>
              <a:rPr lang="en-US" dirty="0"/>
              <a:t> </a:t>
            </a:r>
            <a:r>
              <a:rPr lang="en-US" dirty="0" err="1"/>
              <a:t>kesesatan</a:t>
            </a:r>
            <a:r>
              <a:rPr lang="en-US" dirty="0"/>
              <a:t> </a:t>
            </a:r>
            <a:r>
              <a:rPr lang="en-US" dirty="0" err="1"/>
              <a:t>dan</a:t>
            </a:r>
            <a:r>
              <a:rPr lang="en-US" dirty="0"/>
              <a:t> </a:t>
            </a:r>
            <a:r>
              <a:rPr lang="en-US" dirty="0" err="1"/>
              <a:t>dikemas</a:t>
            </a:r>
            <a:r>
              <a:rPr lang="en-US" dirty="0"/>
              <a:t> </a:t>
            </a:r>
            <a:r>
              <a:rPr lang="en-US" dirty="0" err="1"/>
              <a:t>secara</a:t>
            </a:r>
            <a:r>
              <a:rPr lang="en-US" dirty="0"/>
              <a:t> </a:t>
            </a:r>
            <a:r>
              <a:rPr lang="en-US" dirty="0" err="1"/>
              <a:t>berlebihan</a:t>
            </a:r>
            <a:r>
              <a:rPr lang="en-US" dirty="0"/>
              <a:t> </a:t>
            </a:r>
            <a:endParaRPr lang="en-US" dirty="0" smtClean="0"/>
          </a:p>
          <a:p>
            <a:endParaRPr lang="en-US" dirty="0"/>
          </a:p>
          <a:p>
            <a:r>
              <a:rPr lang="en-US" dirty="0" smtClean="0"/>
              <a:t>Demagogy </a:t>
            </a:r>
            <a:r>
              <a:rPr lang="en-US" dirty="0"/>
              <a:t>: </a:t>
            </a:r>
            <a:r>
              <a:rPr lang="en-US" dirty="0" err="1"/>
              <a:t>kegiatan</a:t>
            </a:r>
            <a:r>
              <a:rPr lang="en-US" dirty="0"/>
              <a:t> </a:t>
            </a:r>
            <a:r>
              <a:rPr lang="en-US" dirty="0" err="1"/>
              <a:t>menyebarkan</a:t>
            </a:r>
            <a:r>
              <a:rPr lang="en-US" dirty="0"/>
              <a:t> </a:t>
            </a:r>
            <a:r>
              <a:rPr lang="en-US" dirty="0" err="1"/>
              <a:t>pesan</a:t>
            </a:r>
            <a:r>
              <a:rPr lang="en-US" dirty="0"/>
              <a:t> </a:t>
            </a:r>
            <a:r>
              <a:rPr lang="en-US" dirty="0" err="1"/>
              <a:t>untuk</a:t>
            </a:r>
            <a:r>
              <a:rPr lang="en-US" dirty="0"/>
              <a:t> </a:t>
            </a:r>
            <a:r>
              <a:rPr lang="en-US" dirty="0" err="1"/>
              <a:t>menghasut</a:t>
            </a:r>
            <a:r>
              <a:rPr lang="en-US" dirty="0"/>
              <a:t> orang lain agar </a:t>
            </a:r>
            <a:r>
              <a:rPr lang="en-US" dirty="0" err="1"/>
              <a:t>mengikuti</a:t>
            </a:r>
            <a:r>
              <a:rPr lang="en-US" dirty="0"/>
              <a:t> </a:t>
            </a:r>
            <a:r>
              <a:rPr lang="en-US" dirty="0" err="1"/>
              <a:t>keinginannya</a:t>
            </a:r>
            <a:r>
              <a:rPr lang="en-US" dirty="0"/>
              <a:t>. Demagogue </a:t>
            </a:r>
            <a:r>
              <a:rPr lang="en-US" dirty="0" err="1"/>
              <a:t>adalah</a:t>
            </a:r>
            <a:r>
              <a:rPr lang="en-US" dirty="0"/>
              <a:t> </a:t>
            </a:r>
            <a:r>
              <a:rPr lang="en-US" dirty="0" err="1"/>
              <a:t>seorang</a:t>
            </a:r>
            <a:r>
              <a:rPr lang="en-US" dirty="0"/>
              <a:t> </a:t>
            </a:r>
            <a:r>
              <a:rPr lang="en-US" dirty="0" err="1"/>
              <a:t>penghasut</a:t>
            </a:r>
            <a:r>
              <a:rPr lang="en-US" dirty="0"/>
              <a:t>. </a:t>
            </a:r>
          </a:p>
          <a:p>
            <a:endParaRPr lang="sv-SE" dirty="0" smtClean="0"/>
          </a:p>
          <a:p>
            <a:r>
              <a:rPr lang="sv-SE" dirty="0" smtClean="0"/>
              <a:t>Contoh </a:t>
            </a:r>
            <a:r>
              <a:rPr lang="sv-SE" dirty="0"/>
              <a:t>: politikus yang sering melontarkan kalimat-kalimat kontroversial untuk menghasut dan membangkitkan emosi masyarakat. </a:t>
            </a:r>
          </a:p>
          <a:p>
            <a:endParaRPr lang="en-US" dirty="0"/>
          </a:p>
        </p:txBody>
      </p:sp>
      <p:sp>
        <p:nvSpPr>
          <p:cNvPr id="5" name="Title 4"/>
          <p:cNvSpPr>
            <a:spLocks noGrp="1"/>
          </p:cNvSpPr>
          <p:nvPr>
            <p:ph type="title"/>
          </p:nvPr>
        </p:nvSpPr>
        <p:spPr/>
        <p:txBody>
          <a:bodyPr/>
          <a:lstStyle/>
          <a:p>
            <a:r>
              <a:rPr lang="en-US" dirty="0" err="1" smtClean="0"/>
              <a:t>Etika</a:t>
            </a:r>
            <a:r>
              <a:rPr lang="en-US" dirty="0" smtClean="0"/>
              <a:t>, Propaganda, Demagogue</a:t>
            </a:r>
            <a:endParaRPr lang="en-US" dirty="0"/>
          </a:p>
        </p:txBody>
      </p:sp>
    </p:spTree>
    <p:extLst>
      <p:ext uri="{BB962C8B-B14F-4D97-AF65-F5344CB8AC3E}">
        <p14:creationId xmlns:p14="http://schemas.microsoft.com/office/powerpoint/2010/main" val="97735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057400"/>
            <a:ext cx="8686800" cy="4267200"/>
          </a:xfrm>
        </p:spPr>
        <p:txBody>
          <a:bodyPr>
            <a:noAutofit/>
          </a:bodyPr>
          <a:lstStyle/>
          <a:p>
            <a:pPr>
              <a:spcBef>
                <a:spcPts val="0"/>
              </a:spcBef>
            </a:pPr>
            <a:r>
              <a:rPr lang="en-US" sz="1700" dirty="0" err="1" smtClean="0"/>
              <a:t>seorang</a:t>
            </a:r>
            <a:r>
              <a:rPr lang="en-US" sz="1700" dirty="0" smtClean="0"/>
              <a:t> </a:t>
            </a:r>
            <a:r>
              <a:rPr lang="en-US" sz="1700" i="1" dirty="0" smtClean="0"/>
              <a:t>demagogue</a:t>
            </a:r>
            <a:r>
              <a:rPr lang="en-US" sz="1700" dirty="0" smtClean="0"/>
              <a:t> </a:t>
            </a:r>
            <a:r>
              <a:rPr lang="en-US" sz="1700" dirty="0" err="1"/>
              <a:t>memegang</a:t>
            </a:r>
            <a:r>
              <a:rPr lang="en-US" sz="1700" dirty="0"/>
              <a:t> </a:t>
            </a:r>
            <a:r>
              <a:rPr lang="en-US" sz="1700" dirty="0" err="1"/>
              <a:t>kepemimpinan</a:t>
            </a:r>
            <a:r>
              <a:rPr lang="en-US" sz="1700" dirty="0"/>
              <a:t> </a:t>
            </a:r>
            <a:r>
              <a:rPr lang="en-US" sz="1700" dirty="0" err="1"/>
              <a:t>populer</a:t>
            </a:r>
            <a:r>
              <a:rPr lang="en-US" sz="1700" dirty="0"/>
              <a:t> </a:t>
            </a:r>
            <a:r>
              <a:rPr lang="en-US" sz="1700" dirty="0" err="1"/>
              <a:t>atau</a:t>
            </a:r>
            <a:r>
              <a:rPr lang="en-US" sz="1700" dirty="0"/>
              <a:t> </a:t>
            </a:r>
            <a:r>
              <a:rPr lang="en-US" sz="1700" dirty="0" err="1"/>
              <a:t>kepemimpinan</a:t>
            </a:r>
            <a:r>
              <a:rPr lang="en-US" sz="1700" dirty="0"/>
              <a:t> </a:t>
            </a:r>
            <a:r>
              <a:rPr lang="en-US" sz="1700" dirty="0" err="1"/>
              <a:t>massal</a:t>
            </a:r>
            <a:r>
              <a:rPr lang="en-US" sz="1700" dirty="0"/>
              <a:t> </a:t>
            </a:r>
            <a:r>
              <a:rPr lang="en-US" sz="1700" dirty="0" err="1"/>
              <a:t>atas</a:t>
            </a:r>
            <a:r>
              <a:rPr lang="en-US" sz="1700" dirty="0"/>
              <a:t> </a:t>
            </a:r>
            <a:r>
              <a:rPr lang="en-US" sz="1700" dirty="0" err="1"/>
              <a:t>sejumlah</a:t>
            </a:r>
            <a:r>
              <a:rPr lang="en-US" sz="1700" dirty="0"/>
              <a:t> </a:t>
            </a:r>
            <a:r>
              <a:rPr lang="en-US" sz="1700" dirty="0" smtClean="0"/>
              <a:t>orang</a:t>
            </a:r>
          </a:p>
          <a:p>
            <a:pPr>
              <a:spcBef>
                <a:spcPts val="0"/>
              </a:spcBef>
            </a:pPr>
            <a:endParaRPr lang="en-US" sz="1700" dirty="0" smtClean="0"/>
          </a:p>
          <a:p>
            <a:pPr>
              <a:spcBef>
                <a:spcPts val="0"/>
              </a:spcBef>
            </a:pPr>
            <a:r>
              <a:rPr lang="en-US" sz="1700" dirty="0" err="1"/>
              <a:t>seorang</a:t>
            </a:r>
            <a:r>
              <a:rPr lang="en-US" sz="1700" dirty="0"/>
              <a:t> </a:t>
            </a:r>
            <a:r>
              <a:rPr lang="en-US" sz="1700" i="1" dirty="0" smtClean="0"/>
              <a:t>demagogue</a:t>
            </a:r>
            <a:r>
              <a:rPr lang="en-US" sz="1700" dirty="0" smtClean="0"/>
              <a:t> </a:t>
            </a:r>
            <a:r>
              <a:rPr lang="en-US" sz="1700" dirty="0" err="1"/>
              <a:t>memberi</a:t>
            </a:r>
            <a:r>
              <a:rPr lang="en-US" sz="1700" dirty="0"/>
              <a:t> </a:t>
            </a:r>
            <a:r>
              <a:rPr lang="en-US" sz="1700" dirty="0" err="1"/>
              <a:t>pengaruh</a:t>
            </a:r>
            <a:r>
              <a:rPr lang="en-US" sz="1700" dirty="0"/>
              <a:t> </a:t>
            </a:r>
            <a:r>
              <a:rPr lang="en-US" sz="1700" dirty="0" err="1"/>
              <a:t>utama</a:t>
            </a:r>
            <a:r>
              <a:rPr lang="en-US" sz="1700" dirty="0"/>
              <a:t> </a:t>
            </a:r>
            <a:r>
              <a:rPr lang="en-US" sz="1700" dirty="0" err="1"/>
              <a:t>melalui</a:t>
            </a:r>
            <a:r>
              <a:rPr lang="en-US" sz="1700" dirty="0"/>
              <a:t> media kata-kata yang </a:t>
            </a:r>
            <a:r>
              <a:rPr lang="en-US" sz="1700" dirty="0" err="1" smtClean="0"/>
              <a:t>diucapkan</a:t>
            </a:r>
            <a:r>
              <a:rPr lang="en-US" sz="1700" dirty="0" smtClean="0"/>
              <a:t> – </a:t>
            </a:r>
            <a:r>
              <a:rPr lang="en-US" sz="1700" dirty="0" err="1" smtClean="0"/>
              <a:t>menggunakan</a:t>
            </a:r>
            <a:r>
              <a:rPr lang="en-US" sz="1700" dirty="0" smtClean="0"/>
              <a:t> </a:t>
            </a:r>
            <a:r>
              <a:rPr lang="en-US" sz="1700" i="1" dirty="0" smtClean="0"/>
              <a:t>public speaking</a:t>
            </a:r>
            <a:r>
              <a:rPr lang="en-US" sz="1700" dirty="0" smtClean="0"/>
              <a:t> – </a:t>
            </a:r>
            <a:r>
              <a:rPr lang="en-US" sz="1700" dirty="0" err="1" smtClean="0"/>
              <a:t>baik</a:t>
            </a:r>
            <a:r>
              <a:rPr lang="en-US" sz="1700" dirty="0" smtClean="0"/>
              <a:t> </a:t>
            </a:r>
            <a:r>
              <a:rPr lang="en-US" sz="1700" dirty="0" err="1" smtClean="0"/>
              <a:t>secara</a:t>
            </a:r>
            <a:r>
              <a:rPr lang="en-US" sz="1700" dirty="0" smtClean="0"/>
              <a:t> </a:t>
            </a:r>
            <a:r>
              <a:rPr lang="en-US" sz="1700" dirty="0" err="1" smtClean="0"/>
              <a:t>langsung</a:t>
            </a:r>
            <a:r>
              <a:rPr lang="en-US" sz="1700" dirty="0" smtClean="0"/>
              <a:t> </a:t>
            </a:r>
            <a:r>
              <a:rPr lang="en-US" sz="1700" dirty="0" err="1" smtClean="0"/>
              <a:t>maupun</a:t>
            </a:r>
            <a:r>
              <a:rPr lang="en-US" sz="1700" dirty="0" smtClean="0"/>
              <a:t> </a:t>
            </a:r>
            <a:r>
              <a:rPr lang="en-US" sz="1700" dirty="0" err="1" smtClean="0"/>
              <a:t>menggunakan</a:t>
            </a:r>
            <a:r>
              <a:rPr lang="en-US" sz="1700" dirty="0" smtClean="0"/>
              <a:t> media </a:t>
            </a:r>
            <a:r>
              <a:rPr lang="en-US" sz="1700" dirty="0" err="1" smtClean="0"/>
              <a:t>massa</a:t>
            </a:r>
            <a:endParaRPr lang="en-US" sz="1700" dirty="0" smtClean="0"/>
          </a:p>
          <a:p>
            <a:pPr>
              <a:spcBef>
                <a:spcPts val="0"/>
              </a:spcBef>
            </a:pPr>
            <a:endParaRPr lang="en-US" sz="1700" dirty="0" smtClean="0"/>
          </a:p>
          <a:p>
            <a:pPr>
              <a:spcBef>
                <a:spcPts val="0"/>
              </a:spcBef>
            </a:pPr>
            <a:r>
              <a:rPr lang="en-US" sz="1700" dirty="0" err="1" smtClean="0"/>
              <a:t>Seorang</a:t>
            </a:r>
            <a:r>
              <a:rPr lang="en-US" sz="1700" dirty="0" smtClean="0"/>
              <a:t> </a:t>
            </a:r>
            <a:r>
              <a:rPr lang="en-US" sz="1700" i="1" dirty="0" smtClean="0"/>
              <a:t>demagogue</a:t>
            </a:r>
            <a:r>
              <a:rPr lang="en-US" sz="1700" dirty="0"/>
              <a:t> </a:t>
            </a:r>
            <a:r>
              <a:rPr lang="en-US" sz="1700" dirty="0" err="1" smtClean="0"/>
              <a:t>bergantung</a:t>
            </a:r>
            <a:r>
              <a:rPr lang="en-US" sz="1700" dirty="0" smtClean="0"/>
              <a:t> </a:t>
            </a:r>
            <a:r>
              <a:rPr lang="en-US" sz="1700" dirty="0" err="1"/>
              <a:t>pada</a:t>
            </a:r>
            <a:r>
              <a:rPr lang="en-US" sz="1700" dirty="0"/>
              <a:t> propaganda yang </a:t>
            </a:r>
            <a:r>
              <a:rPr lang="en-US" sz="1700" dirty="0" err="1"/>
              <a:t>didefinisikan</a:t>
            </a:r>
            <a:r>
              <a:rPr lang="en-US" sz="1700" dirty="0"/>
              <a:t> </a:t>
            </a:r>
            <a:r>
              <a:rPr lang="en-US" sz="1700" dirty="0" err="1"/>
              <a:t>dalam</a:t>
            </a:r>
            <a:r>
              <a:rPr lang="en-US" sz="1700" dirty="0"/>
              <a:t> </a:t>
            </a:r>
            <a:r>
              <a:rPr lang="en-US" sz="1700" dirty="0" err="1" smtClean="0"/>
              <a:t>penggunaan</a:t>
            </a:r>
            <a:r>
              <a:rPr lang="en-US" sz="1700" dirty="0" smtClean="0"/>
              <a:t> </a:t>
            </a:r>
            <a:r>
              <a:rPr lang="en-US" sz="1700" dirty="0"/>
              <a:t>saran </a:t>
            </a:r>
            <a:r>
              <a:rPr lang="en-US" sz="1700" dirty="0" err="1" smtClean="0"/>
              <a:t>negatif</a:t>
            </a:r>
            <a:r>
              <a:rPr lang="en-US" sz="1700" dirty="0" smtClean="0"/>
              <a:t> yang </a:t>
            </a:r>
            <a:r>
              <a:rPr lang="en-US" sz="1700" dirty="0" err="1"/>
              <a:t>disengaja</a:t>
            </a:r>
            <a:r>
              <a:rPr lang="en-US" sz="1700" dirty="0"/>
              <a:t>, </a:t>
            </a:r>
            <a:r>
              <a:rPr lang="en-US" sz="1700" dirty="0" err="1"/>
              <a:t>daya</a:t>
            </a:r>
            <a:r>
              <a:rPr lang="en-US" sz="1700" dirty="0"/>
              <a:t> </a:t>
            </a:r>
            <a:r>
              <a:rPr lang="en-US" sz="1700" dirty="0" err="1"/>
              <a:t>tarik</a:t>
            </a:r>
            <a:r>
              <a:rPr lang="en-US" sz="1700" dirty="0"/>
              <a:t> </a:t>
            </a:r>
            <a:r>
              <a:rPr lang="en-US" sz="1700" dirty="0" err="1"/>
              <a:t>emosional</a:t>
            </a:r>
            <a:r>
              <a:rPr lang="en-US" sz="1700" dirty="0"/>
              <a:t> yang </a:t>
            </a:r>
            <a:r>
              <a:rPr lang="en-US" sz="1700" dirty="0" err="1"/>
              <a:t>tidak</a:t>
            </a:r>
            <a:r>
              <a:rPr lang="en-US" sz="1700" dirty="0"/>
              <a:t> </a:t>
            </a:r>
            <a:r>
              <a:rPr lang="en-US" sz="1700" dirty="0" err="1"/>
              <a:t>relevan</a:t>
            </a:r>
            <a:r>
              <a:rPr lang="en-US" sz="1700" dirty="0"/>
              <a:t>, </a:t>
            </a:r>
            <a:r>
              <a:rPr lang="en-US" sz="1700" dirty="0" err="1"/>
              <a:t>dan</a:t>
            </a:r>
            <a:r>
              <a:rPr lang="en-US" sz="1700" dirty="0"/>
              <a:t> </a:t>
            </a:r>
            <a:r>
              <a:rPr lang="en-US" sz="1700" dirty="0" err="1"/>
              <a:t>bukti</a:t>
            </a:r>
            <a:r>
              <a:rPr lang="en-US" sz="1700" dirty="0"/>
              <a:t> </a:t>
            </a:r>
            <a:r>
              <a:rPr lang="en-US" sz="1700" dirty="0" err="1"/>
              <a:t>semu</a:t>
            </a:r>
            <a:r>
              <a:rPr lang="en-US" sz="1700" dirty="0"/>
              <a:t> </a:t>
            </a:r>
            <a:r>
              <a:rPr lang="en-US" sz="1700" dirty="0" err="1"/>
              <a:t>untuk</a:t>
            </a:r>
            <a:r>
              <a:rPr lang="en-US" sz="1700" dirty="0"/>
              <a:t> </a:t>
            </a:r>
            <a:r>
              <a:rPr lang="en-US" sz="1700" dirty="0" err="1"/>
              <a:t>menghindari</a:t>
            </a:r>
            <a:r>
              <a:rPr lang="en-US" sz="1700" dirty="0"/>
              <a:t> proses </a:t>
            </a:r>
            <a:r>
              <a:rPr lang="en-US" sz="1700" dirty="0" err="1"/>
              <a:t>pengambilan</a:t>
            </a:r>
            <a:r>
              <a:rPr lang="en-US" sz="1700" dirty="0"/>
              <a:t> </a:t>
            </a:r>
            <a:r>
              <a:rPr lang="en-US" sz="1700" dirty="0" err="1"/>
              <a:t>keputusan</a:t>
            </a:r>
            <a:r>
              <a:rPr lang="en-US" sz="1700" dirty="0"/>
              <a:t> yang </a:t>
            </a:r>
            <a:r>
              <a:rPr lang="en-US" sz="1700" dirty="0" err="1"/>
              <a:t>rasional</a:t>
            </a:r>
            <a:r>
              <a:rPr lang="en-US" sz="1700" dirty="0" smtClean="0"/>
              <a:t>.</a:t>
            </a:r>
          </a:p>
          <a:p>
            <a:pPr>
              <a:spcBef>
                <a:spcPts val="0"/>
              </a:spcBef>
            </a:pPr>
            <a:endParaRPr lang="en-US" sz="1700" dirty="0" smtClean="0"/>
          </a:p>
          <a:p>
            <a:pPr>
              <a:spcBef>
                <a:spcPts val="0"/>
              </a:spcBef>
            </a:pPr>
            <a:r>
              <a:rPr lang="nb-NO" sz="1700" dirty="0"/>
              <a:t>seorang </a:t>
            </a:r>
            <a:r>
              <a:rPr lang="nb-NO" sz="1700" i="1" dirty="0" smtClean="0"/>
              <a:t>demagogue</a:t>
            </a:r>
            <a:r>
              <a:rPr lang="nb-NO" sz="1700" dirty="0" smtClean="0"/>
              <a:t> </a:t>
            </a:r>
            <a:r>
              <a:rPr lang="nb-NO" sz="1700" dirty="0"/>
              <a:t>mengkapitalisasi ketersediaan isu sosial kontemporer atau masalah </a:t>
            </a:r>
            <a:r>
              <a:rPr lang="nb-NO" sz="1700" dirty="0" smtClean="0"/>
              <a:t>utama</a:t>
            </a:r>
          </a:p>
          <a:p>
            <a:pPr>
              <a:spcBef>
                <a:spcPts val="0"/>
              </a:spcBef>
            </a:pPr>
            <a:endParaRPr lang="nb-NO" sz="1700" dirty="0" smtClean="0"/>
          </a:p>
          <a:p>
            <a:pPr>
              <a:spcBef>
                <a:spcPts val="0"/>
              </a:spcBef>
            </a:pPr>
            <a:r>
              <a:rPr lang="en-US" sz="1700" dirty="0" err="1"/>
              <a:t>seorang</a:t>
            </a:r>
            <a:r>
              <a:rPr lang="en-US" sz="1700" dirty="0"/>
              <a:t> </a:t>
            </a:r>
            <a:r>
              <a:rPr lang="en-US" sz="1700" i="1" dirty="0" smtClean="0"/>
              <a:t>demagogue</a:t>
            </a:r>
            <a:r>
              <a:rPr lang="en-US" sz="1700" dirty="0" smtClean="0"/>
              <a:t> </a:t>
            </a:r>
            <a:r>
              <a:rPr lang="en-US" sz="1700" dirty="0" err="1" smtClean="0"/>
              <a:t>itu</a:t>
            </a:r>
            <a:r>
              <a:rPr lang="en-US" sz="1700" dirty="0" smtClean="0"/>
              <a:t> </a:t>
            </a:r>
            <a:r>
              <a:rPr lang="en-US" sz="1700" dirty="0" err="1" smtClean="0"/>
              <a:t>munafik</a:t>
            </a:r>
            <a:r>
              <a:rPr lang="en-US" sz="1700" dirty="0"/>
              <a:t>; </a:t>
            </a:r>
            <a:r>
              <a:rPr lang="en-US" sz="1700" dirty="0" err="1" smtClean="0"/>
              <a:t>ia</a:t>
            </a:r>
            <a:r>
              <a:rPr lang="en-US" sz="1700" dirty="0" smtClean="0"/>
              <a:t> </a:t>
            </a:r>
            <a:r>
              <a:rPr lang="en-US" sz="1700" dirty="0" err="1" smtClean="0"/>
              <a:t>mengungkit</a:t>
            </a:r>
            <a:r>
              <a:rPr lang="en-US" sz="1700" dirty="0" smtClean="0"/>
              <a:t> </a:t>
            </a:r>
            <a:r>
              <a:rPr lang="en-US" sz="1700" dirty="0" err="1" smtClean="0"/>
              <a:t>masalah</a:t>
            </a:r>
            <a:r>
              <a:rPr lang="en-US" sz="1700" dirty="0" smtClean="0"/>
              <a:t> </a:t>
            </a:r>
            <a:r>
              <a:rPr lang="en-US" sz="1700" dirty="0" err="1" smtClean="0"/>
              <a:t>sosial</a:t>
            </a:r>
            <a:r>
              <a:rPr lang="en-US" sz="1700" dirty="0" smtClean="0"/>
              <a:t> </a:t>
            </a:r>
            <a:r>
              <a:rPr lang="en-US" sz="1700" dirty="0" err="1" smtClean="0"/>
              <a:t>sebagai</a:t>
            </a:r>
            <a:r>
              <a:rPr lang="en-US" sz="1700" dirty="0" smtClean="0"/>
              <a:t> </a:t>
            </a:r>
            <a:r>
              <a:rPr lang="en-US" sz="1700" dirty="0" err="1" smtClean="0"/>
              <a:t>alat</a:t>
            </a:r>
            <a:r>
              <a:rPr lang="en-US" sz="1700" dirty="0" smtClean="0"/>
              <a:t> </a:t>
            </a:r>
            <a:r>
              <a:rPr lang="en-US" sz="1700" dirty="0" err="1" smtClean="0"/>
              <a:t>persuasi</a:t>
            </a:r>
            <a:r>
              <a:rPr lang="en-US" sz="1700" dirty="0" smtClean="0"/>
              <a:t>, </a:t>
            </a:r>
            <a:r>
              <a:rPr lang="en-US" sz="1700" dirty="0" err="1"/>
              <a:t>namun</a:t>
            </a:r>
            <a:r>
              <a:rPr lang="en-US" sz="1700" dirty="0"/>
              <a:t> motif </a:t>
            </a:r>
            <a:r>
              <a:rPr lang="en-US" sz="1700" dirty="0" err="1"/>
              <a:t>utama</a:t>
            </a:r>
            <a:r>
              <a:rPr lang="en-US" sz="1700" dirty="0"/>
              <a:t> </a:t>
            </a:r>
            <a:r>
              <a:rPr lang="en-US" sz="1700" dirty="0" err="1"/>
              <a:t>sebenarnya</a:t>
            </a:r>
            <a:r>
              <a:rPr lang="en-US" sz="1700" dirty="0"/>
              <a:t> </a:t>
            </a:r>
            <a:r>
              <a:rPr lang="en-US" sz="1700" dirty="0" err="1"/>
              <a:t>adalah</a:t>
            </a:r>
            <a:r>
              <a:rPr lang="en-US" sz="1700" dirty="0"/>
              <a:t> </a:t>
            </a:r>
            <a:r>
              <a:rPr lang="en-US" sz="1700" dirty="0" err="1"/>
              <a:t>kepentingan</a:t>
            </a:r>
            <a:r>
              <a:rPr lang="en-US" sz="1700" dirty="0"/>
              <a:t> </a:t>
            </a:r>
            <a:r>
              <a:rPr lang="en-US" sz="1700" dirty="0" err="1"/>
              <a:t>egois</a:t>
            </a:r>
            <a:r>
              <a:rPr lang="en-US" sz="1700" dirty="0"/>
              <a:t> </a:t>
            </a:r>
            <a:r>
              <a:rPr lang="en-US" sz="1700" dirty="0" err="1"/>
              <a:t>dan</a:t>
            </a:r>
            <a:r>
              <a:rPr lang="en-US" sz="1700" dirty="0"/>
              <a:t> </a:t>
            </a:r>
            <a:r>
              <a:rPr lang="en-US" sz="1700" dirty="0" err="1"/>
              <a:t>keuntungan</a:t>
            </a:r>
            <a:r>
              <a:rPr lang="en-US" sz="1700" dirty="0"/>
              <a:t> </a:t>
            </a:r>
            <a:r>
              <a:rPr lang="en-US" sz="1700" dirty="0" err="1" smtClean="0"/>
              <a:t>pribadi</a:t>
            </a:r>
            <a:endParaRPr lang="en-US" sz="1700" dirty="0"/>
          </a:p>
        </p:txBody>
      </p:sp>
      <p:sp>
        <p:nvSpPr>
          <p:cNvPr id="3" name="Title 2"/>
          <p:cNvSpPr>
            <a:spLocks noGrp="1"/>
          </p:cNvSpPr>
          <p:nvPr>
            <p:ph type="title"/>
          </p:nvPr>
        </p:nvSpPr>
        <p:spPr/>
        <p:txBody>
          <a:bodyPr/>
          <a:lstStyle/>
          <a:p>
            <a:r>
              <a:rPr lang="en-US" dirty="0" err="1" smtClean="0"/>
              <a:t>Karakteristik</a:t>
            </a:r>
            <a:r>
              <a:rPr lang="en-US" dirty="0" smtClean="0"/>
              <a:t> Demagogue</a:t>
            </a:r>
            <a:endParaRPr lang="en-US" dirty="0"/>
          </a:p>
        </p:txBody>
      </p:sp>
    </p:spTree>
    <p:extLst>
      <p:ext uri="{BB962C8B-B14F-4D97-AF65-F5344CB8AC3E}">
        <p14:creationId xmlns:p14="http://schemas.microsoft.com/office/powerpoint/2010/main" val="625773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495</TotalTime>
  <Words>882</Words>
  <Application>Microsoft Office PowerPoint</Application>
  <PresentationFormat>On-screen Show (4:3)</PresentationFormat>
  <Paragraphs>106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Waveform</vt:lpstr>
      <vt:lpstr>   Perspektif Etik dalam  Komunikasi Persuasif</vt:lpstr>
      <vt:lpstr>ETIKA</vt:lpstr>
      <vt:lpstr>ETIKA KOMUNIKASI</vt:lpstr>
      <vt:lpstr>Tanggung Jawab Etika (Persuader)</vt:lpstr>
      <vt:lpstr>PowerPoint Presentation</vt:lpstr>
      <vt:lpstr>Tanggung Jawab Etika (Receiver)</vt:lpstr>
      <vt:lpstr>Perspektif Etika</vt:lpstr>
      <vt:lpstr>Etika, Propaganda, Demagogue</vt:lpstr>
      <vt:lpstr>Karakteristik Demagogue</vt:lpstr>
      <vt:lpstr>PowerPoint Presentation</vt:lpstr>
      <vt:lpstr>Adakah demagogue di Indonesia?</vt:lpstr>
      <vt:lpstr>Etika dalam Kampanye Politik</vt:lpstr>
      <vt:lpstr>Kampanye dalam Pemilu</vt:lpstr>
      <vt:lpstr>Black Campaign and Hate Speech</vt:lpstr>
      <vt:lpstr>PowerPoint Presentation</vt:lpstr>
      <vt:lpstr>Etika dalam Periklanan </vt:lpstr>
      <vt:lpstr>Etika Periklanan Secara Umum </vt:lpstr>
      <vt:lpstr>PowerPoint Presentation</vt:lpstr>
      <vt:lpstr>PowerPoint Presentation</vt:lpstr>
      <vt:lpstr>AMBIGUITAS DALAM PESAN IKLAN</vt:lpstr>
      <vt:lpstr>Standar Etika dalam Cyberspace</vt:lpstr>
      <vt:lpstr>PowerPoint Presentation</vt:lpstr>
      <vt:lpstr>Standar Etika dalam Pesan Verbal dan Non Verbal</vt:lpstr>
      <vt:lpstr>PowerPoint Presentation</vt:lpstr>
      <vt:lpstr>PowerPoint Presentation</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Perspektif Etik dalam  Komunikasi Persuasif</dc:title>
  <dc:creator>pc</dc:creator>
  <cp:lastModifiedBy>pc</cp:lastModifiedBy>
  <cp:revision>19</cp:revision>
  <dcterms:created xsi:type="dcterms:W3CDTF">2018-01-23T05:57:27Z</dcterms:created>
  <dcterms:modified xsi:type="dcterms:W3CDTF">2019-02-21T01:02:57Z</dcterms:modified>
</cp:coreProperties>
</file>