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1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0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4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9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77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94FA2133-3514-4745-8183-9A6BBE3A3A4D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97669E-00EF-4FB0-B463-08D519F55654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Asistensi</a:t>
            </a:r>
            <a:r>
              <a:rPr lang="en-US" dirty="0" smtClean="0"/>
              <a:t> UAS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87572"/>
      </p:ext>
    </p:extLst>
  </p:cSld>
  <p:clrMapOvr>
    <a:masterClrMapping/>
  </p:clrMapOvr>
</p:sld>
</file>

<file path=ppt/theme/theme1.xml><?xml version="1.0" encoding="utf-8"?>
<a:theme xmlns:a="http://schemas.openxmlformats.org/drawingml/2006/main" name="Blue-green cave design template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Blue-green cave design template</Template>
  <TotalTime>4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Blue-green cave design template</vt:lpstr>
      <vt:lpstr>Asistensi UAS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Materi</dc:title>
  <dc:creator>Bias</dc:creator>
  <cp:lastModifiedBy>Bias</cp:lastModifiedBy>
  <cp:revision>4</cp:revision>
  <dcterms:created xsi:type="dcterms:W3CDTF">2019-10-08T09:00:15Z</dcterms:created>
  <dcterms:modified xsi:type="dcterms:W3CDTF">2020-02-12T02:52:53Z</dcterms:modified>
</cp:coreProperties>
</file>