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1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0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4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8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individual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13672"/>
      </p:ext>
    </p:extLst>
  </p:cSld>
  <p:clrMapOvr>
    <a:masterClrMapping/>
  </p:clrMapOvr>
</p:sld>
</file>

<file path=ppt/theme/theme1.xml><?xml version="1.0" encoding="utf-8"?>
<a:theme xmlns:a="http://schemas.openxmlformats.org/drawingml/2006/main" name="Blue-green cave design template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4</TotalTime>
  <Words>11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Blue-green cave design template</vt:lpstr>
      <vt:lpstr>QUIZ 2</vt:lpstr>
      <vt:lpstr>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</dc:title>
  <dc:creator>Bias</dc:creator>
  <cp:lastModifiedBy>Bias</cp:lastModifiedBy>
  <cp:revision>3</cp:revision>
  <dcterms:created xsi:type="dcterms:W3CDTF">2019-10-08T09:00:15Z</dcterms:created>
  <dcterms:modified xsi:type="dcterms:W3CDTF">2020-02-12T02:53:31Z</dcterms:modified>
</cp:coreProperties>
</file>