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5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6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7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13672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4</TotalTime>
  <Words>18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Blue-green cave design template</vt:lpstr>
      <vt:lpstr>Presentasi Kelompok Part 2</vt:lpstr>
      <vt:lpstr>Presentasi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Bias</cp:lastModifiedBy>
  <cp:revision>3</cp:revision>
  <dcterms:created xsi:type="dcterms:W3CDTF">2019-10-08T09:00:15Z</dcterms:created>
  <dcterms:modified xsi:type="dcterms:W3CDTF">2020-02-12T02:52:22Z</dcterms:modified>
</cp:coreProperties>
</file>