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467600" cy="1371600"/>
          </a:xfrm>
        </p:spPr>
        <p:txBody>
          <a:bodyPr/>
          <a:lstStyle>
            <a:lvl1pPr algn="r">
              <a:lnSpc>
                <a:spcPct val="80000"/>
              </a:lnSpc>
              <a:defRPr sz="5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0386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1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304800"/>
            <a:ext cx="18859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5054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1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1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0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8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4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9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8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3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7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543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908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096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Part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/>
          </a:p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087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Presentasi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Kelompok</a:t>
            </a:r>
            <a:r>
              <a:rPr lang="en-US" dirty="0" smtClean="0"/>
              <a:t> 1</a:t>
            </a:r>
          </a:p>
          <a:p>
            <a:r>
              <a:rPr lang="en-US" dirty="0" err="1" smtClean="0"/>
              <a:t>Kelompok</a:t>
            </a:r>
            <a:r>
              <a:rPr lang="en-US" dirty="0" smtClean="0"/>
              <a:t> 2</a:t>
            </a:r>
          </a:p>
          <a:p>
            <a:r>
              <a:rPr lang="en-US" dirty="0" err="1" smtClean="0"/>
              <a:t>Kelompok</a:t>
            </a:r>
            <a:r>
              <a:rPr lang="en-US" dirty="0" smtClean="0"/>
              <a:t> 3</a:t>
            </a:r>
          </a:p>
          <a:p>
            <a:r>
              <a:rPr lang="en-US" dirty="0" err="1" smtClean="0"/>
              <a:t>Kelompok</a:t>
            </a:r>
            <a:r>
              <a:rPr lang="en-US" dirty="0" smtClean="0"/>
              <a:t>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613672"/>
      </p:ext>
    </p:extLst>
  </p:cSld>
  <p:clrMapOvr>
    <a:masterClrMapping/>
  </p:clrMapOvr>
</p:sld>
</file>

<file path=ppt/theme/theme1.xml><?xml version="1.0" encoding="utf-8"?>
<a:theme xmlns:a="http://schemas.openxmlformats.org/drawingml/2006/main" name="Blue-green cave design template">
  <a:themeElements>
    <a:clrScheme name="Office Theme 11">
      <a:dk1>
        <a:srgbClr val="005A58"/>
      </a:dk1>
      <a:lt1>
        <a:srgbClr val="FFFFFF"/>
      </a:lt1>
      <a:dk2>
        <a:srgbClr val="33CCCC"/>
      </a:dk2>
      <a:lt2>
        <a:srgbClr val="FFFF99"/>
      </a:lt2>
      <a:accent1>
        <a:srgbClr val="006462"/>
      </a:accent1>
      <a:accent2>
        <a:srgbClr val="6D6FC7"/>
      </a:accent2>
      <a:accent3>
        <a:srgbClr val="ADE2E2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DCEBE6"/>
        </a:dk1>
        <a:lt1>
          <a:srgbClr val="FFFFFF"/>
        </a:lt1>
        <a:dk2>
          <a:srgbClr val="000000"/>
        </a:dk2>
        <a:lt2>
          <a:srgbClr val="333333"/>
        </a:lt2>
        <a:accent1>
          <a:srgbClr val="3374A1"/>
        </a:accent1>
        <a:accent2>
          <a:srgbClr val="3B2E8A"/>
        </a:accent2>
        <a:accent3>
          <a:srgbClr val="FFFFFF"/>
        </a:accent3>
        <a:accent4>
          <a:srgbClr val="BCC9C4"/>
        </a:accent4>
        <a:accent5>
          <a:srgbClr val="ADBCCD"/>
        </a:accent5>
        <a:accent6>
          <a:srgbClr val="35297D"/>
        </a:accent6>
        <a:hlink>
          <a:srgbClr val="00FF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3E3E5C"/>
        </a:dk1>
        <a:lt1>
          <a:srgbClr val="FFFFFF"/>
        </a:lt1>
        <a:dk2>
          <a:srgbClr val="B9B9D7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D9D9E8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CCCC99"/>
        </a:dk1>
        <a:lt1>
          <a:srgbClr val="FFFFCC"/>
        </a:lt1>
        <a:dk2>
          <a:srgbClr val="DFD293"/>
        </a:dk2>
        <a:lt2>
          <a:srgbClr val="5C1F00"/>
        </a:lt2>
        <a:accent1>
          <a:srgbClr val="78783C"/>
        </a:accent1>
        <a:accent2>
          <a:srgbClr val="FFFFCC"/>
        </a:accent2>
        <a:accent3>
          <a:srgbClr val="FFFFE2"/>
        </a:accent3>
        <a:accent4>
          <a:srgbClr val="AEAE82"/>
        </a:accent4>
        <a:accent5>
          <a:srgbClr val="BEBEAF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2D2015"/>
        </a:dk1>
        <a:lt1>
          <a:srgbClr val="D2D2D2"/>
        </a:lt1>
        <a:dk2>
          <a:srgbClr val="CCCCA5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E2E2C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2D2015"/>
        </a:dk1>
        <a:lt1>
          <a:srgbClr val="D2D2D2"/>
        </a:lt1>
        <a:dk2>
          <a:srgbClr val="73CDFF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BCE3F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5A58"/>
        </a:dk1>
        <a:lt1>
          <a:srgbClr val="FFFFFF"/>
        </a:lt1>
        <a:dk2>
          <a:srgbClr val="33CCCC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DE2E2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3366"/>
        </a:dk1>
        <a:lt1>
          <a:srgbClr val="FFFFFF"/>
        </a:lt1>
        <a:dk2>
          <a:srgbClr val="0000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B8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Blue-green cave design template</Template>
  <TotalTime>3</TotalTime>
  <Words>18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Blue-green cave design template</vt:lpstr>
      <vt:lpstr>Presentasi Kelompok Part 1</vt:lpstr>
      <vt:lpstr>Presentasi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Materi</dc:title>
  <dc:creator>Bias</dc:creator>
  <cp:lastModifiedBy>Bias</cp:lastModifiedBy>
  <cp:revision>2</cp:revision>
  <dcterms:created xsi:type="dcterms:W3CDTF">2019-10-08T09:00:15Z</dcterms:created>
  <dcterms:modified xsi:type="dcterms:W3CDTF">2020-02-12T02:51:59Z</dcterms:modified>
</cp:coreProperties>
</file>