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773C26-FA02-4CDC-A6BB-1A40700EBD6B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A1D2E5-5CB6-4756-A288-A491B7895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CONSTRUCTIVISM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Ilham</a:t>
            </a:r>
            <a:r>
              <a:rPr lang="en-US" dirty="0" smtClean="0"/>
              <a:t> </a:t>
            </a:r>
            <a:r>
              <a:rPr lang="en-US" dirty="0" err="1" smtClean="0"/>
              <a:t>Prisgunanto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714620"/>
            <a:ext cx="3543296" cy="7755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970784" cy="924712"/>
          </a:xfrm>
        </p:spPr>
        <p:txBody>
          <a:bodyPr>
            <a:normAutofit/>
          </a:bodyPr>
          <a:lstStyle/>
          <a:p>
            <a:r>
              <a:rPr lang="en-US" dirty="0" smtClean="0"/>
              <a:t>Constructivism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Jesse Delia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komunikasinya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, </a:t>
            </a:r>
            <a:r>
              <a:rPr lang="en-US" dirty="0" err="1" smtClean="0"/>
              <a:t>ketertarikan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kenyamanannya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Cara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oranglah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membenci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pilihkan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Konsep</a:t>
            </a:r>
            <a:r>
              <a:rPr lang="en-US" sz="4400" dirty="0" smtClean="0"/>
              <a:t> </a:t>
            </a:r>
            <a:r>
              <a:rPr lang="en-US" sz="4400" dirty="0" err="1" smtClean="0"/>
              <a:t>Utama</a:t>
            </a:r>
            <a:r>
              <a:rPr lang="en-US" sz="4400" dirty="0" smtClean="0"/>
              <a:t> </a:t>
            </a:r>
            <a:r>
              <a:rPr lang="en-US" sz="4400" dirty="0" err="1" smtClean="0"/>
              <a:t>Teori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kepalanya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konstruk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Konstruk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yang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Point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berlawanan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– </a:t>
            </a:r>
            <a:r>
              <a:rPr lang="en-US" dirty="0" err="1" smtClean="0"/>
              <a:t>buruk</a:t>
            </a:r>
            <a:r>
              <a:rPr lang="en-US" dirty="0" smtClean="0"/>
              <a:t>, </a:t>
            </a:r>
            <a:r>
              <a:rPr lang="en-US" dirty="0" err="1" smtClean="0"/>
              <a:t>panas</a:t>
            </a:r>
            <a:r>
              <a:rPr lang="en-US" dirty="0" smtClean="0"/>
              <a:t> – </a:t>
            </a:r>
            <a:r>
              <a:rPr lang="en-US" dirty="0" err="1" smtClean="0"/>
              <a:t>dingin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</a:t>
            </a:r>
          </a:p>
          <a:p>
            <a:r>
              <a:rPr lang="en-US" dirty="0" smtClean="0"/>
              <a:t>RCQ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RCQ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semacam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kompleksitas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impresi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kompleksitas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; </a:t>
            </a:r>
            <a:r>
              <a:rPr lang="en-US" dirty="0" err="1" smtClean="0"/>
              <a:t>struktur</a:t>
            </a:r>
            <a:r>
              <a:rPr lang="en-US" dirty="0" smtClean="0"/>
              <a:t> mental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mental.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Intim</a:t>
            </a:r>
            <a:r>
              <a:rPr lang="en-US" dirty="0" smtClean="0"/>
              <a:t> – 0-18 </a:t>
            </a:r>
            <a:r>
              <a:rPr lang="en-US" dirty="0" err="1" smtClean="0"/>
              <a:t>inchi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– 18 </a:t>
            </a:r>
            <a:r>
              <a:rPr lang="en-US" dirty="0" err="1" smtClean="0"/>
              <a:t>inchi</a:t>
            </a:r>
            <a:r>
              <a:rPr lang="en-US" dirty="0" smtClean="0"/>
              <a:t> – 4 kaki</a:t>
            </a:r>
          </a:p>
          <a:p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– 4 – 10 kaki</a:t>
            </a:r>
          </a:p>
          <a:p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– 10 Kaki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Jarak</a:t>
            </a:r>
            <a:r>
              <a:rPr lang="en-US" dirty="0" smtClean="0"/>
              <a:t> normal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30 </a:t>
            </a:r>
            <a:r>
              <a:rPr lang="en-US" dirty="0" err="1" smtClean="0"/>
              <a:t>inchi</a:t>
            </a:r>
            <a:endParaRPr lang="en-US" dirty="0" smtClean="0"/>
          </a:p>
          <a:p>
            <a:r>
              <a:rPr lang="en-US" dirty="0" err="1" smtClean="0"/>
              <a:t>Dahulu</a:t>
            </a:r>
            <a:r>
              <a:rPr lang="en-US" dirty="0" smtClean="0"/>
              <a:t> yang </a:t>
            </a:r>
            <a:r>
              <a:rPr lang="en-US" dirty="0" err="1" smtClean="0"/>
              <a:t>dikaji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, </a:t>
            </a:r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, </a:t>
            </a:r>
            <a:r>
              <a:rPr lang="en-US" dirty="0" err="1" smtClean="0"/>
              <a:t>sentuhan</a:t>
            </a:r>
            <a:r>
              <a:rPr lang="en-US" dirty="0" smtClean="0"/>
              <a:t>,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EVT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Burgoon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keterkejutan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ketertarikan</a:t>
            </a:r>
            <a:r>
              <a:rPr lang="en-US" dirty="0" smtClean="0"/>
              <a:t>, </a:t>
            </a:r>
            <a:r>
              <a:rPr lang="en-US" dirty="0" err="1" smtClean="0"/>
              <a:t>kredibilitas</a:t>
            </a:r>
            <a:r>
              <a:rPr lang="en-US" dirty="0" smtClean="0"/>
              <a:t>,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membaku</a:t>
            </a:r>
            <a:r>
              <a:rPr lang="en-US" dirty="0" smtClean="0"/>
              <a:t> 3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EVT, </a:t>
            </a:r>
            <a:r>
              <a:rPr lang="en-US" dirty="0" err="1" smtClean="0"/>
              <a:t>yakni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Expectancy (</a:t>
            </a:r>
            <a:r>
              <a:rPr lang="en-US" b="1" dirty="0" err="1" smtClean="0"/>
              <a:t>Pengharapan</a:t>
            </a:r>
            <a:r>
              <a:rPr lang="en-US" b="1" dirty="0" smtClean="0"/>
              <a:t>)</a:t>
            </a:r>
          </a:p>
          <a:p>
            <a:pPr marL="514350" indent="-514350">
              <a:buNone/>
            </a:pP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Pengharapan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, </a:t>
            </a:r>
            <a:r>
              <a:rPr lang="en-US" dirty="0" err="1" smtClean="0"/>
              <a:t>Konteks</a:t>
            </a:r>
            <a:r>
              <a:rPr lang="en-US" dirty="0" smtClean="0"/>
              <a:t>,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/Relationship,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 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ketergangguan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pengharapan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+3 </a:t>
            </a:r>
            <a:r>
              <a:rPr lang="en-US" dirty="0" err="1" smtClean="0"/>
              <a:t>sampai</a:t>
            </a:r>
            <a:r>
              <a:rPr lang="en-US" dirty="0" smtClean="0"/>
              <a:t> -2</a:t>
            </a:r>
          </a:p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direkam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dimaknai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Communicator Reward Valence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penutur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Kritik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id-ID" sz="3600" dirty="0" smtClean="0"/>
              <a:t> Konstruktivistik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empirik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4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dirombak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diprediksikan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gamblang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409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Concourse</vt:lpstr>
      <vt:lpstr>CONSTRUCTIVISM THEORY</vt:lpstr>
      <vt:lpstr>Constructivism</vt:lpstr>
      <vt:lpstr>Konsep Utama Teori</vt:lpstr>
      <vt:lpstr>Kemampuan Persepsi </vt:lpstr>
      <vt:lpstr>Penjelasan</vt:lpstr>
      <vt:lpstr>Konsep Dasar EVT</vt:lpstr>
      <vt:lpstr>Violation Valence</vt:lpstr>
      <vt:lpstr>Communicator Reward Valence</vt:lpstr>
      <vt:lpstr>Kritik Terhadap Konstruktivistik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Management  of Meaning</dc:title>
  <dc:creator>user</dc:creator>
  <cp:lastModifiedBy>Ilham Prisgunanto</cp:lastModifiedBy>
  <cp:revision>51</cp:revision>
  <dcterms:created xsi:type="dcterms:W3CDTF">2016-03-20T16:37:49Z</dcterms:created>
  <dcterms:modified xsi:type="dcterms:W3CDTF">2019-03-15T07:53:43Z</dcterms:modified>
</cp:coreProperties>
</file>