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FA48D8-6CE7-4BD3-980F-1A862FC5456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3EB3F996-BB62-46D3-A9FA-8374C6935EFB}">
      <dgm:prSet phldrT="[Text]"/>
      <dgm:spPr/>
      <dgm:t>
        <a:bodyPr/>
        <a:lstStyle/>
        <a:p>
          <a:r>
            <a:rPr lang="id-ID" dirty="0" smtClean="0"/>
            <a:t>Tujuan hidup</a:t>
          </a:r>
          <a:endParaRPr lang="en-AU" dirty="0"/>
        </a:p>
      </dgm:t>
    </dgm:pt>
    <dgm:pt modelId="{3920EC4E-15EF-4D9B-A367-74C2C2A22E9B}" type="parTrans" cxnId="{7738939D-6983-451A-B6D9-31CC55F03D73}">
      <dgm:prSet/>
      <dgm:spPr/>
      <dgm:t>
        <a:bodyPr/>
        <a:lstStyle/>
        <a:p>
          <a:endParaRPr lang="en-AU"/>
        </a:p>
      </dgm:t>
    </dgm:pt>
    <dgm:pt modelId="{AA3B9AA4-9067-4172-907E-1B9CE7F5A712}" type="sibTrans" cxnId="{7738939D-6983-451A-B6D9-31CC55F03D73}">
      <dgm:prSet/>
      <dgm:spPr/>
      <dgm:t>
        <a:bodyPr/>
        <a:lstStyle/>
        <a:p>
          <a:endParaRPr lang="en-AU"/>
        </a:p>
      </dgm:t>
    </dgm:pt>
    <dgm:pt modelId="{F3B8E133-E701-41E0-A549-284BC7CCD21C}">
      <dgm:prSet phldrT="[Text]"/>
      <dgm:spPr/>
      <dgm:t>
        <a:bodyPr/>
        <a:lstStyle/>
        <a:p>
          <a:r>
            <a:rPr lang="id-ID" dirty="0" smtClean="0"/>
            <a:t>Religius</a:t>
          </a:r>
          <a:endParaRPr lang="en-AU" dirty="0"/>
        </a:p>
      </dgm:t>
    </dgm:pt>
    <dgm:pt modelId="{D9720612-B6DA-443B-B7BF-535EA620A324}" type="parTrans" cxnId="{732178AD-048C-436A-B0FB-DCFE6C066B3B}">
      <dgm:prSet/>
      <dgm:spPr/>
      <dgm:t>
        <a:bodyPr/>
        <a:lstStyle/>
        <a:p>
          <a:endParaRPr lang="en-AU"/>
        </a:p>
      </dgm:t>
    </dgm:pt>
    <dgm:pt modelId="{0D20E18C-4412-461A-BF46-5529D7A48D67}" type="sibTrans" cxnId="{732178AD-048C-436A-B0FB-DCFE6C066B3B}">
      <dgm:prSet/>
      <dgm:spPr/>
      <dgm:t>
        <a:bodyPr/>
        <a:lstStyle/>
        <a:p>
          <a:endParaRPr lang="en-AU"/>
        </a:p>
      </dgm:t>
    </dgm:pt>
    <dgm:pt modelId="{EA9F05B2-109D-473F-A546-A70429C0A93C}">
      <dgm:prSet phldrT="[Text]"/>
      <dgm:spPr/>
      <dgm:t>
        <a:bodyPr/>
        <a:lstStyle/>
        <a:p>
          <a:r>
            <a:rPr lang="id-ID" dirty="0" smtClean="0"/>
            <a:t>Ketakutan, fantasi</a:t>
          </a:r>
          <a:endParaRPr lang="en-AU" dirty="0"/>
        </a:p>
      </dgm:t>
    </dgm:pt>
    <dgm:pt modelId="{E5D3CBE3-07DD-484A-B292-259B4F4D8ACF}" type="parTrans" cxnId="{83BF9B6B-4ED9-4D24-8D4A-3D85ED7DA5F1}">
      <dgm:prSet/>
      <dgm:spPr/>
      <dgm:t>
        <a:bodyPr/>
        <a:lstStyle/>
        <a:p>
          <a:endParaRPr lang="en-AU"/>
        </a:p>
      </dgm:t>
    </dgm:pt>
    <dgm:pt modelId="{F38772A0-047F-4393-B15B-D0801C584B04}" type="sibTrans" cxnId="{83BF9B6B-4ED9-4D24-8D4A-3D85ED7DA5F1}">
      <dgm:prSet/>
      <dgm:spPr/>
      <dgm:t>
        <a:bodyPr/>
        <a:lstStyle/>
        <a:p>
          <a:endParaRPr lang="en-AU"/>
        </a:p>
      </dgm:t>
    </dgm:pt>
    <dgm:pt modelId="{3015B070-622A-434A-B8B0-5210C6527893}">
      <dgm:prSet phldrT="[Text]"/>
      <dgm:spPr/>
      <dgm:t>
        <a:bodyPr/>
        <a:lstStyle/>
        <a:p>
          <a:r>
            <a:rPr lang="id-ID" dirty="0" smtClean="0"/>
            <a:t>Konsep Diri</a:t>
          </a:r>
          <a:endParaRPr lang="en-AU" dirty="0"/>
        </a:p>
      </dgm:t>
    </dgm:pt>
    <dgm:pt modelId="{BA271CE1-9A58-448E-B9C1-EA5387EEA6EB}" type="parTrans" cxnId="{FF8698AF-6347-4BAC-912F-E87607C79E27}">
      <dgm:prSet/>
      <dgm:spPr/>
      <dgm:t>
        <a:bodyPr/>
        <a:lstStyle/>
        <a:p>
          <a:endParaRPr lang="en-AU"/>
        </a:p>
      </dgm:t>
    </dgm:pt>
    <dgm:pt modelId="{48D3CAA7-6770-4929-AE0B-82EA07AADDB9}" type="sibTrans" cxnId="{FF8698AF-6347-4BAC-912F-E87607C79E27}">
      <dgm:prSet/>
      <dgm:spPr/>
      <dgm:t>
        <a:bodyPr/>
        <a:lstStyle/>
        <a:p>
          <a:endParaRPr lang="en-AU"/>
        </a:p>
      </dgm:t>
    </dgm:pt>
    <dgm:pt modelId="{83E34B56-7A42-43DB-99B0-6EE217A7D517}" type="pres">
      <dgm:prSet presAssocID="{85FA48D8-6CE7-4BD3-980F-1A862FC5456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52C7AC2-D7F8-4A1D-B842-42A6E63F6E20}" type="pres">
      <dgm:prSet presAssocID="{85FA48D8-6CE7-4BD3-980F-1A862FC5456B}" presName="comp1" presStyleCnt="0"/>
      <dgm:spPr/>
    </dgm:pt>
    <dgm:pt modelId="{5652EAB3-40FC-4E10-BB57-7F0FB2342414}" type="pres">
      <dgm:prSet presAssocID="{85FA48D8-6CE7-4BD3-980F-1A862FC5456B}" presName="circle1" presStyleLbl="node1" presStyleIdx="0" presStyleCnt="4"/>
      <dgm:spPr/>
      <dgm:t>
        <a:bodyPr/>
        <a:lstStyle/>
        <a:p>
          <a:endParaRPr lang="en-AU"/>
        </a:p>
      </dgm:t>
    </dgm:pt>
    <dgm:pt modelId="{431055EF-C0AC-403B-8291-D6CB556C34CE}" type="pres">
      <dgm:prSet presAssocID="{85FA48D8-6CE7-4BD3-980F-1A862FC5456B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9904BE6-AA5E-442D-9D9A-9A03FE96D130}" type="pres">
      <dgm:prSet presAssocID="{85FA48D8-6CE7-4BD3-980F-1A862FC5456B}" presName="comp2" presStyleCnt="0"/>
      <dgm:spPr/>
    </dgm:pt>
    <dgm:pt modelId="{5BEA5447-B657-4B05-BFEB-3CB4901464F6}" type="pres">
      <dgm:prSet presAssocID="{85FA48D8-6CE7-4BD3-980F-1A862FC5456B}" presName="circle2" presStyleLbl="node1" presStyleIdx="1" presStyleCnt="4"/>
      <dgm:spPr/>
      <dgm:t>
        <a:bodyPr/>
        <a:lstStyle/>
        <a:p>
          <a:endParaRPr lang="en-AU"/>
        </a:p>
      </dgm:t>
    </dgm:pt>
    <dgm:pt modelId="{3B3EB546-E08C-46E3-B011-8E98CB8ABBE0}" type="pres">
      <dgm:prSet presAssocID="{85FA48D8-6CE7-4BD3-980F-1A862FC5456B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196EFB6-CDCA-470F-B014-C776F3804813}" type="pres">
      <dgm:prSet presAssocID="{85FA48D8-6CE7-4BD3-980F-1A862FC5456B}" presName="comp3" presStyleCnt="0"/>
      <dgm:spPr/>
    </dgm:pt>
    <dgm:pt modelId="{B617A652-672F-4355-8003-5872E3B3E724}" type="pres">
      <dgm:prSet presAssocID="{85FA48D8-6CE7-4BD3-980F-1A862FC5456B}" presName="circle3" presStyleLbl="node1" presStyleIdx="2" presStyleCnt="4"/>
      <dgm:spPr/>
      <dgm:t>
        <a:bodyPr/>
        <a:lstStyle/>
        <a:p>
          <a:endParaRPr lang="en-AU"/>
        </a:p>
      </dgm:t>
    </dgm:pt>
    <dgm:pt modelId="{3AA64FAD-AB9B-4635-BD72-909EF66F0153}" type="pres">
      <dgm:prSet presAssocID="{85FA48D8-6CE7-4BD3-980F-1A862FC5456B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B3478E3-1884-4F13-AB52-EB0170A125DD}" type="pres">
      <dgm:prSet presAssocID="{85FA48D8-6CE7-4BD3-980F-1A862FC5456B}" presName="comp4" presStyleCnt="0"/>
      <dgm:spPr/>
    </dgm:pt>
    <dgm:pt modelId="{138C354E-D30B-49BD-B1B8-06165C9FE175}" type="pres">
      <dgm:prSet presAssocID="{85FA48D8-6CE7-4BD3-980F-1A862FC5456B}" presName="circle4" presStyleLbl="node1" presStyleIdx="3" presStyleCnt="4"/>
      <dgm:spPr/>
      <dgm:t>
        <a:bodyPr/>
        <a:lstStyle/>
        <a:p>
          <a:endParaRPr lang="en-AU"/>
        </a:p>
      </dgm:t>
    </dgm:pt>
    <dgm:pt modelId="{AE9CBD55-3653-4F61-A013-5A319159F248}" type="pres">
      <dgm:prSet presAssocID="{85FA48D8-6CE7-4BD3-980F-1A862FC5456B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732178AD-048C-436A-B0FB-DCFE6C066B3B}" srcId="{85FA48D8-6CE7-4BD3-980F-1A862FC5456B}" destId="{F3B8E133-E701-41E0-A549-284BC7CCD21C}" srcOrd="1" destOrd="0" parTransId="{D9720612-B6DA-443B-B7BF-535EA620A324}" sibTransId="{0D20E18C-4412-461A-BF46-5529D7A48D67}"/>
    <dgm:cxn modelId="{57343C85-25B5-411F-8E41-C635A27AC514}" type="presOf" srcId="{3EB3F996-BB62-46D3-A9FA-8374C6935EFB}" destId="{5652EAB3-40FC-4E10-BB57-7F0FB2342414}" srcOrd="0" destOrd="0" presId="urn:microsoft.com/office/officeart/2005/8/layout/venn2"/>
    <dgm:cxn modelId="{D43AAF27-BE91-4088-8173-E683B28454AF}" type="presOf" srcId="{3015B070-622A-434A-B8B0-5210C6527893}" destId="{AE9CBD55-3653-4F61-A013-5A319159F248}" srcOrd="1" destOrd="0" presId="urn:microsoft.com/office/officeart/2005/8/layout/venn2"/>
    <dgm:cxn modelId="{1D71F937-0FF8-443F-98D5-AA5F7708FDFA}" type="presOf" srcId="{EA9F05B2-109D-473F-A546-A70429C0A93C}" destId="{3AA64FAD-AB9B-4635-BD72-909EF66F0153}" srcOrd="1" destOrd="0" presId="urn:microsoft.com/office/officeart/2005/8/layout/venn2"/>
    <dgm:cxn modelId="{409DCF81-3C66-4B5A-90FD-C3DC9ECC482A}" type="presOf" srcId="{F3B8E133-E701-41E0-A549-284BC7CCD21C}" destId="{3B3EB546-E08C-46E3-B011-8E98CB8ABBE0}" srcOrd="1" destOrd="0" presId="urn:microsoft.com/office/officeart/2005/8/layout/venn2"/>
    <dgm:cxn modelId="{FF8698AF-6347-4BAC-912F-E87607C79E27}" srcId="{85FA48D8-6CE7-4BD3-980F-1A862FC5456B}" destId="{3015B070-622A-434A-B8B0-5210C6527893}" srcOrd="3" destOrd="0" parTransId="{BA271CE1-9A58-448E-B9C1-EA5387EEA6EB}" sibTransId="{48D3CAA7-6770-4929-AE0B-82EA07AADDB9}"/>
    <dgm:cxn modelId="{83BF9B6B-4ED9-4D24-8D4A-3D85ED7DA5F1}" srcId="{85FA48D8-6CE7-4BD3-980F-1A862FC5456B}" destId="{EA9F05B2-109D-473F-A546-A70429C0A93C}" srcOrd="2" destOrd="0" parTransId="{E5D3CBE3-07DD-484A-B292-259B4F4D8ACF}" sibTransId="{F38772A0-047F-4393-B15B-D0801C584B04}"/>
    <dgm:cxn modelId="{D2943B4B-1410-4586-9200-1DE72775E0EF}" type="presOf" srcId="{3EB3F996-BB62-46D3-A9FA-8374C6935EFB}" destId="{431055EF-C0AC-403B-8291-D6CB556C34CE}" srcOrd="1" destOrd="0" presId="urn:microsoft.com/office/officeart/2005/8/layout/venn2"/>
    <dgm:cxn modelId="{3E94F21B-9261-4961-8A17-3B1199FDBFC4}" type="presOf" srcId="{F3B8E133-E701-41E0-A549-284BC7CCD21C}" destId="{5BEA5447-B657-4B05-BFEB-3CB4901464F6}" srcOrd="0" destOrd="0" presId="urn:microsoft.com/office/officeart/2005/8/layout/venn2"/>
    <dgm:cxn modelId="{659E4B64-EB0D-47CB-9AA3-8009C466E583}" type="presOf" srcId="{3015B070-622A-434A-B8B0-5210C6527893}" destId="{138C354E-D30B-49BD-B1B8-06165C9FE175}" srcOrd="0" destOrd="0" presId="urn:microsoft.com/office/officeart/2005/8/layout/venn2"/>
    <dgm:cxn modelId="{7738939D-6983-451A-B6D9-31CC55F03D73}" srcId="{85FA48D8-6CE7-4BD3-980F-1A862FC5456B}" destId="{3EB3F996-BB62-46D3-A9FA-8374C6935EFB}" srcOrd="0" destOrd="0" parTransId="{3920EC4E-15EF-4D9B-A367-74C2C2A22E9B}" sibTransId="{AA3B9AA4-9067-4172-907E-1B9CE7F5A712}"/>
    <dgm:cxn modelId="{89748575-73B2-428C-87E8-E43B75D3B8D1}" type="presOf" srcId="{85FA48D8-6CE7-4BD3-980F-1A862FC5456B}" destId="{83E34B56-7A42-43DB-99B0-6EE217A7D517}" srcOrd="0" destOrd="0" presId="urn:microsoft.com/office/officeart/2005/8/layout/venn2"/>
    <dgm:cxn modelId="{FB6D5BB3-CE60-4606-9E52-94627B080CA7}" type="presOf" srcId="{EA9F05B2-109D-473F-A546-A70429C0A93C}" destId="{B617A652-672F-4355-8003-5872E3B3E724}" srcOrd="0" destOrd="0" presId="urn:microsoft.com/office/officeart/2005/8/layout/venn2"/>
    <dgm:cxn modelId="{D8736A97-9604-4F25-836A-96C428EB371A}" type="presParOf" srcId="{83E34B56-7A42-43DB-99B0-6EE217A7D517}" destId="{852C7AC2-D7F8-4A1D-B842-42A6E63F6E20}" srcOrd="0" destOrd="0" presId="urn:microsoft.com/office/officeart/2005/8/layout/venn2"/>
    <dgm:cxn modelId="{9F616C3C-DD32-4CB0-9296-C78EE2C28576}" type="presParOf" srcId="{852C7AC2-D7F8-4A1D-B842-42A6E63F6E20}" destId="{5652EAB3-40FC-4E10-BB57-7F0FB2342414}" srcOrd="0" destOrd="0" presId="urn:microsoft.com/office/officeart/2005/8/layout/venn2"/>
    <dgm:cxn modelId="{42D1C12F-0675-4992-9692-47D780EC1113}" type="presParOf" srcId="{852C7AC2-D7F8-4A1D-B842-42A6E63F6E20}" destId="{431055EF-C0AC-403B-8291-D6CB556C34CE}" srcOrd="1" destOrd="0" presId="urn:microsoft.com/office/officeart/2005/8/layout/venn2"/>
    <dgm:cxn modelId="{F1DD2C71-B0C7-4DE2-B1B0-812AA7749824}" type="presParOf" srcId="{83E34B56-7A42-43DB-99B0-6EE217A7D517}" destId="{69904BE6-AA5E-442D-9D9A-9A03FE96D130}" srcOrd="1" destOrd="0" presId="urn:microsoft.com/office/officeart/2005/8/layout/venn2"/>
    <dgm:cxn modelId="{5049B871-F3A7-431E-A757-79E57F270B6B}" type="presParOf" srcId="{69904BE6-AA5E-442D-9D9A-9A03FE96D130}" destId="{5BEA5447-B657-4B05-BFEB-3CB4901464F6}" srcOrd="0" destOrd="0" presId="urn:microsoft.com/office/officeart/2005/8/layout/venn2"/>
    <dgm:cxn modelId="{9C549A44-0395-4E8C-9C6A-E97002484864}" type="presParOf" srcId="{69904BE6-AA5E-442D-9D9A-9A03FE96D130}" destId="{3B3EB546-E08C-46E3-B011-8E98CB8ABBE0}" srcOrd="1" destOrd="0" presId="urn:microsoft.com/office/officeart/2005/8/layout/venn2"/>
    <dgm:cxn modelId="{D6C98C3F-B89B-48AA-9E0E-9D039A2AD211}" type="presParOf" srcId="{83E34B56-7A42-43DB-99B0-6EE217A7D517}" destId="{F196EFB6-CDCA-470F-B014-C776F3804813}" srcOrd="2" destOrd="0" presId="urn:microsoft.com/office/officeart/2005/8/layout/venn2"/>
    <dgm:cxn modelId="{BD08A0D7-B506-4C6F-B861-48B562F12345}" type="presParOf" srcId="{F196EFB6-CDCA-470F-B014-C776F3804813}" destId="{B617A652-672F-4355-8003-5872E3B3E724}" srcOrd="0" destOrd="0" presId="urn:microsoft.com/office/officeart/2005/8/layout/venn2"/>
    <dgm:cxn modelId="{F81E59A1-8454-446A-BD9B-E7E34A186B1E}" type="presParOf" srcId="{F196EFB6-CDCA-470F-B014-C776F3804813}" destId="{3AA64FAD-AB9B-4635-BD72-909EF66F0153}" srcOrd="1" destOrd="0" presId="urn:microsoft.com/office/officeart/2005/8/layout/venn2"/>
    <dgm:cxn modelId="{FC5A7BB4-3296-4E1F-B4EE-F5C7523B8081}" type="presParOf" srcId="{83E34B56-7A42-43DB-99B0-6EE217A7D517}" destId="{DB3478E3-1884-4F13-AB52-EB0170A125DD}" srcOrd="3" destOrd="0" presId="urn:microsoft.com/office/officeart/2005/8/layout/venn2"/>
    <dgm:cxn modelId="{FF39E69C-F377-4870-BF1C-503BCF01CE58}" type="presParOf" srcId="{DB3478E3-1884-4F13-AB52-EB0170A125DD}" destId="{138C354E-D30B-49BD-B1B8-06165C9FE175}" srcOrd="0" destOrd="0" presId="urn:microsoft.com/office/officeart/2005/8/layout/venn2"/>
    <dgm:cxn modelId="{71D6B6B0-DFF9-41DC-B436-C16B1355B88B}" type="presParOf" srcId="{DB3478E3-1884-4F13-AB52-EB0170A125DD}" destId="{AE9CBD55-3653-4F61-A013-5A319159F24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D4E96C-8131-4955-9CFC-0A010014624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024F8B35-9EF0-46B5-A372-B696468F35AE}">
      <dgm:prSet phldrT="[Text]"/>
      <dgm:spPr/>
      <dgm:t>
        <a:bodyPr/>
        <a:lstStyle/>
        <a:p>
          <a:r>
            <a:rPr lang="id-ID" dirty="0" smtClean="0"/>
            <a:t>Kenal</a:t>
          </a:r>
          <a:endParaRPr lang="en-AU" dirty="0"/>
        </a:p>
      </dgm:t>
    </dgm:pt>
    <dgm:pt modelId="{A789A941-D7B9-4FF0-84F2-84DA93C42ECF}" type="parTrans" cxnId="{BF34477F-9812-4AF8-A4A8-FA12118D0A62}">
      <dgm:prSet/>
      <dgm:spPr/>
      <dgm:t>
        <a:bodyPr/>
        <a:lstStyle/>
        <a:p>
          <a:endParaRPr lang="en-AU"/>
        </a:p>
      </dgm:t>
    </dgm:pt>
    <dgm:pt modelId="{3682A7CD-AC0A-4AC9-9002-623210501890}" type="sibTrans" cxnId="{BF34477F-9812-4AF8-A4A8-FA12118D0A62}">
      <dgm:prSet/>
      <dgm:spPr/>
      <dgm:t>
        <a:bodyPr/>
        <a:lstStyle/>
        <a:p>
          <a:endParaRPr lang="en-AU"/>
        </a:p>
      </dgm:t>
    </dgm:pt>
    <dgm:pt modelId="{CF157E84-B3B6-4B59-8475-10C97CF4EC2C}">
      <dgm:prSet phldrT="[Text]"/>
      <dgm:spPr/>
      <dgm:t>
        <a:bodyPr/>
        <a:lstStyle/>
        <a:p>
          <a:r>
            <a:rPr lang="id-ID" dirty="0" smtClean="0"/>
            <a:t>teman</a:t>
          </a:r>
          <a:endParaRPr lang="en-AU" dirty="0"/>
        </a:p>
      </dgm:t>
    </dgm:pt>
    <dgm:pt modelId="{63FF050C-F179-4771-B8AB-9BECF3E72E32}" type="parTrans" cxnId="{76F14F3E-5671-455D-A081-2F48D77F1C61}">
      <dgm:prSet/>
      <dgm:spPr/>
      <dgm:t>
        <a:bodyPr/>
        <a:lstStyle/>
        <a:p>
          <a:endParaRPr lang="en-AU"/>
        </a:p>
      </dgm:t>
    </dgm:pt>
    <dgm:pt modelId="{A3D06C51-62D5-4229-B4BA-66C7D0617363}" type="sibTrans" cxnId="{76F14F3E-5671-455D-A081-2F48D77F1C61}">
      <dgm:prSet/>
      <dgm:spPr/>
      <dgm:t>
        <a:bodyPr/>
        <a:lstStyle/>
        <a:p>
          <a:endParaRPr lang="en-AU"/>
        </a:p>
      </dgm:t>
    </dgm:pt>
    <dgm:pt modelId="{F435F4C5-E23F-4AA7-BC06-34FB1F0B2DD9}">
      <dgm:prSet phldrT="[Text]"/>
      <dgm:spPr/>
      <dgm:t>
        <a:bodyPr/>
        <a:lstStyle/>
        <a:p>
          <a:r>
            <a:rPr lang="id-ID" dirty="0" smtClean="0"/>
            <a:t>Sahabat</a:t>
          </a:r>
          <a:endParaRPr lang="en-AU" dirty="0"/>
        </a:p>
      </dgm:t>
    </dgm:pt>
    <dgm:pt modelId="{2BF2ADBB-D860-48DB-A7E9-2820E2746079}" type="parTrans" cxnId="{0081EC64-0EFF-4699-ABE1-D7749123E7A1}">
      <dgm:prSet/>
      <dgm:spPr/>
      <dgm:t>
        <a:bodyPr/>
        <a:lstStyle/>
        <a:p>
          <a:endParaRPr lang="en-AU"/>
        </a:p>
      </dgm:t>
    </dgm:pt>
    <dgm:pt modelId="{88C8607C-AD0A-484B-9CA7-09F4D9A86BDF}" type="sibTrans" cxnId="{0081EC64-0EFF-4699-ABE1-D7749123E7A1}">
      <dgm:prSet/>
      <dgm:spPr/>
      <dgm:t>
        <a:bodyPr/>
        <a:lstStyle/>
        <a:p>
          <a:endParaRPr lang="en-AU"/>
        </a:p>
      </dgm:t>
    </dgm:pt>
    <dgm:pt modelId="{D578D19E-C011-477B-9174-021C642A5EF7}">
      <dgm:prSet phldrT="[Text]"/>
      <dgm:spPr/>
      <dgm:t>
        <a:bodyPr/>
        <a:lstStyle/>
        <a:p>
          <a:r>
            <a:rPr lang="id-ID" dirty="0" smtClean="0"/>
            <a:t>Private/Intim</a:t>
          </a:r>
          <a:endParaRPr lang="en-AU" dirty="0"/>
        </a:p>
      </dgm:t>
    </dgm:pt>
    <dgm:pt modelId="{9556ADD5-522D-4644-B429-9A6292E468E0}" type="parTrans" cxnId="{8BAA832C-2FFC-459A-BA72-CC2CCCF196B0}">
      <dgm:prSet/>
      <dgm:spPr/>
      <dgm:t>
        <a:bodyPr/>
        <a:lstStyle/>
        <a:p>
          <a:endParaRPr lang="en-AU"/>
        </a:p>
      </dgm:t>
    </dgm:pt>
    <dgm:pt modelId="{00CA91EA-B945-474F-9501-BF9B38741763}" type="sibTrans" cxnId="{8BAA832C-2FFC-459A-BA72-CC2CCCF196B0}">
      <dgm:prSet/>
      <dgm:spPr/>
      <dgm:t>
        <a:bodyPr/>
        <a:lstStyle/>
        <a:p>
          <a:endParaRPr lang="en-AU"/>
        </a:p>
      </dgm:t>
    </dgm:pt>
    <dgm:pt modelId="{BCB7A3BB-5992-429D-8186-C16DFCE2AC53}" type="pres">
      <dgm:prSet presAssocID="{4AD4E96C-8131-4955-9CFC-0A010014624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BFE0BF53-431F-4012-A4C0-3390FB65C028}" type="pres">
      <dgm:prSet presAssocID="{4AD4E96C-8131-4955-9CFC-0A010014624B}" presName="comp1" presStyleCnt="0"/>
      <dgm:spPr/>
    </dgm:pt>
    <dgm:pt modelId="{ED880C58-30AB-4694-932E-B856EF2B89E0}" type="pres">
      <dgm:prSet presAssocID="{4AD4E96C-8131-4955-9CFC-0A010014624B}" presName="circle1" presStyleLbl="node1" presStyleIdx="0" presStyleCnt="4"/>
      <dgm:spPr/>
      <dgm:t>
        <a:bodyPr/>
        <a:lstStyle/>
        <a:p>
          <a:endParaRPr lang="en-AU"/>
        </a:p>
      </dgm:t>
    </dgm:pt>
    <dgm:pt modelId="{07FADD49-D066-4877-A8C8-DE95AC54F6B4}" type="pres">
      <dgm:prSet presAssocID="{4AD4E96C-8131-4955-9CFC-0A010014624B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7534812-95AE-4C23-806A-E2176767DC01}" type="pres">
      <dgm:prSet presAssocID="{4AD4E96C-8131-4955-9CFC-0A010014624B}" presName="comp2" presStyleCnt="0"/>
      <dgm:spPr/>
    </dgm:pt>
    <dgm:pt modelId="{9570EBE2-D3F2-4BA7-9156-36322F363FB8}" type="pres">
      <dgm:prSet presAssocID="{4AD4E96C-8131-4955-9CFC-0A010014624B}" presName="circle2" presStyleLbl="node1" presStyleIdx="1" presStyleCnt="4"/>
      <dgm:spPr/>
      <dgm:t>
        <a:bodyPr/>
        <a:lstStyle/>
        <a:p>
          <a:endParaRPr lang="en-AU"/>
        </a:p>
      </dgm:t>
    </dgm:pt>
    <dgm:pt modelId="{EE5322F8-6425-47CF-91E2-E4116591EF42}" type="pres">
      <dgm:prSet presAssocID="{4AD4E96C-8131-4955-9CFC-0A010014624B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B47D51D-BA60-49EC-950B-5B59591F90CE}" type="pres">
      <dgm:prSet presAssocID="{4AD4E96C-8131-4955-9CFC-0A010014624B}" presName="comp3" presStyleCnt="0"/>
      <dgm:spPr/>
    </dgm:pt>
    <dgm:pt modelId="{F94590C0-39FC-434F-B898-E01C6EED656F}" type="pres">
      <dgm:prSet presAssocID="{4AD4E96C-8131-4955-9CFC-0A010014624B}" presName="circle3" presStyleLbl="node1" presStyleIdx="2" presStyleCnt="4"/>
      <dgm:spPr/>
      <dgm:t>
        <a:bodyPr/>
        <a:lstStyle/>
        <a:p>
          <a:endParaRPr lang="en-AU"/>
        </a:p>
      </dgm:t>
    </dgm:pt>
    <dgm:pt modelId="{8CDA3118-43F1-4312-91EA-E41562D0A595}" type="pres">
      <dgm:prSet presAssocID="{4AD4E96C-8131-4955-9CFC-0A010014624B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50188FB-E2FC-421F-8055-87AFD286DA64}" type="pres">
      <dgm:prSet presAssocID="{4AD4E96C-8131-4955-9CFC-0A010014624B}" presName="comp4" presStyleCnt="0"/>
      <dgm:spPr/>
    </dgm:pt>
    <dgm:pt modelId="{D1D9AD0F-6774-4B9F-9DC3-9341541B7A7C}" type="pres">
      <dgm:prSet presAssocID="{4AD4E96C-8131-4955-9CFC-0A010014624B}" presName="circle4" presStyleLbl="node1" presStyleIdx="3" presStyleCnt="4"/>
      <dgm:spPr/>
      <dgm:t>
        <a:bodyPr/>
        <a:lstStyle/>
        <a:p>
          <a:endParaRPr lang="en-AU"/>
        </a:p>
      </dgm:t>
    </dgm:pt>
    <dgm:pt modelId="{AB0AB119-755D-44C4-B944-5587D62A67B4}" type="pres">
      <dgm:prSet presAssocID="{4AD4E96C-8131-4955-9CFC-0A010014624B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504428E-C9B6-4051-ABF2-EBEDEEE9B16D}" type="presOf" srcId="{D578D19E-C011-477B-9174-021C642A5EF7}" destId="{D1D9AD0F-6774-4B9F-9DC3-9341541B7A7C}" srcOrd="0" destOrd="0" presId="urn:microsoft.com/office/officeart/2005/8/layout/venn2"/>
    <dgm:cxn modelId="{2BA27C06-295B-428F-AB45-6F33FFF06CD3}" type="presOf" srcId="{4AD4E96C-8131-4955-9CFC-0A010014624B}" destId="{BCB7A3BB-5992-429D-8186-C16DFCE2AC53}" srcOrd="0" destOrd="0" presId="urn:microsoft.com/office/officeart/2005/8/layout/venn2"/>
    <dgm:cxn modelId="{D0B0DA27-D503-4CEC-A91B-71FF5CC0A6F0}" type="presOf" srcId="{F435F4C5-E23F-4AA7-BC06-34FB1F0B2DD9}" destId="{F94590C0-39FC-434F-B898-E01C6EED656F}" srcOrd="0" destOrd="0" presId="urn:microsoft.com/office/officeart/2005/8/layout/venn2"/>
    <dgm:cxn modelId="{2EF33AF0-3FD2-461D-AE86-76C67D714138}" type="presOf" srcId="{024F8B35-9EF0-46B5-A372-B696468F35AE}" destId="{ED880C58-30AB-4694-932E-B856EF2B89E0}" srcOrd="0" destOrd="0" presId="urn:microsoft.com/office/officeart/2005/8/layout/venn2"/>
    <dgm:cxn modelId="{76F14F3E-5671-455D-A081-2F48D77F1C61}" srcId="{4AD4E96C-8131-4955-9CFC-0A010014624B}" destId="{CF157E84-B3B6-4B59-8475-10C97CF4EC2C}" srcOrd="1" destOrd="0" parTransId="{63FF050C-F179-4771-B8AB-9BECF3E72E32}" sibTransId="{A3D06C51-62D5-4229-B4BA-66C7D0617363}"/>
    <dgm:cxn modelId="{0081EC64-0EFF-4699-ABE1-D7749123E7A1}" srcId="{4AD4E96C-8131-4955-9CFC-0A010014624B}" destId="{F435F4C5-E23F-4AA7-BC06-34FB1F0B2DD9}" srcOrd="2" destOrd="0" parTransId="{2BF2ADBB-D860-48DB-A7E9-2820E2746079}" sibTransId="{88C8607C-AD0A-484B-9CA7-09F4D9A86BDF}"/>
    <dgm:cxn modelId="{962C68DF-B51D-4D66-B1A0-4D6370117BA2}" type="presOf" srcId="{024F8B35-9EF0-46B5-A372-B696468F35AE}" destId="{07FADD49-D066-4877-A8C8-DE95AC54F6B4}" srcOrd="1" destOrd="0" presId="urn:microsoft.com/office/officeart/2005/8/layout/venn2"/>
    <dgm:cxn modelId="{523C53D0-8A91-42CC-A584-529FD28A4D96}" type="presOf" srcId="{CF157E84-B3B6-4B59-8475-10C97CF4EC2C}" destId="{9570EBE2-D3F2-4BA7-9156-36322F363FB8}" srcOrd="0" destOrd="0" presId="urn:microsoft.com/office/officeart/2005/8/layout/venn2"/>
    <dgm:cxn modelId="{BF34477F-9812-4AF8-A4A8-FA12118D0A62}" srcId="{4AD4E96C-8131-4955-9CFC-0A010014624B}" destId="{024F8B35-9EF0-46B5-A372-B696468F35AE}" srcOrd="0" destOrd="0" parTransId="{A789A941-D7B9-4FF0-84F2-84DA93C42ECF}" sibTransId="{3682A7CD-AC0A-4AC9-9002-623210501890}"/>
    <dgm:cxn modelId="{C6EE48E0-BD70-4ACA-82C1-92F2FFE3ADAD}" type="presOf" srcId="{D578D19E-C011-477B-9174-021C642A5EF7}" destId="{AB0AB119-755D-44C4-B944-5587D62A67B4}" srcOrd="1" destOrd="0" presId="urn:microsoft.com/office/officeart/2005/8/layout/venn2"/>
    <dgm:cxn modelId="{7D535AC1-4B85-4606-A569-CA5304ADDF6A}" type="presOf" srcId="{F435F4C5-E23F-4AA7-BC06-34FB1F0B2DD9}" destId="{8CDA3118-43F1-4312-91EA-E41562D0A595}" srcOrd="1" destOrd="0" presId="urn:microsoft.com/office/officeart/2005/8/layout/venn2"/>
    <dgm:cxn modelId="{8BAA832C-2FFC-459A-BA72-CC2CCCF196B0}" srcId="{4AD4E96C-8131-4955-9CFC-0A010014624B}" destId="{D578D19E-C011-477B-9174-021C642A5EF7}" srcOrd="3" destOrd="0" parTransId="{9556ADD5-522D-4644-B429-9A6292E468E0}" sibTransId="{00CA91EA-B945-474F-9501-BF9B38741763}"/>
    <dgm:cxn modelId="{9274D2EF-47E8-444C-ABAE-CA540FCB7CAA}" type="presOf" srcId="{CF157E84-B3B6-4B59-8475-10C97CF4EC2C}" destId="{EE5322F8-6425-47CF-91E2-E4116591EF42}" srcOrd="1" destOrd="0" presId="urn:microsoft.com/office/officeart/2005/8/layout/venn2"/>
    <dgm:cxn modelId="{01B0C1B3-4CE1-4143-8C4D-F6595AF478D9}" type="presParOf" srcId="{BCB7A3BB-5992-429D-8186-C16DFCE2AC53}" destId="{BFE0BF53-431F-4012-A4C0-3390FB65C028}" srcOrd="0" destOrd="0" presId="urn:microsoft.com/office/officeart/2005/8/layout/venn2"/>
    <dgm:cxn modelId="{9B4521C2-C09A-43DA-B812-218CB08D05B8}" type="presParOf" srcId="{BFE0BF53-431F-4012-A4C0-3390FB65C028}" destId="{ED880C58-30AB-4694-932E-B856EF2B89E0}" srcOrd="0" destOrd="0" presId="urn:microsoft.com/office/officeart/2005/8/layout/venn2"/>
    <dgm:cxn modelId="{ADCFBCF1-C8DF-4397-9B1D-1C2FDF49B78E}" type="presParOf" srcId="{BFE0BF53-431F-4012-A4C0-3390FB65C028}" destId="{07FADD49-D066-4877-A8C8-DE95AC54F6B4}" srcOrd="1" destOrd="0" presId="urn:microsoft.com/office/officeart/2005/8/layout/venn2"/>
    <dgm:cxn modelId="{F327430A-E9D7-4873-B796-A1FBEDC06A6B}" type="presParOf" srcId="{BCB7A3BB-5992-429D-8186-C16DFCE2AC53}" destId="{F7534812-95AE-4C23-806A-E2176767DC01}" srcOrd="1" destOrd="0" presId="urn:microsoft.com/office/officeart/2005/8/layout/venn2"/>
    <dgm:cxn modelId="{764B4777-838E-46C3-8642-833254E27215}" type="presParOf" srcId="{F7534812-95AE-4C23-806A-E2176767DC01}" destId="{9570EBE2-D3F2-4BA7-9156-36322F363FB8}" srcOrd="0" destOrd="0" presId="urn:microsoft.com/office/officeart/2005/8/layout/venn2"/>
    <dgm:cxn modelId="{0FB01DF6-BD6C-4A02-8D75-E3BAF942F04D}" type="presParOf" srcId="{F7534812-95AE-4C23-806A-E2176767DC01}" destId="{EE5322F8-6425-47CF-91E2-E4116591EF42}" srcOrd="1" destOrd="0" presId="urn:microsoft.com/office/officeart/2005/8/layout/venn2"/>
    <dgm:cxn modelId="{53DE21A7-258F-468B-9DAA-21A967A64C6F}" type="presParOf" srcId="{BCB7A3BB-5992-429D-8186-C16DFCE2AC53}" destId="{BB47D51D-BA60-49EC-950B-5B59591F90CE}" srcOrd="2" destOrd="0" presId="urn:microsoft.com/office/officeart/2005/8/layout/venn2"/>
    <dgm:cxn modelId="{C0CF0464-1AAB-4F74-8608-382407B80C4E}" type="presParOf" srcId="{BB47D51D-BA60-49EC-950B-5B59591F90CE}" destId="{F94590C0-39FC-434F-B898-E01C6EED656F}" srcOrd="0" destOrd="0" presId="urn:microsoft.com/office/officeart/2005/8/layout/venn2"/>
    <dgm:cxn modelId="{D88ECF01-F3F3-4AC1-8849-D9E5B1F0E2C9}" type="presParOf" srcId="{BB47D51D-BA60-49EC-950B-5B59591F90CE}" destId="{8CDA3118-43F1-4312-91EA-E41562D0A595}" srcOrd="1" destOrd="0" presId="urn:microsoft.com/office/officeart/2005/8/layout/venn2"/>
    <dgm:cxn modelId="{0CD933C3-696D-4052-9007-8312B5B4CC36}" type="presParOf" srcId="{BCB7A3BB-5992-429D-8186-C16DFCE2AC53}" destId="{950188FB-E2FC-421F-8055-87AFD286DA64}" srcOrd="3" destOrd="0" presId="urn:microsoft.com/office/officeart/2005/8/layout/venn2"/>
    <dgm:cxn modelId="{0A083F4B-19F4-4F93-B8D6-01A5DA400BE3}" type="presParOf" srcId="{950188FB-E2FC-421F-8055-87AFD286DA64}" destId="{D1D9AD0F-6774-4B9F-9DC3-9341541B7A7C}" srcOrd="0" destOrd="0" presId="urn:microsoft.com/office/officeart/2005/8/layout/venn2"/>
    <dgm:cxn modelId="{2BEE8F95-5857-4BD7-BA2F-91E02D0580E6}" type="presParOf" srcId="{950188FB-E2FC-421F-8055-87AFD286DA64}" destId="{AB0AB119-755D-44C4-B944-5587D62A67B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0283D9-FE0B-49C8-88C4-E2F8DE1BE2D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B12D661-F88B-4C53-8B11-AE0B491DE978}">
      <dgm:prSet phldrT="[Text]"/>
      <dgm:spPr/>
      <dgm:t>
        <a:bodyPr/>
        <a:lstStyle/>
        <a:p>
          <a:r>
            <a:rPr lang="id-ID" dirty="0" smtClean="0"/>
            <a:t>Cost</a:t>
          </a:r>
          <a:endParaRPr lang="en-AU" dirty="0"/>
        </a:p>
      </dgm:t>
    </dgm:pt>
    <dgm:pt modelId="{2C69D5D8-0758-46E2-8633-83B33795CDB6}" type="parTrans" cxnId="{B17B148B-2164-4379-AF28-E1D1815813F8}">
      <dgm:prSet/>
      <dgm:spPr/>
      <dgm:t>
        <a:bodyPr/>
        <a:lstStyle/>
        <a:p>
          <a:endParaRPr lang="en-AU"/>
        </a:p>
      </dgm:t>
    </dgm:pt>
    <dgm:pt modelId="{1355C30F-5323-4ED4-9946-010AE3B3E395}" type="sibTrans" cxnId="{B17B148B-2164-4379-AF28-E1D1815813F8}">
      <dgm:prSet/>
      <dgm:spPr/>
      <dgm:t>
        <a:bodyPr/>
        <a:lstStyle/>
        <a:p>
          <a:endParaRPr lang="en-AU"/>
        </a:p>
      </dgm:t>
    </dgm:pt>
    <dgm:pt modelId="{DB379B12-BD94-41D0-BAA6-B622A72C29BA}">
      <dgm:prSet phldrT="[Text]"/>
      <dgm:spPr/>
      <dgm:t>
        <a:bodyPr/>
        <a:lstStyle/>
        <a:p>
          <a:r>
            <a:rPr lang="id-ID" dirty="0" smtClean="0"/>
            <a:t>Reward</a:t>
          </a:r>
          <a:endParaRPr lang="en-AU" dirty="0"/>
        </a:p>
      </dgm:t>
    </dgm:pt>
    <dgm:pt modelId="{DF0FB632-14C4-4091-8529-707881711E59}" type="parTrans" cxnId="{9428629D-C0EF-413D-94CD-4AB08601D078}">
      <dgm:prSet/>
      <dgm:spPr/>
      <dgm:t>
        <a:bodyPr/>
        <a:lstStyle/>
        <a:p>
          <a:endParaRPr lang="en-AU"/>
        </a:p>
      </dgm:t>
    </dgm:pt>
    <dgm:pt modelId="{150278DA-B4E9-46FD-B415-D447FA40D5F9}" type="sibTrans" cxnId="{9428629D-C0EF-413D-94CD-4AB08601D078}">
      <dgm:prSet/>
      <dgm:spPr/>
      <dgm:t>
        <a:bodyPr/>
        <a:lstStyle/>
        <a:p>
          <a:endParaRPr lang="en-AU"/>
        </a:p>
      </dgm:t>
    </dgm:pt>
    <dgm:pt modelId="{69CB1DEF-D378-4262-AF49-983F62460285}" type="pres">
      <dgm:prSet presAssocID="{B50283D9-FE0B-49C8-88C4-E2F8DE1BE2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2089BA3A-1E5A-4469-9D1F-48966910EFCE}" type="pres">
      <dgm:prSet presAssocID="{DB12D661-F88B-4C53-8B11-AE0B491DE97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CECFA0-C5ED-40B2-89E4-CC443A67AFEB}" type="pres">
      <dgm:prSet presAssocID="{DB379B12-BD94-41D0-BAA6-B622A72C29B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428629D-C0EF-413D-94CD-4AB08601D078}" srcId="{B50283D9-FE0B-49C8-88C4-E2F8DE1BE2DD}" destId="{DB379B12-BD94-41D0-BAA6-B622A72C29BA}" srcOrd="1" destOrd="0" parTransId="{DF0FB632-14C4-4091-8529-707881711E59}" sibTransId="{150278DA-B4E9-46FD-B415-D447FA40D5F9}"/>
    <dgm:cxn modelId="{CFA34575-5C0C-4D00-8998-6DC7A56A6F7C}" type="presOf" srcId="{B50283D9-FE0B-49C8-88C4-E2F8DE1BE2DD}" destId="{69CB1DEF-D378-4262-AF49-983F62460285}" srcOrd="0" destOrd="0" presId="urn:microsoft.com/office/officeart/2005/8/layout/arrow5"/>
    <dgm:cxn modelId="{29669741-BB54-4667-B69C-01C03FD39711}" type="presOf" srcId="{DB379B12-BD94-41D0-BAA6-B622A72C29BA}" destId="{59CECFA0-C5ED-40B2-89E4-CC443A67AFEB}" srcOrd="0" destOrd="0" presId="urn:microsoft.com/office/officeart/2005/8/layout/arrow5"/>
    <dgm:cxn modelId="{1118B083-8310-41A1-958F-C38AD2C2DA85}" type="presOf" srcId="{DB12D661-F88B-4C53-8B11-AE0B491DE978}" destId="{2089BA3A-1E5A-4469-9D1F-48966910EFCE}" srcOrd="0" destOrd="0" presId="urn:microsoft.com/office/officeart/2005/8/layout/arrow5"/>
    <dgm:cxn modelId="{B17B148B-2164-4379-AF28-E1D1815813F8}" srcId="{B50283D9-FE0B-49C8-88C4-E2F8DE1BE2DD}" destId="{DB12D661-F88B-4C53-8B11-AE0B491DE978}" srcOrd="0" destOrd="0" parTransId="{2C69D5D8-0758-46E2-8633-83B33795CDB6}" sibTransId="{1355C30F-5323-4ED4-9946-010AE3B3E395}"/>
    <dgm:cxn modelId="{D48F7519-AD70-43EB-9D31-F9FB3FF78EF0}" type="presParOf" srcId="{69CB1DEF-D378-4262-AF49-983F62460285}" destId="{2089BA3A-1E5A-4469-9D1F-48966910EFCE}" srcOrd="0" destOrd="0" presId="urn:microsoft.com/office/officeart/2005/8/layout/arrow5"/>
    <dgm:cxn modelId="{14EADE80-3F5A-45D4-A6FB-096E748DEE6E}" type="presParOf" srcId="{69CB1DEF-D378-4262-AF49-983F62460285}" destId="{59CECFA0-C5ED-40B2-89E4-CC443A67AFE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52EAB3-40FC-4E10-BB57-7F0FB2342414}">
      <dsp:nvSpPr>
        <dsp:cNvPr id="0" name=""/>
        <dsp:cNvSpPr/>
      </dsp:nvSpPr>
      <dsp:spPr>
        <a:xfrm>
          <a:off x="0" y="210851"/>
          <a:ext cx="4690864" cy="4690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Tujuan hidup</a:t>
          </a:r>
          <a:endParaRPr lang="en-AU" sz="1200" kern="1200" dirty="0"/>
        </a:p>
      </dsp:txBody>
      <dsp:txXfrm>
        <a:off x="1689649" y="445395"/>
        <a:ext cx="1311565" cy="703629"/>
      </dsp:txXfrm>
    </dsp:sp>
    <dsp:sp modelId="{5BEA5447-B657-4B05-BFEB-3CB4901464F6}">
      <dsp:nvSpPr>
        <dsp:cNvPr id="0" name=""/>
        <dsp:cNvSpPr/>
      </dsp:nvSpPr>
      <dsp:spPr>
        <a:xfrm>
          <a:off x="469086" y="1149024"/>
          <a:ext cx="3752691" cy="37526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Religius</a:t>
          </a:r>
          <a:endParaRPr lang="en-AU" sz="1200" kern="1200" dirty="0"/>
        </a:p>
      </dsp:txBody>
      <dsp:txXfrm>
        <a:off x="1689649" y="1374186"/>
        <a:ext cx="1311565" cy="675484"/>
      </dsp:txXfrm>
    </dsp:sp>
    <dsp:sp modelId="{B617A652-672F-4355-8003-5872E3B3E724}">
      <dsp:nvSpPr>
        <dsp:cNvPr id="0" name=""/>
        <dsp:cNvSpPr/>
      </dsp:nvSpPr>
      <dsp:spPr>
        <a:xfrm>
          <a:off x="938172" y="2087197"/>
          <a:ext cx="2814518" cy="28145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Ketakutan, fantasi</a:t>
          </a:r>
          <a:endParaRPr lang="en-AU" sz="1200" kern="1200" dirty="0"/>
        </a:p>
      </dsp:txBody>
      <dsp:txXfrm>
        <a:off x="1689649" y="2298286"/>
        <a:ext cx="1311565" cy="633266"/>
      </dsp:txXfrm>
    </dsp:sp>
    <dsp:sp modelId="{138C354E-D30B-49BD-B1B8-06165C9FE175}">
      <dsp:nvSpPr>
        <dsp:cNvPr id="0" name=""/>
        <dsp:cNvSpPr/>
      </dsp:nvSpPr>
      <dsp:spPr>
        <a:xfrm>
          <a:off x="1407259" y="3025370"/>
          <a:ext cx="1876345" cy="18763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Konsep Diri</a:t>
          </a:r>
          <a:endParaRPr lang="en-AU" sz="1200" kern="1200" dirty="0"/>
        </a:p>
      </dsp:txBody>
      <dsp:txXfrm>
        <a:off x="1682043" y="3494456"/>
        <a:ext cx="1326776" cy="9381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880C58-30AB-4694-932E-B856EF2B89E0}">
      <dsp:nvSpPr>
        <dsp:cNvPr id="0" name=""/>
        <dsp:cNvSpPr/>
      </dsp:nvSpPr>
      <dsp:spPr>
        <a:xfrm>
          <a:off x="0" y="243681"/>
          <a:ext cx="4038600" cy="4038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Kenal</a:t>
          </a:r>
          <a:endParaRPr lang="en-AU" sz="1300" kern="1200" dirty="0"/>
        </a:p>
      </dsp:txBody>
      <dsp:txXfrm>
        <a:off x="1454703" y="445611"/>
        <a:ext cx="1129192" cy="605790"/>
      </dsp:txXfrm>
    </dsp:sp>
    <dsp:sp modelId="{9570EBE2-D3F2-4BA7-9156-36322F363FB8}">
      <dsp:nvSpPr>
        <dsp:cNvPr id="0" name=""/>
        <dsp:cNvSpPr/>
      </dsp:nvSpPr>
      <dsp:spPr>
        <a:xfrm>
          <a:off x="403860" y="1051401"/>
          <a:ext cx="3230880" cy="3230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teman</a:t>
          </a:r>
          <a:endParaRPr lang="en-AU" sz="1300" kern="1200" dirty="0"/>
        </a:p>
      </dsp:txBody>
      <dsp:txXfrm>
        <a:off x="1454703" y="1245254"/>
        <a:ext cx="1129192" cy="581558"/>
      </dsp:txXfrm>
    </dsp:sp>
    <dsp:sp modelId="{F94590C0-39FC-434F-B898-E01C6EED656F}">
      <dsp:nvSpPr>
        <dsp:cNvPr id="0" name=""/>
        <dsp:cNvSpPr/>
      </dsp:nvSpPr>
      <dsp:spPr>
        <a:xfrm>
          <a:off x="807719" y="1859121"/>
          <a:ext cx="2423160" cy="2423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Sahabat</a:t>
          </a:r>
          <a:endParaRPr lang="en-AU" sz="1300" kern="1200" dirty="0"/>
        </a:p>
      </dsp:txBody>
      <dsp:txXfrm>
        <a:off x="1454703" y="2040858"/>
        <a:ext cx="1129192" cy="545211"/>
      </dsp:txXfrm>
    </dsp:sp>
    <dsp:sp modelId="{D1D9AD0F-6774-4B9F-9DC3-9341541B7A7C}">
      <dsp:nvSpPr>
        <dsp:cNvPr id="0" name=""/>
        <dsp:cNvSpPr/>
      </dsp:nvSpPr>
      <dsp:spPr>
        <a:xfrm>
          <a:off x="1211580" y="2666841"/>
          <a:ext cx="1615440" cy="1615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Private/Intim</a:t>
          </a:r>
          <a:endParaRPr lang="en-AU" sz="1300" kern="1200" dirty="0"/>
        </a:p>
      </dsp:txBody>
      <dsp:txXfrm>
        <a:off x="1448155" y="3070701"/>
        <a:ext cx="1142288" cy="8077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89BA3A-1E5A-4469-9D1F-48966910EFCE}">
      <dsp:nvSpPr>
        <dsp:cNvPr id="0" name=""/>
        <dsp:cNvSpPr/>
      </dsp:nvSpPr>
      <dsp:spPr>
        <a:xfrm rot="16200000">
          <a:off x="167" y="1301644"/>
          <a:ext cx="1922673" cy="192267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/>
            <a:t>Cost</a:t>
          </a:r>
          <a:endParaRPr lang="en-AU" sz="2600" kern="1200" dirty="0"/>
        </a:p>
      </dsp:txBody>
      <dsp:txXfrm rot="16200000">
        <a:off x="167" y="1301644"/>
        <a:ext cx="1922673" cy="1922673"/>
      </dsp:txXfrm>
    </dsp:sp>
    <dsp:sp modelId="{59CECFA0-C5ED-40B2-89E4-CC443A67AFEB}">
      <dsp:nvSpPr>
        <dsp:cNvPr id="0" name=""/>
        <dsp:cNvSpPr/>
      </dsp:nvSpPr>
      <dsp:spPr>
        <a:xfrm rot="5400000">
          <a:off x="2115758" y="1301644"/>
          <a:ext cx="1922673" cy="192267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/>
            <a:t>Reward</a:t>
          </a:r>
          <a:endParaRPr lang="en-AU" sz="2600" kern="1200" dirty="0"/>
        </a:p>
      </dsp:txBody>
      <dsp:txXfrm rot="5400000">
        <a:off x="2115758" y="1301644"/>
        <a:ext cx="1922673" cy="1922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758029-2DA6-4467-960B-CE3E71EEFF65}" type="datetimeFigureOut">
              <a:rPr lang="en-AU" smtClean="0"/>
              <a:pPr/>
              <a:t>15/03/2019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D34B50-D2D3-4769-AF10-C619BEE4667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Teori Penetrasi Sosial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Dr. Ilham Prisgunanto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2. Hubungan atas dasar kesepakatan </a:t>
            </a:r>
            <a:r>
              <a:rPr lang="id-ID" dirty="0" smtClean="0"/>
              <a:t>bersama</a:t>
            </a:r>
          </a:p>
          <a:p>
            <a:r>
              <a:rPr lang="id-ID" dirty="0" smtClean="0"/>
              <a:t>Hubungan ini ada kesepakatan berdua untuk mengatur sesuatu yang istimewa.</a:t>
            </a:r>
          </a:p>
          <a:p>
            <a:r>
              <a:rPr lang="id-ID" dirty="0" smtClean="0"/>
              <a:t>Ada situasi khusus yang bisa melanggar aturan yang ada.</a:t>
            </a:r>
          </a:p>
          <a:p>
            <a:r>
              <a:rPr lang="id-ID" dirty="0" smtClean="0"/>
              <a:t>Kesepakatan diatur dalam suasana kebatinan dimana kedua belah pihak mendapatkan untung yang sama antara satu dengan yang lain.</a:t>
            </a:r>
          </a:p>
          <a:p>
            <a:r>
              <a:rPr lang="id-ID" dirty="0" smtClean="0"/>
              <a:t>Misalnya kesepakatan untuk tidak menyinggung masa lalu.</a:t>
            </a:r>
          </a:p>
          <a:p>
            <a:pPr>
              <a:buNone/>
            </a:pPr>
            <a:endParaRPr lang="id-ID" dirty="0" smtClean="0"/>
          </a:p>
          <a:p>
            <a:endParaRPr lang="id-ID" dirty="0" smtClean="0"/>
          </a:p>
          <a:p>
            <a:endParaRPr lang="en-AU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d-ID" dirty="0" smtClean="0"/>
              <a:t>Jenis-Jenis Aturan Hubungan</a:t>
            </a: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3. Hubungan Turbulensi,</a:t>
            </a:r>
          </a:p>
          <a:p>
            <a:r>
              <a:rPr lang="id-ID" dirty="0" smtClean="0"/>
              <a:t>Hubungan yang rusak karena ada pelanggaran serius dalam hubungan kedua belah pihak.</a:t>
            </a:r>
          </a:p>
          <a:p>
            <a:r>
              <a:rPr lang="id-ID" dirty="0" smtClean="0"/>
              <a:t>Kerusakan bisa sangat serius dan berlanjut sehingga sulit untuk diperbaiki.</a:t>
            </a:r>
          </a:p>
          <a:p>
            <a:r>
              <a:rPr lang="id-ID" dirty="0" smtClean="0"/>
              <a:t>Perlu perlakuan khusus dalam memperbaikinya.</a:t>
            </a:r>
            <a:endParaRPr lang="en-AU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Aturan Hubungan</a:t>
            </a: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d-ID" dirty="0" smtClean="0"/>
              <a:t>Terima kasih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Penetrasi Sosial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Teori ini adalah proses pengembangan terhadap keintiman dengan orang lain dengan keandalan keterbukaan dan pendekatan kepada orang lain.</a:t>
            </a:r>
          </a:p>
          <a:p>
            <a:r>
              <a:rPr lang="id-ID" dirty="0" smtClean="0"/>
              <a:t>Kajian psikologi komunikasi dengan ahli Irwin Altman dan Dalmas Tailor.</a:t>
            </a:r>
          </a:p>
          <a:p>
            <a:r>
              <a:rPr lang="id-ID" dirty="0" smtClean="0"/>
              <a:t>Teori paradigma obyektivistik atau penelitian kuantitatif murni.</a:t>
            </a:r>
          </a:p>
          <a:p>
            <a:r>
              <a:rPr lang="id-ID" dirty="0" smtClean="0"/>
              <a:t>Grand Theory Komunikasi Antar Pribadi.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495325"/>
            <a:ext cx="3528392" cy="4886003"/>
          </a:xfrm>
        </p:spPr>
        <p:txBody>
          <a:bodyPr>
            <a:normAutofit fontScale="92500" lnSpcReduction="10000"/>
          </a:bodyPr>
          <a:lstStyle/>
          <a:p>
            <a:r>
              <a:rPr lang="id-ID" sz="2400" dirty="0" smtClean="0"/>
              <a:t>Struktur Pribadi mirip dengan Siung kulit bawang.</a:t>
            </a:r>
          </a:p>
          <a:p>
            <a:endParaRPr lang="id-ID" sz="2400" dirty="0" smtClean="0"/>
          </a:p>
          <a:p>
            <a:r>
              <a:rPr lang="id-ID" sz="2400" dirty="0" smtClean="0"/>
              <a:t>Biasanya ini yang menjadi ukuran keintiman orang masuk ke dalam kehidupan.</a:t>
            </a:r>
          </a:p>
          <a:p>
            <a:endParaRPr lang="id-ID" sz="2400" dirty="0" smtClean="0"/>
          </a:p>
          <a:p>
            <a:r>
              <a:rPr lang="id-ID" sz="2400" dirty="0" smtClean="0"/>
              <a:t>Nilai-nilai ; konsep diri, Konflik yang tidak terselesaikan, Emosi Terdalam </a:t>
            </a:r>
          </a:p>
          <a:p>
            <a:endParaRPr lang="id-ID" sz="2400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3995936" y="1052736"/>
          <a:ext cx="46908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Struktur Pribadi – Siung Kulit Bawang</a:t>
            </a:r>
            <a:endParaRPr lang="en-A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Kedalaman Penetrasi Sosial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70912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id-ID" dirty="0" smtClean="0"/>
              <a:t>Sesuatu yang dipertukarkan adalah informasi pribadi.</a:t>
            </a:r>
          </a:p>
          <a:p>
            <a:pPr marL="624078" indent="-514350">
              <a:buFont typeface="+mj-lt"/>
              <a:buAutoNum type="arabicPeriod"/>
            </a:pPr>
            <a:r>
              <a:rPr lang="id-ID" dirty="0" smtClean="0"/>
              <a:t>Keterbukaan diri adalah langkah awal pengembangan hubungan.</a:t>
            </a:r>
          </a:p>
          <a:p>
            <a:pPr marL="624078" indent="-514350">
              <a:buFont typeface="+mj-lt"/>
              <a:buAutoNum type="arabicPeriod"/>
            </a:pPr>
            <a:r>
              <a:rPr lang="id-ID" dirty="0" smtClean="0"/>
              <a:t>Penetrasi akan berlanjut secara perlahan dalam layer yang lebih dalam.</a:t>
            </a:r>
          </a:p>
          <a:p>
            <a:pPr marL="624078" indent="-514350">
              <a:buFont typeface="+mj-lt"/>
              <a:buAutoNum type="arabicPeriod"/>
            </a:pPr>
            <a:r>
              <a:rPr lang="id-ID" dirty="0" smtClean="0"/>
              <a:t>Penetrasi ulang akan terjadi dan melompati lapisan-lapisan yang ada.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d-ID" dirty="0" smtClean="0"/>
              <a:t>Konsepnya sosial exchange  ; biasanya hubungan akan dihubungkan dengan evaluasi reward dan cost interaksi.</a:t>
            </a:r>
          </a:p>
          <a:p>
            <a:r>
              <a:rPr lang="id-ID" dirty="0" smtClean="0"/>
              <a:t>Hubungan biasanya “mencari untungnya apa anda buat saya”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1481138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Hukum Dalam Kedekatan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id-ID" dirty="0" smtClean="0"/>
              <a:t>Rewards minus Cost – Orang maunya untung saja dalam kedekatan dengan orang lain (ini sesuai dengan sifat dasar manusia).</a:t>
            </a:r>
          </a:p>
          <a:p>
            <a:pPr marL="624078" indent="-514350">
              <a:buFont typeface="+mj-lt"/>
              <a:buAutoNum type="arabicPeriod"/>
            </a:pPr>
            <a:r>
              <a:rPr lang="id-ID" dirty="0" smtClean="0"/>
              <a:t>Comparison Level - Hubungan Kepuasan – Hubungan antar pribadi yang luarannya atraktif dan dihubungkan dengan kepuasan mereka dalam berhubungan.</a:t>
            </a:r>
          </a:p>
          <a:p>
            <a:pPr marL="624078" indent="-514350">
              <a:buFont typeface="+mj-lt"/>
              <a:buAutoNum type="arabicPeriod"/>
            </a:pPr>
            <a:r>
              <a:rPr lang="id-ID" dirty="0" smtClean="0"/>
              <a:t>Comparison level of Alternatif - Hubungan stabilitas – Hubungan yang paling ideal dimana ada kesesuaian cost dengan luaran.</a:t>
            </a:r>
            <a:endParaRPr lang="en-A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Hubungan Kedekatan dengan Reward dan Biaya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Etika dan Egoisme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Dalam hubungan antar manusia egoisme menjadi masalah penting dan kerap menjadi konflik.</a:t>
            </a:r>
          </a:p>
          <a:p>
            <a:r>
              <a:rPr lang="id-ID" dirty="0" smtClean="0"/>
              <a:t>Egoisme etika – adalah kepercayaan orang untuk memaksimalkan kesenangan dan meminimalkan kesakitan/kerugian.</a:t>
            </a:r>
          </a:p>
          <a:p>
            <a:r>
              <a:rPr lang="id-ID" dirty="0" smtClean="0"/>
              <a:t>Psychological  Egoism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Keterbukaan diri yang berhubungan keintiman tidak mudah, konsep tentang keterbukaan, Hubungan, dan partisipan (ada tensi-tensinya tersendiri).</a:t>
            </a:r>
          </a:p>
          <a:p>
            <a:r>
              <a:rPr lang="id-ID" dirty="0" smtClean="0"/>
              <a:t>Pendekatan tentang ketertutupan diri menjadi masalah penting dan menjadi intrik khusus dalam hubungan antar manusia.</a:t>
            </a:r>
            <a:endParaRPr lang="id-ID" smtClean="0"/>
          </a:p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Kompleksitas Dalam Penerapan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id-ID" dirty="0" smtClean="0"/>
              <a:t>1. Hubungan atas Dasar Aturan Menyeluruh</a:t>
            </a:r>
          </a:p>
          <a:p>
            <a:r>
              <a:rPr lang="id-ID" dirty="0" smtClean="0"/>
              <a:t>Hubungan ini ada aturan yang dibuat sesuai dengan yang ada dalam hubungan dengan masyarakat.</a:t>
            </a:r>
          </a:p>
          <a:p>
            <a:r>
              <a:rPr lang="id-ID" dirty="0" smtClean="0"/>
              <a:t>Hubungan ini didasari pada aturan yang ada dan menyeluruh.</a:t>
            </a:r>
          </a:p>
          <a:p>
            <a:r>
              <a:rPr lang="id-ID" dirty="0" smtClean="0"/>
              <a:t>Tidak ada permisive atau keutamaan dalam hubungan semua akan terkena dan terikat pada aturan yang ada.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marL="624078" indent="-514350">
              <a:buNone/>
            </a:pPr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Aturan Hubungan</a:t>
            </a:r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</TotalTime>
  <Words>459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Module</vt:lpstr>
      <vt:lpstr>Concourse</vt:lpstr>
      <vt:lpstr>Office Theme</vt:lpstr>
      <vt:lpstr>Foundry</vt:lpstr>
      <vt:lpstr>1_Concourse</vt:lpstr>
      <vt:lpstr>Teori Penetrasi Sosial </vt:lpstr>
      <vt:lpstr>Penetrasi Sosial </vt:lpstr>
      <vt:lpstr>Struktur Pribadi – Siung Kulit Bawang</vt:lpstr>
      <vt:lpstr>Kedalaman Penetrasi Sosial</vt:lpstr>
      <vt:lpstr>Hukum Dalam Kedekatan</vt:lpstr>
      <vt:lpstr>Hubungan Kedekatan dengan Reward dan Biaya</vt:lpstr>
      <vt:lpstr>Etika dan Egoisme</vt:lpstr>
      <vt:lpstr>Kompleksitas Dalam Penerapan</vt:lpstr>
      <vt:lpstr>Jenis-Jenis Aturan Hubungan</vt:lpstr>
      <vt:lpstr>Jenis-Jenis Aturan Hubungan</vt:lpstr>
      <vt:lpstr>Jenis-Jenis Aturan Hubungan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Penetrasi Sosial</dc:title>
  <dc:creator>Prana Wukir</dc:creator>
  <cp:lastModifiedBy>Ilham Prisgunanto</cp:lastModifiedBy>
  <cp:revision>23</cp:revision>
  <dcterms:created xsi:type="dcterms:W3CDTF">2019-03-12T02:52:13Z</dcterms:created>
  <dcterms:modified xsi:type="dcterms:W3CDTF">2019-03-15T07:52:44Z</dcterms:modified>
</cp:coreProperties>
</file>