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BC454B2-92EC-4BE9-84B5-8D9DCEA36383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BCFBF4C-1AF9-4D1A-87EF-65CBA80A6C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665530"/>
          </a:xfrm>
        </p:spPr>
        <p:txBody>
          <a:bodyPr>
            <a:normAutofit/>
          </a:bodyPr>
          <a:lstStyle/>
          <a:p>
            <a:r>
              <a:rPr lang="id-ID" dirty="0" smtClean="0"/>
              <a:t>Penjelasan Mazhab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Ilham</a:t>
            </a:r>
            <a:r>
              <a:rPr lang="en-US" dirty="0" smtClean="0"/>
              <a:t> </a:t>
            </a:r>
            <a:r>
              <a:rPr lang="en-US" dirty="0" err="1" smtClean="0"/>
              <a:t>Prisgunanto</a:t>
            </a:r>
            <a:endParaRPr lang="en-US" dirty="0"/>
          </a:p>
        </p:txBody>
      </p:sp>
      <p:pic>
        <p:nvPicPr>
          <p:cNvPr id="5" name="Picture 4" descr="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2808312" cy="15044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9512" y="1481328"/>
            <a:ext cx="4474840" cy="468397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visualisasi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memilah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kepalanya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err="1" smtClean="0"/>
              <a:t>Metafora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ingatan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benak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</a:t>
            </a:r>
            <a:endParaRPr lang="id-ID" dirty="0" smtClean="0"/>
          </a:p>
          <a:p>
            <a:endParaRPr lang="en-US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berbagi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5" name="Content Placeholder 4" descr="Write a note on Objectivit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556792"/>
            <a:ext cx="3810000" cy="281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Pemahaman</a:t>
            </a:r>
            <a:r>
              <a:rPr lang="en-US" dirty="0" smtClean="0"/>
              <a:t> Interpersonal Communication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Pemain</a:t>
            </a:r>
            <a:r>
              <a:rPr lang="en-US" dirty="0" smtClean="0"/>
              <a:t> bowling </a:t>
            </a:r>
            <a:r>
              <a:rPr lang="en-US" dirty="0" err="1" smtClean="0"/>
              <a:t>adalah</a:t>
            </a:r>
            <a:r>
              <a:rPr lang="en-US" dirty="0" smtClean="0"/>
              <a:t> sender, </a:t>
            </a:r>
          </a:p>
          <a:p>
            <a:r>
              <a:rPr lang="en-US" dirty="0" smtClean="0"/>
              <a:t>Target </a:t>
            </a:r>
            <a:r>
              <a:rPr lang="en-US" dirty="0" err="1" smtClean="0"/>
              <a:t>audiens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pin </a:t>
            </a:r>
          </a:p>
          <a:p>
            <a:r>
              <a:rPr lang="en-US" dirty="0" smtClean="0"/>
              <a:t>Channel </a:t>
            </a:r>
            <a:r>
              <a:rPr lang="en-US" dirty="0" err="1" smtClean="0"/>
              <a:t>lintasan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bola bowling </a:t>
            </a:r>
            <a:r>
              <a:rPr lang="en-US" dirty="0" err="1" smtClean="0"/>
              <a:t>tsb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Bola bowling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r>
              <a:rPr lang="en-US" dirty="0" smtClean="0"/>
              <a:t>Got </a:t>
            </a:r>
            <a:r>
              <a:rPr lang="en-US" dirty="0" err="1" smtClean="0"/>
              <a:t>lintasan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noise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bola bowling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menghantam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pemain</a:t>
            </a:r>
            <a:r>
              <a:rPr lang="en-US" dirty="0" smtClean="0"/>
              <a:t> bowling. 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diprediksi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Bowling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Ping Pong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Ping Pong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bowling.</a:t>
            </a:r>
          </a:p>
          <a:p>
            <a:r>
              <a:rPr lang="en-US" dirty="0" err="1" smtClean="0"/>
              <a:t>Pemain</a:t>
            </a:r>
            <a:r>
              <a:rPr lang="en-US" dirty="0" smtClean="0"/>
              <a:t> ping pong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Bola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bad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 Bola </a:t>
            </a:r>
            <a:r>
              <a:rPr lang="en-US" dirty="0" err="1" smtClean="0"/>
              <a:t>bolak-balik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terkirim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analogi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;</a:t>
            </a:r>
          </a:p>
          <a:p>
            <a:pPr marL="804863" indent="-449263">
              <a:buNone/>
            </a:pPr>
            <a:r>
              <a:rPr lang="en-US" dirty="0" smtClean="0"/>
              <a:t>1.	Ping pong </a:t>
            </a:r>
            <a:r>
              <a:rPr lang="en-US" dirty="0" err="1" smtClean="0"/>
              <a:t>dimainkan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terkontrol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 descr="media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132856"/>
            <a:ext cx="4038600" cy="252008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Pong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Analogi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en-US" dirty="0" smtClean="0"/>
              <a:t>2.	Ping Pong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</a:t>
            </a:r>
          </a:p>
          <a:p>
            <a:pPr marL="624078" indent="-514350">
              <a:buNone/>
            </a:pPr>
            <a:r>
              <a:rPr lang="en-US" dirty="0" smtClean="0"/>
              <a:t>3.	Ping Pong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berkompetisi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menang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kalah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menang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smtClean="0"/>
              <a:t>Terima Kasih</a:t>
            </a:r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176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Concourse</vt:lpstr>
      <vt:lpstr>Foundry</vt:lpstr>
      <vt:lpstr>1_Foundry</vt:lpstr>
      <vt:lpstr>Penjelasan Mazhab Komunikasi Antar Pribadi</vt:lpstr>
      <vt:lpstr>Pemahaman Interpersonal Communication</vt:lpstr>
      <vt:lpstr>Komunikasi Seperti Bowling</vt:lpstr>
      <vt:lpstr>Komunikasi Seperti Ping Pong</vt:lpstr>
      <vt:lpstr>Ping Pong Sebagai Analogi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Ilham Prisgunanto</cp:lastModifiedBy>
  <cp:revision>11</cp:revision>
  <dcterms:created xsi:type="dcterms:W3CDTF">2016-03-14T22:31:57Z</dcterms:created>
  <dcterms:modified xsi:type="dcterms:W3CDTF">2019-03-15T07:40:54Z</dcterms:modified>
</cp:coreProperties>
</file>