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0" r:id="rId3"/>
    <p:sldMasterId id="2147483732" r:id="rId4"/>
    <p:sldMasterId id="2147483744" r:id="rId5"/>
    <p:sldMasterId id="2147483756" r:id="rId6"/>
    <p:sldMasterId id="2147483780" r:id="rId7"/>
    <p:sldMasterId id="2147483804" r:id="rId8"/>
  </p:sldMasterIdLst>
  <p:sldIdLst>
    <p:sldId id="256" r:id="rId9"/>
    <p:sldId id="269" r:id="rId10"/>
    <p:sldId id="270" r:id="rId11"/>
    <p:sldId id="271" r:id="rId12"/>
    <p:sldId id="272" r:id="rId13"/>
    <p:sldId id="273" r:id="rId14"/>
    <p:sldId id="274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5C18B-3F14-4919-BD54-92004258FBA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61837-5D3C-44DB-AE16-C6ECB2F31AE4}">
      <dgm:prSet phldrT="[Text]"/>
      <dgm:spPr/>
      <dgm:t>
        <a:bodyPr/>
        <a:lstStyle/>
        <a:p>
          <a:r>
            <a:rPr lang="en-US" dirty="0" smtClean="0"/>
            <a:t>INTERAC</a:t>
          </a:r>
        </a:p>
        <a:p>
          <a:r>
            <a:rPr lang="en-US" dirty="0" smtClean="0"/>
            <a:t>TIONAL RELATION</a:t>
          </a:r>
          <a:endParaRPr lang="en-US" dirty="0"/>
        </a:p>
      </dgm:t>
    </dgm:pt>
    <dgm:pt modelId="{EFF0CD1D-971B-4F9E-820A-638A7D142318}" type="parTrans" cxnId="{6B5CA2C3-3C8D-47A7-8BA9-0EAD9C2A2AD6}">
      <dgm:prSet/>
      <dgm:spPr/>
      <dgm:t>
        <a:bodyPr/>
        <a:lstStyle/>
        <a:p>
          <a:endParaRPr lang="en-US"/>
        </a:p>
      </dgm:t>
    </dgm:pt>
    <dgm:pt modelId="{ABBE00E4-3B65-41B0-AB65-D5AE89963FDC}" type="sibTrans" cxnId="{6B5CA2C3-3C8D-47A7-8BA9-0EAD9C2A2AD6}">
      <dgm:prSet/>
      <dgm:spPr/>
      <dgm:t>
        <a:bodyPr/>
        <a:lstStyle/>
        <a:p>
          <a:endParaRPr lang="en-US"/>
        </a:p>
      </dgm:t>
    </dgm:pt>
    <dgm:pt modelId="{FF4086DE-B94C-47A4-BD32-8BCF003C7B51}">
      <dgm:prSet phldrT="[Text]"/>
      <dgm:spPr/>
      <dgm:t>
        <a:bodyPr/>
        <a:lstStyle/>
        <a:p>
          <a:r>
            <a:rPr lang="en-US" dirty="0" smtClean="0"/>
            <a:t>RETORICAL VISION</a:t>
          </a:r>
          <a:endParaRPr lang="en-US" dirty="0"/>
        </a:p>
      </dgm:t>
    </dgm:pt>
    <dgm:pt modelId="{80F57452-622D-421D-B35B-564B9BC7AD69}" type="parTrans" cxnId="{DE93C290-ABDF-498A-AC3C-6C5616F2213B}">
      <dgm:prSet/>
      <dgm:spPr/>
      <dgm:t>
        <a:bodyPr/>
        <a:lstStyle/>
        <a:p>
          <a:endParaRPr lang="en-US"/>
        </a:p>
      </dgm:t>
    </dgm:pt>
    <dgm:pt modelId="{47F2127F-6E38-459E-92DF-0BD499520E80}" type="sibTrans" cxnId="{DE93C290-ABDF-498A-AC3C-6C5616F2213B}">
      <dgm:prSet/>
      <dgm:spPr/>
      <dgm:t>
        <a:bodyPr/>
        <a:lstStyle/>
        <a:p>
          <a:endParaRPr lang="en-US"/>
        </a:p>
      </dgm:t>
    </dgm:pt>
    <dgm:pt modelId="{036F9D94-8039-4CF7-B19A-635F472A08D6}">
      <dgm:prSet phldrT="[Text]"/>
      <dgm:spPr/>
      <dgm:t>
        <a:bodyPr/>
        <a:lstStyle/>
        <a:p>
          <a:r>
            <a:rPr lang="en-US" dirty="0" smtClean="0"/>
            <a:t>TEMA-TEMA FANTASI</a:t>
          </a:r>
          <a:endParaRPr lang="en-US" dirty="0"/>
        </a:p>
      </dgm:t>
    </dgm:pt>
    <dgm:pt modelId="{DE4B4B69-D872-4AC0-BC18-710A2A4825FD}" type="parTrans" cxnId="{0A42B662-5E30-4DBD-807F-E94F94CE752D}">
      <dgm:prSet/>
      <dgm:spPr/>
      <dgm:t>
        <a:bodyPr/>
        <a:lstStyle/>
        <a:p>
          <a:endParaRPr lang="en-US"/>
        </a:p>
      </dgm:t>
    </dgm:pt>
    <dgm:pt modelId="{275C8BC1-2D10-485E-8A52-EA706D78FE7F}" type="sibTrans" cxnId="{0A42B662-5E30-4DBD-807F-E94F94CE752D}">
      <dgm:prSet/>
      <dgm:spPr/>
      <dgm:t>
        <a:bodyPr/>
        <a:lstStyle/>
        <a:p>
          <a:endParaRPr lang="en-US"/>
        </a:p>
      </dgm:t>
    </dgm:pt>
    <dgm:pt modelId="{EE31BCFA-124E-406B-B26F-0DD9237415C6}">
      <dgm:prSet phldrT="[Text]"/>
      <dgm:spPr/>
      <dgm:t>
        <a:bodyPr/>
        <a:lstStyle/>
        <a:p>
          <a:r>
            <a:rPr lang="en-US" dirty="0" smtClean="0"/>
            <a:t>SIMBOLIK</a:t>
          </a:r>
          <a:endParaRPr lang="en-US" dirty="0"/>
        </a:p>
      </dgm:t>
    </dgm:pt>
    <dgm:pt modelId="{F08F7053-7493-4957-83F1-96330ED41C8A}" type="parTrans" cxnId="{EF727A99-56D2-424C-95D6-73432534779A}">
      <dgm:prSet/>
      <dgm:spPr/>
      <dgm:t>
        <a:bodyPr/>
        <a:lstStyle/>
        <a:p>
          <a:endParaRPr lang="en-US"/>
        </a:p>
      </dgm:t>
    </dgm:pt>
    <dgm:pt modelId="{A9B041AB-6328-40A7-B7BC-2E6DB8DC7D60}" type="sibTrans" cxnId="{EF727A99-56D2-424C-95D6-73432534779A}">
      <dgm:prSet/>
      <dgm:spPr/>
      <dgm:t>
        <a:bodyPr/>
        <a:lstStyle/>
        <a:p>
          <a:endParaRPr lang="en-US"/>
        </a:p>
      </dgm:t>
    </dgm:pt>
    <dgm:pt modelId="{D17421E5-05ED-4225-A6A9-1518B57242B1}" type="pres">
      <dgm:prSet presAssocID="{4D05C18B-3F14-4919-BD54-92004258FB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EB6F85-C56A-420B-AC0B-D10B486374A2}" type="pres">
      <dgm:prSet presAssocID="{4D05C18B-3F14-4919-BD54-92004258FBAD}" presName="comp1" presStyleCnt="0"/>
      <dgm:spPr/>
    </dgm:pt>
    <dgm:pt modelId="{A72CB6B0-07E3-4E43-8B4D-FBE6E74ECC5A}" type="pres">
      <dgm:prSet presAssocID="{4D05C18B-3F14-4919-BD54-92004258FBAD}" presName="circle1" presStyleLbl="node1" presStyleIdx="0" presStyleCnt="4"/>
      <dgm:spPr/>
      <dgm:t>
        <a:bodyPr/>
        <a:lstStyle/>
        <a:p>
          <a:endParaRPr lang="en-US"/>
        </a:p>
      </dgm:t>
    </dgm:pt>
    <dgm:pt modelId="{861A1F1B-111B-437E-A4C2-6F5687DF4293}" type="pres">
      <dgm:prSet presAssocID="{4D05C18B-3F14-4919-BD54-92004258FBA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245F-6FC4-4737-8455-C00203A94EA5}" type="pres">
      <dgm:prSet presAssocID="{4D05C18B-3F14-4919-BD54-92004258FBAD}" presName="comp2" presStyleCnt="0"/>
      <dgm:spPr/>
    </dgm:pt>
    <dgm:pt modelId="{2DBAC2C8-4183-40BA-BCBA-6F43A5365A52}" type="pres">
      <dgm:prSet presAssocID="{4D05C18B-3F14-4919-BD54-92004258FBAD}" presName="circle2" presStyleLbl="node1" presStyleIdx="1" presStyleCnt="4"/>
      <dgm:spPr/>
      <dgm:t>
        <a:bodyPr/>
        <a:lstStyle/>
        <a:p>
          <a:endParaRPr lang="en-US"/>
        </a:p>
      </dgm:t>
    </dgm:pt>
    <dgm:pt modelId="{C8402AE4-7F88-4E59-B081-70F89DBC178C}" type="pres">
      <dgm:prSet presAssocID="{4D05C18B-3F14-4919-BD54-92004258FBA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B1B6-8619-4EB6-9592-B5997F85E947}" type="pres">
      <dgm:prSet presAssocID="{4D05C18B-3F14-4919-BD54-92004258FBAD}" presName="comp3" presStyleCnt="0"/>
      <dgm:spPr/>
    </dgm:pt>
    <dgm:pt modelId="{0A26DCC7-CB23-4540-8637-73766C775E58}" type="pres">
      <dgm:prSet presAssocID="{4D05C18B-3F14-4919-BD54-92004258FBAD}" presName="circle3" presStyleLbl="node1" presStyleIdx="2" presStyleCnt="4"/>
      <dgm:spPr/>
      <dgm:t>
        <a:bodyPr/>
        <a:lstStyle/>
        <a:p>
          <a:endParaRPr lang="en-US"/>
        </a:p>
      </dgm:t>
    </dgm:pt>
    <dgm:pt modelId="{C3E76FA8-DE57-4B69-BA8A-5CC05188EEBE}" type="pres">
      <dgm:prSet presAssocID="{4D05C18B-3F14-4919-BD54-92004258FBA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71278-C6DC-411E-95B8-2E3BB6386D31}" type="pres">
      <dgm:prSet presAssocID="{4D05C18B-3F14-4919-BD54-92004258FBAD}" presName="comp4" presStyleCnt="0"/>
      <dgm:spPr/>
    </dgm:pt>
    <dgm:pt modelId="{8D50FC6D-9055-434B-913A-57AA447A292C}" type="pres">
      <dgm:prSet presAssocID="{4D05C18B-3F14-4919-BD54-92004258FBAD}" presName="circle4" presStyleLbl="node1" presStyleIdx="3" presStyleCnt="4"/>
      <dgm:spPr/>
      <dgm:t>
        <a:bodyPr/>
        <a:lstStyle/>
        <a:p>
          <a:endParaRPr lang="en-US"/>
        </a:p>
      </dgm:t>
    </dgm:pt>
    <dgm:pt modelId="{BE3C6E45-A52A-4C3F-AEF6-E527401508D7}" type="pres">
      <dgm:prSet presAssocID="{4D05C18B-3F14-4919-BD54-92004258FBA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1C6844-1520-4D2C-9BF6-90E9668F595E}" type="presOf" srcId="{036F9D94-8039-4CF7-B19A-635F472A08D6}" destId="{0A26DCC7-CB23-4540-8637-73766C775E58}" srcOrd="0" destOrd="0" presId="urn:microsoft.com/office/officeart/2005/8/layout/venn2"/>
    <dgm:cxn modelId="{07336009-C9ED-4AE5-85C5-BDD07D2D92ED}" type="presOf" srcId="{036F9D94-8039-4CF7-B19A-635F472A08D6}" destId="{C3E76FA8-DE57-4B69-BA8A-5CC05188EEBE}" srcOrd="1" destOrd="0" presId="urn:microsoft.com/office/officeart/2005/8/layout/venn2"/>
    <dgm:cxn modelId="{6B5CA2C3-3C8D-47A7-8BA9-0EAD9C2A2AD6}" srcId="{4D05C18B-3F14-4919-BD54-92004258FBAD}" destId="{38B61837-5D3C-44DB-AE16-C6ECB2F31AE4}" srcOrd="0" destOrd="0" parTransId="{EFF0CD1D-971B-4F9E-820A-638A7D142318}" sibTransId="{ABBE00E4-3B65-41B0-AB65-D5AE89963FDC}"/>
    <dgm:cxn modelId="{051EB9C7-A73A-4BEA-87BF-D2DF55BDD919}" type="presOf" srcId="{EE31BCFA-124E-406B-B26F-0DD9237415C6}" destId="{BE3C6E45-A52A-4C3F-AEF6-E527401508D7}" srcOrd="1" destOrd="0" presId="urn:microsoft.com/office/officeart/2005/8/layout/venn2"/>
    <dgm:cxn modelId="{3BC17BAF-C5AD-42E7-B466-62F377AE6BF0}" type="presOf" srcId="{38B61837-5D3C-44DB-AE16-C6ECB2F31AE4}" destId="{861A1F1B-111B-437E-A4C2-6F5687DF4293}" srcOrd="1" destOrd="0" presId="urn:microsoft.com/office/officeart/2005/8/layout/venn2"/>
    <dgm:cxn modelId="{886D53D7-137E-4315-8345-6C6225934E5A}" type="presOf" srcId="{FF4086DE-B94C-47A4-BD32-8BCF003C7B51}" destId="{2DBAC2C8-4183-40BA-BCBA-6F43A5365A52}" srcOrd="0" destOrd="0" presId="urn:microsoft.com/office/officeart/2005/8/layout/venn2"/>
    <dgm:cxn modelId="{0A42B662-5E30-4DBD-807F-E94F94CE752D}" srcId="{4D05C18B-3F14-4919-BD54-92004258FBAD}" destId="{036F9D94-8039-4CF7-B19A-635F472A08D6}" srcOrd="2" destOrd="0" parTransId="{DE4B4B69-D872-4AC0-BC18-710A2A4825FD}" sibTransId="{275C8BC1-2D10-485E-8A52-EA706D78FE7F}"/>
    <dgm:cxn modelId="{DE93C290-ABDF-498A-AC3C-6C5616F2213B}" srcId="{4D05C18B-3F14-4919-BD54-92004258FBAD}" destId="{FF4086DE-B94C-47A4-BD32-8BCF003C7B51}" srcOrd="1" destOrd="0" parTransId="{80F57452-622D-421D-B35B-564B9BC7AD69}" sibTransId="{47F2127F-6E38-459E-92DF-0BD499520E80}"/>
    <dgm:cxn modelId="{EF727A99-56D2-424C-95D6-73432534779A}" srcId="{4D05C18B-3F14-4919-BD54-92004258FBAD}" destId="{EE31BCFA-124E-406B-B26F-0DD9237415C6}" srcOrd="3" destOrd="0" parTransId="{F08F7053-7493-4957-83F1-96330ED41C8A}" sibTransId="{A9B041AB-6328-40A7-B7BC-2E6DB8DC7D60}"/>
    <dgm:cxn modelId="{2E90BD9B-D42E-4DDA-90BE-D6B4CB158716}" type="presOf" srcId="{38B61837-5D3C-44DB-AE16-C6ECB2F31AE4}" destId="{A72CB6B0-07E3-4E43-8B4D-FBE6E74ECC5A}" srcOrd="0" destOrd="0" presId="urn:microsoft.com/office/officeart/2005/8/layout/venn2"/>
    <dgm:cxn modelId="{3F362798-C828-43A8-AF32-537955D6D48C}" type="presOf" srcId="{4D05C18B-3F14-4919-BD54-92004258FBAD}" destId="{D17421E5-05ED-4225-A6A9-1518B57242B1}" srcOrd="0" destOrd="0" presId="urn:microsoft.com/office/officeart/2005/8/layout/venn2"/>
    <dgm:cxn modelId="{A48BED8B-701E-4C04-BB7D-DF30C88E7F1C}" type="presOf" srcId="{FF4086DE-B94C-47A4-BD32-8BCF003C7B51}" destId="{C8402AE4-7F88-4E59-B081-70F89DBC178C}" srcOrd="1" destOrd="0" presId="urn:microsoft.com/office/officeart/2005/8/layout/venn2"/>
    <dgm:cxn modelId="{7BEBA03F-3EE1-47BE-A179-62C60F6CBE12}" type="presOf" srcId="{EE31BCFA-124E-406B-B26F-0DD9237415C6}" destId="{8D50FC6D-9055-434B-913A-57AA447A292C}" srcOrd="0" destOrd="0" presId="urn:microsoft.com/office/officeart/2005/8/layout/venn2"/>
    <dgm:cxn modelId="{32D51120-D2C9-4CAD-A487-6671D29B138A}" type="presParOf" srcId="{D17421E5-05ED-4225-A6A9-1518B57242B1}" destId="{14EB6F85-C56A-420B-AC0B-D10B486374A2}" srcOrd="0" destOrd="0" presId="urn:microsoft.com/office/officeart/2005/8/layout/venn2"/>
    <dgm:cxn modelId="{41AA7E90-4F5D-4F9F-B11A-2E910B347986}" type="presParOf" srcId="{14EB6F85-C56A-420B-AC0B-D10B486374A2}" destId="{A72CB6B0-07E3-4E43-8B4D-FBE6E74ECC5A}" srcOrd="0" destOrd="0" presId="urn:microsoft.com/office/officeart/2005/8/layout/venn2"/>
    <dgm:cxn modelId="{9B772B87-EB66-4584-B0A5-BF7F8C250AC8}" type="presParOf" srcId="{14EB6F85-C56A-420B-AC0B-D10B486374A2}" destId="{861A1F1B-111B-437E-A4C2-6F5687DF4293}" srcOrd="1" destOrd="0" presId="urn:microsoft.com/office/officeart/2005/8/layout/venn2"/>
    <dgm:cxn modelId="{B0E80A36-6F0C-4652-9C43-6C2BEFC2B9FD}" type="presParOf" srcId="{D17421E5-05ED-4225-A6A9-1518B57242B1}" destId="{A19E245F-6FC4-4737-8455-C00203A94EA5}" srcOrd="1" destOrd="0" presId="urn:microsoft.com/office/officeart/2005/8/layout/venn2"/>
    <dgm:cxn modelId="{EDBCF4CB-74C0-44AC-98B0-DB501AF7696C}" type="presParOf" srcId="{A19E245F-6FC4-4737-8455-C00203A94EA5}" destId="{2DBAC2C8-4183-40BA-BCBA-6F43A5365A52}" srcOrd="0" destOrd="0" presId="urn:microsoft.com/office/officeart/2005/8/layout/venn2"/>
    <dgm:cxn modelId="{C4434DC5-9B53-4A22-97D7-CBA6120C4D30}" type="presParOf" srcId="{A19E245F-6FC4-4737-8455-C00203A94EA5}" destId="{C8402AE4-7F88-4E59-B081-70F89DBC178C}" srcOrd="1" destOrd="0" presId="urn:microsoft.com/office/officeart/2005/8/layout/venn2"/>
    <dgm:cxn modelId="{2F2C6A8E-33E0-4BC6-96F0-9D12731C652A}" type="presParOf" srcId="{D17421E5-05ED-4225-A6A9-1518B57242B1}" destId="{BB91B1B6-8619-4EB6-9592-B5997F85E947}" srcOrd="2" destOrd="0" presId="urn:microsoft.com/office/officeart/2005/8/layout/venn2"/>
    <dgm:cxn modelId="{E00BC6C7-7D28-46F3-B6A0-8D8DB260D798}" type="presParOf" srcId="{BB91B1B6-8619-4EB6-9592-B5997F85E947}" destId="{0A26DCC7-CB23-4540-8637-73766C775E58}" srcOrd="0" destOrd="0" presId="urn:microsoft.com/office/officeart/2005/8/layout/venn2"/>
    <dgm:cxn modelId="{6E4A7371-29D5-4BC5-8859-3AB321B2CCAB}" type="presParOf" srcId="{BB91B1B6-8619-4EB6-9592-B5997F85E947}" destId="{C3E76FA8-DE57-4B69-BA8A-5CC05188EEBE}" srcOrd="1" destOrd="0" presId="urn:microsoft.com/office/officeart/2005/8/layout/venn2"/>
    <dgm:cxn modelId="{31B15DF5-0ABF-4D76-BAE9-A39C8BE3DBA3}" type="presParOf" srcId="{D17421E5-05ED-4225-A6A9-1518B57242B1}" destId="{68771278-C6DC-411E-95B8-2E3BB6386D31}" srcOrd="3" destOrd="0" presId="urn:microsoft.com/office/officeart/2005/8/layout/venn2"/>
    <dgm:cxn modelId="{D1526048-DB8C-41CE-B5B4-FE5BDFDDD56B}" type="presParOf" srcId="{68771278-C6DC-411E-95B8-2E3BB6386D31}" destId="{8D50FC6D-9055-434B-913A-57AA447A292C}" srcOrd="0" destOrd="0" presId="urn:microsoft.com/office/officeart/2005/8/layout/venn2"/>
    <dgm:cxn modelId="{9432A819-CAA7-427B-906E-2CD1BE019D97}" type="presParOf" srcId="{68771278-C6DC-411E-95B8-2E3BB6386D31}" destId="{BE3C6E45-A52A-4C3F-AEF6-E527401508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B78E5-7D96-42AF-8BFC-114AC71F4151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08CA4-048A-4C38-AE80-928C8BAD84E4}">
      <dgm:prSet phldrT="[Text]"/>
      <dgm:spPr/>
      <dgm:t>
        <a:bodyPr/>
        <a:lstStyle/>
        <a:p>
          <a:r>
            <a:rPr lang="en-US" dirty="0" smtClean="0"/>
            <a:t>JOKE/KELAKAR</a:t>
          </a:r>
          <a:endParaRPr lang="en-US" dirty="0"/>
        </a:p>
      </dgm:t>
    </dgm:pt>
    <dgm:pt modelId="{4E0EDC63-FBF0-44C0-88C1-F0F61CC922D8}" type="parTrans" cxnId="{22032318-B3F6-4BE2-B70D-A23A6E21C3C7}">
      <dgm:prSet/>
      <dgm:spPr/>
      <dgm:t>
        <a:bodyPr/>
        <a:lstStyle/>
        <a:p>
          <a:endParaRPr lang="en-US"/>
        </a:p>
      </dgm:t>
    </dgm:pt>
    <dgm:pt modelId="{19C10A3D-F5D4-4C27-A7A5-EB151A35F766}" type="sibTrans" cxnId="{22032318-B3F6-4BE2-B70D-A23A6E21C3C7}">
      <dgm:prSet/>
      <dgm:spPr/>
      <dgm:t>
        <a:bodyPr/>
        <a:lstStyle/>
        <a:p>
          <a:endParaRPr lang="en-US"/>
        </a:p>
      </dgm:t>
    </dgm:pt>
    <dgm:pt modelId="{0F3A03F9-98DA-464A-A945-501D29982D00}">
      <dgm:prSet phldrT="[Text]"/>
      <dgm:spPr/>
      <dgm:t>
        <a:bodyPr/>
        <a:lstStyle/>
        <a:p>
          <a:r>
            <a:rPr lang="en-US" dirty="0" smtClean="0"/>
            <a:t>SAGA/KISAH FANTASI PENDIRIAN</a:t>
          </a:r>
          <a:endParaRPr lang="en-US" dirty="0"/>
        </a:p>
      </dgm:t>
    </dgm:pt>
    <dgm:pt modelId="{5B6D32D5-9F7D-4E34-8192-E2386DF7DC6C}" type="parTrans" cxnId="{8F20963C-1455-49EA-B366-B813318D1AAA}">
      <dgm:prSet/>
      <dgm:spPr/>
      <dgm:t>
        <a:bodyPr/>
        <a:lstStyle/>
        <a:p>
          <a:endParaRPr lang="en-US"/>
        </a:p>
      </dgm:t>
    </dgm:pt>
    <dgm:pt modelId="{7E51276D-1784-4133-85B7-D95BE71B4A64}" type="sibTrans" cxnId="{8F20963C-1455-49EA-B366-B813318D1AAA}">
      <dgm:prSet/>
      <dgm:spPr/>
      <dgm:t>
        <a:bodyPr/>
        <a:lstStyle/>
        <a:p>
          <a:endParaRPr lang="en-US"/>
        </a:p>
      </dgm:t>
    </dgm:pt>
    <dgm:pt modelId="{1E12C8EB-87D3-4F53-988A-9AA9D2BB667A}">
      <dgm:prSet phldrT="[Text]"/>
      <dgm:spPr/>
      <dgm:t>
        <a:bodyPr/>
        <a:lstStyle/>
        <a:p>
          <a:r>
            <a:rPr lang="en-US" dirty="0" smtClean="0"/>
            <a:t>VISI RETORIK</a:t>
          </a:r>
          <a:endParaRPr lang="en-US" dirty="0"/>
        </a:p>
      </dgm:t>
    </dgm:pt>
    <dgm:pt modelId="{D8E7567C-DC38-450A-BD1C-A22062A0D5AD}" type="parTrans" cxnId="{92AE2D2A-EA96-4299-B8C3-C7AC25ED8696}">
      <dgm:prSet/>
      <dgm:spPr/>
      <dgm:t>
        <a:bodyPr/>
        <a:lstStyle/>
        <a:p>
          <a:endParaRPr lang="en-US"/>
        </a:p>
      </dgm:t>
    </dgm:pt>
    <dgm:pt modelId="{FF87220D-AFAD-4E40-92C9-1AD616039F4D}" type="sibTrans" cxnId="{92AE2D2A-EA96-4299-B8C3-C7AC25ED8696}">
      <dgm:prSet/>
      <dgm:spPr/>
      <dgm:t>
        <a:bodyPr/>
        <a:lstStyle/>
        <a:p>
          <a:endParaRPr lang="en-US"/>
        </a:p>
      </dgm:t>
    </dgm:pt>
    <dgm:pt modelId="{C192A1CF-6E95-4C50-85D9-96FAE2C1982B}" type="pres">
      <dgm:prSet presAssocID="{25CB78E5-7D96-42AF-8BFC-114AC71F41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976EC-448E-4305-9167-C9B8C2A8E649}" type="pres">
      <dgm:prSet presAssocID="{05408CA4-048A-4C38-AE80-928C8BAD84E4}" presName="composite" presStyleCnt="0"/>
      <dgm:spPr/>
    </dgm:pt>
    <dgm:pt modelId="{395A6E2A-34DF-4238-BCB9-9C7F7D5C6BA5}" type="pres">
      <dgm:prSet presAssocID="{05408CA4-048A-4C38-AE80-928C8BAD84E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7DE23A-86EB-463C-8F18-2B66346365B5}" type="pres">
      <dgm:prSet presAssocID="{05408CA4-048A-4C38-AE80-928C8BAD84E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0ED7F-6E1C-4BEF-8EC7-1CB9E64A911C}" type="pres">
      <dgm:prSet presAssocID="{19C10A3D-F5D4-4C27-A7A5-EB151A35F766}" presName="spacing" presStyleCnt="0"/>
      <dgm:spPr/>
    </dgm:pt>
    <dgm:pt modelId="{7C253355-089C-4B22-BBB5-6EB1DD26F2E5}" type="pres">
      <dgm:prSet presAssocID="{0F3A03F9-98DA-464A-A945-501D29982D00}" presName="composite" presStyleCnt="0"/>
      <dgm:spPr/>
    </dgm:pt>
    <dgm:pt modelId="{E823D662-8C05-4888-ABFE-71888C39307A}" type="pres">
      <dgm:prSet presAssocID="{0F3A03F9-98DA-464A-A945-501D29982D0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5670A2-95FE-4252-A136-3EE51F64FE9D}" type="pres">
      <dgm:prSet presAssocID="{0F3A03F9-98DA-464A-A945-501D29982D0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B1558-0517-4E4A-A7B0-14C3174C112D}" type="pres">
      <dgm:prSet presAssocID="{7E51276D-1784-4133-85B7-D95BE71B4A64}" presName="spacing" presStyleCnt="0"/>
      <dgm:spPr/>
    </dgm:pt>
    <dgm:pt modelId="{1B1D699F-A612-43BE-845F-9330BEF7D702}" type="pres">
      <dgm:prSet presAssocID="{1E12C8EB-87D3-4F53-988A-9AA9D2BB667A}" presName="composite" presStyleCnt="0"/>
      <dgm:spPr/>
    </dgm:pt>
    <dgm:pt modelId="{DBB7ABD6-B593-4052-B264-140350DEBF3A}" type="pres">
      <dgm:prSet presAssocID="{1E12C8EB-87D3-4F53-988A-9AA9D2BB667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757034-DDAA-474D-80BB-88812F9B7B02}" type="pres">
      <dgm:prSet presAssocID="{1E12C8EB-87D3-4F53-988A-9AA9D2BB66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7938D-A3AC-46D9-9325-07583FBBCC68}" type="presOf" srcId="{0F3A03F9-98DA-464A-A945-501D29982D00}" destId="{FD5670A2-95FE-4252-A136-3EE51F64FE9D}" srcOrd="0" destOrd="0" presId="urn:microsoft.com/office/officeart/2005/8/layout/vList3"/>
    <dgm:cxn modelId="{92AE2D2A-EA96-4299-B8C3-C7AC25ED8696}" srcId="{25CB78E5-7D96-42AF-8BFC-114AC71F4151}" destId="{1E12C8EB-87D3-4F53-988A-9AA9D2BB667A}" srcOrd="2" destOrd="0" parTransId="{D8E7567C-DC38-450A-BD1C-A22062A0D5AD}" sibTransId="{FF87220D-AFAD-4E40-92C9-1AD616039F4D}"/>
    <dgm:cxn modelId="{037EB208-4677-4A2A-85E7-F77AEA057439}" type="presOf" srcId="{25CB78E5-7D96-42AF-8BFC-114AC71F4151}" destId="{C192A1CF-6E95-4C50-85D9-96FAE2C1982B}" srcOrd="0" destOrd="0" presId="urn:microsoft.com/office/officeart/2005/8/layout/vList3"/>
    <dgm:cxn modelId="{8F20963C-1455-49EA-B366-B813318D1AAA}" srcId="{25CB78E5-7D96-42AF-8BFC-114AC71F4151}" destId="{0F3A03F9-98DA-464A-A945-501D29982D00}" srcOrd="1" destOrd="0" parTransId="{5B6D32D5-9F7D-4E34-8192-E2386DF7DC6C}" sibTransId="{7E51276D-1784-4133-85B7-D95BE71B4A64}"/>
    <dgm:cxn modelId="{22032318-B3F6-4BE2-B70D-A23A6E21C3C7}" srcId="{25CB78E5-7D96-42AF-8BFC-114AC71F4151}" destId="{05408CA4-048A-4C38-AE80-928C8BAD84E4}" srcOrd="0" destOrd="0" parTransId="{4E0EDC63-FBF0-44C0-88C1-F0F61CC922D8}" sibTransId="{19C10A3D-F5D4-4C27-A7A5-EB151A35F766}"/>
    <dgm:cxn modelId="{B2B055E1-FBAC-444D-943B-E86B61037E7A}" type="presOf" srcId="{05408CA4-048A-4C38-AE80-928C8BAD84E4}" destId="{107DE23A-86EB-463C-8F18-2B66346365B5}" srcOrd="0" destOrd="0" presId="urn:microsoft.com/office/officeart/2005/8/layout/vList3"/>
    <dgm:cxn modelId="{FDDE1367-8C52-40BA-ACE4-FBAD7E0A6E56}" type="presOf" srcId="{1E12C8EB-87D3-4F53-988A-9AA9D2BB667A}" destId="{C2757034-DDAA-474D-80BB-88812F9B7B02}" srcOrd="0" destOrd="0" presId="urn:microsoft.com/office/officeart/2005/8/layout/vList3"/>
    <dgm:cxn modelId="{4F4BE818-086D-4D9B-8DBC-E64DFDF71212}" type="presParOf" srcId="{C192A1CF-6E95-4C50-85D9-96FAE2C1982B}" destId="{025976EC-448E-4305-9167-C9B8C2A8E649}" srcOrd="0" destOrd="0" presId="urn:microsoft.com/office/officeart/2005/8/layout/vList3"/>
    <dgm:cxn modelId="{FD1F5059-4F21-4B04-BA5F-7401AA00F41C}" type="presParOf" srcId="{025976EC-448E-4305-9167-C9B8C2A8E649}" destId="{395A6E2A-34DF-4238-BCB9-9C7F7D5C6BA5}" srcOrd="0" destOrd="0" presId="urn:microsoft.com/office/officeart/2005/8/layout/vList3"/>
    <dgm:cxn modelId="{532ED568-C750-4EFD-9B10-C93FACB125ED}" type="presParOf" srcId="{025976EC-448E-4305-9167-C9B8C2A8E649}" destId="{107DE23A-86EB-463C-8F18-2B66346365B5}" srcOrd="1" destOrd="0" presId="urn:microsoft.com/office/officeart/2005/8/layout/vList3"/>
    <dgm:cxn modelId="{9A5F0862-F986-496B-8485-07397B5E48BC}" type="presParOf" srcId="{C192A1CF-6E95-4C50-85D9-96FAE2C1982B}" destId="{36C0ED7F-6E1C-4BEF-8EC7-1CB9E64A911C}" srcOrd="1" destOrd="0" presId="urn:microsoft.com/office/officeart/2005/8/layout/vList3"/>
    <dgm:cxn modelId="{866CDD1D-40E9-422E-A07F-1504DBD45419}" type="presParOf" srcId="{C192A1CF-6E95-4C50-85D9-96FAE2C1982B}" destId="{7C253355-089C-4B22-BBB5-6EB1DD26F2E5}" srcOrd="2" destOrd="0" presId="urn:microsoft.com/office/officeart/2005/8/layout/vList3"/>
    <dgm:cxn modelId="{6FDFCCCB-279E-498F-926D-74DBD0DE572F}" type="presParOf" srcId="{7C253355-089C-4B22-BBB5-6EB1DD26F2E5}" destId="{E823D662-8C05-4888-ABFE-71888C39307A}" srcOrd="0" destOrd="0" presId="urn:microsoft.com/office/officeart/2005/8/layout/vList3"/>
    <dgm:cxn modelId="{197BE9C9-2FBC-4318-A9ED-3760C31A3F84}" type="presParOf" srcId="{7C253355-089C-4B22-BBB5-6EB1DD26F2E5}" destId="{FD5670A2-95FE-4252-A136-3EE51F64FE9D}" srcOrd="1" destOrd="0" presId="urn:microsoft.com/office/officeart/2005/8/layout/vList3"/>
    <dgm:cxn modelId="{FB033CB1-C943-47A7-B8E5-E6CA1AB71BE6}" type="presParOf" srcId="{C192A1CF-6E95-4C50-85D9-96FAE2C1982B}" destId="{A94B1558-0517-4E4A-A7B0-14C3174C112D}" srcOrd="3" destOrd="0" presId="urn:microsoft.com/office/officeart/2005/8/layout/vList3"/>
    <dgm:cxn modelId="{188A4BDE-7647-4926-9303-C02CE57D83CB}" type="presParOf" srcId="{C192A1CF-6E95-4C50-85D9-96FAE2C1982B}" destId="{1B1D699F-A612-43BE-845F-9330BEF7D702}" srcOrd="4" destOrd="0" presId="urn:microsoft.com/office/officeart/2005/8/layout/vList3"/>
    <dgm:cxn modelId="{A3941AD2-FBD4-4875-858F-05FEBD740103}" type="presParOf" srcId="{1B1D699F-A612-43BE-845F-9330BEF7D702}" destId="{DBB7ABD6-B593-4052-B264-140350DEBF3A}" srcOrd="0" destOrd="0" presId="urn:microsoft.com/office/officeart/2005/8/layout/vList3"/>
    <dgm:cxn modelId="{656C511E-52C2-44DC-917B-75CD0FBF9F24}" type="presParOf" srcId="{1B1D699F-A612-43BE-845F-9330BEF7D702}" destId="{C2757034-DDAA-474D-80BB-88812F9B7B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D57C9-C71D-473A-8BE9-A9CB749151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948978E-718E-4592-B92C-92C332F72EC3}">
      <dgm:prSet phldrT="[Text]"/>
      <dgm:spPr/>
      <dgm:t>
        <a:bodyPr/>
        <a:lstStyle/>
        <a:p>
          <a:r>
            <a:rPr lang="en-US" dirty="0" smtClean="0"/>
            <a:t>Master of Contract</a:t>
          </a:r>
          <a:endParaRPr lang="en-US" dirty="0"/>
        </a:p>
      </dgm:t>
    </dgm:pt>
    <dgm:pt modelId="{0BFDD010-8F98-425B-B28C-9DD67491253F}" type="parTrans" cxnId="{4CB3DFBD-8D71-47F1-91E1-6B03A55A191B}">
      <dgm:prSet/>
      <dgm:spPr/>
      <dgm:t>
        <a:bodyPr/>
        <a:lstStyle/>
        <a:p>
          <a:endParaRPr lang="en-US"/>
        </a:p>
      </dgm:t>
    </dgm:pt>
    <dgm:pt modelId="{86B3DC34-7600-484C-96B5-56DAD5657F78}" type="sibTrans" cxnId="{4CB3DFBD-8D71-47F1-91E1-6B03A55A191B}">
      <dgm:prSet/>
      <dgm:spPr/>
      <dgm:t>
        <a:bodyPr/>
        <a:lstStyle/>
        <a:p>
          <a:endParaRPr lang="en-US"/>
        </a:p>
      </dgm:t>
    </dgm:pt>
    <dgm:pt modelId="{E7FBF34C-A173-4C77-93FE-5BAB3498075B}">
      <dgm:prSet phldrT="[Text]"/>
      <dgm:spPr/>
      <dgm:t>
        <a:bodyPr/>
        <a:lstStyle/>
        <a:p>
          <a:r>
            <a:rPr lang="en-US" dirty="0" err="1" smtClean="0"/>
            <a:t>Subjectives</a:t>
          </a:r>
          <a:r>
            <a:rPr lang="en-US" dirty="0" smtClean="0"/>
            <a:t> Meaning</a:t>
          </a:r>
          <a:endParaRPr lang="en-US" dirty="0"/>
        </a:p>
      </dgm:t>
    </dgm:pt>
    <dgm:pt modelId="{4BC94941-E877-4A7E-A25A-B92DB0C92961}" type="parTrans" cxnId="{4655429C-5BF2-48DC-AC60-86EDDA3BFA36}">
      <dgm:prSet/>
      <dgm:spPr/>
      <dgm:t>
        <a:bodyPr/>
        <a:lstStyle/>
        <a:p>
          <a:endParaRPr lang="en-US"/>
        </a:p>
      </dgm:t>
    </dgm:pt>
    <dgm:pt modelId="{B4E5A445-ED2D-48AA-89FD-F0B876B7893A}" type="sibTrans" cxnId="{4655429C-5BF2-48DC-AC60-86EDDA3BFA36}">
      <dgm:prSet/>
      <dgm:spPr/>
      <dgm:t>
        <a:bodyPr/>
        <a:lstStyle/>
        <a:p>
          <a:endParaRPr lang="en-US"/>
        </a:p>
      </dgm:t>
    </dgm:pt>
    <dgm:pt modelId="{C47C8680-5B85-4A6C-859F-C33B6848A169}" type="pres">
      <dgm:prSet presAssocID="{18BD57C9-C71D-473A-8BE9-A9CB7491511F}" presName="compositeShape" presStyleCnt="0">
        <dgm:presLayoutVars>
          <dgm:chMax val="7"/>
          <dgm:dir/>
          <dgm:resizeHandles val="exact"/>
        </dgm:presLayoutVars>
      </dgm:prSet>
      <dgm:spPr/>
    </dgm:pt>
    <dgm:pt modelId="{06C6DEA4-D94B-458C-A618-A567EBBF3179}" type="pres">
      <dgm:prSet presAssocID="{5948978E-718E-4592-B92C-92C332F72EC3}" presName="circ1" presStyleLbl="vennNode1" presStyleIdx="0" presStyleCnt="2"/>
      <dgm:spPr/>
      <dgm:t>
        <a:bodyPr/>
        <a:lstStyle/>
        <a:p>
          <a:endParaRPr lang="en-US"/>
        </a:p>
      </dgm:t>
    </dgm:pt>
    <dgm:pt modelId="{3F30BB39-4081-4536-B8F3-06B364A86070}" type="pres">
      <dgm:prSet presAssocID="{5948978E-718E-4592-B92C-92C332F72E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17935-802C-4577-924B-616215F22AE9}" type="pres">
      <dgm:prSet presAssocID="{E7FBF34C-A173-4C77-93FE-5BAB3498075B}" presName="circ2" presStyleLbl="vennNode1" presStyleIdx="1" presStyleCnt="2"/>
      <dgm:spPr/>
      <dgm:t>
        <a:bodyPr/>
        <a:lstStyle/>
        <a:p>
          <a:endParaRPr lang="en-AU"/>
        </a:p>
      </dgm:t>
    </dgm:pt>
    <dgm:pt modelId="{C9D64A4B-28AF-429F-A9C8-1E65D661B14E}" type="pres">
      <dgm:prSet presAssocID="{E7FBF34C-A173-4C77-93FE-5BAB349807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39F1BA-D64B-4757-ABBC-EDCB113C725B}" type="presOf" srcId="{18BD57C9-C71D-473A-8BE9-A9CB7491511F}" destId="{C47C8680-5B85-4A6C-859F-C33B6848A169}" srcOrd="0" destOrd="0" presId="urn:microsoft.com/office/officeart/2005/8/layout/venn1"/>
    <dgm:cxn modelId="{10124A73-3880-4994-9D1F-26A5105A5217}" type="presOf" srcId="{E7FBF34C-A173-4C77-93FE-5BAB3498075B}" destId="{C9D64A4B-28AF-429F-A9C8-1E65D661B14E}" srcOrd="1" destOrd="0" presId="urn:microsoft.com/office/officeart/2005/8/layout/venn1"/>
    <dgm:cxn modelId="{4CB3DFBD-8D71-47F1-91E1-6B03A55A191B}" srcId="{18BD57C9-C71D-473A-8BE9-A9CB7491511F}" destId="{5948978E-718E-4592-B92C-92C332F72EC3}" srcOrd="0" destOrd="0" parTransId="{0BFDD010-8F98-425B-B28C-9DD67491253F}" sibTransId="{86B3DC34-7600-484C-96B5-56DAD5657F78}"/>
    <dgm:cxn modelId="{37D077D4-7609-49B2-9664-E5F5BD334BEB}" type="presOf" srcId="{5948978E-718E-4592-B92C-92C332F72EC3}" destId="{06C6DEA4-D94B-458C-A618-A567EBBF3179}" srcOrd="0" destOrd="0" presId="urn:microsoft.com/office/officeart/2005/8/layout/venn1"/>
    <dgm:cxn modelId="{BEFEF439-79DB-4836-AFF6-42B47C8E7D7B}" type="presOf" srcId="{5948978E-718E-4592-B92C-92C332F72EC3}" destId="{3F30BB39-4081-4536-B8F3-06B364A86070}" srcOrd="1" destOrd="0" presId="urn:microsoft.com/office/officeart/2005/8/layout/venn1"/>
    <dgm:cxn modelId="{4655429C-5BF2-48DC-AC60-86EDDA3BFA36}" srcId="{18BD57C9-C71D-473A-8BE9-A9CB7491511F}" destId="{E7FBF34C-A173-4C77-93FE-5BAB3498075B}" srcOrd="1" destOrd="0" parTransId="{4BC94941-E877-4A7E-A25A-B92DB0C92961}" sibTransId="{B4E5A445-ED2D-48AA-89FD-F0B876B7893A}"/>
    <dgm:cxn modelId="{B591A51C-6405-4BC3-A119-06B07FD366B6}" type="presOf" srcId="{E7FBF34C-A173-4C77-93FE-5BAB3498075B}" destId="{14F17935-802C-4577-924B-616215F22AE9}" srcOrd="0" destOrd="0" presId="urn:microsoft.com/office/officeart/2005/8/layout/venn1"/>
    <dgm:cxn modelId="{1ECEBDF6-DDF6-4084-874E-A41DECF103D6}" type="presParOf" srcId="{C47C8680-5B85-4A6C-859F-C33B6848A169}" destId="{06C6DEA4-D94B-458C-A618-A567EBBF3179}" srcOrd="0" destOrd="0" presId="urn:microsoft.com/office/officeart/2005/8/layout/venn1"/>
    <dgm:cxn modelId="{2B05D796-C844-4612-AFCA-E9640701341D}" type="presParOf" srcId="{C47C8680-5B85-4A6C-859F-C33B6848A169}" destId="{3F30BB39-4081-4536-B8F3-06B364A86070}" srcOrd="1" destOrd="0" presId="urn:microsoft.com/office/officeart/2005/8/layout/venn1"/>
    <dgm:cxn modelId="{E09DAF57-D9CE-4F4D-8B9F-E98BE06678B2}" type="presParOf" srcId="{C47C8680-5B85-4A6C-859F-C33B6848A169}" destId="{14F17935-802C-4577-924B-616215F22AE9}" srcOrd="2" destOrd="0" presId="urn:microsoft.com/office/officeart/2005/8/layout/venn1"/>
    <dgm:cxn modelId="{324A98B5-AE1A-4E3A-B5AA-3107E0C146D3}" type="presParOf" srcId="{C47C8680-5B85-4A6C-859F-C33B6848A169}" destId="{C9D64A4B-28AF-429F-A9C8-1E65D661B14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BD9FE-BF91-4E15-AB70-ADB66C47869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7AA8-27AC-4D09-8FFC-60530E1DD73E}">
      <dgm:prSet phldrT="[Text]"/>
      <dgm:spPr/>
      <dgm:t>
        <a:bodyPr/>
        <a:lstStyle/>
        <a:p>
          <a:r>
            <a:rPr lang="en-US" dirty="0" err="1" smtClean="0"/>
            <a:t>Fantasi</a:t>
          </a:r>
          <a:endParaRPr lang="en-US" dirty="0"/>
        </a:p>
      </dgm:t>
    </dgm:pt>
    <dgm:pt modelId="{5220031A-B4E7-4C93-8C3E-F2606676AF38}" type="parTrans" cxnId="{A678BFB1-164C-4F45-94C2-B7E392D2F19D}">
      <dgm:prSet/>
      <dgm:spPr/>
      <dgm:t>
        <a:bodyPr/>
        <a:lstStyle/>
        <a:p>
          <a:endParaRPr lang="en-US"/>
        </a:p>
      </dgm:t>
    </dgm:pt>
    <dgm:pt modelId="{43B70ACE-91F1-4A43-8504-82E53C384D2B}" type="sibTrans" cxnId="{A678BFB1-164C-4F45-94C2-B7E392D2F19D}">
      <dgm:prSet/>
      <dgm:spPr/>
      <dgm:t>
        <a:bodyPr/>
        <a:lstStyle/>
        <a:p>
          <a:endParaRPr lang="en-US"/>
        </a:p>
      </dgm:t>
    </dgm:pt>
    <dgm:pt modelId="{25AA1900-979F-4C65-8206-A13E17C98836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E39B8222-C86F-4E92-8C8F-EC133CB7F704}" type="parTrans" cxnId="{A01EAB88-52D1-41A5-8930-6A828D775D9B}">
      <dgm:prSet/>
      <dgm:spPr/>
      <dgm:t>
        <a:bodyPr/>
        <a:lstStyle/>
        <a:p>
          <a:endParaRPr lang="en-US"/>
        </a:p>
      </dgm:t>
    </dgm:pt>
    <dgm:pt modelId="{D00DFF00-48EB-48D4-895B-ED59E58F1F05}" type="sibTrans" cxnId="{A01EAB88-52D1-41A5-8930-6A828D775D9B}">
      <dgm:prSet/>
      <dgm:spPr/>
      <dgm:t>
        <a:bodyPr/>
        <a:lstStyle/>
        <a:p>
          <a:endParaRPr lang="en-US"/>
        </a:p>
      </dgm:t>
    </dgm:pt>
    <dgm:pt modelId="{A166036A-0167-4199-916A-75E63AB38E6A}">
      <dgm:prSet phldrT="[Text]"/>
      <dgm:spPr/>
      <dgm:t>
        <a:bodyPr/>
        <a:lstStyle/>
        <a:p>
          <a:r>
            <a:rPr lang="en-US" dirty="0" err="1" smtClean="0"/>
            <a:t>Eksternal</a:t>
          </a:r>
          <a:endParaRPr lang="en-US" dirty="0"/>
        </a:p>
      </dgm:t>
    </dgm:pt>
    <dgm:pt modelId="{2801DE2B-8A6C-4FA4-B155-4EDF650D8362}" type="parTrans" cxnId="{E73DA2B7-5F84-4B94-93A6-DF1BC38B88AF}">
      <dgm:prSet/>
      <dgm:spPr/>
      <dgm:t>
        <a:bodyPr/>
        <a:lstStyle/>
        <a:p>
          <a:endParaRPr lang="en-US"/>
        </a:p>
      </dgm:t>
    </dgm:pt>
    <dgm:pt modelId="{6D7CE263-999A-4A5D-B500-BFB99EB53C6E}" type="sibTrans" cxnId="{E73DA2B7-5F84-4B94-93A6-DF1BC38B88AF}">
      <dgm:prSet/>
      <dgm:spPr/>
      <dgm:t>
        <a:bodyPr/>
        <a:lstStyle/>
        <a:p>
          <a:endParaRPr lang="en-US"/>
        </a:p>
      </dgm:t>
    </dgm:pt>
    <dgm:pt modelId="{828A616F-197D-457E-9598-177FF26502E4}">
      <dgm:prSet phldrT="[Text]"/>
      <dgm:spPr/>
      <dgm:t>
        <a:bodyPr/>
        <a:lstStyle/>
        <a:p>
          <a:r>
            <a:rPr lang="en-US" dirty="0" err="1" smtClean="0"/>
            <a:t>Kepemimpinan</a:t>
          </a:r>
          <a:endParaRPr lang="en-US" dirty="0"/>
        </a:p>
      </dgm:t>
    </dgm:pt>
    <dgm:pt modelId="{F8A4B4D9-5740-4560-BD7B-C71C4DE4CC30}" type="parTrans" cxnId="{B2D7795A-C029-4369-8E6C-782BFE882022}">
      <dgm:prSet/>
      <dgm:spPr/>
      <dgm:t>
        <a:bodyPr/>
        <a:lstStyle/>
        <a:p>
          <a:endParaRPr lang="en-US"/>
        </a:p>
      </dgm:t>
    </dgm:pt>
    <dgm:pt modelId="{35CC0557-FABD-47E9-B4DD-23F644985EC5}" type="sibTrans" cxnId="{B2D7795A-C029-4369-8E6C-782BFE882022}">
      <dgm:prSet/>
      <dgm:spPr/>
      <dgm:t>
        <a:bodyPr/>
        <a:lstStyle/>
        <a:p>
          <a:endParaRPr lang="en-US"/>
        </a:p>
      </dgm:t>
    </dgm:pt>
    <dgm:pt modelId="{6C4CD9EC-6901-4955-870A-40983246ED13}">
      <dgm:prSet phldrT="[Text]"/>
      <dgm:spPr/>
      <dgm:t>
        <a:bodyPr/>
        <a:lstStyle/>
        <a:p>
          <a:r>
            <a:rPr lang="en-US" dirty="0" err="1" smtClean="0"/>
            <a:t>Semu</a:t>
          </a:r>
          <a:endParaRPr lang="en-US" dirty="0"/>
        </a:p>
      </dgm:t>
    </dgm:pt>
    <dgm:pt modelId="{4B6E64FC-22DA-4629-9BB7-DFD3AF964A04}" type="parTrans" cxnId="{769DDFCB-0B50-48FC-A4CD-886CE0C5E6AC}">
      <dgm:prSet/>
      <dgm:spPr/>
      <dgm:t>
        <a:bodyPr/>
        <a:lstStyle/>
        <a:p>
          <a:endParaRPr lang="en-US"/>
        </a:p>
      </dgm:t>
    </dgm:pt>
    <dgm:pt modelId="{A6762923-9EE2-4D50-B3E3-BD4C44F82523}" type="sibTrans" cxnId="{769DDFCB-0B50-48FC-A4CD-886CE0C5E6AC}">
      <dgm:prSet/>
      <dgm:spPr/>
      <dgm:t>
        <a:bodyPr/>
        <a:lstStyle/>
        <a:p>
          <a:endParaRPr lang="en-US"/>
        </a:p>
      </dgm:t>
    </dgm:pt>
    <dgm:pt modelId="{39CBB228-08D9-4087-9189-10EFE070DF66}">
      <dgm:prSet phldrT="[Text]"/>
      <dgm:spPr/>
      <dgm:t>
        <a:bodyPr/>
        <a:lstStyle/>
        <a:p>
          <a:r>
            <a:rPr lang="en-US" dirty="0" err="1" smtClean="0"/>
            <a:t>Nyata</a:t>
          </a:r>
          <a:endParaRPr lang="en-US" dirty="0"/>
        </a:p>
      </dgm:t>
    </dgm:pt>
    <dgm:pt modelId="{41E84F8E-58DF-42EE-8BDC-81B9E7890E7A}" type="parTrans" cxnId="{40080710-A574-4839-8CAA-53A214208539}">
      <dgm:prSet/>
      <dgm:spPr/>
      <dgm:t>
        <a:bodyPr/>
        <a:lstStyle/>
        <a:p>
          <a:endParaRPr lang="en-US"/>
        </a:p>
      </dgm:t>
    </dgm:pt>
    <dgm:pt modelId="{0B1629F4-62C2-4C2A-8BD4-70BEC0588050}" type="sibTrans" cxnId="{40080710-A574-4839-8CAA-53A214208539}">
      <dgm:prSet/>
      <dgm:spPr/>
      <dgm:t>
        <a:bodyPr/>
        <a:lstStyle/>
        <a:p>
          <a:endParaRPr lang="en-US"/>
        </a:p>
      </dgm:t>
    </dgm:pt>
    <dgm:pt modelId="{13512812-82C8-4573-B2BB-6E5789D280A2}">
      <dgm:prSet phldrT="[Text]"/>
      <dgm:spPr/>
      <dgm:t>
        <a:bodyPr/>
        <a:lstStyle/>
        <a:p>
          <a:r>
            <a:rPr lang="en-US" dirty="0" err="1" smtClean="0"/>
            <a:t>Narasi</a:t>
          </a:r>
          <a:r>
            <a:rPr lang="en-US" dirty="0" smtClean="0"/>
            <a:t> </a:t>
          </a:r>
          <a:r>
            <a:rPr lang="en-US" dirty="0" err="1" smtClean="0"/>
            <a:t>Kisah</a:t>
          </a:r>
          <a:endParaRPr lang="en-US" dirty="0"/>
        </a:p>
      </dgm:t>
    </dgm:pt>
    <dgm:pt modelId="{662A3396-889F-4A01-9AB2-301963795DCC}" type="parTrans" cxnId="{8C306358-E298-4BFA-80CD-504C417721C1}">
      <dgm:prSet/>
      <dgm:spPr/>
      <dgm:t>
        <a:bodyPr/>
        <a:lstStyle/>
        <a:p>
          <a:endParaRPr lang="en-US"/>
        </a:p>
      </dgm:t>
    </dgm:pt>
    <dgm:pt modelId="{E0636F29-F4D7-4B52-A574-9D9CA39106EC}" type="sibTrans" cxnId="{8C306358-E298-4BFA-80CD-504C417721C1}">
      <dgm:prSet/>
      <dgm:spPr/>
      <dgm:t>
        <a:bodyPr/>
        <a:lstStyle/>
        <a:p>
          <a:endParaRPr lang="en-US"/>
        </a:p>
      </dgm:t>
    </dgm:pt>
    <dgm:pt modelId="{C2809637-D1A7-4309-835C-42D76B9C6A97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masuk</a:t>
          </a:r>
          <a:r>
            <a:rPr lang="en-US" dirty="0" smtClean="0"/>
            <a:t> </a:t>
          </a:r>
          <a:r>
            <a:rPr lang="en-US" dirty="0" err="1" smtClean="0"/>
            <a:t>akal</a:t>
          </a:r>
          <a:endParaRPr lang="en-US" dirty="0"/>
        </a:p>
      </dgm:t>
    </dgm:pt>
    <dgm:pt modelId="{87124928-38F3-42C0-A703-1101E9881DEE}" type="parTrans" cxnId="{04D63F31-196E-436D-8911-F4B0329E8FB4}">
      <dgm:prSet/>
      <dgm:spPr/>
      <dgm:t>
        <a:bodyPr/>
        <a:lstStyle/>
        <a:p>
          <a:endParaRPr lang="en-US"/>
        </a:p>
      </dgm:t>
    </dgm:pt>
    <dgm:pt modelId="{20451964-C7E0-4279-A7E4-BE972DEA7FCC}" type="sibTrans" cxnId="{04D63F31-196E-436D-8911-F4B0329E8FB4}">
      <dgm:prSet/>
      <dgm:spPr/>
      <dgm:t>
        <a:bodyPr/>
        <a:lstStyle/>
        <a:p>
          <a:endParaRPr lang="en-US"/>
        </a:p>
      </dgm:t>
    </dgm:pt>
    <dgm:pt modelId="{A41A51E5-7D5B-45D1-AF14-97CC2256C102}">
      <dgm:prSet phldrT="[Text]"/>
      <dgm:spPr/>
      <dgm:t>
        <a:bodyPr/>
        <a:lstStyle/>
        <a:p>
          <a:r>
            <a:rPr lang="en-US" dirty="0" err="1" smtClean="0"/>
            <a:t>Logis</a:t>
          </a:r>
          <a:endParaRPr lang="en-US" dirty="0"/>
        </a:p>
      </dgm:t>
    </dgm:pt>
    <dgm:pt modelId="{E0649FCC-11BB-473C-8857-0F83629533BE}" type="parTrans" cxnId="{CC4F7407-4285-4570-8E67-66BAEA393293}">
      <dgm:prSet/>
      <dgm:spPr/>
      <dgm:t>
        <a:bodyPr/>
        <a:lstStyle/>
        <a:p>
          <a:endParaRPr lang="en-US"/>
        </a:p>
      </dgm:t>
    </dgm:pt>
    <dgm:pt modelId="{28EEB0BF-72DE-488F-97F5-9B98E92CBC6C}" type="sibTrans" cxnId="{CC4F7407-4285-4570-8E67-66BAEA393293}">
      <dgm:prSet/>
      <dgm:spPr/>
      <dgm:t>
        <a:bodyPr/>
        <a:lstStyle/>
        <a:p>
          <a:endParaRPr lang="en-US"/>
        </a:p>
      </dgm:t>
    </dgm:pt>
    <dgm:pt modelId="{E9ACCAAF-0599-487C-91C8-4995903BB45F}" type="pres">
      <dgm:prSet presAssocID="{7CBBD9FE-BF91-4E15-AB70-ADB66C4786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0022B-E1BF-4757-8F57-5305F298A37D}" type="pres">
      <dgm:prSet presAssocID="{1B637AA8-27AC-4D09-8FFC-60530E1DD73E}" presName="circle1" presStyleLbl="node1" presStyleIdx="0" presStyleCnt="3"/>
      <dgm:spPr/>
    </dgm:pt>
    <dgm:pt modelId="{E83BC548-82E9-45AE-BCA8-7D8346AD0B91}" type="pres">
      <dgm:prSet presAssocID="{1B637AA8-27AC-4D09-8FFC-60530E1DD73E}" presName="space" presStyleCnt="0"/>
      <dgm:spPr/>
    </dgm:pt>
    <dgm:pt modelId="{E20C749F-5692-42D4-A932-EF3887CC5D41}" type="pres">
      <dgm:prSet presAssocID="{1B637AA8-27AC-4D09-8FFC-60530E1DD73E}" presName="rect1" presStyleLbl="alignAcc1" presStyleIdx="0" presStyleCnt="3"/>
      <dgm:spPr/>
      <dgm:t>
        <a:bodyPr/>
        <a:lstStyle/>
        <a:p>
          <a:endParaRPr lang="en-US"/>
        </a:p>
      </dgm:t>
    </dgm:pt>
    <dgm:pt modelId="{5E3E38B6-778E-4150-BA7C-8D43E6BB642D}" type="pres">
      <dgm:prSet presAssocID="{828A616F-197D-457E-9598-177FF26502E4}" presName="vertSpace2" presStyleLbl="node1" presStyleIdx="0" presStyleCnt="3"/>
      <dgm:spPr/>
    </dgm:pt>
    <dgm:pt modelId="{4ADED68F-049A-4891-AA7D-B344A53DCB45}" type="pres">
      <dgm:prSet presAssocID="{828A616F-197D-457E-9598-177FF26502E4}" presName="circle2" presStyleLbl="node1" presStyleIdx="1" presStyleCnt="3"/>
      <dgm:spPr/>
    </dgm:pt>
    <dgm:pt modelId="{BF122CD6-E1C4-42DE-9B12-CD028F2A0716}" type="pres">
      <dgm:prSet presAssocID="{828A616F-197D-457E-9598-177FF26502E4}" presName="rect2" presStyleLbl="alignAcc1" presStyleIdx="1" presStyleCnt="3"/>
      <dgm:spPr/>
      <dgm:t>
        <a:bodyPr/>
        <a:lstStyle/>
        <a:p>
          <a:endParaRPr lang="en-US"/>
        </a:p>
      </dgm:t>
    </dgm:pt>
    <dgm:pt modelId="{93421EDA-A9C4-47C1-8BC9-BEAF0A94403D}" type="pres">
      <dgm:prSet presAssocID="{13512812-82C8-4573-B2BB-6E5789D280A2}" presName="vertSpace3" presStyleLbl="node1" presStyleIdx="1" presStyleCnt="3"/>
      <dgm:spPr/>
    </dgm:pt>
    <dgm:pt modelId="{17E1213B-8438-47F8-B608-672285EDF01F}" type="pres">
      <dgm:prSet presAssocID="{13512812-82C8-4573-B2BB-6E5789D280A2}" presName="circle3" presStyleLbl="node1" presStyleIdx="2" presStyleCnt="3"/>
      <dgm:spPr/>
    </dgm:pt>
    <dgm:pt modelId="{7959C550-8B4A-4584-A30A-FBAFD5C8773F}" type="pres">
      <dgm:prSet presAssocID="{13512812-82C8-4573-B2BB-6E5789D280A2}" presName="rect3" presStyleLbl="alignAcc1" presStyleIdx="2" presStyleCnt="3"/>
      <dgm:spPr/>
      <dgm:t>
        <a:bodyPr/>
        <a:lstStyle/>
        <a:p>
          <a:endParaRPr lang="en-US"/>
        </a:p>
      </dgm:t>
    </dgm:pt>
    <dgm:pt modelId="{6332A63D-FF64-4533-BD4C-A1815EE2CDEF}" type="pres">
      <dgm:prSet presAssocID="{1B637AA8-27AC-4D09-8FFC-60530E1DD73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8AC4-6F41-40F9-9E60-23DD6CC832F0}" type="pres">
      <dgm:prSet presAssocID="{1B637AA8-27AC-4D09-8FFC-60530E1DD73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5ACDF-CD83-449E-B48D-910D76C175DE}" type="pres">
      <dgm:prSet presAssocID="{828A616F-197D-457E-9598-177FF26502E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97AAC-6E2E-44DA-897E-E08A112F3FBA}" type="pres">
      <dgm:prSet presAssocID="{828A616F-197D-457E-9598-177FF26502E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105B8-232D-486F-A49C-FAC5C2A7F1A4}" type="pres">
      <dgm:prSet presAssocID="{13512812-82C8-4573-B2BB-6E5789D280A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9221B-1810-4F36-840C-18AB9F3ECED0}" type="pres">
      <dgm:prSet presAssocID="{13512812-82C8-4573-B2BB-6E5789D280A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06358-E298-4BFA-80CD-504C417721C1}" srcId="{7CBBD9FE-BF91-4E15-AB70-ADB66C478696}" destId="{13512812-82C8-4573-B2BB-6E5789D280A2}" srcOrd="2" destOrd="0" parTransId="{662A3396-889F-4A01-9AB2-301963795DCC}" sibTransId="{E0636F29-F4D7-4B52-A574-9D9CA39106EC}"/>
    <dgm:cxn modelId="{AF624FB8-9D31-4AD6-A39B-8745B37F028A}" type="presOf" srcId="{39CBB228-08D9-4087-9189-10EFE070DF66}" destId="{16D97AAC-6E2E-44DA-897E-E08A112F3FBA}" srcOrd="0" destOrd="1" presId="urn:microsoft.com/office/officeart/2005/8/layout/target3"/>
    <dgm:cxn modelId="{04D63F31-196E-436D-8911-F4B0329E8FB4}" srcId="{13512812-82C8-4573-B2BB-6E5789D280A2}" destId="{C2809637-D1A7-4309-835C-42D76B9C6A97}" srcOrd="0" destOrd="0" parTransId="{87124928-38F3-42C0-A703-1101E9881DEE}" sibTransId="{20451964-C7E0-4279-A7E4-BE972DEA7FCC}"/>
    <dgm:cxn modelId="{6A59ACC1-2E61-47F2-9C75-823EA47D36EA}" type="presOf" srcId="{A41A51E5-7D5B-45D1-AF14-97CC2256C102}" destId="{E169221B-1810-4F36-840C-18AB9F3ECED0}" srcOrd="0" destOrd="1" presId="urn:microsoft.com/office/officeart/2005/8/layout/target3"/>
    <dgm:cxn modelId="{AEF0FE29-5814-40A4-B6ED-32307474F9DF}" type="presOf" srcId="{828A616F-197D-457E-9598-177FF26502E4}" destId="{BF122CD6-E1C4-42DE-9B12-CD028F2A0716}" srcOrd="0" destOrd="0" presId="urn:microsoft.com/office/officeart/2005/8/layout/target3"/>
    <dgm:cxn modelId="{3AF55D37-C3CC-4293-AD72-BEBB431481B3}" type="presOf" srcId="{25AA1900-979F-4C65-8206-A13E17C98836}" destId="{1A4F8AC4-6F41-40F9-9E60-23DD6CC832F0}" srcOrd="0" destOrd="0" presId="urn:microsoft.com/office/officeart/2005/8/layout/target3"/>
    <dgm:cxn modelId="{94DB1ECD-3C67-4830-873A-AE608C44340F}" type="presOf" srcId="{13512812-82C8-4573-B2BB-6E5789D280A2}" destId="{7959C550-8B4A-4584-A30A-FBAFD5C8773F}" srcOrd="0" destOrd="0" presId="urn:microsoft.com/office/officeart/2005/8/layout/target3"/>
    <dgm:cxn modelId="{769DDFCB-0B50-48FC-A4CD-886CE0C5E6AC}" srcId="{828A616F-197D-457E-9598-177FF26502E4}" destId="{6C4CD9EC-6901-4955-870A-40983246ED13}" srcOrd="0" destOrd="0" parTransId="{4B6E64FC-22DA-4629-9BB7-DFD3AF964A04}" sibTransId="{A6762923-9EE2-4D50-B3E3-BD4C44F82523}"/>
    <dgm:cxn modelId="{A678BFB1-164C-4F45-94C2-B7E392D2F19D}" srcId="{7CBBD9FE-BF91-4E15-AB70-ADB66C478696}" destId="{1B637AA8-27AC-4D09-8FFC-60530E1DD73E}" srcOrd="0" destOrd="0" parTransId="{5220031A-B4E7-4C93-8C3E-F2606676AF38}" sibTransId="{43B70ACE-91F1-4A43-8504-82E53C384D2B}"/>
    <dgm:cxn modelId="{DD2CF488-C571-41A0-96AF-6B768AA0C865}" type="presOf" srcId="{1B637AA8-27AC-4D09-8FFC-60530E1DD73E}" destId="{6332A63D-FF64-4533-BD4C-A1815EE2CDEF}" srcOrd="1" destOrd="0" presId="urn:microsoft.com/office/officeart/2005/8/layout/target3"/>
    <dgm:cxn modelId="{7FB31DAC-E622-43B3-B842-F732CF919E7B}" type="presOf" srcId="{828A616F-197D-457E-9598-177FF26502E4}" destId="{BF85ACDF-CD83-449E-B48D-910D76C175DE}" srcOrd="1" destOrd="0" presId="urn:microsoft.com/office/officeart/2005/8/layout/target3"/>
    <dgm:cxn modelId="{D14321DD-1550-436F-885D-35CE60F4FB0C}" type="presOf" srcId="{1B637AA8-27AC-4D09-8FFC-60530E1DD73E}" destId="{E20C749F-5692-42D4-A932-EF3887CC5D41}" srcOrd="0" destOrd="0" presId="urn:microsoft.com/office/officeart/2005/8/layout/target3"/>
    <dgm:cxn modelId="{B2D7795A-C029-4369-8E6C-782BFE882022}" srcId="{7CBBD9FE-BF91-4E15-AB70-ADB66C478696}" destId="{828A616F-197D-457E-9598-177FF26502E4}" srcOrd="1" destOrd="0" parTransId="{F8A4B4D9-5740-4560-BD7B-C71C4DE4CC30}" sibTransId="{35CC0557-FABD-47E9-B4DD-23F644985EC5}"/>
    <dgm:cxn modelId="{40080710-A574-4839-8CAA-53A214208539}" srcId="{828A616F-197D-457E-9598-177FF26502E4}" destId="{39CBB228-08D9-4087-9189-10EFE070DF66}" srcOrd="1" destOrd="0" parTransId="{41E84F8E-58DF-42EE-8BDC-81B9E7890E7A}" sibTransId="{0B1629F4-62C2-4C2A-8BD4-70BEC0588050}"/>
    <dgm:cxn modelId="{A2E6BA54-9A71-4087-8A14-55545655F89A}" type="presOf" srcId="{13512812-82C8-4573-B2BB-6E5789D280A2}" destId="{3EC105B8-232D-486F-A49C-FAC5C2A7F1A4}" srcOrd="1" destOrd="0" presId="urn:microsoft.com/office/officeart/2005/8/layout/target3"/>
    <dgm:cxn modelId="{A01EAB88-52D1-41A5-8930-6A828D775D9B}" srcId="{1B637AA8-27AC-4D09-8FFC-60530E1DD73E}" destId="{25AA1900-979F-4C65-8206-A13E17C98836}" srcOrd="0" destOrd="0" parTransId="{E39B8222-C86F-4E92-8C8F-EC133CB7F704}" sibTransId="{D00DFF00-48EB-48D4-895B-ED59E58F1F05}"/>
    <dgm:cxn modelId="{7B704CCB-B8E6-4275-8F49-1BE9F6EDD39F}" type="presOf" srcId="{A166036A-0167-4199-916A-75E63AB38E6A}" destId="{1A4F8AC4-6F41-40F9-9E60-23DD6CC832F0}" srcOrd="0" destOrd="1" presId="urn:microsoft.com/office/officeart/2005/8/layout/target3"/>
    <dgm:cxn modelId="{2B0F7B38-8549-494F-A27A-4C326C6910FF}" type="presOf" srcId="{C2809637-D1A7-4309-835C-42D76B9C6A97}" destId="{E169221B-1810-4F36-840C-18AB9F3ECED0}" srcOrd="0" destOrd="0" presId="urn:microsoft.com/office/officeart/2005/8/layout/target3"/>
    <dgm:cxn modelId="{CC4F7407-4285-4570-8E67-66BAEA393293}" srcId="{13512812-82C8-4573-B2BB-6E5789D280A2}" destId="{A41A51E5-7D5B-45D1-AF14-97CC2256C102}" srcOrd="1" destOrd="0" parTransId="{E0649FCC-11BB-473C-8857-0F83629533BE}" sibTransId="{28EEB0BF-72DE-488F-97F5-9B98E92CBC6C}"/>
    <dgm:cxn modelId="{E73DA2B7-5F84-4B94-93A6-DF1BC38B88AF}" srcId="{1B637AA8-27AC-4D09-8FFC-60530E1DD73E}" destId="{A166036A-0167-4199-916A-75E63AB38E6A}" srcOrd="1" destOrd="0" parTransId="{2801DE2B-8A6C-4FA4-B155-4EDF650D8362}" sibTransId="{6D7CE263-999A-4A5D-B500-BFB99EB53C6E}"/>
    <dgm:cxn modelId="{6D2A9A61-FC0A-4738-89C6-4F69AD1B4857}" type="presOf" srcId="{7CBBD9FE-BF91-4E15-AB70-ADB66C478696}" destId="{E9ACCAAF-0599-487C-91C8-4995903BB45F}" srcOrd="0" destOrd="0" presId="urn:microsoft.com/office/officeart/2005/8/layout/target3"/>
    <dgm:cxn modelId="{6FAFC334-3397-44F7-9E62-146AFCC690A8}" type="presOf" srcId="{6C4CD9EC-6901-4955-870A-40983246ED13}" destId="{16D97AAC-6E2E-44DA-897E-E08A112F3FBA}" srcOrd="0" destOrd="0" presId="urn:microsoft.com/office/officeart/2005/8/layout/target3"/>
    <dgm:cxn modelId="{72CA124A-1E65-405A-A726-08BA614D4DA1}" type="presParOf" srcId="{E9ACCAAF-0599-487C-91C8-4995903BB45F}" destId="{B080022B-E1BF-4757-8F57-5305F298A37D}" srcOrd="0" destOrd="0" presId="urn:microsoft.com/office/officeart/2005/8/layout/target3"/>
    <dgm:cxn modelId="{60FC94EA-C108-4BE1-9C1C-E71B6A6BD491}" type="presParOf" srcId="{E9ACCAAF-0599-487C-91C8-4995903BB45F}" destId="{E83BC548-82E9-45AE-BCA8-7D8346AD0B91}" srcOrd="1" destOrd="0" presId="urn:microsoft.com/office/officeart/2005/8/layout/target3"/>
    <dgm:cxn modelId="{2B11132D-B0AD-4C59-A6DA-F35D5207A4AF}" type="presParOf" srcId="{E9ACCAAF-0599-487C-91C8-4995903BB45F}" destId="{E20C749F-5692-42D4-A932-EF3887CC5D41}" srcOrd="2" destOrd="0" presId="urn:microsoft.com/office/officeart/2005/8/layout/target3"/>
    <dgm:cxn modelId="{C45B2841-7C26-49BA-947A-BC6C47B094D1}" type="presParOf" srcId="{E9ACCAAF-0599-487C-91C8-4995903BB45F}" destId="{5E3E38B6-778E-4150-BA7C-8D43E6BB642D}" srcOrd="3" destOrd="0" presId="urn:microsoft.com/office/officeart/2005/8/layout/target3"/>
    <dgm:cxn modelId="{4B6A8485-7E21-4C25-8CC7-A5DE5F3D14EF}" type="presParOf" srcId="{E9ACCAAF-0599-487C-91C8-4995903BB45F}" destId="{4ADED68F-049A-4891-AA7D-B344A53DCB45}" srcOrd="4" destOrd="0" presId="urn:microsoft.com/office/officeart/2005/8/layout/target3"/>
    <dgm:cxn modelId="{258E64D6-F2D9-476D-BA51-AB1A6AE1BBB8}" type="presParOf" srcId="{E9ACCAAF-0599-487C-91C8-4995903BB45F}" destId="{BF122CD6-E1C4-42DE-9B12-CD028F2A0716}" srcOrd="5" destOrd="0" presId="urn:microsoft.com/office/officeart/2005/8/layout/target3"/>
    <dgm:cxn modelId="{EC6EECB8-A7EE-4770-AF78-2CC243A085A2}" type="presParOf" srcId="{E9ACCAAF-0599-487C-91C8-4995903BB45F}" destId="{93421EDA-A9C4-47C1-8BC9-BEAF0A94403D}" srcOrd="6" destOrd="0" presId="urn:microsoft.com/office/officeart/2005/8/layout/target3"/>
    <dgm:cxn modelId="{F9670A73-8444-4012-B129-A2F6C900E361}" type="presParOf" srcId="{E9ACCAAF-0599-487C-91C8-4995903BB45F}" destId="{17E1213B-8438-47F8-B608-672285EDF01F}" srcOrd="7" destOrd="0" presId="urn:microsoft.com/office/officeart/2005/8/layout/target3"/>
    <dgm:cxn modelId="{00CE8DF1-9DF5-433A-A2C3-3E4AE6219F2A}" type="presParOf" srcId="{E9ACCAAF-0599-487C-91C8-4995903BB45F}" destId="{7959C550-8B4A-4584-A30A-FBAFD5C8773F}" srcOrd="8" destOrd="0" presId="urn:microsoft.com/office/officeart/2005/8/layout/target3"/>
    <dgm:cxn modelId="{634F0746-FE6A-460A-B7EA-CED330449F97}" type="presParOf" srcId="{E9ACCAAF-0599-487C-91C8-4995903BB45F}" destId="{6332A63D-FF64-4533-BD4C-A1815EE2CDEF}" srcOrd="9" destOrd="0" presId="urn:microsoft.com/office/officeart/2005/8/layout/target3"/>
    <dgm:cxn modelId="{91BB19AE-0C2B-48D2-AC92-623AA531592F}" type="presParOf" srcId="{E9ACCAAF-0599-487C-91C8-4995903BB45F}" destId="{1A4F8AC4-6F41-40F9-9E60-23DD6CC832F0}" srcOrd="10" destOrd="0" presId="urn:microsoft.com/office/officeart/2005/8/layout/target3"/>
    <dgm:cxn modelId="{6A6FE0B9-B7C6-40FE-A8C3-E45DB250C1A1}" type="presParOf" srcId="{E9ACCAAF-0599-487C-91C8-4995903BB45F}" destId="{BF85ACDF-CD83-449E-B48D-910D76C175DE}" srcOrd="11" destOrd="0" presId="urn:microsoft.com/office/officeart/2005/8/layout/target3"/>
    <dgm:cxn modelId="{DADAD315-489D-4618-973A-748901811E89}" type="presParOf" srcId="{E9ACCAAF-0599-487C-91C8-4995903BB45F}" destId="{16D97AAC-6E2E-44DA-897E-E08A112F3FBA}" srcOrd="12" destOrd="0" presId="urn:microsoft.com/office/officeart/2005/8/layout/target3"/>
    <dgm:cxn modelId="{34B16463-D7B0-4D00-9254-19EF22FCFE2E}" type="presParOf" srcId="{E9ACCAAF-0599-487C-91C8-4995903BB45F}" destId="{3EC105B8-232D-486F-A49C-FAC5C2A7F1A4}" srcOrd="13" destOrd="0" presId="urn:microsoft.com/office/officeart/2005/8/layout/target3"/>
    <dgm:cxn modelId="{2E3E8C74-42B7-4827-88EF-ECCBB8F5DFF9}" type="presParOf" srcId="{E9ACCAAF-0599-487C-91C8-4995903BB45F}" destId="{E169221B-1810-4F36-840C-18AB9F3ECED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2CB6B0-07E3-4E43-8B4D-FBE6E74ECC5A}">
      <dsp:nvSpPr>
        <dsp:cNvPr id="0" name=""/>
        <dsp:cNvSpPr/>
      </dsp:nvSpPr>
      <dsp:spPr>
        <a:xfrm>
          <a:off x="2214574" y="0"/>
          <a:ext cx="4572008" cy="4572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INTERAC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TIONAL RELATION</a:t>
          </a:r>
          <a:endParaRPr lang="en-US" sz="1100" kern="1200" dirty="0"/>
        </a:p>
      </dsp:txBody>
      <dsp:txXfrm>
        <a:off x="3861411" y="228600"/>
        <a:ext cx="1278333" cy="685801"/>
      </dsp:txXfrm>
    </dsp:sp>
    <dsp:sp modelId="{2DBAC2C8-4183-40BA-BCBA-6F43A5365A52}">
      <dsp:nvSpPr>
        <dsp:cNvPr id="0" name=""/>
        <dsp:cNvSpPr/>
      </dsp:nvSpPr>
      <dsp:spPr>
        <a:xfrm>
          <a:off x="2671774" y="914401"/>
          <a:ext cx="3657606" cy="3657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RETORICAL VISION</a:t>
          </a:r>
          <a:endParaRPr lang="en-US" sz="1100" kern="1200" dirty="0"/>
        </a:p>
      </dsp:txBody>
      <dsp:txXfrm>
        <a:off x="3861411" y="1133857"/>
        <a:ext cx="1278333" cy="658369"/>
      </dsp:txXfrm>
    </dsp:sp>
    <dsp:sp modelId="{0A26DCC7-CB23-4540-8637-73766C775E58}">
      <dsp:nvSpPr>
        <dsp:cNvPr id="0" name=""/>
        <dsp:cNvSpPr/>
      </dsp:nvSpPr>
      <dsp:spPr>
        <a:xfrm>
          <a:off x="3128975" y="1828803"/>
          <a:ext cx="2743204" cy="2743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TEMA-TEMA FANTASI</a:t>
          </a:r>
          <a:endParaRPr lang="en-US" sz="1100" kern="1200" dirty="0"/>
        </a:p>
      </dsp:txBody>
      <dsp:txXfrm>
        <a:off x="3861411" y="2034543"/>
        <a:ext cx="1278333" cy="617221"/>
      </dsp:txXfrm>
    </dsp:sp>
    <dsp:sp modelId="{8D50FC6D-9055-434B-913A-57AA447A292C}">
      <dsp:nvSpPr>
        <dsp:cNvPr id="0" name=""/>
        <dsp:cNvSpPr/>
      </dsp:nvSpPr>
      <dsp:spPr>
        <a:xfrm>
          <a:off x="3586176" y="2743204"/>
          <a:ext cx="1828803" cy="1828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SIMBOLIK</a:t>
          </a:r>
          <a:endParaRPr lang="en-US" sz="1100" kern="1200" dirty="0"/>
        </a:p>
      </dsp:txBody>
      <dsp:txXfrm>
        <a:off x="3853998" y="3200405"/>
        <a:ext cx="1293159" cy="914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DE23A-86EB-463C-8F18-2B66346365B5}">
      <dsp:nvSpPr>
        <dsp:cNvPr id="0" name=""/>
        <dsp:cNvSpPr/>
      </dsp:nvSpPr>
      <dsp:spPr>
        <a:xfrm rot="10800000">
          <a:off x="1678986" y="167"/>
          <a:ext cx="5472684" cy="12021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009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JOKE/KELAKAR</a:t>
          </a:r>
          <a:endParaRPr lang="en-US" sz="3300" kern="1200" dirty="0"/>
        </a:p>
      </dsp:txBody>
      <dsp:txXfrm rot="10800000">
        <a:off x="1678986" y="167"/>
        <a:ext cx="5472684" cy="1202112"/>
      </dsp:txXfrm>
    </dsp:sp>
    <dsp:sp modelId="{395A6E2A-34DF-4238-BCB9-9C7F7D5C6BA5}">
      <dsp:nvSpPr>
        <dsp:cNvPr id="0" name=""/>
        <dsp:cNvSpPr/>
      </dsp:nvSpPr>
      <dsp:spPr>
        <a:xfrm>
          <a:off x="1077929" y="167"/>
          <a:ext cx="1202112" cy="1202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5670A2-95FE-4252-A136-3EE51F64FE9D}">
      <dsp:nvSpPr>
        <dsp:cNvPr id="0" name=""/>
        <dsp:cNvSpPr/>
      </dsp:nvSpPr>
      <dsp:spPr>
        <a:xfrm rot="10800000">
          <a:off x="1678986" y="1561118"/>
          <a:ext cx="5472684" cy="12021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009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SAGA/KISAH FANTASI PENDIRIAN</a:t>
          </a:r>
          <a:endParaRPr lang="en-US" sz="3300" kern="1200" dirty="0"/>
        </a:p>
      </dsp:txBody>
      <dsp:txXfrm rot="10800000">
        <a:off x="1678986" y="1561118"/>
        <a:ext cx="5472684" cy="1202112"/>
      </dsp:txXfrm>
    </dsp:sp>
    <dsp:sp modelId="{E823D662-8C05-4888-ABFE-71888C39307A}">
      <dsp:nvSpPr>
        <dsp:cNvPr id="0" name=""/>
        <dsp:cNvSpPr/>
      </dsp:nvSpPr>
      <dsp:spPr>
        <a:xfrm>
          <a:off x="1077929" y="1561118"/>
          <a:ext cx="1202112" cy="12021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757034-DDAA-474D-80BB-88812F9B7B02}">
      <dsp:nvSpPr>
        <dsp:cNvPr id="0" name=""/>
        <dsp:cNvSpPr/>
      </dsp:nvSpPr>
      <dsp:spPr>
        <a:xfrm rot="10800000">
          <a:off x="1678986" y="3122070"/>
          <a:ext cx="5472684" cy="12021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0098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VISI RETORIK</a:t>
          </a:r>
          <a:endParaRPr lang="en-US" sz="3300" kern="1200" dirty="0"/>
        </a:p>
      </dsp:txBody>
      <dsp:txXfrm rot="10800000">
        <a:off x="1678986" y="3122070"/>
        <a:ext cx="5472684" cy="1202112"/>
      </dsp:txXfrm>
    </dsp:sp>
    <dsp:sp modelId="{DBB7ABD6-B593-4052-B264-140350DEBF3A}">
      <dsp:nvSpPr>
        <dsp:cNvPr id="0" name=""/>
        <dsp:cNvSpPr/>
      </dsp:nvSpPr>
      <dsp:spPr>
        <a:xfrm>
          <a:off x="1077929" y="3122070"/>
          <a:ext cx="1202112" cy="1202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6DEA4-D94B-458C-A618-A567EBBF3179}">
      <dsp:nvSpPr>
        <dsp:cNvPr id="0" name=""/>
        <dsp:cNvSpPr/>
      </dsp:nvSpPr>
      <dsp:spPr>
        <a:xfrm>
          <a:off x="484755" y="10108"/>
          <a:ext cx="3696125" cy="36961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Master of Contract</a:t>
          </a:r>
          <a:endParaRPr lang="en-US" sz="3300" kern="1200" dirty="0"/>
        </a:p>
      </dsp:txBody>
      <dsp:txXfrm>
        <a:off x="1000881" y="445961"/>
        <a:ext cx="2131099" cy="2824419"/>
      </dsp:txXfrm>
    </dsp:sp>
    <dsp:sp modelId="{14F17935-802C-4577-924B-616215F22AE9}">
      <dsp:nvSpPr>
        <dsp:cNvPr id="0" name=""/>
        <dsp:cNvSpPr/>
      </dsp:nvSpPr>
      <dsp:spPr>
        <a:xfrm>
          <a:off x="3148629" y="10108"/>
          <a:ext cx="3696125" cy="36961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Subjectives</a:t>
          </a:r>
          <a:r>
            <a:rPr lang="en-US" sz="3300" kern="1200" dirty="0" smtClean="0"/>
            <a:t> Meaning</a:t>
          </a:r>
          <a:endParaRPr lang="en-US" sz="3300" kern="1200" dirty="0"/>
        </a:p>
      </dsp:txBody>
      <dsp:txXfrm>
        <a:off x="4197529" y="445961"/>
        <a:ext cx="2131099" cy="28244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0022B-E1BF-4757-8F57-5305F298A37D}">
      <dsp:nvSpPr>
        <dsp:cNvPr id="0" name=""/>
        <dsp:cNvSpPr/>
      </dsp:nvSpPr>
      <dsp:spPr>
        <a:xfrm>
          <a:off x="0" y="1234757"/>
          <a:ext cx="2194560" cy="21945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C749F-5692-42D4-A932-EF3887CC5D41}">
      <dsp:nvSpPr>
        <dsp:cNvPr id="0" name=""/>
        <dsp:cNvSpPr/>
      </dsp:nvSpPr>
      <dsp:spPr>
        <a:xfrm>
          <a:off x="1097280" y="1234757"/>
          <a:ext cx="2560319" cy="2194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Fantasi</a:t>
          </a:r>
          <a:endParaRPr lang="en-US" sz="1500" kern="1200" dirty="0"/>
        </a:p>
      </dsp:txBody>
      <dsp:txXfrm>
        <a:off x="1097280" y="1234757"/>
        <a:ext cx="1280159" cy="658369"/>
      </dsp:txXfrm>
    </dsp:sp>
    <dsp:sp modelId="{4ADED68F-049A-4891-AA7D-B344A53DCB45}">
      <dsp:nvSpPr>
        <dsp:cNvPr id="0" name=""/>
        <dsp:cNvSpPr/>
      </dsp:nvSpPr>
      <dsp:spPr>
        <a:xfrm>
          <a:off x="384048" y="1893126"/>
          <a:ext cx="1426462" cy="14264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22CD6-E1C4-42DE-9B12-CD028F2A0716}">
      <dsp:nvSpPr>
        <dsp:cNvPr id="0" name=""/>
        <dsp:cNvSpPr/>
      </dsp:nvSpPr>
      <dsp:spPr>
        <a:xfrm>
          <a:off x="1097280" y="1893126"/>
          <a:ext cx="2560319" cy="1426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Kepemimpinan</a:t>
          </a:r>
          <a:endParaRPr lang="en-US" sz="1500" kern="1200" dirty="0"/>
        </a:p>
      </dsp:txBody>
      <dsp:txXfrm>
        <a:off x="1097280" y="1893126"/>
        <a:ext cx="1280159" cy="658367"/>
      </dsp:txXfrm>
    </dsp:sp>
    <dsp:sp modelId="{17E1213B-8438-47F8-B608-672285EDF01F}">
      <dsp:nvSpPr>
        <dsp:cNvPr id="0" name=""/>
        <dsp:cNvSpPr/>
      </dsp:nvSpPr>
      <dsp:spPr>
        <a:xfrm>
          <a:off x="768096" y="2551494"/>
          <a:ext cx="658367" cy="6583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9C550-8B4A-4584-A30A-FBAFD5C8773F}">
      <dsp:nvSpPr>
        <dsp:cNvPr id="0" name=""/>
        <dsp:cNvSpPr/>
      </dsp:nvSpPr>
      <dsp:spPr>
        <a:xfrm>
          <a:off x="1097280" y="2551494"/>
          <a:ext cx="2560319" cy="658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Narasi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Kisah</a:t>
          </a:r>
          <a:endParaRPr lang="en-US" sz="1500" kern="1200" dirty="0"/>
        </a:p>
      </dsp:txBody>
      <dsp:txXfrm>
        <a:off x="1097280" y="2551494"/>
        <a:ext cx="1280159" cy="658367"/>
      </dsp:txXfrm>
    </dsp:sp>
    <dsp:sp modelId="{1A4F8AC4-6F41-40F9-9E60-23DD6CC832F0}">
      <dsp:nvSpPr>
        <dsp:cNvPr id="0" name=""/>
        <dsp:cNvSpPr/>
      </dsp:nvSpPr>
      <dsp:spPr>
        <a:xfrm>
          <a:off x="2377439" y="1234757"/>
          <a:ext cx="1280159" cy="6583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Internal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Eksternal</a:t>
          </a:r>
          <a:endParaRPr lang="en-US" sz="1300" kern="1200" dirty="0"/>
        </a:p>
      </dsp:txBody>
      <dsp:txXfrm>
        <a:off x="2377439" y="1234757"/>
        <a:ext cx="1280159" cy="658369"/>
      </dsp:txXfrm>
    </dsp:sp>
    <dsp:sp modelId="{16D97AAC-6E2E-44DA-897E-E08A112F3FBA}">
      <dsp:nvSpPr>
        <dsp:cNvPr id="0" name=""/>
        <dsp:cNvSpPr/>
      </dsp:nvSpPr>
      <dsp:spPr>
        <a:xfrm>
          <a:off x="2377439" y="1893126"/>
          <a:ext cx="1280159" cy="6583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Semu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Nyata</a:t>
          </a:r>
          <a:endParaRPr lang="en-US" sz="1300" kern="1200" dirty="0"/>
        </a:p>
      </dsp:txBody>
      <dsp:txXfrm>
        <a:off x="2377439" y="1893126"/>
        <a:ext cx="1280159" cy="658367"/>
      </dsp:txXfrm>
    </dsp:sp>
    <dsp:sp modelId="{E169221B-1810-4F36-840C-18AB9F3ECED0}">
      <dsp:nvSpPr>
        <dsp:cNvPr id="0" name=""/>
        <dsp:cNvSpPr/>
      </dsp:nvSpPr>
      <dsp:spPr>
        <a:xfrm>
          <a:off x="2377439" y="2551494"/>
          <a:ext cx="1280159" cy="6583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Tidak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masuk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akal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Logis</a:t>
          </a:r>
          <a:endParaRPr lang="en-US" sz="1300" kern="1200" dirty="0"/>
        </a:p>
      </dsp:txBody>
      <dsp:txXfrm>
        <a:off x="2377439" y="2551494"/>
        <a:ext cx="1280159" cy="65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3ACD10-058D-4452-A56C-818F2305C4C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368CDE-CB0E-4D99-8C41-84367467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51648" cy="18288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Teori</a:t>
            </a:r>
            <a:r>
              <a:rPr lang="id-ID" sz="4400" dirty="0" smtClean="0"/>
              <a:t> </a:t>
            </a:r>
            <a:r>
              <a:rPr lang="en-US" sz="4400" dirty="0" err="1" smtClean="0"/>
              <a:t>Konvergensi</a:t>
            </a:r>
            <a:r>
              <a:rPr lang="en-US" sz="4400" dirty="0" smtClean="0"/>
              <a:t> </a:t>
            </a:r>
            <a:r>
              <a:rPr lang="en-US" sz="4400" dirty="0" err="1" smtClean="0"/>
              <a:t>Simbolik</a:t>
            </a:r>
            <a:r>
              <a:rPr lang="en-US" sz="4400" dirty="0" smtClean="0"/>
              <a:t> </a:t>
            </a:r>
            <a:r>
              <a:rPr lang="id-ID" sz="4400" dirty="0" smtClean="0"/>
              <a:t>(CST)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Ilham</a:t>
            </a:r>
            <a:r>
              <a:rPr lang="en-US" dirty="0" smtClean="0"/>
              <a:t> </a:t>
            </a:r>
            <a:r>
              <a:rPr lang="en-US" dirty="0" err="1" smtClean="0"/>
              <a:t>Prisgunanto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852936"/>
            <a:ext cx="255388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Selebritis</a:t>
            </a:r>
            <a:endParaRPr lang="en-US" dirty="0"/>
          </a:p>
        </p:txBody>
      </p:sp>
      <p:pic>
        <p:nvPicPr>
          <p:cNvPr id="7" name="Content Placeholder 6" descr="538557_411909312195154_118692961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393" y="1646238"/>
            <a:ext cx="3894213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film,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cetak</a:t>
            </a:r>
            <a:r>
              <a:rPr lang="en-US" dirty="0" smtClean="0"/>
              <a:t> (</a:t>
            </a:r>
            <a:r>
              <a:rPr lang="en-US" dirty="0" err="1" smtClean="0"/>
              <a:t>Teori</a:t>
            </a:r>
            <a:r>
              <a:rPr lang="en-US" dirty="0" smtClean="0"/>
              <a:t> Gatekeeper).</a:t>
            </a:r>
          </a:p>
          <a:p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kerap</a:t>
            </a:r>
            <a:r>
              <a:rPr lang="en-US" dirty="0" smtClean="0"/>
              <a:t> 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mainstream.</a:t>
            </a:r>
          </a:p>
          <a:p>
            <a:endParaRPr lang="en-US" dirty="0" smtClean="0"/>
          </a:p>
          <a:p>
            <a:r>
              <a:rPr lang="en-US" dirty="0" err="1" smtClean="0"/>
              <a:t>Pemilik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powerfull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Konsumtif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577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Indonesia </a:t>
            </a:r>
            <a:r>
              <a:rPr lang="en-US" dirty="0" err="1" smtClean="0"/>
              <a:t>masyarakatnya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r>
              <a:rPr lang="en-US" dirty="0" smtClean="0"/>
              <a:t>,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lakunya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selebritis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keartisan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konsumtif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 infotainment yang </a:t>
            </a:r>
            <a:r>
              <a:rPr lang="en-US" dirty="0" err="1" smtClean="0"/>
              <a:t>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ditonton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khayal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anak jala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925" y="2428869"/>
            <a:ext cx="3766475" cy="2536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Massifikasi</a:t>
            </a:r>
            <a:endParaRPr lang="en-US" dirty="0"/>
          </a:p>
        </p:txBody>
      </p:sp>
      <p:pic>
        <p:nvPicPr>
          <p:cNvPr id="5" name="Content Placeholder 4" descr="beat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5831"/>
            <a:ext cx="4038600" cy="3166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352956" cy="471203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Selebritis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segalanya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transetter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patokan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serba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Mengikui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 Di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modernitas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1154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Negara </a:t>
            </a:r>
            <a:r>
              <a:rPr lang="en-US" dirty="0" err="1" smtClean="0"/>
              <a:t>Maju</a:t>
            </a:r>
            <a:r>
              <a:rPr lang="en-US" dirty="0" smtClean="0"/>
              <a:t>, </a:t>
            </a:r>
            <a:r>
              <a:rPr lang="en-US" dirty="0" err="1" smtClean="0"/>
              <a:t>Berkembang</a:t>
            </a:r>
            <a:r>
              <a:rPr lang="en-US" dirty="0" smtClean="0"/>
              <a:t>, Modern </a:t>
            </a:r>
            <a:r>
              <a:rPr lang="en-US" dirty="0" err="1" smtClean="0"/>
              <a:t>dan</a:t>
            </a:r>
            <a:r>
              <a:rPr lang="en-US" dirty="0" smtClean="0"/>
              <a:t> Postmodern</a:t>
            </a:r>
            <a:endParaRPr lang="en-US" dirty="0"/>
          </a:p>
        </p:txBody>
      </p:sp>
      <p:pic>
        <p:nvPicPr>
          <p:cNvPr id="5" name="Content Placeholder 4" descr="andrea hir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657600" cy="36759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524000"/>
            <a:ext cx="4218812" cy="43338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Negara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hebat</a:t>
            </a:r>
            <a:r>
              <a:rPr lang="en-US" dirty="0" smtClean="0"/>
              <a:t>,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mapan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Negara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pengikuti</a:t>
            </a:r>
            <a:r>
              <a:rPr lang="en-US" dirty="0" smtClean="0"/>
              <a:t>,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Modern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Postmodern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hegemoni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perusakan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local genius (Local culture)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Era Digital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Pergeseran</a:t>
            </a:r>
            <a:r>
              <a:rPr lang="en-US" sz="3600" dirty="0" smtClean="0"/>
              <a:t> Infotainment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84348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infortaiment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yang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jejaringan</a:t>
            </a:r>
            <a:r>
              <a:rPr lang="en-US" dirty="0" smtClean="0"/>
              <a:t> internet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apalagi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err="1" smtClean="0"/>
              <a:t>sosial</a:t>
            </a:r>
            <a:r>
              <a:rPr lang="en-US" i="1" dirty="0" smtClean="0"/>
              <a:t> media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microblogging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(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gelembung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indah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melupakan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aca-di-at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2340769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72230" cy="84124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Kasus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Bias </a:t>
            </a:r>
            <a:r>
              <a:rPr lang="en-US" dirty="0" err="1" smtClean="0"/>
              <a:t>Selebritas</a:t>
            </a:r>
            <a:endParaRPr lang="en-US" dirty="0"/>
          </a:p>
        </p:txBody>
      </p:sp>
      <p:pic>
        <p:nvPicPr>
          <p:cNvPr id="5" name="Content Placeholder 4" descr="enemy-at-the-gates-x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206552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900" y="1285860"/>
            <a:ext cx="5429256" cy="464347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bias </a:t>
            </a:r>
            <a:r>
              <a:rPr lang="en-US" dirty="0" err="1" smtClean="0"/>
              <a:t>selebritas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Susno</a:t>
            </a:r>
            <a:r>
              <a:rPr lang="en-US" dirty="0" smtClean="0"/>
              <a:t> </a:t>
            </a:r>
            <a:r>
              <a:rPr lang="en-US" dirty="0" err="1" smtClean="0"/>
              <a:t>Duadji</a:t>
            </a:r>
            <a:r>
              <a:rPr lang="en-US" dirty="0" smtClean="0"/>
              <a:t>, Norman </a:t>
            </a:r>
            <a:r>
              <a:rPr lang="en-US" dirty="0" err="1" smtClean="0"/>
              <a:t>Kamaru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ganteng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Bandung.</a:t>
            </a:r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mengaet</a:t>
            </a:r>
            <a:r>
              <a:rPr lang="en-US" dirty="0" smtClean="0"/>
              <a:t> bias </a:t>
            </a:r>
            <a:r>
              <a:rPr lang="en-US" dirty="0" err="1" smtClean="0"/>
              <a:t>selebritas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  <a:r>
              <a:rPr lang="en-US" dirty="0" err="1" smtClean="0"/>
              <a:t>Fenomena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yang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social media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dibesarkan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media mainstream.</a:t>
            </a:r>
          </a:p>
          <a:p>
            <a:endParaRPr lang="en-US" dirty="0" smtClean="0"/>
          </a:p>
          <a:p>
            <a:r>
              <a:rPr lang="en-US" dirty="0" smtClean="0"/>
              <a:t>Bias </a:t>
            </a:r>
            <a:r>
              <a:rPr lang="en-US" dirty="0" err="1" smtClean="0"/>
              <a:t>selebritas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tentara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kisah-kisah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Jenderal</a:t>
            </a:r>
            <a:r>
              <a:rPr lang="en-US" dirty="0" smtClean="0"/>
              <a:t> </a:t>
            </a:r>
            <a:r>
              <a:rPr lang="en-US" dirty="0" err="1" smtClean="0"/>
              <a:t>Sudirman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043758" cy="919146"/>
          </a:xfrm>
        </p:spPr>
        <p:txBody>
          <a:bodyPr>
            <a:normAutofit/>
          </a:bodyPr>
          <a:lstStyle/>
          <a:p>
            <a:r>
              <a:rPr lang="id-ID" dirty="0" smtClean="0"/>
              <a:t>Kasus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pikirkan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sosok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jujur</a:t>
            </a:r>
            <a:r>
              <a:rPr lang="en-US" dirty="0" smtClean="0"/>
              <a:t>?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Hoegeng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Susno</a:t>
            </a:r>
            <a:r>
              <a:rPr lang="en-US" dirty="0" smtClean="0"/>
              <a:t> </a:t>
            </a:r>
            <a:r>
              <a:rPr lang="en-US" dirty="0" err="1" smtClean="0"/>
              <a:t>Duadji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yang </a:t>
            </a:r>
            <a:r>
              <a:rPr lang="en-US" dirty="0" err="1" smtClean="0"/>
              <a:t>menghidupi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mengerucut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alias endorser yang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2219" y="2590800"/>
            <a:ext cx="32512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homo </a:t>
            </a:r>
            <a:r>
              <a:rPr lang="en-US" dirty="0" err="1" smtClean="0"/>
              <a:t>naran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mahluk</a:t>
            </a:r>
            <a:r>
              <a:rPr lang="en-US" dirty="0" smtClean="0"/>
              <a:t> yang </a:t>
            </a:r>
            <a:r>
              <a:rPr lang="en-US" dirty="0" err="1" smtClean="0"/>
              <a:t>bercerita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didongeng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diciptakan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r>
              <a:rPr lang="en-US" dirty="0" err="1" smtClean="0"/>
              <a:t>membenarkan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manusiawi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kisahnya</a:t>
            </a:r>
            <a:r>
              <a:rPr lang="en-US" dirty="0" smtClean="0"/>
              <a:t> </a:t>
            </a:r>
            <a:r>
              <a:rPr lang="en-US" dirty="0" err="1" smtClean="0"/>
              <a:t>geng</a:t>
            </a:r>
            <a:r>
              <a:rPr lang="en-US" dirty="0" smtClean="0"/>
              <a:t> motor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berandalan</a:t>
            </a:r>
            <a:r>
              <a:rPr lang="en-US" dirty="0" smtClean="0"/>
              <a:t> motor?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3240" y="3286124"/>
            <a:ext cx="3500462" cy="6429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id-ID" sz="4000" dirty="0" smtClean="0"/>
              <a:t>Pemahaman </a:t>
            </a:r>
            <a:r>
              <a:rPr lang="en-US" sz="4000" dirty="0" smtClean="0"/>
              <a:t>CST </a:t>
            </a:r>
            <a:r>
              <a:rPr lang="en-US" sz="4000" dirty="0" smtClean="0"/>
              <a:t>(</a:t>
            </a:r>
            <a:r>
              <a:rPr lang="en-US" sz="4000" i="1" dirty="0" smtClean="0"/>
              <a:t>Convergence Symbolic Theories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793"/>
            <a:ext cx="4762872" cy="46085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Konsep</a:t>
            </a:r>
            <a:r>
              <a:rPr lang="en-US" dirty="0" smtClean="0"/>
              <a:t> bias </a:t>
            </a:r>
            <a:r>
              <a:rPr lang="en-US" dirty="0" err="1" smtClean="0"/>
              <a:t>selebritas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teoritik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Convergence Symbolic theories </a:t>
            </a:r>
            <a:r>
              <a:rPr lang="en-US" dirty="0" err="1" smtClean="0"/>
              <a:t>dari</a:t>
            </a:r>
            <a:r>
              <a:rPr lang="en-US" dirty="0" smtClean="0"/>
              <a:t> Ernest </a:t>
            </a:r>
            <a:r>
              <a:rPr lang="en-US" dirty="0" err="1" smtClean="0"/>
              <a:t>Borman</a:t>
            </a:r>
            <a:r>
              <a:rPr lang="en-US" dirty="0" smtClean="0"/>
              <a:t>, yang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simbol-simbol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terpecah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memperlemah</a:t>
            </a:r>
            <a:r>
              <a:rPr lang="en-US" dirty="0" smtClean="0"/>
              <a:t> </a:t>
            </a:r>
            <a:r>
              <a:rPr lang="en-US" dirty="0" err="1" smtClean="0"/>
              <a:t>sosok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Ernest </a:t>
            </a:r>
            <a:r>
              <a:rPr lang="en-US" dirty="0" err="1" smtClean="0"/>
              <a:t>Borman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veteran </a:t>
            </a:r>
            <a:r>
              <a:rPr lang="en-US" dirty="0" err="1" smtClean="0"/>
              <a:t>perang</a:t>
            </a:r>
            <a:r>
              <a:rPr lang="en-US" dirty="0" smtClean="0"/>
              <a:t> Vietnam yang </a:t>
            </a:r>
            <a:r>
              <a:rPr lang="en-US" dirty="0" err="1" smtClean="0"/>
              <a:t>disimbolkan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media film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Lagu</a:t>
            </a:r>
            <a:r>
              <a:rPr lang="en-US" dirty="0" smtClean="0"/>
              <a:t> “</a:t>
            </a:r>
            <a:r>
              <a:rPr lang="en-US" i="1" dirty="0" smtClean="0"/>
              <a:t>Yellow Ribbon</a:t>
            </a:r>
            <a:r>
              <a:rPr lang="en-US" dirty="0" smtClean="0"/>
              <a:t>” yang </a:t>
            </a:r>
            <a:r>
              <a:rPr lang="en-US" dirty="0" err="1" smtClean="0"/>
              <a:t>fenomenal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 </a:t>
            </a:r>
            <a:r>
              <a:rPr lang="en-US" dirty="0" err="1" smtClean="0"/>
              <a:t>menyudutkan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positivistik</a:t>
            </a:r>
            <a:r>
              <a:rPr lang="en-US" dirty="0" smtClean="0"/>
              <a:t>, </a:t>
            </a:r>
            <a:r>
              <a:rPr lang="en-US" dirty="0" err="1" smtClean="0"/>
              <a:t>konstruktivistik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endParaRPr lang="en-US" dirty="0"/>
          </a:p>
        </p:txBody>
      </p:sp>
      <p:pic>
        <p:nvPicPr>
          <p:cNvPr id="6" name="Content Placeholder 5" descr="er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2492896"/>
            <a:ext cx="2192660" cy="2543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Isu-Isu</a:t>
            </a:r>
            <a:r>
              <a:rPr lang="en-US" dirty="0" smtClean="0"/>
              <a:t> CST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06" y="2285992"/>
          <a:ext cx="9001156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357950" y="2285992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Consciousness Identity</a:t>
            </a:r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>
            <a:off x="5072066" y="2928934"/>
            <a:ext cx="3429024" cy="3357586"/>
          </a:xfrm>
          <a:prstGeom prst="bentUpArrow">
            <a:avLst>
              <a:gd name="adj1" fmla="val 25000"/>
              <a:gd name="adj2" fmla="val 247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Tema-Tema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of Contract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i="1" dirty="0" smtClean="0"/>
              <a:t>Cultural Organization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MASTER of CONTRACT (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MASTER of CONTRACT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filosofis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teori komunikas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73793"/>
            <a:ext cx="4038600" cy="2328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n-US" i="1" dirty="0" err="1" smtClean="0"/>
              <a:t>Subjectives</a:t>
            </a:r>
            <a:r>
              <a:rPr lang="en-US" i="1" dirty="0" smtClean="0"/>
              <a:t> Meaning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i="1" dirty="0" err="1" smtClean="0"/>
              <a:t>subjectives</a:t>
            </a:r>
            <a:r>
              <a:rPr lang="en-US" i="1" dirty="0" smtClean="0"/>
              <a:t> Meaning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i="1" dirty="0" err="1" smtClean="0"/>
              <a:t>interaksi</a:t>
            </a:r>
            <a:r>
              <a:rPr lang="en-US" i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i="1" dirty="0" err="1" smtClean="0"/>
              <a:t>psikodimanis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predeposisi</a:t>
            </a:r>
            <a:r>
              <a:rPr lang="en-US" i="1" dirty="0" smtClean="0"/>
              <a:t> </a:t>
            </a:r>
            <a:r>
              <a:rPr lang="en-US" i="1" dirty="0" err="1" smtClean="0"/>
              <a:t>simbol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dicocokkan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logika</a:t>
            </a:r>
            <a:r>
              <a:rPr lang="en-US" i="1" dirty="0" smtClean="0"/>
              <a:t> </a:t>
            </a:r>
            <a:r>
              <a:rPr lang="en-US" i="1" dirty="0" err="1" smtClean="0"/>
              <a:t>pribadi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Episode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i="1" dirty="0" smtClean="0"/>
              <a:t>Private Symbolic World</a:t>
            </a:r>
            <a:endParaRPr lang="en-US" i="1" dirty="0"/>
          </a:p>
        </p:txBody>
      </p:sp>
      <p:pic>
        <p:nvPicPr>
          <p:cNvPr id="5" name="Content Placeholder 4" descr="IMG_4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32894"/>
            <a:ext cx="4038600" cy="269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2143116"/>
          <a:ext cx="7329510" cy="37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714744" y="5857892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4000496" y="5214950"/>
            <a:ext cx="1214446" cy="714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5257808" cy="7960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Bias </a:t>
            </a:r>
            <a:r>
              <a:rPr lang="en-US" dirty="0" err="1" smtClean="0"/>
              <a:t>Selebritas</a:t>
            </a:r>
            <a:endParaRPr lang="en-US" dirty="0"/>
          </a:p>
        </p:txBody>
      </p:sp>
      <p:pic>
        <p:nvPicPr>
          <p:cNvPr id="7" name="Content Placeholder 6" descr="IMG_46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3251200" cy="2438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9058" y="1643051"/>
            <a:ext cx="4757742" cy="47863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Bias </a:t>
            </a:r>
            <a:r>
              <a:rPr lang="en-US" dirty="0" err="1" smtClean="0"/>
              <a:t>Selebritas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mempopulerkan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digital).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(</a:t>
            </a:r>
            <a:r>
              <a:rPr lang="en-US" i="1" dirty="0" smtClean="0"/>
              <a:t>star system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selebritis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perfilman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pertelevian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pertarungan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Selebritis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Perfilman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714488"/>
            <a:ext cx="3657600" cy="4663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Inul</a:t>
            </a:r>
            <a:r>
              <a:rPr lang="en-US" dirty="0" smtClean="0"/>
              <a:t> Vs </a:t>
            </a:r>
            <a:r>
              <a:rPr lang="en-US" dirty="0" err="1" smtClean="0"/>
              <a:t>Rhoma</a:t>
            </a:r>
            <a:r>
              <a:rPr lang="en-US" dirty="0" smtClean="0"/>
              <a:t> </a:t>
            </a:r>
            <a:r>
              <a:rPr lang="en-US" dirty="0" err="1" smtClean="0"/>
              <a:t>Irama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Inul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Dangdut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Dono</a:t>
            </a:r>
            <a:r>
              <a:rPr lang="en-US" dirty="0" smtClean="0"/>
              <a:t>, </a:t>
            </a:r>
            <a:r>
              <a:rPr lang="en-US" dirty="0" err="1" smtClean="0"/>
              <a:t>Kasino</a:t>
            </a:r>
            <a:r>
              <a:rPr lang="en-US" dirty="0" smtClean="0"/>
              <a:t>, </a:t>
            </a:r>
            <a:r>
              <a:rPr lang="en-US" dirty="0" err="1" smtClean="0"/>
              <a:t>Indro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pertanda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yang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. </a:t>
            </a:r>
            <a:r>
              <a:rPr lang="en-US" dirty="0" err="1" smtClean="0"/>
              <a:t>Fenomena</a:t>
            </a:r>
            <a:r>
              <a:rPr lang="en-US" dirty="0" smtClean="0"/>
              <a:t> boom sex – Eva </a:t>
            </a:r>
            <a:r>
              <a:rPr lang="en-US" dirty="0" err="1" smtClean="0"/>
              <a:t>Arnaz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AFI, KDI, </a:t>
            </a:r>
            <a:r>
              <a:rPr lang="en-US" dirty="0" err="1" smtClean="0"/>
              <a:t>Idola</a:t>
            </a:r>
            <a:r>
              <a:rPr lang="en-US" dirty="0" smtClean="0"/>
              <a:t> </a:t>
            </a:r>
            <a:r>
              <a:rPr lang="en-US" dirty="0" err="1" smtClean="0"/>
              <a:t>Cilik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Indonesia </a:t>
            </a:r>
            <a:r>
              <a:rPr lang="en-US" dirty="0" err="1" smtClean="0"/>
              <a:t>pencari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553108_10150943485398299_45130256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5" y="2422776"/>
            <a:ext cx="3702048" cy="268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903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Flow</vt:lpstr>
      <vt:lpstr>Foundry</vt:lpstr>
      <vt:lpstr>Solstice</vt:lpstr>
      <vt:lpstr>Paper</vt:lpstr>
      <vt:lpstr>Trek</vt:lpstr>
      <vt:lpstr>Civic</vt:lpstr>
      <vt:lpstr>Urban</vt:lpstr>
      <vt:lpstr>Oriel</vt:lpstr>
      <vt:lpstr>Teori Konvergensi Simbolik (CST)</vt:lpstr>
      <vt:lpstr>Pemahaman CST (Convergence Symbolic Theories)</vt:lpstr>
      <vt:lpstr>Isu-Isu CST Hingga Perubahan Identitas </vt:lpstr>
      <vt:lpstr>Isi Tema-Tema Fantasi</vt:lpstr>
      <vt:lpstr>Master of Contract</vt:lpstr>
      <vt:lpstr>Subjectives Meaning</vt:lpstr>
      <vt:lpstr>Penciptaan Fantasi Organisasi</vt:lpstr>
      <vt:lpstr>Definisi Bias Selebritas</vt:lpstr>
      <vt:lpstr>Sistem Bintang Selebritis Dalam Dunia Artis dan Perfilman</vt:lpstr>
      <vt:lpstr>Siapa Penentu Selebritis</vt:lpstr>
      <vt:lpstr>Masyarakat Instan dan Konsumtif</vt:lpstr>
      <vt:lpstr>Instan dan Massifikasi</vt:lpstr>
      <vt:lpstr>Negara Maju, Berkembang, Modern dan Postmodern</vt:lpstr>
      <vt:lpstr>Era Digital dan Pergeseran Infotainment</vt:lpstr>
      <vt:lpstr>Kasus dan Bias Selebritas</vt:lpstr>
      <vt:lpstr>Kasus Kemiskinan Kisah Polisi</vt:lpstr>
      <vt:lpstr>Teori Konvergensi Simbolik </vt:lpstr>
      <vt:lpstr>Terima kasih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&amp; Gelembung Selebritas, Fantasi dan Narasi (Kajian Teoritik Konvergensi Simbolik)</dc:title>
  <dc:creator>user</dc:creator>
  <cp:lastModifiedBy>Ilham Prisgunanto</cp:lastModifiedBy>
  <cp:revision>84</cp:revision>
  <dcterms:created xsi:type="dcterms:W3CDTF">2013-02-03T22:51:32Z</dcterms:created>
  <dcterms:modified xsi:type="dcterms:W3CDTF">2019-03-15T07:36:31Z</dcterms:modified>
</cp:coreProperties>
</file>