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56" r:id="rId6"/>
    <p:sldMasterId id="214748376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4CFAF-43A2-414B-8183-5D210A6516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9A0289B-77F1-4DFC-85E0-66AC98D21B30}">
      <dgm:prSet phldrT="[Text]"/>
      <dgm:spPr/>
      <dgm:t>
        <a:bodyPr/>
        <a:lstStyle/>
        <a:p>
          <a:r>
            <a:rPr lang="id-ID" dirty="0" smtClean="0"/>
            <a:t>Level Observasi</a:t>
          </a:r>
          <a:endParaRPr lang="en-AU" dirty="0"/>
        </a:p>
      </dgm:t>
    </dgm:pt>
    <dgm:pt modelId="{DC078BE6-3B15-41C5-B7E7-775CD2478856}" type="parTrans" cxnId="{3072D022-DE29-416C-8A25-38C73B751FF6}">
      <dgm:prSet/>
      <dgm:spPr/>
      <dgm:t>
        <a:bodyPr/>
        <a:lstStyle/>
        <a:p>
          <a:endParaRPr lang="en-AU"/>
        </a:p>
      </dgm:t>
    </dgm:pt>
    <dgm:pt modelId="{C1098C94-AEF3-4C3C-88B1-84C36CB8074A}" type="sibTrans" cxnId="{3072D022-DE29-416C-8A25-38C73B751FF6}">
      <dgm:prSet/>
      <dgm:spPr/>
      <dgm:t>
        <a:bodyPr/>
        <a:lstStyle/>
        <a:p>
          <a:endParaRPr lang="en-AU"/>
        </a:p>
      </dgm:t>
    </dgm:pt>
    <dgm:pt modelId="{822CEFAA-F420-47B0-B451-EB040AECDA30}">
      <dgm:prSet phldrT="[Text]"/>
      <dgm:spPr/>
      <dgm:t>
        <a:bodyPr/>
        <a:lstStyle/>
        <a:p>
          <a:r>
            <a:rPr lang="id-ID" dirty="0" smtClean="0"/>
            <a:t>Intentionality</a:t>
          </a:r>
          <a:endParaRPr lang="en-AU" dirty="0"/>
        </a:p>
      </dgm:t>
    </dgm:pt>
    <dgm:pt modelId="{C420EC74-1E36-4FA7-8A80-9C624F524CDB}" type="parTrans" cxnId="{B3B33537-23C9-4F8D-88F6-6B8803BFAB53}">
      <dgm:prSet/>
      <dgm:spPr/>
      <dgm:t>
        <a:bodyPr/>
        <a:lstStyle/>
        <a:p>
          <a:endParaRPr lang="en-AU"/>
        </a:p>
      </dgm:t>
    </dgm:pt>
    <dgm:pt modelId="{415C482C-A918-4182-9696-6068FB9B8457}" type="sibTrans" cxnId="{B3B33537-23C9-4F8D-88F6-6B8803BFAB53}">
      <dgm:prSet/>
      <dgm:spPr/>
      <dgm:t>
        <a:bodyPr/>
        <a:lstStyle/>
        <a:p>
          <a:endParaRPr lang="en-AU"/>
        </a:p>
      </dgm:t>
    </dgm:pt>
    <dgm:pt modelId="{663B1DBE-32B6-4A6E-B3EE-77CA79EDEE0B}">
      <dgm:prSet phldrT="[Text]"/>
      <dgm:spPr/>
      <dgm:t>
        <a:bodyPr/>
        <a:lstStyle/>
        <a:p>
          <a:r>
            <a:rPr lang="id-ID" dirty="0" smtClean="0"/>
            <a:t>Normative Judgement</a:t>
          </a:r>
          <a:endParaRPr lang="en-AU" dirty="0"/>
        </a:p>
      </dgm:t>
    </dgm:pt>
    <dgm:pt modelId="{A6473430-2555-4C9F-8401-C3FCFEB5C336}" type="parTrans" cxnId="{F6F9B087-01DF-426F-91AA-E23633FFDAAD}">
      <dgm:prSet/>
      <dgm:spPr/>
      <dgm:t>
        <a:bodyPr/>
        <a:lstStyle/>
        <a:p>
          <a:endParaRPr lang="en-AU"/>
        </a:p>
      </dgm:t>
    </dgm:pt>
    <dgm:pt modelId="{6627FB70-43AC-4ADB-967D-6A9639615AAA}" type="sibTrans" cxnId="{F6F9B087-01DF-426F-91AA-E23633FFDAAD}">
      <dgm:prSet/>
      <dgm:spPr/>
      <dgm:t>
        <a:bodyPr/>
        <a:lstStyle/>
        <a:p>
          <a:endParaRPr lang="en-AU"/>
        </a:p>
      </dgm:t>
    </dgm:pt>
    <dgm:pt modelId="{B3440779-E825-4128-8E4D-C68329C1FDCA}" type="pres">
      <dgm:prSet presAssocID="{6944CFAF-43A2-414B-8183-5D210A6516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CF32D95-D37F-4C9E-95AC-26BBA882A92D}" type="pres">
      <dgm:prSet presAssocID="{99A0289B-77F1-4DFC-85E0-66AC98D21B30}" presName="parentLin" presStyleCnt="0"/>
      <dgm:spPr/>
    </dgm:pt>
    <dgm:pt modelId="{332AA63E-B2BC-4517-8F03-892330B39907}" type="pres">
      <dgm:prSet presAssocID="{99A0289B-77F1-4DFC-85E0-66AC98D21B30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1298BF9B-26AF-4C88-95AC-4EA4212541A7}" type="pres">
      <dgm:prSet presAssocID="{99A0289B-77F1-4DFC-85E0-66AC98D21B3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A30A0F1-72B5-4429-9947-1524ED5BEF76}" type="pres">
      <dgm:prSet presAssocID="{99A0289B-77F1-4DFC-85E0-66AC98D21B30}" presName="negativeSpace" presStyleCnt="0"/>
      <dgm:spPr/>
    </dgm:pt>
    <dgm:pt modelId="{A17E27E9-F8E0-42B9-9BCC-078E67CB7297}" type="pres">
      <dgm:prSet presAssocID="{99A0289B-77F1-4DFC-85E0-66AC98D21B30}" presName="childText" presStyleLbl="conFgAcc1" presStyleIdx="0" presStyleCnt="3">
        <dgm:presLayoutVars>
          <dgm:bulletEnabled val="1"/>
        </dgm:presLayoutVars>
      </dgm:prSet>
      <dgm:spPr/>
    </dgm:pt>
    <dgm:pt modelId="{84B8C1CC-F76B-4EBF-9B6D-C367001E3514}" type="pres">
      <dgm:prSet presAssocID="{C1098C94-AEF3-4C3C-88B1-84C36CB8074A}" presName="spaceBetweenRectangles" presStyleCnt="0"/>
      <dgm:spPr/>
    </dgm:pt>
    <dgm:pt modelId="{DAA52480-EB8A-4A57-86FB-7ADC6257C12D}" type="pres">
      <dgm:prSet presAssocID="{822CEFAA-F420-47B0-B451-EB040AECDA30}" presName="parentLin" presStyleCnt="0"/>
      <dgm:spPr/>
    </dgm:pt>
    <dgm:pt modelId="{9C30DFE0-CE38-41EF-BCF5-435BF17D7B61}" type="pres">
      <dgm:prSet presAssocID="{822CEFAA-F420-47B0-B451-EB040AECDA30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6CC1694C-25AB-44B2-866C-266BBB4B2E0D}" type="pres">
      <dgm:prSet presAssocID="{822CEFAA-F420-47B0-B451-EB040AECDA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27BA280-4E7B-4D95-A09E-2ADD11FA59B9}" type="pres">
      <dgm:prSet presAssocID="{822CEFAA-F420-47B0-B451-EB040AECDA30}" presName="negativeSpace" presStyleCnt="0"/>
      <dgm:spPr/>
    </dgm:pt>
    <dgm:pt modelId="{4CF12AD3-AD09-4CA5-8FB5-27E24DE22774}" type="pres">
      <dgm:prSet presAssocID="{822CEFAA-F420-47B0-B451-EB040AECDA30}" presName="childText" presStyleLbl="conFgAcc1" presStyleIdx="1" presStyleCnt="3">
        <dgm:presLayoutVars>
          <dgm:bulletEnabled val="1"/>
        </dgm:presLayoutVars>
      </dgm:prSet>
      <dgm:spPr/>
    </dgm:pt>
    <dgm:pt modelId="{B4111E77-E3FB-448C-A06C-27E44195649A}" type="pres">
      <dgm:prSet presAssocID="{415C482C-A918-4182-9696-6068FB9B8457}" presName="spaceBetweenRectangles" presStyleCnt="0"/>
      <dgm:spPr/>
    </dgm:pt>
    <dgm:pt modelId="{8B1CE324-AFF0-46DF-A970-F2A6D17EDF5E}" type="pres">
      <dgm:prSet presAssocID="{663B1DBE-32B6-4A6E-B3EE-77CA79EDEE0B}" presName="parentLin" presStyleCnt="0"/>
      <dgm:spPr/>
    </dgm:pt>
    <dgm:pt modelId="{A4B5D712-54B7-494D-8034-175BF11327D8}" type="pres">
      <dgm:prSet presAssocID="{663B1DBE-32B6-4A6E-B3EE-77CA79EDEE0B}" presName="parentLeftMargin" presStyleLbl="node1" presStyleIdx="1" presStyleCnt="3"/>
      <dgm:spPr/>
      <dgm:t>
        <a:bodyPr/>
        <a:lstStyle/>
        <a:p>
          <a:endParaRPr lang="en-AU"/>
        </a:p>
      </dgm:t>
    </dgm:pt>
    <dgm:pt modelId="{D9E70173-4462-4068-97CA-EF0B2524F923}" type="pres">
      <dgm:prSet presAssocID="{663B1DBE-32B6-4A6E-B3EE-77CA79EDEE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2092275-5180-4EBA-A78D-706BB772B863}" type="pres">
      <dgm:prSet presAssocID="{663B1DBE-32B6-4A6E-B3EE-77CA79EDEE0B}" presName="negativeSpace" presStyleCnt="0"/>
      <dgm:spPr/>
    </dgm:pt>
    <dgm:pt modelId="{813FE70D-1D20-4AC8-96E7-2ED77A512A05}" type="pres">
      <dgm:prSet presAssocID="{663B1DBE-32B6-4A6E-B3EE-77CA79EDEE0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5F1BCCA-CE79-4160-9730-C4323FC80F11}" type="presOf" srcId="{822CEFAA-F420-47B0-B451-EB040AECDA30}" destId="{9C30DFE0-CE38-41EF-BCF5-435BF17D7B61}" srcOrd="0" destOrd="0" presId="urn:microsoft.com/office/officeart/2005/8/layout/list1"/>
    <dgm:cxn modelId="{0631DF02-1197-4BB4-9271-721701712843}" type="presOf" srcId="{663B1DBE-32B6-4A6E-B3EE-77CA79EDEE0B}" destId="{A4B5D712-54B7-494D-8034-175BF11327D8}" srcOrd="0" destOrd="0" presId="urn:microsoft.com/office/officeart/2005/8/layout/list1"/>
    <dgm:cxn modelId="{8CA145FD-405E-4152-9FFF-1507C9A953A8}" type="presOf" srcId="{99A0289B-77F1-4DFC-85E0-66AC98D21B30}" destId="{332AA63E-B2BC-4517-8F03-892330B39907}" srcOrd="0" destOrd="0" presId="urn:microsoft.com/office/officeart/2005/8/layout/list1"/>
    <dgm:cxn modelId="{3072D022-DE29-416C-8A25-38C73B751FF6}" srcId="{6944CFAF-43A2-414B-8183-5D210A6516B2}" destId="{99A0289B-77F1-4DFC-85E0-66AC98D21B30}" srcOrd="0" destOrd="0" parTransId="{DC078BE6-3B15-41C5-B7E7-775CD2478856}" sibTransId="{C1098C94-AEF3-4C3C-88B1-84C36CB8074A}"/>
    <dgm:cxn modelId="{E59D601D-D382-4BE8-9939-599628E2CB83}" type="presOf" srcId="{6944CFAF-43A2-414B-8183-5D210A6516B2}" destId="{B3440779-E825-4128-8E4D-C68329C1FDCA}" srcOrd="0" destOrd="0" presId="urn:microsoft.com/office/officeart/2005/8/layout/list1"/>
    <dgm:cxn modelId="{AF903FBB-0912-48F1-ABF8-A99D584FFC26}" type="presOf" srcId="{663B1DBE-32B6-4A6E-B3EE-77CA79EDEE0B}" destId="{D9E70173-4462-4068-97CA-EF0B2524F923}" srcOrd="1" destOrd="0" presId="urn:microsoft.com/office/officeart/2005/8/layout/list1"/>
    <dgm:cxn modelId="{F6F9B087-01DF-426F-91AA-E23633FFDAAD}" srcId="{6944CFAF-43A2-414B-8183-5D210A6516B2}" destId="{663B1DBE-32B6-4A6E-B3EE-77CA79EDEE0B}" srcOrd="2" destOrd="0" parTransId="{A6473430-2555-4C9F-8401-C3FCFEB5C336}" sibTransId="{6627FB70-43AC-4ADB-967D-6A9639615AAA}"/>
    <dgm:cxn modelId="{D10E18A6-1A67-48A2-9804-4362E4198524}" type="presOf" srcId="{822CEFAA-F420-47B0-B451-EB040AECDA30}" destId="{6CC1694C-25AB-44B2-866C-266BBB4B2E0D}" srcOrd="1" destOrd="0" presId="urn:microsoft.com/office/officeart/2005/8/layout/list1"/>
    <dgm:cxn modelId="{62B49102-7A57-46AF-9535-A95A5C3EC2E0}" type="presOf" srcId="{99A0289B-77F1-4DFC-85E0-66AC98D21B30}" destId="{1298BF9B-26AF-4C88-95AC-4EA4212541A7}" srcOrd="1" destOrd="0" presId="urn:microsoft.com/office/officeart/2005/8/layout/list1"/>
    <dgm:cxn modelId="{B3B33537-23C9-4F8D-88F6-6B8803BFAB53}" srcId="{6944CFAF-43A2-414B-8183-5D210A6516B2}" destId="{822CEFAA-F420-47B0-B451-EB040AECDA30}" srcOrd="1" destOrd="0" parTransId="{C420EC74-1E36-4FA7-8A80-9C624F524CDB}" sibTransId="{415C482C-A918-4182-9696-6068FB9B8457}"/>
    <dgm:cxn modelId="{B5D23E98-44F4-404D-891D-1EE0A6E360C7}" type="presParOf" srcId="{B3440779-E825-4128-8E4D-C68329C1FDCA}" destId="{BCF32D95-D37F-4C9E-95AC-26BBA882A92D}" srcOrd="0" destOrd="0" presId="urn:microsoft.com/office/officeart/2005/8/layout/list1"/>
    <dgm:cxn modelId="{0C628F05-02FA-4190-81A1-FC2B789B06B9}" type="presParOf" srcId="{BCF32D95-D37F-4C9E-95AC-26BBA882A92D}" destId="{332AA63E-B2BC-4517-8F03-892330B39907}" srcOrd="0" destOrd="0" presId="urn:microsoft.com/office/officeart/2005/8/layout/list1"/>
    <dgm:cxn modelId="{6A2C2C43-78B1-493B-B008-44FBBEA9ABCE}" type="presParOf" srcId="{BCF32D95-D37F-4C9E-95AC-26BBA882A92D}" destId="{1298BF9B-26AF-4C88-95AC-4EA4212541A7}" srcOrd="1" destOrd="0" presId="urn:microsoft.com/office/officeart/2005/8/layout/list1"/>
    <dgm:cxn modelId="{AE7C4061-C147-4A84-978C-F8A3008094B8}" type="presParOf" srcId="{B3440779-E825-4128-8E4D-C68329C1FDCA}" destId="{9A30A0F1-72B5-4429-9947-1524ED5BEF76}" srcOrd="1" destOrd="0" presId="urn:microsoft.com/office/officeart/2005/8/layout/list1"/>
    <dgm:cxn modelId="{03608F36-3221-4A96-86AD-DF867D5BDE89}" type="presParOf" srcId="{B3440779-E825-4128-8E4D-C68329C1FDCA}" destId="{A17E27E9-F8E0-42B9-9BCC-078E67CB7297}" srcOrd="2" destOrd="0" presId="urn:microsoft.com/office/officeart/2005/8/layout/list1"/>
    <dgm:cxn modelId="{F4412676-04BA-4ED1-8D7A-FF5E6BBC71F7}" type="presParOf" srcId="{B3440779-E825-4128-8E4D-C68329C1FDCA}" destId="{84B8C1CC-F76B-4EBF-9B6D-C367001E3514}" srcOrd="3" destOrd="0" presId="urn:microsoft.com/office/officeart/2005/8/layout/list1"/>
    <dgm:cxn modelId="{9E0DF651-F536-40DE-88DD-10F6765146B6}" type="presParOf" srcId="{B3440779-E825-4128-8E4D-C68329C1FDCA}" destId="{DAA52480-EB8A-4A57-86FB-7ADC6257C12D}" srcOrd="4" destOrd="0" presId="urn:microsoft.com/office/officeart/2005/8/layout/list1"/>
    <dgm:cxn modelId="{CB1ECC85-3ADF-4FB3-9C5B-82AC3755E37F}" type="presParOf" srcId="{DAA52480-EB8A-4A57-86FB-7ADC6257C12D}" destId="{9C30DFE0-CE38-41EF-BCF5-435BF17D7B61}" srcOrd="0" destOrd="0" presId="urn:microsoft.com/office/officeart/2005/8/layout/list1"/>
    <dgm:cxn modelId="{9A473024-580C-41D8-A9D6-81DBD43EF11E}" type="presParOf" srcId="{DAA52480-EB8A-4A57-86FB-7ADC6257C12D}" destId="{6CC1694C-25AB-44B2-866C-266BBB4B2E0D}" srcOrd="1" destOrd="0" presId="urn:microsoft.com/office/officeart/2005/8/layout/list1"/>
    <dgm:cxn modelId="{9E1C19D3-A526-4250-BF04-2762A9D4E148}" type="presParOf" srcId="{B3440779-E825-4128-8E4D-C68329C1FDCA}" destId="{627BA280-4E7B-4D95-A09E-2ADD11FA59B9}" srcOrd="5" destOrd="0" presId="urn:microsoft.com/office/officeart/2005/8/layout/list1"/>
    <dgm:cxn modelId="{E1141D44-288B-4459-A7F7-2DDC7D4ADB16}" type="presParOf" srcId="{B3440779-E825-4128-8E4D-C68329C1FDCA}" destId="{4CF12AD3-AD09-4CA5-8FB5-27E24DE22774}" srcOrd="6" destOrd="0" presId="urn:microsoft.com/office/officeart/2005/8/layout/list1"/>
    <dgm:cxn modelId="{CCA7522F-4A31-423E-892C-6D1CFBF07247}" type="presParOf" srcId="{B3440779-E825-4128-8E4D-C68329C1FDCA}" destId="{B4111E77-E3FB-448C-A06C-27E44195649A}" srcOrd="7" destOrd="0" presId="urn:microsoft.com/office/officeart/2005/8/layout/list1"/>
    <dgm:cxn modelId="{EB2824A5-1F1C-4404-B610-E49054B78F41}" type="presParOf" srcId="{B3440779-E825-4128-8E4D-C68329C1FDCA}" destId="{8B1CE324-AFF0-46DF-A970-F2A6D17EDF5E}" srcOrd="8" destOrd="0" presId="urn:microsoft.com/office/officeart/2005/8/layout/list1"/>
    <dgm:cxn modelId="{FA867A08-E92A-4657-8DE3-551CEB163AEA}" type="presParOf" srcId="{8B1CE324-AFF0-46DF-A970-F2A6D17EDF5E}" destId="{A4B5D712-54B7-494D-8034-175BF11327D8}" srcOrd="0" destOrd="0" presId="urn:microsoft.com/office/officeart/2005/8/layout/list1"/>
    <dgm:cxn modelId="{305435FA-FF2F-4D97-83D9-06C6D9C47C3C}" type="presParOf" srcId="{8B1CE324-AFF0-46DF-A970-F2A6D17EDF5E}" destId="{D9E70173-4462-4068-97CA-EF0B2524F923}" srcOrd="1" destOrd="0" presId="urn:microsoft.com/office/officeart/2005/8/layout/list1"/>
    <dgm:cxn modelId="{70D4A7FF-85BB-430F-8497-6368F83BF114}" type="presParOf" srcId="{B3440779-E825-4128-8E4D-C68329C1FDCA}" destId="{62092275-5180-4EBA-A78D-706BB772B863}" srcOrd="9" destOrd="0" presId="urn:microsoft.com/office/officeart/2005/8/layout/list1"/>
    <dgm:cxn modelId="{A4111E53-59FF-4EE8-9FF6-62FD375AA63C}" type="presParOf" srcId="{B3440779-E825-4128-8E4D-C68329C1FDCA}" destId="{813FE70D-1D20-4AC8-96E7-2ED77A512A0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A1897-4DE4-4629-8F67-D91AF966FB2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06AC5F2-3351-4621-AAD8-AEB29303B6B9}">
      <dgm:prSet phldrT="[Text]"/>
      <dgm:spPr/>
      <dgm:t>
        <a:bodyPr/>
        <a:lstStyle/>
        <a:p>
          <a:r>
            <a:rPr lang="id-ID" dirty="0" smtClean="0"/>
            <a:t>Science</a:t>
          </a:r>
          <a:endParaRPr lang="en-AU" dirty="0"/>
        </a:p>
      </dgm:t>
    </dgm:pt>
    <dgm:pt modelId="{8C3AA9B8-C4D1-4ADE-A110-76CB6BE144D6}" type="parTrans" cxnId="{A5463E97-4CB0-4860-A357-27E7E6B42A6A}">
      <dgm:prSet/>
      <dgm:spPr/>
      <dgm:t>
        <a:bodyPr/>
        <a:lstStyle/>
        <a:p>
          <a:endParaRPr lang="en-AU"/>
        </a:p>
      </dgm:t>
    </dgm:pt>
    <dgm:pt modelId="{8C6FF1F8-B2A4-47E4-81F8-4D557F07B44B}" type="sibTrans" cxnId="{A5463E97-4CB0-4860-A357-27E7E6B42A6A}">
      <dgm:prSet/>
      <dgm:spPr/>
      <dgm:t>
        <a:bodyPr/>
        <a:lstStyle/>
        <a:p>
          <a:endParaRPr lang="en-AU"/>
        </a:p>
      </dgm:t>
    </dgm:pt>
    <dgm:pt modelId="{F1ED272E-A3F2-4DC3-833B-BF3BCE7961D1}">
      <dgm:prSet phldrT="[Text]"/>
      <dgm:spPr/>
      <dgm:t>
        <a:bodyPr/>
        <a:lstStyle/>
        <a:p>
          <a:r>
            <a:rPr lang="id-ID" dirty="0" smtClean="0"/>
            <a:t>Art</a:t>
          </a:r>
          <a:endParaRPr lang="en-AU" dirty="0"/>
        </a:p>
      </dgm:t>
    </dgm:pt>
    <dgm:pt modelId="{B2313AE4-3C67-4550-9507-1D5D8651CB98}" type="parTrans" cxnId="{75768D23-F4D2-47CC-BF49-1E97012B14E3}">
      <dgm:prSet/>
      <dgm:spPr/>
      <dgm:t>
        <a:bodyPr/>
        <a:lstStyle/>
        <a:p>
          <a:endParaRPr lang="en-AU"/>
        </a:p>
      </dgm:t>
    </dgm:pt>
    <dgm:pt modelId="{F3F67C0E-B0E7-4B6C-9B65-58193522E545}" type="sibTrans" cxnId="{75768D23-F4D2-47CC-BF49-1E97012B14E3}">
      <dgm:prSet/>
      <dgm:spPr/>
      <dgm:t>
        <a:bodyPr/>
        <a:lstStyle/>
        <a:p>
          <a:endParaRPr lang="en-AU"/>
        </a:p>
      </dgm:t>
    </dgm:pt>
    <dgm:pt modelId="{802DA45E-FFE4-4E34-A787-CB28EC3FEB38}">
      <dgm:prSet phldrT="[Text]"/>
      <dgm:spPr/>
      <dgm:t>
        <a:bodyPr/>
        <a:lstStyle/>
        <a:p>
          <a:r>
            <a:rPr lang="id-ID" dirty="0" smtClean="0"/>
            <a:t>Science</a:t>
          </a:r>
          <a:endParaRPr lang="en-AU" dirty="0"/>
        </a:p>
      </dgm:t>
    </dgm:pt>
    <dgm:pt modelId="{CB381465-C10F-4703-B12C-B09961478BFC}" type="parTrans" cxnId="{BEE12916-A190-4B86-B2FD-97AFBC9C3438}">
      <dgm:prSet/>
      <dgm:spPr/>
      <dgm:t>
        <a:bodyPr/>
        <a:lstStyle/>
        <a:p>
          <a:endParaRPr lang="en-AU"/>
        </a:p>
      </dgm:t>
    </dgm:pt>
    <dgm:pt modelId="{6CB69078-22A6-4DD1-A1EE-AF9F1B4F9400}" type="sibTrans" cxnId="{BEE12916-A190-4B86-B2FD-97AFBC9C3438}">
      <dgm:prSet/>
      <dgm:spPr/>
      <dgm:t>
        <a:bodyPr/>
        <a:lstStyle/>
        <a:p>
          <a:endParaRPr lang="en-AU"/>
        </a:p>
      </dgm:t>
    </dgm:pt>
    <dgm:pt modelId="{81133D8E-B5AA-4959-9640-8B67ACDE725A}">
      <dgm:prSet phldrT="[Text]"/>
      <dgm:spPr/>
      <dgm:t>
        <a:bodyPr/>
        <a:lstStyle/>
        <a:p>
          <a:r>
            <a:rPr lang="id-ID" dirty="0" smtClean="0"/>
            <a:t>Social</a:t>
          </a:r>
          <a:endParaRPr lang="en-AU" dirty="0"/>
        </a:p>
      </dgm:t>
    </dgm:pt>
    <dgm:pt modelId="{E000AD31-848B-47C8-98FB-822AA578989E}" type="parTrans" cxnId="{BE159A3D-36ED-4F8E-B1AF-D2A1D5499C1F}">
      <dgm:prSet/>
      <dgm:spPr/>
      <dgm:t>
        <a:bodyPr/>
        <a:lstStyle/>
        <a:p>
          <a:endParaRPr lang="en-AU"/>
        </a:p>
      </dgm:t>
    </dgm:pt>
    <dgm:pt modelId="{154003EA-79DF-4826-876A-DFD00F6C32EB}" type="sibTrans" cxnId="{BE159A3D-36ED-4F8E-B1AF-D2A1D5499C1F}">
      <dgm:prSet/>
      <dgm:spPr/>
      <dgm:t>
        <a:bodyPr/>
        <a:lstStyle/>
        <a:p>
          <a:endParaRPr lang="en-AU"/>
        </a:p>
      </dgm:t>
    </dgm:pt>
    <dgm:pt modelId="{4F5166BB-8690-4ACB-AC0D-9B3C6EEE4732}">
      <dgm:prSet phldrT="[Text]"/>
      <dgm:spPr/>
      <dgm:t>
        <a:bodyPr/>
        <a:lstStyle/>
        <a:p>
          <a:r>
            <a:rPr lang="id-ID" dirty="0" smtClean="0"/>
            <a:t>Biology</a:t>
          </a:r>
          <a:endParaRPr lang="en-AU" dirty="0"/>
        </a:p>
      </dgm:t>
    </dgm:pt>
    <dgm:pt modelId="{AA21EB20-4C08-461F-B069-53D771DDCF69}" type="parTrans" cxnId="{AE5DE2C7-57EC-4B7D-8365-93C545B62CC1}">
      <dgm:prSet/>
      <dgm:spPr/>
      <dgm:t>
        <a:bodyPr/>
        <a:lstStyle/>
        <a:p>
          <a:endParaRPr lang="en-AU"/>
        </a:p>
      </dgm:t>
    </dgm:pt>
    <dgm:pt modelId="{1B4F8C8D-E2B5-4828-BDA3-D612E2A1806E}" type="sibTrans" cxnId="{AE5DE2C7-57EC-4B7D-8365-93C545B62CC1}">
      <dgm:prSet/>
      <dgm:spPr/>
      <dgm:t>
        <a:bodyPr/>
        <a:lstStyle/>
        <a:p>
          <a:endParaRPr lang="en-AU"/>
        </a:p>
      </dgm:t>
    </dgm:pt>
    <dgm:pt modelId="{76D41AEB-56E5-489A-BA9C-6309AAD0CEFD}">
      <dgm:prSet phldrT="[Text]"/>
      <dgm:spPr/>
      <dgm:t>
        <a:bodyPr/>
        <a:lstStyle/>
        <a:p>
          <a:r>
            <a:rPr lang="id-ID" dirty="0" smtClean="0"/>
            <a:t>Literature</a:t>
          </a:r>
          <a:endParaRPr lang="en-AU" dirty="0"/>
        </a:p>
      </dgm:t>
    </dgm:pt>
    <dgm:pt modelId="{2C0E6CA5-CE34-4A0E-BFD5-2815755291F5}" type="parTrans" cxnId="{2CD80BE1-2AC0-453A-903A-AE0453F2C54C}">
      <dgm:prSet/>
      <dgm:spPr/>
      <dgm:t>
        <a:bodyPr/>
        <a:lstStyle/>
        <a:p>
          <a:endParaRPr lang="en-AU"/>
        </a:p>
      </dgm:t>
    </dgm:pt>
    <dgm:pt modelId="{C2C1B441-EE52-4D8E-8F9E-8396F6547F37}" type="sibTrans" cxnId="{2CD80BE1-2AC0-453A-903A-AE0453F2C54C}">
      <dgm:prSet/>
      <dgm:spPr/>
      <dgm:t>
        <a:bodyPr/>
        <a:lstStyle/>
        <a:p>
          <a:endParaRPr lang="en-AU"/>
        </a:p>
      </dgm:t>
    </dgm:pt>
    <dgm:pt modelId="{5DBDD14A-C594-4232-8303-4D06A4D7D7AC}">
      <dgm:prSet phldrT="[Text]"/>
      <dgm:spPr/>
      <dgm:t>
        <a:bodyPr/>
        <a:lstStyle/>
        <a:p>
          <a:r>
            <a:rPr lang="id-ID" dirty="0" smtClean="0"/>
            <a:t>Mathematic</a:t>
          </a:r>
          <a:endParaRPr lang="en-AU" dirty="0"/>
        </a:p>
      </dgm:t>
    </dgm:pt>
    <dgm:pt modelId="{FB85C035-60E9-4F19-BD24-A062D6815CDE}" type="parTrans" cxnId="{70EE3215-2775-4F3D-B8AF-3A378EA6C500}">
      <dgm:prSet/>
      <dgm:spPr/>
      <dgm:t>
        <a:bodyPr/>
        <a:lstStyle/>
        <a:p>
          <a:endParaRPr lang="en-AU"/>
        </a:p>
      </dgm:t>
    </dgm:pt>
    <dgm:pt modelId="{64D8A833-942D-4DD4-A341-CF7131AE3941}" type="sibTrans" cxnId="{70EE3215-2775-4F3D-B8AF-3A378EA6C500}">
      <dgm:prSet/>
      <dgm:spPr/>
      <dgm:t>
        <a:bodyPr/>
        <a:lstStyle/>
        <a:p>
          <a:endParaRPr lang="en-AU"/>
        </a:p>
      </dgm:t>
    </dgm:pt>
    <dgm:pt modelId="{9562F12F-9A79-4773-BAC0-241DE98E72D1}">
      <dgm:prSet/>
      <dgm:spPr/>
      <dgm:t>
        <a:bodyPr/>
        <a:lstStyle/>
        <a:p>
          <a:r>
            <a:rPr lang="id-ID" dirty="0" smtClean="0"/>
            <a:t>Business</a:t>
          </a:r>
          <a:endParaRPr lang="en-AU" dirty="0"/>
        </a:p>
      </dgm:t>
    </dgm:pt>
    <dgm:pt modelId="{C13AFCC8-E5F9-44BF-ADC4-9A9D0860D57B}" type="parTrans" cxnId="{11C01B36-C792-488F-80DB-9E153BD0B9F2}">
      <dgm:prSet/>
      <dgm:spPr/>
      <dgm:t>
        <a:bodyPr/>
        <a:lstStyle/>
        <a:p>
          <a:endParaRPr lang="en-AU"/>
        </a:p>
      </dgm:t>
    </dgm:pt>
    <dgm:pt modelId="{F3F213DE-43E2-4AE9-9B7A-C2FDCA358587}" type="sibTrans" cxnId="{11C01B36-C792-488F-80DB-9E153BD0B9F2}">
      <dgm:prSet/>
      <dgm:spPr/>
      <dgm:t>
        <a:bodyPr/>
        <a:lstStyle/>
        <a:p>
          <a:endParaRPr lang="en-AU"/>
        </a:p>
      </dgm:t>
    </dgm:pt>
    <dgm:pt modelId="{3F978639-7724-4566-9FE9-75C129172EA9}">
      <dgm:prSet/>
      <dgm:spPr/>
      <dgm:t>
        <a:bodyPr/>
        <a:lstStyle/>
        <a:p>
          <a:r>
            <a:rPr lang="id-ID" dirty="0" smtClean="0"/>
            <a:t>Political Science</a:t>
          </a:r>
          <a:endParaRPr lang="en-AU" dirty="0"/>
        </a:p>
      </dgm:t>
    </dgm:pt>
    <dgm:pt modelId="{90A19CEA-52CF-44D2-84B4-FE622037416C}" type="parTrans" cxnId="{77985E97-BEA8-4116-B5B1-4F7B02538ABD}">
      <dgm:prSet/>
      <dgm:spPr/>
      <dgm:t>
        <a:bodyPr/>
        <a:lstStyle/>
        <a:p>
          <a:endParaRPr lang="en-AU"/>
        </a:p>
      </dgm:t>
    </dgm:pt>
    <dgm:pt modelId="{EF189C64-9386-426B-9094-172E5B7215CB}" type="sibTrans" cxnId="{77985E97-BEA8-4116-B5B1-4F7B02538ABD}">
      <dgm:prSet/>
      <dgm:spPr/>
      <dgm:t>
        <a:bodyPr/>
        <a:lstStyle/>
        <a:p>
          <a:endParaRPr lang="en-AU"/>
        </a:p>
      </dgm:t>
    </dgm:pt>
    <dgm:pt modelId="{E041E95E-96A4-4370-9F24-7E43E7A3AF6A}" type="pres">
      <dgm:prSet presAssocID="{7B2A1897-4DE4-4629-8F67-D91AF966FB2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AE8F892-0C3F-49E6-B14A-2B13754A9B99}" type="pres">
      <dgm:prSet presAssocID="{7B2A1897-4DE4-4629-8F67-D91AF966FB23}" presName="dummyMaxCanvas" presStyleCnt="0"/>
      <dgm:spPr/>
    </dgm:pt>
    <dgm:pt modelId="{E17706B9-C441-43FE-871D-6685D1C3665D}" type="pres">
      <dgm:prSet presAssocID="{7B2A1897-4DE4-4629-8F67-D91AF966FB23}" presName="parentComposite" presStyleCnt="0"/>
      <dgm:spPr/>
    </dgm:pt>
    <dgm:pt modelId="{06AB90FE-BD30-4596-A8A5-FC9EA7BC206D}" type="pres">
      <dgm:prSet presAssocID="{7B2A1897-4DE4-4629-8F67-D91AF966FB23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AU"/>
        </a:p>
      </dgm:t>
    </dgm:pt>
    <dgm:pt modelId="{BCAC3926-9615-49CF-A58F-733C35FF3DFF}" type="pres">
      <dgm:prSet presAssocID="{7B2A1897-4DE4-4629-8F67-D91AF966FB23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AU"/>
        </a:p>
      </dgm:t>
    </dgm:pt>
    <dgm:pt modelId="{87E4D32A-2CC6-41DA-B0F5-8BD3FFD8576F}" type="pres">
      <dgm:prSet presAssocID="{7B2A1897-4DE4-4629-8F67-D91AF966FB23}" presName="childrenComposite" presStyleCnt="0"/>
      <dgm:spPr/>
    </dgm:pt>
    <dgm:pt modelId="{9ED67303-5C1C-4CA1-A480-66A7E7DE2909}" type="pres">
      <dgm:prSet presAssocID="{7B2A1897-4DE4-4629-8F67-D91AF966FB23}" presName="dummyMaxCanvas_ChildArea" presStyleCnt="0"/>
      <dgm:spPr/>
    </dgm:pt>
    <dgm:pt modelId="{F75205E4-D86D-44CB-91D4-BEC9F93C13E2}" type="pres">
      <dgm:prSet presAssocID="{7B2A1897-4DE4-4629-8F67-D91AF966FB23}" presName="fulcrum" presStyleLbl="alignAccFollowNode1" presStyleIdx="2" presStyleCnt="4"/>
      <dgm:spPr/>
    </dgm:pt>
    <dgm:pt modelId="{E259F76B-9753-46A4-B3F9-04535266E0F3}" type="pres">
      <dgm:prSet presAssocID="{7B2A1897-4DE4-4629-8F67-D91AF966FB23}" presName="balance_34" presStyleLbl="alignAccFollowNode1" presStyleIdx="3" presStyleCnt="4">
        <dgm:presLayoutVars>
          <dgm:bulletEnabled val="1"/>
        </dgm:presLayoutVars>
      </dgm:prSet>
      <dgm:spPr/>
    </dgm:pt>
    <dgm:pt modelId="{FEB42762-284E-45FC-B899-66F45B618F5E}" type="pres">
      <dgm:prSet presAssocID="{7B2A1897-4DE4-4629-8F67-D91AF966FB23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21D3C9-F309-453D-A2D3-36AEF8765EAD}" type="pres">
      <dgm:prSet presAssocID="{7B2A1897-4DE4-4629-8F67-D91AF966FB23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5B5F74-6C15-4B63-8705-F76EBFF038B1}" type="pres">
      <dgm:prSet presAssocID="{7B2A1897-4DE4-4629-8F67-D91AF966FB23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2F81C8D-121D-468F-8E50-9CD2BCE90D86}" type="pres">
      <dgm:prSet presAssocID="{7B2A1897-4DE4-4629-8F67-D91AF966FB23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9D7890B-ACD3-43B9-AACF-BD9F7E8C9F7D}" type="pres">
      <dgm:prSet presAssocID="{7B2A1897-4DE4-4629-8F67-D91AF966FB23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051EF30-F33E-4C03-813C-4E1D60F0CCE5}" type="pres">
      <dgm:prSet presAssocID="{7B2A1897-4DE4-4629-8F67-D91AF966FB23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43BC207-1FFD-4DE3-9135-15E8148759FC}" type="pres">
      <dgm:prSet presAssocID="{7B2A1897-4DE4-4629-8F67-D91AF966FB23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6A32359-680C-4E23-9AA6-9DF4DB472CA6}" type="presOf" srcId="{4F5166BB-8690-4ACB-AC0D-9B3C6EEE4732}" destId="{FEB42762-284E-45FC-B899-66F45B618F5E}" srcOrd="0" destOrd="0" presId="urn:microsoft.com/office/officeart/2005/8/layout/balance1"/>
    <dgm:cxn modelId="{2CD80BE1-2AC0-453A-903A-AE0453F2C54C}" srcId="{81133D8E-B5AA-4959-9640-8B67ACDE725A}" destId="{76D41AEB-56E5-489A-BA9C-6309AAD0CEFD}" srcOrd="1" destOrd="0" parTransId="{2C0E6CA5-CE34-4A0E-BFD5-2815755291F5}" sibTransId="{C2C1B441-EE52-4D8E-8F9E-8396F6547F37}"/>
    <dgm:cxn modelId="{41C4C3AF-93C5-45CF-B908-3270C8EB6400}" type="presOf" srcId="{76D41AEB-56E5-489A-BA9C-6309AAD0CEFD}" destId="{4421D3C9-F309-453D-A2D3-36AEF8765EAD}" srcOrd="0" destOrd="0" presId="urn:microsoft.com/office/officeart/2005/8/layout/balance1"/>
    <dgm:cxn modelId="{FA3D1E96-CC3F-4363-B6F8-A4407E36ADA1}" type="presOf" srcId="{9562F12F-9A79-4773-BAC0-241DE98E72D1}" destId="{4C5B5F74-6C15-4B63-8705-F76EBFF038B1}" srcOrd="0" destOrd="0" presId="urn:microsoft.com/office/officeart/2005/8/layout/balance1"/>
    <dgm:cxn modelId="{BE159A3D-36ED-4F8E-B1AF-D2A1D5499C1F}" srcId="{7B2A1897-4DE4-4629-8F67-D91AF966FB23}" destId="{81133D8E-B5AA-4959-9640-8B67ACDE725A}" srcOrd="1" destOrd="0" parTransId="{E000AD31-848B-47C8-98FB-822AA578989E}" sibTransId="{154003EA-79DF-4826-876A-DFD00F6C32EB}"/>
    <dgm:cxn modelId="{BEE12916-A190-4B86-B2FD-97AFBC9C3438}" srcId="{F06AC5F2-3351-4621-AAD8-AEB29303B6B9}" destId="{802DA45E-FFE4-4E34-A787-CB28EC3FEB38}" srcOrd="2" destOrd="0" parTransId="{CB381465-C10F-4703-B12C-B09961478BFC}" sibTransId="{6CB69078-22A6-4DD1-A1EE-AF9F1B4F9400}"/>
    <dgm:cxn modelId="{78029637-4CE4-4423-97EF-7144C7AC6398}" type="presOf" srcId="{F06AC5F2-3351-4621-AAD8-AEB29303B6B9}" destId="{06AB90FE-BD30-4596-A8A5-FC9EA7BC206D}" srcOrd="0" destOrd="0" presId="urn:microsoft.com/office/officeart/2005/8/layout/balance1"/>
    <dgm:cxn modelId="{75768D23-F4D2-47CC-BF49-1E97012B14E3}" srcId="{F06AC5F2-3351-4621-AAD8-AEB29303B6B9}" destId="{F1ED272E-A3F2-4DC3-833B-BF3BCE7961D1}" srcOrd="0" destOrd="0" parTransId="{B2313AE4-3C67-4550-9507-1D5D8651CB98}" sibTransId="{F3F67C0E-B0E7-4B6C-9B65-58193522E545}"/>
    <dgm:cxn modelId="{AE5DE2C7-57EC-4B7D-8365-93C545B62CC1}" srcId="{81133D8E-B5AA-4959-9640-8B67ACDE725A}" destId="{4F5166BB-8690-4ACB-AC0D-9B3C6EEE4732}" srcOrd="0" destOrd="0" parTransId="{AA21EB20-4C08-461F-B069-53D771DDCF69}" sibTransId="{1B4F8C8D-E2B5-4828-BDA3-D612E2A1806E}"/>
    <dgm:cxn modelId="{B3EAC5A7-C383-4EC3-B571-4C07EB94EA35}" type="presOf" srcId="{5DBDD14A-C594-4232-8303-4D06A4D7D7AC}" destId="{B2F81C8D-121D-468F-8E50-9CD2BCE90D86}" srcOrd="0" destOrd="0" presId="urn:microsoft.com/office/officeart/2005/8/layout/balance1"/>
    <dgm:cxn modelId="{89F3AC1B-B480-4432-871F-D67870D46D22}" type="presOf" srcId="{7B2A1897-4DE4-4629-8F67-D91AF966FB23}" destId="{E041E95E-96A4-4370-9F24-7E43E7A3AF6A}" srcOrd="0" destOrd="0" presId="urn:microsoft.com/office/officeart/2005/8/layout/balance1"/>
    <dgm:cxn modelId="{8EF15120-B53C-467A-A9D7-20DBA5953B4A}" type="presOf" srcId="{81133D8E-B5AA-4959-9640-8B67ACDE725A}" destId="{BCAC3926-9615-49CF-A58F-733C35FF3DFF}" srcOrd="0" destOrd="0" presId="urn:microsoft.com/office/officeart/2005/8/layout/balance1"/>
    <dgm:cxn modelId="{77985E97-BEA8-4116-B5B1-4F7B02538ABD}" srcId="{F06AC5F2-3351-4621-AAD8-AEB29303B6B9}" destId="{3F978639-7724-4566-9FE9-75C129172EA9}" srcOrd="1" destOrd="0" parTransId="{90A19CEA-52CF-44D2-84B4-FE622037416C}" sibTransId="{EF189C64-9386-426B-9094-172E5B7215CB}"/>
    <dgm:cxn modelId="{78748E39-DB59-4179-A93E-D69D575D3578}" type="presOf" srcId="{802DA45E-FFE4-4E34-A787-CB28EC3FEB38}" destId="{D43BC207-1FFD-4DE3-9135-15E8148759FC}" srcOrd="0" destOrd="0" presId="urn:microsoft.com/office/officeart/2005/8/layout/balance1"/>
    <dgm:cxn modelId="{73F883A8-F740-4276-9D3B-A7131313479C}" type="presOf" srcId="{3F978639-7724-4566-9FE9-75C129172EA9}" destId="{E051EF30-F33E-4C03-813C-4E1D60F0CCE5}" srcOrd="0" destOrd="0" presId="urn:microsoft.com/office/officeart/2005/8/layout/balance1"/>
    <dgm:cxn modelId="{11C01B36-C792-488F-80DB-9E153BD0B9F2}" srcId="{81133D8E-B5AA-4959-9640-8B67ACDE725A}" destId="{9562F12F-9A79-4773-BAC0-241DE98E72D1}" srcOrd="2" destOrd="0" parTransId="{C13AFCC8-E5F9-44BF-ADC4-9A9D0860D57B}" sibTransId="{F3F213DE-43E2-4AE9-9B7A-C2FDCA358587}"/>
    <dgm:cxn modelId="{70EE3215-2775-4F3D-B8AF-3A378EA6C500}" srcId="{81133D8E-B5AA-4959-9640-8B67ACDE725A}" destId="{5DBDD14A-C594-4232-8303-4D06A4D7D7AC}" srcOrd="3" destOrd="0" parTransId="{FB85C035-60E9-4F19-BD24-A062D6815CDE}" sibTransId="{64D8A833-942D-4DD4-A341-CF7131AE3941}"/>
    <dgm:cxn modelId="{0EE59D42-8080-466B-BCAC-F7C483F9CC43}" type="presOf" srcId="{F1ED272E-A3F2-4DC3-833B-BF3BCE7961D1}" destId="{E9D7890B-ACD3-43B9-AACF-BD9F7E8C9F7D}" srcOrd="0" destOrd="0" presId="urn:microsoft.com/office/officeart/2005/8/layout/balance1"/>
    <dgm:cxn modelId="{A5463E97-4CB0-4860-A357-27E7E6B42A6A}" srcId="{7B2A1897-4DE4-4629-8F67-D91AF966FB23}" destId="{F06AC5F2-3351-4621-AAD8-AEB29303B6B9}" srcOrd="0" destOrd="0" parTransId="{8C3AA9B8-C4D1-4ADE-A110-76CB6BE144D6}" sibTransId="{8C6FF1F8-B2A4-47E4-81F8-4D557F07B44B}"/>
    <dgm:cxn modelId="{56189C63-5983-40BA-A5BF-1AF0B57DD122}" type="presParOf" srcId="{E041E95E-96A4-4370-9F24-7E43E7A3AF6A}" destId="{7AE8F892-0C3F-49E6-B14A-2B13754A9B99}" srcOrd="0" destOrd="0" presId="urn:microsoft.com/office/officeart/2005/8/layout/balance1"/>
    <dgm:cxn modelId="{0F7A91D3-511F-4EAF-866B-16D193C56D93}" type="presParOf" srcId="{E041E95E-96A4-4370-9F24-7E43E7A3AF6A}" destId="{E17706B9-C441-43FE-871D-6685D1C3665D}" srcOrd="1" destOrd="0" presId="urn:microsoft.com/office/officeart/2005/8/layout/balance1"/>
    <dgm:cxn modelId="{72588155-69A2-4BD2-B702-F5A4767D69CD}" type="presParOf" srcId="{E17706B9-C441-43FE-871D-6685D1C3665D}" destId="{06AB90FE-BD30-4596-A8A5-FC9EA7BC206D}" srcOrd="0" destOrd="0" presId="urn:microsoft.com/office/officeart/2005/8/layout/balance1"/>
    <dgm:cxn modelId="{5B752ADE-514D-4420-9284-623E12FC2DD8}" type="presParOf" srcId="{E17706B9-C441-43FE-871D-6685D1C3665D}" destId="{BCAC3926-9615-49CF-A58F-733C35FF3DFF}" srcOrd="1" destOrd="0" presId="urn:microsoft.com/office/officeart/2005/8/layout/balance1"/>
    <dgm:cxn modelId="{DF3FB399-CC0D-4FEF-999D-370B2280B363}" type="presParOf" srcId="{E041E95E-96A4-4370-9F24-7E43E7A3AF6A}" destId="{87E4D32A-2CC6-41DA-B0F5-8BD3FFD8576F}" srcOrd="2" destOrd="0" presId="urn:microsoft.com/office/officeart/2005/8/layout/balance1"/>
    <dgm:cxn modelId="{B1B22083-C7FE-4EE6-B002-4728B6B06794}" type="presParOf" srcId="{87E4D32A-2CC6-41DA-B0F5-8BD3FFD8576F}" destId="{9ED67303-5C1C-4CA1-A480-66A7E7DE2909}" srcOrd="0" destOrd="0" presId="urn:microsoft.com/office/officeart/2005/8/layout/balance1"/>
    <dgm:cxn modelId="{FB7ADD48-4341-41F3-AAAC-0FAF058BC48D}" type="presParOf" srcId="{87E4D32A-2CC6-41DA-B0F5-8BD3FFD8576F}" destId="{F75205E4-D86D-44CB-91D4-BEC9F93C13E2}" srcOrd="1" destOrd="0" presId="urn:microsoft.com/office/officeart/2005/8/layout/balance1"/>
    <dgm:cxn modelId="{A7D8E245-19A2-4A99-B0F1-11D04044950B}" type="presParOf" srcId="{87E4D32A-2CC6-41DA-B0F5-8BD3FFD8576F}" destId="{E259F76B-9753-46A4-B3F9-04535266E0F3}" srcOrd="2" destOrd="0" presId="urn:microsoft.com/office/officeart/2005/8/layout/balance1"/>
    <dgm:cxn modelId="{3F783A51-69B6-4C15-9DEF-2D8C5504AD1F}" type="presParOf" srcId="{87E4D32A-2CC6-41DA-B0F5-8BD3FFD8576F}" destId="{FEB42762-284E-45FC-B899-66F45B618F5E}" srcOrd="3" destOrd="0" presId="urn:microsoft.com/office/officeart/2005/8/layout/balance1"/>
    <dgm:cxn modelId="{7D8AFDD9-A349-45C8-8119-1F23A81D255C}" type="presParOf" srcId="{87E4D32A-2CC6-41DA-B0F5-8BD3FFD8576F}" destId="{4421D3C9-F309-453D-A2D3-36AEF8765EAD}" srcOrd="4" destOrd="0" presId="urn:microsoft.com/office/officeart/2005/8/layout/balance1"/>
    <dgm:cxn modelId="{389B3207-FCD6-4BC5-A463-FDE15603E5FB}" type="presParOf" srcId="{87E4D32A-2CC6-41DA-B0F5-8BD3FFD8576F}" destId="{4C5B5F74-6C15-4B63-8705-F76EBFF038B1}" srcOrd="5" destOrd="0" presId="urn:microsoft.com/office/officeart/2005/8/layout/balance1"/>
    <dgm:cxn modelId="{9A8E635B-9467-4C47-90B0-48DF0805772D}" type="presParOf" srcId="{87E4D32A-2CC6-41DA-B0F5-8BD3FFD8576F}" destId="{B2F81C8D-121D-468F-8E50-9CD2BCE90D86}" srcOrd="6" destOrd="0" presId="urn:microsoft.com/office/officeart/2005/8/layout/balance1"/>
    <dgm:cxn modelId="{68FB2FCC-C7EC-48F3-906F-2EB035493B7F}" type="presParOf" srcId="{87E4D32A-2CC6-41DA-B0F5-8BD3FFD8576F}" destId="{E9D7890B-ACD3-43B9-AACF-BD9F7E8C9F7D}" srcOrd="7" destOrd="0" presId="urn:microsoft.com/office/officeart/2005/8/layout/balance1"/>
    <dgm:cxn modelId="{70B6E1D7-4BF1-4A07-9D35-8AF4F8F20F80}" type="presParOf" srcId="{87E4D32A-2CC6-41DA-B0F5-8BD3FFD8576F}" destId="{E051EF30-F33E-4C03-813C-4E1D60F0CCE5}" srcOrd="8" destOrd="0" presId="urn:microsoft.com/office/officeart/2005/8/layout/balance1"/>
    <dgm:cxn modelId="{0A1CD64F-14DE-465B-A3F8-651BF7F5DFAB}" type="presParOf" srcId="{87E4D32A-2CC6-41DA-B0F5-8BD3FFD8576F}" destId="{D43BC207-1FFD-4DE3-9135-15E8148759FC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1F8BB5-82E8-49A2-89C3-FB649B665E4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CD06D29-8444-4597-9DE3-2410B3379151}">
      <dgm:prSet phldrT="[Text]"/>
      <dgm:spPr/>
      <dgm:t>
        <a:bodyPr/>
        <a:lstStyle/>
        <a:p>
          <a:r>
            <a:rPr lang="id-ID" dirty="0" smtClean="0"/>
            <a:t>Sociology</a:t>
          </a:r>
          <a:endParaRPr lang="en-AU" dirty="0"/>
        </a:p>
      </dgm:t>
    </dgm:pt>
    <dgm:pt modelId="{CE7CC99D-6D5A-4A1F-9E06-2F0BBF6E90B1}" type="parTrans" cxnId="{8A61DD51-84CF-4A48-BE31-2A501030937C}">
      <dgm:prSet/>
      <dgm:spPr/>
      <dgm:t>
        <a:bodyPr/>
        <a:lstStyle/>
        <a:p>
          <a:endParaRPr lang="en-AU"/>
        </a:p>
      </dgm:t>
    </dgm:pt>
    <dgm:pt modelId="{C2E3FDB5-BE30-4A2E-8EBB-C6AEC9342C50}" type="sibTrans" cxnId="{8A61DD51-84CF-4A48-BE31-2A501030937C}">
      <dgm:prSet/>
      <dgm:spPr/>
      <dgm:t>
        <a:bodyPr/>
        <a:lstStyle/>
        <a:p>
          <a:endParaRPr lang="en-AU"/>
        </a:p>
      </dgm:t>
    </dgm:pt>
    <dgm:pt modelId="{15A91BE0-DF83-4FA7-B6F6-0BF6E36BE116}">
      <dgm:prSet phldrT="[Text]"/>
      <dgm:spPr/>
      <dgm:t>
        <a:bodyPr/>
        <a:lstStyle/>
        <a:p>
          <a:r>
            <a:rPr lang="id-ID" dirty="0" smtClean="0"/>
            <a:t>Anthropology</a:t>
          </a:r>
          <a:endParaRPr lang="en-AU" dirty="0"/>
        </a:p>
      </dgm:t>
    </dgm:pt>
    <dgm:pt modelId="{556616E5-A617-4BDB-8DF2-723FBB23F96F}" type="parTrans" cxnId="{A2D88147-4410-437E-BF74-83FFD82C1239}">
      <dgm:prSet/>
      <dgm:spPr/>
      <dgm:t>
        <a:bodyPr/>
        <a:lstStyle/>
        <a:p>
          <a:endParaRPr lang="en-AU"/>
        </a:p>
      </dgm:t>
    </dgm:pt>
    <dgm:pt modelId="{102F516D-E9D7-47D1-90A1-0AFCEA6DB7BF}" type="sibTrans" cxnId="{A2D88147-4410-437E-BF74-83FFD82C1239}">
      <dgm:prSet/>
      <dgm:spPr/>
      <dgm:t>
        <a:bodyPr/>
        <a:lstStyle/>
        <a:p>
          <a:endParaRPr lang="en-AU"/>
        </a:p>
      </dgm:t>
    </dgm:pt>
    <dgm:pt modelId="{E59BFC39-EBD1-4C89-91D9-9081DAEEFCF2}">
      <dgm:prSet phldrT="[Text]"/>
      <dgm:spPr/>
      <dgm:t>
        <a:bodyPr/>
        <a:lstStyle/>
        <a:p>
          <a:r>
            <a:rPr lang="id-ID" dirty="0" smtClean="0"/>
            <a:t>Psychology</a:t>
          </a:r>
          <a:endParaRPr lang="en-AU" dirty="0"/>
        </a:p>
      </dgm:t>
    </dgm:pt>
    <dgm:pt modelId="{4556E92B-2F0E-4B21-97C1-00B83CB61EC9}" type="parTrans" cxnId="{4F95AEA6-E5FA-42FA-8DE4-8BA8C94B2147}">
      <dgm:prSet/>
      <dgm:spPr/>
      <dgm:t>
        <a:bodyPr/>
        <a:lstStyle/>
        <a:p>
          <a:endParaRPr lang="en-AU"/>
        </a:p>
      </dgm:t>
    </dgm:pt>
    <dgm:pt modelId="{C9DB2793-02C3-420F-B431-093F116DA405}" type="sibTrans" cxnId="{4F95AEA6-E5FA-42FA-8DE4-8BA8C94B2147}">
      <dgm:prSet/>
      <dgm:spPr/>
      <dgm:t>
        <a:bodyPr/>
        <a:lstStyle/>
        <a:p>
          <a:endParaRPr lang="en-AU"/>
        </a:p>
      </dgm:t>
    </dgm:pt>
    <dgm:pt modelId="{76465A10-A66C-4715-8CFD-664EC1955A90}">
      <dgm:prSet/>
      <dgm:spPr/>
      <dgm:t>
        <a:bodyPr/>
        <a:lstStyle/>
        <a:p>
          <a:r>
            <a:rPr lang="id-ID" dirty="0" smtClean="0"/>
            <a:t>Business</a:t>
          </a:r>
          <a:endParaRPr lang="en-AU" dirty="0"/>
        </a:p>
      </dgm:t>
    </dgm:pt>
    <dgm:pt modelId="{01C5BC6C-7A59-474E-AD22-BE54628C6F4F}" type="parTrans" cxnId="{C2BCBE91-4FF9-4D04-BB33-39A965738787}">
      <dgm:prSet/>
      <dgm:spPr/>
      <dgm:t>
        <a:bodyPr/>
        <a:lstStyle/>
        <a:p>
          <a:endParaRPr lang="en-AU"/>
        </a:p>
      </dgm:t>
    </dgm:pt>
    <dgm:pt modelId="{87854C7C-8DB3-40AC-AB0B-BF998B34EAC8}" type="sibTrans" cxnId="{C2BCBE91-4FF9-4D04-BB33-39A965738787}">
      <dgm:prSet/>
      <dgm:spPr/>
      <dgm:t>
        <a:bodyPr/>
        <a:lstStyle/>
        <a:p>
          <a:endParaRPr lang="en-AU"/>
        </a:p>
      </dgm:t>
    </dgm:pt>
    <dgm:pt modelId="{34A07017-86CD-4AA4-B026-C891C8873090}" type="pres">
      <dgm:prSet presAssocID="{531F8BB5-82E8-49A2-89C3-FB649B665E47}" presName="compositeShape" presStyleCnt="0">
        <dgm:presLayoutVars>
          <dgm:chMax val="7"/>
          <dgm:dir/>
          <dgm:resizeHandles val="exact"/>
        </dgm:presLayoutVars>
      </dgm:prSet>
      <dgm:spPr/>
    </dgm:pt>
    <dgm:pt modelId="{B80C3632-E947-44AA-AD8F-3F9EEB8E1834}" type="pres">
      <dgm:prSet presAssocID="{531F8BB5-82E8-49A2-89C3-FB649B665E47}" presName="wedge1" presStyleLbl="node1" presStyleIdx="0" presStyleCnt="4"/>
      <dgm:spPr/>
      <dgm:t>
        <a:bodyPr/>
        <a:lstStyle/>
        <a:p>
          <a:endParaRPr lang="en-AU"/>
        </a:p>
      </dgm:t>
    </dgm:pt>
    <dgm:pt modelId="{BE63F480-B129-4E8B-958B-22496176C06A}" type="pres">
      <dgm:prSet presAssocID="{531F8BB5-82E8-49A2-89C3-FB649B665E47}" presName="dummy1a" presStyleCnt="0"/>
      <dgm:spPr/>
    </dgm:pt>
    <dgm:pt modelId="{259EB154-53E6-4492-9F01-E2EB12E5D664}" type="pres">
      <dgm:prSet presAssocID="{531F8BB5-82E8-49A2-89C3-FB649B665E47}" presName="dummy1b" presStyleCnt="0"/>
      <dgm:spPr/>
    </dgm:pt>
    <dgm:pt modelId="{3E272D0C-F1EB-4A61-9634-57D3AE408C4B}" type="pres">
      <dgm:prSet presAssocID="{531F8BB5-82E8-49A2-89C3-FB649B665E4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083921-8EE8-4378-954E-F7CAC3847535}" type="pres">
      <dgm:prSet presAssocID="{531F8BB5-82E8-49A2-89C3-FB649B665E47}" presName="wedge2" presStyleLbl="node1" presStyleIdx="1" presStyleCnt="4" custLinFactNeighborX="-182" custLinFactNeighborY="364"/>
      <dgm:spPr/>
      <dgm:t>
        <a:bodyPr/>
        <a:lstStyle/>
        <a:p>
          <a:endParaRPr lang="en-AU"/>
        </a:p>
      </dgm:t>
    </dgm:pt>
    <dgm:pt modelId="{10BB6CFE-B1FC-4C27-869A-06F5C05624C6}" type="pres">
      <dgm:prSet presAssocID="{531F8BB5-82E8-49A2-89C3-FB649B665E47}" presName="dummy2a" presStyleCnt="0"/>
      <dgm:spPr/>
    </dgm:pt>
    <dgm:pt modelId="{162D5FDF-6F12-45B3-AC36-8783A57071B3}" type="pres">
      <dgm:prSet presAssocID="{531F8BB5-82E8-49A2-89C3-FB649B665E47}" presName="dummy2b" presStyleCnt="0"/>
      <dgm:spPr/>
    </dgm:pt>
    <dgm:pt modelId="{AB22C892-3B9F-4EFF-BF7F-32E28005811A}" type="pres">
      <dgm:prSet presAssocID="{531F8BB5-82E8-49A2-89C3-FB649B665E4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8207D18-E38A-44BC-8765-6F35D4ECF907}" type="pres">
      <dgm:prSet presAssocID="{531F8BB5-82E8-49A2-89C3-FB649B665E47}" presName="wedge3" presStyleLbl="node1" presStyleIdx="2" presStyleCnt="4"/>
      <dgm:spPr/>
      <dgm:t>
        <a:bodyPr/>
        <a:lstStyle/>
        <a:p>
          <a:endParaRPr lang="en-AU"/>
        </a:p>
      </dgm:t>
    </dgm:pt>
    <dgm:pt modelId="{17AFF7CD-7E8A-499B-B980-51FF4F4F0DA9}" type="pres">
      <dgm:prSet presAssocID="{531F8BB5-82E8-49A2-89C3-FB649B665E47}" presName="dummy3a" presStyleCnt="0"/>
      <dgm:spPr/>
    </dgm:pt>
    <dgm:pt modelId="{E5EA9612-496D-4611-A5C9-31BAF2E926B2}" type="pres">
      <dgm:prSet presAssocID="{531F8BB5-82E8-49A2-89C3-FB649B665E47}" presName="dummy3b" presStyleCnt="0"/>
      <dgm:spPr/>
    </dgm:pt>
    <dgm:pt modelId="{02C56942-330B-42E3-B811-23A20135A4E7}" type="pres">
      <dgm:prSet presAssocID="{531F8BB5-82E8-49A2-89C3-FB649B665E4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18D89DB-B902-4BCD-87CA-7F11934F4974}" type="pres">
      <dgm:prSet presAssocID="{531F8BB5-82E8-49A2-89C3-FB649B665E47}" presName="wedge4" presStyleLbl="node1" presStyleIdx="3" presStyleCnt="4"/>
      <dgm:spPr/>
      <dgm:t>
        <a:bodyPr/>
        <a:lstStyle/>
        <a:p>
          <a:endParaRPr lang="en-AU"/>
        </a:p>
      </dgm:t>
    </dgm:pt>
    <dgm:pt modelId="{092C3E1D-9440-4E7C-947C-C6DA90AF4BD7}" type="pres">
      <dgm:prSet presAssocID="{531F8BB5-82E8-49A2-89C3-FB649B665E47}" presName="dummy4a" presStyleCnt="0"/>
      <dgm:spPr/>
    </dgm:pt>
    <dgm:pt modelId="{551942F2-5BCB-4492-958A-835912CC78D6}" type="pres">
      <dgm:prSet presAssocID="{531F8BB5-82E8-49A2-89C3-FB649B665E47}" presName="dummy4b" presStyleCnt="0"/>
      <dgm:spPr/>
    </dgm:pt>
    <dgm:pt modelId="{FF875545-4B47-4A4B-BC72-E02746A57BC9}" type="pres">
      <dgm:prSet presAssocID="{531F8BB5-82E8-49A2-89C3-FB649B665E4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238D75E-8A5E-491A-9523-AB1CF5187619}" type="pres">
      <dgm:prSet presAssocID="{C2E3FDB5-BE30-4A2E-8EBB-C6AEC9342C50}" presName="arrowWedge1" presStyleLbl="fgSibTrans2D1" presStyleIdx="0" presStyleCnt="4"/>
      <dgm:spPr/>
    </dgm:pt>
    <dgm:pt modelId="{930982C3-0375-4D45-A6F7-A4AA0140F286}" type="pres">
      <dgm:prSet presAssocID="{87854C7C-8DB3-40AC-AB0B-BF998B34EAC8}" presName="arrowWedge2" presStyleLbl="fgSibTrans2D1" presStyleIdx="1" presStyleCnt="4"/>
      <dgm:spPr/>
    </dgm:pt>
    <dgm:pt modelId="{6A2F4BAB-2170-4120-B90B-37FB87A3DE43}" type="pres">
      <dgm:prSet presAssocID="{102F516D-E9D7-47D1-90A1-0AFCEA6DB7BF}" presName="arrowWedge3" presStyleLbl="fgSibTrans2D1" presStyleIdx="2" presStyleCnt="4"/>
      <dgm:spPr/>
    </dgm:pt>
    <dgm:pt modelId="{6BE07D33-2AAB-4FF3-AEDF-527944942591}" type="pres">
      <dgm:prSet presAssocID="{C9DB2793-02C3-420F-B431-093F116DA405}" presName="arrowWedge4" presStyleLbl="fgSibTrans2D1" presStyleIdx="3" presStyleCnt="4"/>
      <dgm:spPr/>
    </dgm:pt>
  </dgm:ptLst>
  <dgm:cxnLst>
    <dgm:cxn modelId="{A34E9923-BDAD-4534-9604-1EBC05B5B31D}" type="presOf" srcId="{76465A10-A66C-4715-8CFD-664EC1955A90}" destId="{38083921-8EE8-4378-954E-F7CAC3847535}" srcOrd="0" destOrd="0" presId="urn:microsoft.com/office/officeart/2005/8/layout/cycle8"/>
    <dgm:cxn modelId="{C8CC444B-A008-48F9-AA58-7F2FEC24F8B9}" type="presOf" srcId="{E59BFC39-EBD1-4C89-91D9-9081DAEEFCF2}" destId="{118D89DB-B902-4BCD-87CA-7F11934F4974}" srcOrd="0" destOrd="0" presId="urn:microsoft.com/office/officeart/2005/8/layout/cycle8"/>
    <dgm:cxn modelId="{2F327A01-9CF5-4616-A81D-2D7AD927DE86}" type="presOf" srcId="{531F8BB5-82E8-49A2-89C3-FB649B665E47}" destId="{34A07017-86CD-4AA4-B026-C891C8873090}" srcOrd="0" destOrd="0" presId="urn:microsoft.com/office/officeart/2005/8/layout/cycle8"/>
    <dgm:cxn modelId="{C2BCBE91-4FF9-4D04-BB33-39A965738787}" srcId="{531F8BB5-82E8-49A2-89C3-FB649B665E47}" destId="{76465A10-A66C-4715-8CFD-664EC1955A90}" srcOrd="1" destOrd="0" parTransId="{01C5BC6C-7A59-474E-AD22-BE54628C6F4F}" sibTransId="{87854C7C-8DB3-40AC-AB0B-BF998B34EAC8}"/>
    <dgm:cxn modelId="{82326A6C-0FB5-4614-B425-3D48389F9F60}" type="presOf" srcId="{ECD06D29-8444-4597-9DE3-2410B3379151}" destId="{B80C3632-E947-44AA-AD8F-3F9EEB8E1834}" srcOrd="0" destOrd="0" presId="urn:microsoft.com/office/officeart/2005/8/layout/cycle8"/>
    <dgm:cxn modelId="{A2D88147-4410-437E-BF74-83FFD82C1239}" srcId="{531F8BB5-82E8-49A2-89C3-FB649B665E47}" destId="{15A91BE0-DF83-4FA7-B6F6-0BF6E36BE116}" srcOrd="2" destOrd="0" parTransId="{556616E5-A617-4BDB-8DF2-723FBB23F96F}" sibTransId="{102F516D-E9D7-47D1-90A1-0AFCEA6DB7BF}"/>
    <dgm:cxn modelId="{5D5027B2-CFCD-4BBD-BF5A-24129BA8176E}" type="presOf" srcId="{76465A10-A66C-4715-8CFD-664EC1955A90}" destId="{AB22C892-3B9F-4EFF-BF7F-32E28005811A}" srcOrd="1" destOrd="0" presId="urn:microsoft.com/office/officeart/2005/8/layout/cycle8"/>
    <dgm:cxn modelId="{8A61DD51-84CF-4A48-BE31-2A501030937C}" srcId="{531F8BB5-82E8-49A2-89C3-FB649B665E47}" destId="{ECD06D29-8444-4597-9DE3-2410B3379151}" srcOrd="0" destOrd="0" parTransId="{CE7CC99D-6D5A-4A1F-9E06-2F0BBF6E90B1}" sibTransId="{C2E3FDB5-BE30-4A2E-8EBB-C6AEC9342C50}"/>
    <dgm:cxn modelId="{CD36F9A4-D9A5-42D5-8081-D88643ED28DA}" type="presOf" srcId="{15A91BE0-DF83-4FA7-B6F6-0BF6E36BE116}" destId="{C8207D18-E38A-44BC-8765-6F35D4ECF907}" srcOrd="0" destOrd="0" presId="urn:microsoft.com/office/officeart/2005/8/layout/cycle8"/>
    <dgm:cxn modelId="{C4986709-4708-4934-869F-945C9BB27615}" type="presOf" srcId="{E59BFC39-EBD1-4C89-91D9-9081DAEEFCF2}" destId="{FF875545-4B47-4A4B-BC72-E02746A57BC9}" srcOrd="1" destOrd="0" presId="urn:microsoft.com/office/officeart/2005/8/layout/cycle8"/>
    <dgm:cxn modelId="{4F95AEA6-E5FA-42FA-8DE4-8BA8C94B2147}" srcId="{531F8BB5-82E8-49A2-89C3-FB649B665E47}" destId="{E59BFC39-EBD1-4C89-91D9-9081DAEEFCF2}" srcOrd="3" destOrd="0" parTransId="{4556E92B-2F0E-4B21-97C1-00B83CB61EC9}" sibTransId="{C9DB2793-02C3-420F-B431-093F116DA405}"/>
    <dgm:cxn modelId="{3C6438C3-0D5F-4627-99E5-27AD80EACE31}" type="presOf" srcId="{15A91BE0-DF83-4FA7-B6F6-0BF6E36BE116}" destId="{02C56942-330B-42E3-B811-23A20135A4E7}" srcOrd="1" destOrd="0" presId="urn:microsoft.com/office/officeart/2005/8/layout/cycle8"/>
    <dgm:cxn modelId="{8CA353E1-F1E3-4030-91CE-8794EF092E20}" type="presOf" srcId="{ECD06D29-8444-4597-9DE3-2410B3379151}" destId="{3E272D0C-F1EB-4A61-9634-57D3AE408C4B}" srcOrd="1" destOrd="0" presId="urn:microsoft.com/office/officeart/2005/8/layout/cycle8"/>
    <dgm:cxn modelId="{1CB6B067-B56B-4876-B177-13197910859B}" type="presParOf" srcId="{34A07017-86CD-4AA4-B026-C891C8873090}" destId="{B80C3632-E947-44AA-AD8F-3F9EEB8E1834}" srcOrd="0" destOrd="0" presId="urn:microsoft.com/office/officeart/2005/8/layout/cycle8"/>
    <dgm:cxn modelId="{F4352F10-0CDD-4025-AF86-FDF469D0BF4E}" type="presParOf" srcId="{34A07017-86CD-4AA4-B026-C891C8873090}" destId="{BE63F480-B129-4E8B-958B-22496176C06A}" srcOrd="1" destOrd="0" presId="urn:microsoft.com/office/officeart/2005/8/layout/cycle8"/>
    <dgm:cxn modelId="{A5C856E4-7528-4B09-9ED3-9985CF25EE83}" type="presParOf" srcId="{34A07017-86CD-4AA4-B026-C891C8873090}" destId="{259EB154-53E6-4492-9F01-E2EB12E5D664}" srcOrd="2" destOrd="0" presId="urn:microsoft.com/office/officeart/2005/8/layout/cycle8"/>
    <dgm:cxn modelId="{3BC33829-ADD6-45F5-90A2-D030DB8C96CC}" type="presParOf" srcId="{34A07017-86CD-4AA4-B026-C891C8873090}" destId="{3E272D0C-F1EB-4A61-9634-57D3AE408C4B}" srcOrd="3" destOrd="0" presId="urn:microsoft.com/office/officeart/2005/8/layout/cycle8"/>
    <dgm:cxn modelId="{7587085C-7A3D-403B-9D23-60850E7AF98E}" type="presParOf" srcId="{34A07017-86CD-4AA4-B026-C891C8873090}" destId="{38083921-8EE8-4378-954E-F7CAC3847535}" srcOrd="4" destOrd="0" presId="urn:microsoft.com/office/officeart/2005/8/layout/cycle8"/>
    <dgm:cxn modelId="{C84F57F6-3836-46FE-BD5C-D73BF1253AB0}" type="presParOf" srcId="{34A07017-86CD-4AA4-B026-C891C8873090}" destId="{10BB6CFE-B1FC-4C27-869A-06F5C05624C6}" srcOrd="5" destOrd="0" presId="urn:microsoft.com/office/officeart/2005/8/layout/cycle8"/>
    <dgm:cxn modelId="{1B10D78E-E50B-46FB-9B1E-D16295265C01}" type="presParOf" srcId="{34A07017-86CD-4AA4-B026-C891C8873090}" destId="{162D5FDF-6F12-45B3-AC36-8783A57071B3}" srcOrd="6" destOrd="0" presId="urn:microsoft.com/office/officeart/2005/8/layout/cycle8"/>
    <dgm:cxn modelId="{405BD86D-2305-4F2D-B8D7-317440327B16}" type="presParOf" srcId="{34A07017-86CD-4AA4-B026-C891C8873090}" destId="{AB22C892-3B9F-4EFF-BF7F-32E28005811A}" srcOrd="7" destOrd="0" presId="urn:microsoft.com/office/officeart/2005/8/layout/cycle8"/>
    <dgm:cxn modelId="{1F5150B3-1B7C-4FB9-B1AB-C360D10B4EFE}" type="presParOf" srcId="{34A07017-86CD-4AA4-B026-C891C8873090}" destId="{C8207D18-E38A-44BC-8765-6F35D4ECF907}" srcOrd="8" destOrd="0" presId="urn:microsoft.com/office/officeart/2005/8/layout/cycle8"/>
    <dgm:cxn modelId="{BD80DED2-5322-456A-AED9-4CE1F84DF892}" type="presParOf" srcId="{34A07017-86CD-4AA4-B026-C891C8873090}" destId="{17AFF7CD-7E8A-499B-B980-51FF4F4F0DA9}" srcOrd="9" destOrd="0" presId="urn:microsoft.com/office/officeart/2005/8/layout/cycle8"/>
    <dgm:cxn modelId="{475FFD0A-1C69-4401-9433-5D095F3DEEFE}" type="presParOf" srcId="{34A07017-86CD-4AA4-B026-C891C8873090}" destId="{E5EA9612-496D-4611-A5C9-31BAF2E926B2}" srcOrd="10" destOrd="0" presId="urn:microsoft.com/office/officeart/2005/8/layout/cycle8"/>
    <dgm:cxn modelId="{75F64DF0-7A3C-4ABA-814D-929824E019B0}" type="presParOf" srcId="{34A07017-86CD-4AA4-B026-C891C8873090}" destId="{02C56942-330B-42E3-B811-23A20135A4E7}" srcOrd="11" destOrd="0" presId="urn:microsoft.com/office/officeart/2005/8/layout/cycle8"/>
    <dgm:cxn modelId="{B2257EC2-700C-4996-99F0-80D98C9C3D33}" type="presParOf" srcId="{34A07017-86CD-4AA4-B026-C891C8873090}" destId="{118D89DB-B902-4BCD-87CA-7F11934F4974}" srcOrd="12" destOrd="0" presId="urn:microsoft.com/office/officeart/2005/8/layout/cycle8"/>
    <dgm:cxn modelId="{87531C4D-9ACA-45E1-935B-34CDBFA9CFE3}" type="presParOf" srcId="{34A07017-86CD-4AA4-B026-C891C8873090}" destId="{092C3E1D-9440-4E7C-947C-C6DA90AF4BD7}" srcOrd="13" destOrd="0" presId="urn:microsoft.com/office/officeart/2005/8/layout/cycle8"/>
    <dgm:cxn modelId="{4A1F8E2F-7A2E-47C1-8A75-376E46C285D1}" type="presParOf" srcId="{34A07017-86CD-4AA4-B026-C891C8873090}" destId="{551942F2-5BCB-4492-958A-835912CC78D6}" srcOrd="14" destOrd="0" presId="urn:microsoft.com/office/officeart/2005/8/layout/cycle8"/>
    <dgm:cxn modelId="{69D789C9-2353-4B05-B7CC-66E7B8749253}" type="presParOf" srcId="{34A07017-86CD-4AA4-B026-C891C8873090}" destId="{FF875545-4B47-4A4B-BC72-E02746A57BC9}" srcOrd="15" destOrd="0" presId="urn:microsoft.com/office/officeart/2005/8/layout/cycle8"/>
    <dgm:cxn modelId="{C3729AEF-D5AF-4414-A6C9-58F774472935}" type="presParOf" srcId="{34A07017-86CD-4AA4-B026-C891C8873090}" destId="{2238D75E-8A5E-491A-9523-AB1CF5187619}" srcOrd="16" destOrd="0" presId="urn:microsoft.com/office/officeart/2005/8/layout/cycle8"/>
    <dgm:cxn modelId="{9DCCDC01-ADD7-48D8-9867-743DFAD6B688}" type="presParOf" srcId="{34A07017-86CD-4AA4-B026-C891C8873090}" destId="{930982C3-0375-4D45-A6F7-A4AA0140F286}" srcOrd="17" destOrd="0" presId="urn:microsoft.com/office/officeart/2005/8/layout/cycle8"/>
    <dgm:cxn modelId="{9C82E74D-A8F2-480B-A8D9-8F3F299153E4}" type="presParOf" srcId="{34A07017-86CD-4AA4-B026-C891C8873090}" destId="{6A2F4BAB-2170-4120-B90B-37FB87A3DE43}" srcOrd="18" destOrd="0" presId="urn:microsoft.com/office/officeart/2005/8/layout/cycle8"/>
    <dgm:cxn modelId="{CCF645B2-89AA-41FF-830F-7C081FED7D23}" type="presParOf" srcId="{34A07017-86CD-4AA4-B026-C891C8873090}" destId="{6BE07D33-2AAB-4FF3-AEDF-52794494259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9C260-F3B8-4483-8EE0-59B02E597AB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3AD9456-73A7-45E6-BF1A-65E867F07F39}">
      <dgm:prSet phldrT="[Text]"/>
      <dgm:spPr/>
      <dgm:t>
        <a:bodyPr/>
        <a:lstStyle/>
        <a:p>
          <a:r>
            <a:rPr lang="id-ID" dirty="0" smtClean="0"/>
            <a:t>Questions</a:t>
          </a:r>
          <a:endParaRPr lang="en-AU" dirty="0"/>
        </a:p>
      </dgm:t>
    </dgm:pt>
    <dgm:pt modelId="{1D6249A3-CEFC-4D28-AC79-6C0705A2BAFA}" type="parTrans" cxnId="{88491AA7-A237-4279-B39F-81A5F7742FA4}">
      <dgm:prSet/>
      <dgm:spPr/>
      <dgm:t>
        <a:bodyPr/>
        <a:lstStyle/>
        <a:p>
          <a:endParaRPr lang="en-AU"/>
        </a:p>
      </dgm:t>
    </dgm:pt>
    <dgm:pt modelId="{5C18EF8D-F37D-4840-BE7F-D8B1289B691C}" type="sibTrans" cxnId="{88491AA7-A237-4279-B39F-81A5F7742FA4}">
      <dgm:prSet/>
      <dgm:spPr/>
      <dgm:t>
        <a:bodyPr/>
        <a:lstStyle/>
        <a:p>
          <a:endParaRPr lang="en-AU"/>
        </a:p>
      </dgm:t>
    </dgm:pt>
    <dgm:pt modelId="{4B8D4FC5-262E-48F0-B1D8-4E2E9D3525C2}">
      <dgm:prSet phldrT="[Text]"/>
      <dgm:spPr/>
      <dgm:t>
        <a:bodyPr/>
        <a:lstStyle/>
        <a:p>
          <a:r>
            <a:rPr lang="id-ID" dirty="0" smtClean="0"/>
            <a:t>Observation</a:t>
          </a:r>
          <a:endParaRPr lang="en-AU" dirty="0"/>
        </a:p>
      </dgm:t>
    </dgm:pt>
    <dgm:pt modelId="{4B2D6112-0575-46B0-9C2D-565B8A58CFD6}" type="parTrans" cxnId="{8C96DD6D-49D4-41E8-8FF1-FCB7980F37D5}">
      <dgm:prSet/>
      <dgm:spPr/>
      <dgm:t>
        <a:bodyPr/>
        <a:lstStyle/>
        <a:p>
          <a:endParaRPr lang="en-AU"/>
        </a:p>
      </dgm:t>
    </dgm:pt>
    <dgm:pt modelId="{9D0C6FF4-8512-4374-9B22-FAE3FBEABB95}" type="sibTrans" cxnId="{8C96DD6D-49D4-41E8-8FF1-FCB7980F37D5}">
      <dgm:prSet/>
      <dgm:spPr/>
      <dgm:t>
        <a:bodyPr/>
        <a:lstStyle/>
        <a:p>
          <a:endParaRPr lang="en-AU"/>
        </a:p>
      </dgm:t>
    </dgm:pt>
    <dgm:pt modelId="{39BDD1B1-32E9-42DC-82DF-438FF0E48E06}">
      <dgm:prSet phldrT="[Text]"/>
      <dgm:spPr/>
      <dgm:t>
        <a:bodyPr/>
        <a:lstStyle/>
        <a:p>
          <a:r>
            <a:rPr lang="id-ID" dirty="0" smtClean="0"/>
            <a:t>Theory</a:t>
          </a:r>
          <a:endParaRPr lang="en-AU" dirty="0"/>
        </a:p>
      </dgm:t>
    </dgm:pt>
    <dgm:pt modelId="{4204CA2E-2F6A-4913-89FA-4C2D609EED64}" type="parTrans" cxnId="{892A790B-390C-458A-AD99-84E0C899E9E9}">
      <dgm:prSet/>
      <dgm:spPr/>
      <dgm:t>
        <a:bodyPr/>
        <a:lstStyle/>
        <a:p>
          <a:endParaRPr lang="en-AU"/>
        </a:p>
      </dgm:t>
    </dgm:pt>
    <dgm:pt modelId="{B9C07C25-F1FE-4AFD-9E8C-F2226FA0BE54}" type="sibTrans" cxnId="{892A790B-390C-458A-AD99-84E0C899E9E9}">
      <dgm:prSet/>
      <dgm:spPr/>
      <dgm:t>
        <a:bodyPr/>
        <a:lstStyle/>
        <a:p>
          <a:endParaRPr lang="en-AU"/>
        </a:p>
      </dgm:t>
    </dgm:pt>
    <dgm:pt modelId="{5E6217C9-E2D1-464B-A0E9-3B215421C462}" type="pres">
      <dgm:prSet presAssocID="{0DD9C260-F3B8-4483-8EE0-59B02E597A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6EC5529-4014-49B3-96BB-B350C5A0ACB9}" type="pres">
      <dgm:prSet presAssocID="{23AD9456-73A7-45E6-BF1A-65E867F07F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16B49E6-F9E5-4294-83C5-E316FC911123}" type="pres">
      <dgm:prSet presAssocID="{5C18EF8D-F37D-4840-BE7F-D8B1289B691C}" presName="sibTrans" presStyleLbl="sibTrans2D1" presStyleIdx="0" presStyleCnt="3"/>
      <dgm:spPr/>
      <dgm:t>
        <a:bodyPr/>
        <a:lstStyle/>
        <a:p>
          <a:endParaRPr lang="en-AU"/>
        </a:p>
      </dgm:t>
    </dgm:pt>
    <dgm:pt modelId="{385AC72A-DEC1-47A2-9E7D-2EDA25DB08C8}" type="pres">
      <dgm:prSet presAssocID="{5C18EF8D-F37D-4840-BE7F-D8B1289B691C}" presName="connectorText" presStyleLbl="sibTrans2D1" presStyleIdx="0" presStyleCnt="3"/>
      <dgm:spPr/>
      <dgm:t>
        <a:bodyPr/>
        <a:lstStyle/>
        <a:p>
          <a:endParaRPr lang="en-AU"/>
        </a:p>
      </dgm:t>
    </dgm:pt>
    <dgm:pt modelId="{B6A1CB93-7012-4136-B278-F5B0F72B3969}" type="pres">
      <dgm:prSet presAssocID="{4B8D4FC5-262E-48F0-B1D8-4E2E9D3525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E9C57DD-216B-4C7C-A6A7-A10B4E8DF4B9}" type="pres">
      <dgm:prSet presAssocID="{9D0C6FF4-8512-4374-9B22-FAE3FBEABB95}" presName="sibTrans" presStyleLbl="sibTrans2D1" presStyleIdx="1" presStyleCnt="3"/>
      <dgm:spPr/>
      <dgm:t>
        <a:bodyPr/>
        <a:lstStyle/>
        <a:p>
          <a:endParaRPr lang="en-AU"/>
        </a:p>
      </dgm:t>
    </dgm:pt>
    <dgm:pt modelId="{9D427D65-03BA-41C1-915C-051554CE90D4}" type="pres">
      <dgm:prSet presAssocID="{9D0C6FF4-8512-4374-9B22-FAE3FBEABB95}" presName="connectorText" presStyleLbl="sibTrans2D1" presStyleIdx="1" presStyleCnt="3"/>
      <dgm:spPr/>
      <dgm:t>
        <a:bodyPr/>
        <a:lstStyle/>
        <a:p>
          <a:endParaRPr lang="en-AU"/>
        </a:p>
      </dgm:t>
    </dgm:pt>
    <dgm:pt modelId="{07627529-3AEC-41DB-9CE9-7D395003D6B3}" type="pres">
      <dgm:prSet presAssocID="{39BDD1B1-32E9-42DC-82DF-438FF0E48E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54D4EF-D14D-4FE8-915A-56324D106C5D}" type="pres">
      <dgm:prSet presAssocID="{B9C07C25-F1FE-4AFD-9E8C-F2226FA0BE54}" presName="sibTrans" presStyleLbl="sibTrans2D1" presStyleIdx="2" presStyleCnt="3"/>
      <dgm:spPr/>
      <dgm:t>
        <a:bodyPr/>
        <a:lstStyle/>
        <a:p>
          <a:endParaRPr lang="en-AU"/>
        </a:p>
      </dgm:t>
    </dgm:pt>
    <dgm:pt modelId="{C839DDB3-29F4-494B-AB44-4F7517231F7D}" type="pres">
      <dgm:prSet presAssocID="{B9C07C25-F1FE-4AFD-9E8C-F2226FA0BE54}" presName="connectorText" presStyleLbl="sibTrans2D1" presStyleIdx="2" presStyleCnt="3"/>
      <dgm:spPr/>
      <dgm:t>
        <a:bodyPr/>
        <a:lstStyle/>
        <a:p>
          <a:endParaRPr lang="en-AU"/>
        </a:p>
      </dgm:t>
    </dgm:pt>
  </dgm:ptLst>
  <dgm:cxnLst>
    <dgm:cxn modelId="{A447A8FA-4B1A-450B-AA81-6BA776BBDFC6}" type="presOf" srcId="{4B8D4FC5-262E-48F0-B1D8-4E2E9D3525C2}" destId="{B6A1CB93-7012-4136-B278-F5B0F72B3969}" srcOrd="0" destOrd="0" presId="urn:microsoft.com/office/officeart/2005/8/layout/cycle7"/>
    <dgm:cxn modelId="{04ECD4F1-A574-4446-8809-383174374F8D}" type="presOf" srcId="{39BDD1B1-32E9-42DC-82DF-438FF0E48E06}" destId="{07627529-3AEC-41DB-9CE9-7D395003D6B3}" srcOrd="0" destOrd="0" presId="urn:microsoft.com/office/officeart/2005/8/layout/cycle7"/>
    <dgm:cxn modelId="{1DA8F639-D48B-4440-9AC0-AF10F7E0DEA4}" type="presOf" srcId="{B9C07C25-F1FE-4AFD-9E8C-F2226FA0BE54}" destId="{C839DDB3-29F4-494B-AB44-4F7517231F7D}" srcOrd="1" destOrd="0" presId="urn:microsoft.com/office/officeart/2005/8/layout/cycle7"/>
    <dgm:cxn modelId="{3A7634C0-6C8F-4184-9D40-1A2778034007}" type="presOf" srcId="{5C18EF8D-F37D-4840-BE7F-D8B1289B691C}" destId="{385AC72A-DEC1-47A2-9E7D-2EDA25DB08C8}" srcOrd="1" destOrd="0" presId="urn:microsoft.com/office/officeart/2005/8/layout/cycle7"/>
    <dgm:cxn modelId="{892A790B-390C-458A-AD99-84E0C899E9E9}" srcId="{0DD9C260-F3B8-4483-8EE0-59B02E597AB4}" destId="{39BDD1B1-32E9-42DC-82DF-438FF0E48E06}" srcOrd="2" destOrd="0" parTransId="{4204CA2E-2F6A-4913-89FA-4C2D609EED64}" sibTransId="{B9C07C25-F1FE-4AFD-9E8C-F2226FA0BE54}"/>
    <dgm:cxn modelId="{FF92835C-3E24-423E-AF6F-E3F2B2B9AD7E}" type="presOf" srcId="{9D0C6FF4-8512-4374-9B22-FAE3FBEABB95}" destId="{9D427D65-03BA-41C1-915C-051554CE90D4}" srcOrd="1" destOrd="0" presId="urn:microsoft.com/office/officeart/2005/8/layout/cycle7"/>
    <dgm:cxn modelId="{1F04304E-E7FA-45CD-BCF2-E8C65E8A5BBA}" type="presOf" srcId="{5C18EF8D-F37D-4840-BE7F-D8B1289B691C}" destId="{816B49E6-F9E5-4294-83C5-E316FC911123}" srcOrd="0" destOrd="0" presId="urn:microsoft.com/office/officeart/2005/8/layout/cycle7"/>
    <dgm:cxn modelId="{8C96DD6D-49D4-41E8-8FF1-FCB7980F37D5}" srcId="{0DD9C260-F3B8-4483-8EE0-59B02E597AB4}" destId="{4B8D4FC5-262E-48F0-B1D8-4E2E9D3525C2}" srcOrd="1" destOrd="0" parTransId="{4B2D6112-0575-46B0-9C2D-565B8A58CFD6}" sibTransId="{9D0C6FF4-8512-4374-9B22-FAE3FBEABB95}"/>
    <dgm:cxn modelId="{225012A3-7F35-4A78-B596-5CBFBADE31F3}" type="presOf" srcId="{23AD9456-73A7-45E6-BF1A-65E867F07F39}" destId="{36EC5529-4014-49B3-96BB-B350C5A0ACB9}" srcOrd="0" destOrd="0" presId="urn:microsoft.com/office/officeart/2005/8/layout/cycle7"/>
    <dgm:cxn modelId="{C7BFBCF9-79C4-4E9A-84A2-7D24730F83AD}" type="presOf" srcId="{0DD9C260-F3B8-4483-8EE0-59B02E597AB4}" destId="{5E6217C9-E2D1-464B-A0E9-3B215421C462}" srcOrd="0" destOrd="0" presId="urn:microsoft.com/office/officeart/2005/8/layout/cycle7"/>
    <dgm:cxn modelId="{EB3C1160-2735-47F3-9C91-62ACA5A3F4AD}" type="presOf" srcId="{9D0C6FF4-8512-4374-9B22-FAE3FBEABB95}" destId="{DE9C57DD-216B-4C7C-A6A7-A10B4E8DF4B9}" srcOrd="0" destOrd="0" presId="urn:microsoft.com/office/officeart/2005/8/layout/cycle7"/>
    <dgm:cxn modelId="{ADEC281B-879F-400C-B211-18B5AA65A101}" type="presOf" srcId="{B9C07C25-F1FE-4AFD-9E8C-F2226FA0BE54}" destId="{8554D4EF-D14D-4FE8-915A-56324D106C5D}" srcOrd="0" destOrd="0" presId="urn:microsoft.com/office/officeart/2005/8/layout/cycle7"/>
    <dgm:cxn modelId="{88491AA7-A237-4279-B39F-81A5F7742FA4}" srcId="{0DD9C260-F3B8-4483-8EE0-59B02E597AB4}" destId="{23AD9456-73A7-45E6-BF1A-65E867F07F39}" srcOrd="0" destOrd="0" parTransId="{1D6249A3-CEFC-4D28-AC79-6C0705A2BAFA}" sibTransId="{5C18EF8D-F37D-4840-BE7F-D8B1289B691C}"/>
    <dgm:cxn modelId="{877F28A3-DA93-45EB-8814-E9E6B1BFBD06}" type="presParOf" srcId="{5E6217C9-E2D1-464B-A0E9-3B215421C462}" destId="{36EC5529-4014-49B3-96BB-B350C5A0ACB9}" srcOrd="0" destOrd="0" presId="urn:microsoft.com/office/officeart/2005/8/layout/cycle7"/>
    <dgm:cxn modelId="{EEB35CA7-DC63-4AB9-9EB8-3D77EBDCFB91}" type="presParOf" srcId="{5E6217C9-E2D1-464B-A0E9-3B215421C462}" destId="{816B49E6-F9E5-4294-83C5-E316FC911123}" srcOrd="1" destOrd="0" presId="urn:microsoft.com/office/officeart/2005/8/layout/cycle7"/>
    <dgm:cxn modelId="{EBCD73A8-28D6-42C5-BDDB-E3AF74303AE8}" type="presParOf" srcId="{816B49E6-F9E5-4294-83C5-E316FC911123}" destId="{385AC72A-DEC1-47A2-9E7D-2EDA25DB08C8}" srcOrd="0" destOrd="0" presId="urn:microsoft.com/office/officeart/2005/8/layout/cycle7"/>
    <dgm:cxn modelId="{40B2FA24-D54E-4D3D-8CAC-A5108A76257A}" type="presParOf" srcId="{5E6217C9-E2D1-464B-A0E9-3B215421C462}" destId="{B6A1CB93-7012-4136-B278-F5B0F72B3969}" srcOrd="2" destOrd="0" presId="urn:microsoft.com/office/officeart/2005/8/layout/cycle7"/>
    <dgm:cxn modelId="{AFFC8B48-1D6C-4089-8AFC-C4729A1BD683}" type="presParOf" srcId="{5E6217C9-E2D1-464B-A0E9-3B215421C462}" destId="{DE9C57DD-216B-4C7C-A6A7-A10B4E8DF4B9}" srcOrd="3" destOrd="0" presId="urn:microsoft.com/office/officeart/2005/8/layout/cycle7"/>
    <dgm:cxn modelId="{7731F05E-879D-427A-868D-C294C88A3B94}" type="presParOf" srcId="{DE9C57DD-216B-4C7C-A6A7-A10B4E8DF4B9}" destId="{9D427D65-03BA-41C1-915C-051554CE90D4}" srcOrd="0" destOrd="0" presId="urn:microsoft.com/office/officeart/2005/8/layout/cycle7"/>
    <dgm:cxn modelId="{7A76E0DA-28EC-4601-B1B2-BC0D06DB2ED1}" type="presParOf" srcId="{5E6217C9-E2D1-464B-A0E9-3B215421C462}" destId="{07627529-3AEC-41DB-9CE9-7D395003D6B3}" srcOrd="4" destOrd="0" presId="urn:microsoft.com/office/officeart/2005/8/layout/cycle7"/>
    <dgm:cxn modelId="{7E182BC9-1FE3-4B98-B84B-047FDDE6A543}" type="presParOf" srcId="{5E6217C9-E2D1-464B-A0E9-3B215421C462}" destId="{8554D4EF-D14D-4FE8-915A-56324D106C5D}" srcOrd="5" destOrd="0" presId="urn:microsoft.com/office/officeart/2005/8/layout/cycle7"/>
    <dgm:cxn modelId="{DD6F1C3E-A5D8-4895-933B-AA88BCDFBEC8}" type="presParOf" srcId="{8554D4EF-D14D-4FE8-915A-56324D106C5D}" destId="{C839DDB3-29F4-494B-AB44-4F7517231F7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7E27E9-F8E0-42B9-9BCC-078E67CB7297}">
      <dsp:nvSpPr>
        <dsp:cNvPr id="0" name=""/>
        <dsp:cNvSpPr/>
      </dsp:nvSpPr>
      <dsp:spPr>
        <a:xfrm>
          <a:off x="0" y="644421"/>
          <a:ext cx="4038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8BF9B-26AF-4C88-95AC-4EA4212541A7}">
      <dsp:nvSpPr>
        <dsp:cNvPr id="0" name=""/>
        <dsp:cNvSpPr/>
      </dsp:nvSpPr>
      <dsp:spPr>
        <a:xfrm>
          <a:off x="201930" y="172100"/>
          <a:ext cx="28270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Level Observasi</a:t>
          </a:r>
          <a:endParaRPr lang="en-AU" sz="3200" kern="1200" dirty="0"/>
        </a:p>
      </dsp:txBody>
      <dsp:txXfrm>
        <a:off x="201930" y="172100"/>
        <a:ext cx="2827020" cy="944640"/>
      </dsp:txXfrm>
    </dsp:sp>
    <dsp:sp modelId="{4CF12AD3-AD09-4CA5-8FB5-27E24DE22774}">
      <dsp:nvSpPr>
        <dsp:cNvPr id="0" name=""/>
        <dsp:cNvSpPr/>
      </dsp:nvSpPr>
      <dsp:spPr>
        <a:xfrm>
          <a:off x="0" y="2095941"/>
          <a:ext cx="4038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1694C-25AB-44B2-866C-266BBB4B2E0D}">
      <dsp:nvSpPr>
        <dsp:cNvPr id="0" name=""/>
        <dsp:cNvSpPr/>
      </dsp:nvSpPr>
      <dsp:spPr>
        <a:xfrm>
          <a:off x="201930" y="1623621"/>
          <a:ext cx="28270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Intentionality</a:t>
          </a:r>
          <a:endParaRPr lang="en-AU" sz="3200" kern="1200" dirty="0"/>
        </a:p>
      </dsp:txBody>
      <dsp:txXfrm>
        <a:off x="201930" y="1623621"/>
        <a:ext cx="2827020" cy="944640"/>
      </dsp:txXfrm>
    </dsp:sp>
    <dsp:sp modelId="{813FE70D-1D20-4AC8-96E7-2ED77A512A05}">
      <dsp:nvSpPr>
        <dsp:cNvPr id="0" name=""/>
        <dsp:cNvSpPr/>
      </dsp:nvSpPr>
      <dsp:spPr>
        <a:xfrm>
          <a:off x="0" y="3547461"/>
          <a:ext cx="4038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70173-4462-4068-97CA-EF0B2524F923}">
      <dsp:nvSpPr>
        <dsp:cNvPr id="0" name=""/>
        <dsp:cNvSpPr/>
      </dsp:nvSpPr>
      <dsp:spPr>
        <a:xfrm>
          <a:off x="201930" y="3075140"/>
          <a:ext cx="28270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855" tIns="0" rIns="10685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Normative Judgement</a:t>
          </a:r>
          <a:endParaRPr lang="en-AU" sz="3200" kern="1200" dirty="0"/>
        </a:p>
      </dsp:txBody>
      <dsp:txXfrm>
        <a:off x="201930" y="3075140"/>
        <a:ext cx="2827020" cy="9446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AB90FE-BD30-4596-A8A5-FC9EA7BC206D}">
      <dsp:nvSpPr>
        <dsp:cNvPr id="0" name=""/>
        <dsp:cNvSpPr/>
      </dsp:nvSpPr>
      <dsp:spPr>
        <a:xfrm>
          <a:off x="242316" y="243681"/>
          <a:ext cx="1453896" cy="8077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Science</a:t>
          </a:r>
          <a:endParaRPr lang="en-AU" sz="2800" kern="1200" dirty="0"/>
        </a:p>
      </dsp:txBody>
      <dsp:txXfrm>
        <a:off x="242316" y="243681"/>
        <a:ext cx="1453896" cy="807720"/>
      </dsp:txXfrm>
    </dsp:sp>
    <dsp:sp modelId="{BCAC3926-9615-49CF-A58F-733C35FF3DFF}">
      <dsp:nvSpPr>
        <dsp:cNvPr id="0" name=""/>
        <dsp:cNvSpPr/>
      </dsp:nvSpPr>
      <dsp:spPr>
        <a:xfrm>
          <a:off x="2342388" y="243681"/>
          <a:ext cx="1453896" cy="8077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Social</a:t>
          </a:r>
          <a:endParaRPr lang="en-AU" sz="2800" kern="1200" dirty="0"/>
        </a:p>
      </dsp:txBody>
      <dsp:txXfrm>
        <a:off x="2342388" y="243681"/>
        <a:ext cx="1453896" cy="807720"/>
      </dsp:txXfrm>
    </dsp:sp>
    <dsp:sp modelId="{F75205E4-D86D-44CB-91D4-BEC9F93C13E2}">
      <dsp:nvSpPr>
        <dsp:cNvPr id="0" name=""/>
        <dsp:cNvSpPr/>
      </dsp:nvSpPr>
      <dsp:spPr>
        <a:xfrm>
          <a:off x="1716405" y="3676491"/>
          <a:ext cx="605790" cy="60579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9F76B-9753-46A4-B3F9-04535266E0F3}">
      <dsp:nvSpPr>
        <dsp:cNvPr id="0" name=""/>
        <dsp:cNvSpPr/>
      </dsp:nvSpPr>
      <dsp:spPr>
        <a:xfrm rot="240000">
          <a:off x="201374" y="3416903"/>
          <a:ext cx="3635850" cy="2542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42762-284E-45FC-B899-66F45B618F5E}">
      <dsp:nvSpPr>
        <dsp:cNvPr id="0" name=""/>
        <dsp:cNvSpPr/>
      </dsp:nvSpPr>
      <dsp:spPr>
        <a:xfrm rot="240000">
          <a:off x="2388299" y="2958874"/>
          <a:ext cx="1442845" cy="498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Biology</a:t>
          </a:r>
          <a:endParaRPr lang="en-AU" sz="1400" kern="1200" dirty="0"/>
        </a:p>
      </dsp:txBody>
      <dsp:txXfrm rot="240000">
        <a:off x="2388299" y="2958874"/>
        <a:ext cx="1442845" cy="498278"/>
      </dsp:txXfrm>
    </dsp:sp>
    <dsp:sp modelId="{4421D3C9-F309-453D-A2D3-36AEF8765EAD}">
      <dsp:nvSpPr>
        <dsp:cNvPr id="0" name=""/>
        <dsp:cNvSpPr/>
      </dsp:nvSpPr>
      <dsp:spPr>
        <a:xfrm rot="240000">
          <a:off x="2428685" y="2425779"/>
          <a:ext cx="1442845" cy="498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Literature</a:t>
          </a:r>
          <a:endParaRPr lang="en-AU" sz="1400" kern="1200" dirty="0"/>
        </a:p>
      </dsp:txBody>
      <dsp:txXfrm rot="240000">
        <a:off x="2428685" y="2425779"/>
        <a:ext cx="1442845" cy="498278"/>
      </dsp:txXfrm>
    </dsp:sp>
    <dsp:sp modelId="{4C5B5F74-6C15-4B63-8705-F76EBFF038B1}">
      <dsp:nvSpPr>
        <dsp:cNvPr id="0" name=""/>
        <dsp:cNvSpPr/>
      </dsp:nvSpPr>
      <dsp:spPr>
        <a:xfrm rot="240000">
          <a:off x="2469071" y="1892684"/>
          <a:ext cx="1442845" cy="498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Business</a:t>
          </a:r>
          <a:endParaRPr lang="en-AU" sz="1400" kern="1200" dirty="0"/>
        </a:p>
      </dsp:txBody>
      <dsp:txXfrm rot="240000">
        <a:off x="2469071" y="1892684"/>
        <a:ext cx="1442845" cy="498278"/>
      </dsp:txXfrm>
    </dsp:sp>
    <dsp:sp modelId="{B2F81C8D-121D-468F-8E50-9CD2BCE90D86}">
      <dsp:nvSpPr>
        <dsp:cNvPr id="0" name=""/>
        <dsp:cNvSpPr/>
      </dsp:nvSpPr>
      <dsp:spPr>
        <a:xfrm rot="240000">
          <a:off x="2509457" y="1359588"/>
          <a:ext cx="1442845" cy="498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Mathematic</a:t>
          </a:r>
          <a:endParaRPr lang="en-AU" sz="1400" kern="1200" dirty="0"/>
        </a:p>
      </dsp:txBody>
      <dsp:txXfrm rot="240000">
        <a:off x="2509457" y="1359588"/>
        <a:ext cx="1442845" cy="498278"/>
      </dsp:txXfrm>
    </dsp:sp>
    <dsp:sp modelId="{E9D7890B-ACD3-43B9-AACF-BD9F7E8C9F7D}">
      <dsp:nvSpPr>
        <dsp:cNvPr id="0" name=""/>
        <dsp:cNvSpPr/>
      </dsp:nvSpPr>
      <dsp:spPr>
        <a:xfrm rot="240000">
          <a:off x="288227" y="2813484"/>
          <a:ext cx="1442845" cy="498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Art</a:t>
          </a:r>
          <a:endParaRPr lang="en-AU" sz="1400" kern="1200" dirty="0"/>
        </a:p>
      </dsp:txBody>
      <dsp:txXfrm rot="240000">
        <a:off x="288227" y="2813484"/>
        <a:ext cx="1442845" cy="498278"/>
      </dsp:txXfrm>
    </dsp:sp>
    <dsp:sp modelId="{E051EF30-F33E-4C03-813C-4E1D60F0CCE5}">
      <dsp:nvSpPr>
        <dsp:cNvPr id="0" name=""/>
        <dsp:cNvSpPr/>
      </dsp:nvSpPr>
      <dsp:spPr>
        <a:xfrm rot="240000">
          <a:off x="328613" y="2280389"/>
          <a:ext cx="1442845" cy="498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Political Science</a:t>
          </a:r>
          <a:endParaRPr lang="en-AU" sz="1400" kern="1200" dirty="0"/>
        </a:p>
      </dsp:txBody>
      <dsp:txXfrm rot="240000">
        <a:off x="328613" y="2280389"/>
        <a:ext cx="1442845" cy="498278"/>
      </dsp:txXfrm>
    </dsp:sp>
    <dsp:sp modelId="{D43BC207-1FFD-4DE3-9135-15E8148759FC}">
      <dsp:nvSpPr>
        <dsp:cNvPr id="0" name=""/>
        <dsp:cNvSpPr/>
      </dsp:nvSpPr>
      <dsp:spPr>
        <a:xfrm rot="240000">
          <a:off x="368999" y="1747294"/>
          <a:ext cx="1442845" cy="498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Science</a:t>
          </a:r>
          <a:endParaRPr lang="en-AU" sz="1400" kern="1200" dirty="0"/>
        </a:p>
      </dsp:txBody>
      <dsp:txXfrm rot="240000">
        <a:off x="368999" y="1747294"/>
        <a:ext cx="1442845" cy="4982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0C3632-E947-44AA-AD8F-3F9EEB8E1834}">
      <dsp:nvSpPr>
        <dsp:cNvPr id="0" name=""/>
        <dsp:cNvSpPr/>
      </dsp:nvSpPr>
      <dsp:spPr>
        <a:xfrm>
          <a:off x="362032" y="491825"/>
          <a:ext cx="3392424" cy="339242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Sociology</a:t>
          </a:r>
          <a:endParaRPr lang="en-AU" sz="1500" kern="1200" dirty="0"/>
        </a:p>
      </dsp:txBody>
      <dsp:txXfrm>
        <a:off x="2162844" y="1194945"/>
        <a:ext cx="1251966" cy="928878"/>
      </dsp:txXfrm>
    </dsp:sp>
    <dsp:sp modelId="{38083921-8EE8-4378-954E-F7CAC3847535}">
      <dsp:nvSpPr>
        <dsp:cNvPr id="0" name=""/>
        <dsp:cNvSpPr/>
      </dsp:nvSpPr>
      <dsp:spPr>
        <a:xfrm>
          <a:off x="355858" y="618062"/>
          <a:ext cx="3392424" cy="339242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Business</a:t>
          </a:r>
          <a:endParaRPr lang="en-AU" sz="1500" kern="1200" dirty="0"/>
        </a:p>
      </dsp:txBody>
      <dsp:txXfrm>
        <a:off x="2156669" y="2378487"/>
        <a:ext cx="1251966" cy="928878"/>
      </dsp:txXfrm>
    </dsp:sp>
    <dsp:sp modelId="{C8207D18-E38A-44BC-8765-6F35D4ECF907}">
      <dsp:nvSpPr>
        <dsp:cNvPr id="0" name=""/>
        <dsp:cNvSpPr/>
      </dsp:nvSpPr>
      <dsp:spPr>
        <a:xfrm>
          <a:off x="248143" y="605713"/>
          <a:ext cx="3392424" cy="339242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Anthropology</a:t>
          </a:r>
          <a:endParaRPr lang="en-AU" sz="1500" kern="1200" dirty="0"/>
        </a:p>
      </dsp:txBody>
      <dsp:txXfrm>
        <a:off x="587789" y="2366139"/>
        <a:ext cx="1251966" cy="928878"/>
      </dsp:txXfrm>
    </dsp:sp>
    <dsp:sp modelId="{118D89DB-B902-4BCD-87CA-7F11934F4974}">
      <dsp:nvSpPr>
        <dsp:cNvPr id="0" name=""/>
        <dsp:cNvSpPr/>
      </dsp:nvSpPr>
      <dsp:spPr>
        <a:xfrm>
          <a:off x="248143" y="491825"/>
          <a:ext cx="3392424" cy="339242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Psychology</a:t>
          </a:r>
          <a:endParaRPr lang="en-AU" sz="1500" kern="1200" dirty="0"/>
        </a:p>
      </dsp:txBody>
      <dsp:txXfrm>
        <a:off x="587789" y="1194945"/>
        <a:ext cx="1251966" cy="928878"/>
      </dsp:txXfrm>
    </dsp:sp>
    <dsp:sp modelId="{2238D75E-8A5E-491A-9523-AB1CF5187619}">
      <dsp:nvSpPr>
        <dsp:cNvPr id="0" name=""/>
        <dsp:cNvSpPr/>
      </dsp:nvSpPr>
      <dsp:spPr>
        <a:xfrm>
          <a:off x="152025" y="281818"/>
          <a:ext cx="3812438" cy="381243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982C3-0375-4D45-A6F7-A4AA0140F286}">
      <dsp:nvSpPr>
        <dsp:cNvPr id="0" name=""/>
        <dsp:cNvSpPr/>
      </dsp:nvSpPr>
      <dsp:spPr>
        <a:xfrm>
          <a:off x="145850" y="408054"/>
          <a:ext cx="3812438" cy="381243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F4BAB-2170-4120-B90B-37FB87A3DE43}">
      <dsp:nvSpPr>
        <dsp:cNvPr id="0" name=""/>
        <dsp:cNvSpPr/>
      </dsp:nvSpPr>
      <dsp:spPr>
        <a:xfrm>
          <a:off x="38136" y="395706"/>
          <a:ext cx="3812438" cy="381243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07D33-2AAB-4FF3-AEDF-527944942591}">
      <dsp:nvSpPr>
        <dsp:cNvPr id="0" name=""/>
        <dsp:cNvSpPr/>
      </dsp:nvSpPr>
      <dsp:spPr>
        <a:xfrm>
          <a:off x="38136" y="281818"/>
          <a:ext cx="3812438" cy="381243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C5529-4014-49B3-96BB-B350C5A0ACB9}">
      <dsp:nvSpPr>
        <dsp:cNvPr id="0" name=""/>
        <dsp:cNvSpPr/>
      </dsp:nvSpPr>
      <dsp:spPr>
        <a:xfrm>
          <a:off x="1258118" y="747789"/>
          <a:ext cx="1522362" cy="761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Questions</a:t>
          </a:r>
          <a:endParaRPr lang="en-AU" sz="1900" kern="1200" dirty="0"/>
        </a:p>
      </dsp:txBody>
      <dsp:txXfrm>
        <a:off x="1258118" y="747789"/>
        <a:ext cx="1522362" cy="761181"/>
      </dsp:txXfrm>
    </dsp:sp>
    <dsp:sp modelId="{816B49E6-F9E5-4294-83C5-E316FC911123}">
      <dsp:nvSpPr>
        <dsp:cNvPr id="0" name=""/>
        <dsp:cNvSpPr/>
      </dsp:nvSpPr>
      <dsp:spPr>
        <a:xfrm rot="3600000">
          <a:off x="2251155" y="2083737"/>
          <a:ext cx="793254" cy="2664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3600000">
        <a:off x="2251155" y="2083737"/>
        <a:ext cx="793254" cy="266413"/>
      </dsp:txXfrm>
    </dsp:sp>
    <dsp:sp modelId="{B6A1CB93-7012-4136-B278-F5B0F72B3969}">
      <dsp:nvSpPr>
        <dsp:cNvPr id="0" name=""/>
        <dsp:cNvSpPr/>
      </dsp:nvSpPr>
      <dsp:spPr>
        <a:xfrm>
          <a:off x="2515084" y="2924917"/>
          <a:ext cx="1522362" cy="761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Observation</a:t>
          </a:r>
          <a:endParaRPr lang="en-AU" sz="1900" kern="1200" dirty="0"/>
        </a:p>
      </dsp:txBody>
      <dsp:txXfrm>
        <a:off x="2515084" y="2924917"/>
        <a:ext cx="1522362" cy="761181"/>
      </dsp:txXfrm>
    </dsp:sp>
    <dsp:sp modelId="{DE9C57DD-216B-4C7C-A6A7-A10B4E8DF4B9}">
      <dsp:nvSpPr>
        <dsp:cNvPr id="0" name=""/>
        <dsp:cNvSpPr/>
      </dsp:nvSpPr>
      <dsp:spPr>
        <a:xfrm rot="10800000">
          <a:off x="1622672" y="3172301"/>
          <a:ext cx="793254" cy="2664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1622672" y="3172301"/>
        <a:ext cx="793254" cy="266413"/>
      </dsp:txXfrm>
    </dsp:sp>
    <dsp:sp modelId="{07627529-3AEC-41DB-9CE9-7D395003D6B3}">
      <dsp:nvSpPr>
        <dsp:cNvPr id="0" name=""/>
        <dsp:cNvSpPr/>
      </dsp:nvSpPr>
      <dsp:spPr>
        <a:xfrm>
          <a:off x="1153" y="2924917"/>
          <a:ext cx="1522362" cy="761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Theory</a:t>
          </a:r>
          <a:endParaRPr lang="en-AU" sz="1900" kern="1200" dirty="0"/>
        </a:p>
      </dsp:txBody>
      <dsp:txXfrm>
        <a:off x="1153" y="2924917"/>
        <a:ext cx="1522362" cy="761181"/>
      </dsp:txXfrm>
    </dsp:sp>
    <dsp:sp modelId="{8554D4EF-D14D-4FE8-915A-56324D106C5D}">
      <dsp:nvSpPr>
        <dsp:cNvPr id="0" name=""/>
        <dsp:cNvSpPr/>
      </dsp:nvSpPr>
      <dsp:spPr>
        <a:xfrm rot="18000000">
          <a:off x="994189" y="2083737"/>
          <a:ext cx="793254" cy="26641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8000000">
        <a:off x="994189" y="2083737"/>
        <a:ext cx="793254" cy="266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A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9943C2-52F9-4D3D-99CD-0981FD59B2B0}" type="datetimeFigureOut">
              <a:rPr lang="en-AU" smtClean="0"/>
              <a:pPr/>
              <a:t>28/01/2019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287D58-FA91-4380-B9D5-85B4E8101E0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Teori Komunikasi : Awal Mula Teori dan keilmuan komunikasi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Dr. Ilham Prisgunanto, SS, M.Si</a:t>
            </a:r>
            <a:endParaRPr lang="en-AU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76672"/>
            <a:ext cx="4944548" cy="2648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Perkembangan Kajian Ilmu Komunikasi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Kajian-Kajian Media massa menguasai ilmu komunikasi dan memberikan benefit yang kuat pada masyarakat.</a:t>
            </a:r>
          </a:p>
          <a:p>
            <a:r>
              <a:rPr lang="id-ID" dirty="0" smtClean="0"/>
              <a:t>Pada Speech atau berbicara di depan public menjadi digemari karena memang tradisi retorika menjadi cikal bakal ilmu komunikasi.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Pengembangan yang ada adalah kajian-kajian model kuantitatif dari media massa.</a:t>
            </a:r>
          </a:p>
          <a:p>
            <a:r>
              <a:rPr lang="id-ID" dirty="0" smtClean="0"/>
              <a:t>Ilmu komunikasi adalah ilmu yang interdisipliner karena masuk dari berbagai bidang ilmu.</a:t>
            </a:r>
          </a:p>
          <a:p>
            <a:r>
              <a:rPr lang="id-ID" dirty="0" smtClean="0"/>
              <a:t>Dengan adanya pengaruh ilmuwan dari Eropa warna kualitatif mewarnai pemikiran komunikasi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Keilmuan Barat dan Timur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038600" cy="4034763"/>
          </a:xfrm>
        </p:spPr>
        <p:txBody>
          <a:bodyPr/>
          <a:lstStyle/>
          <a:p>
            <a:r>
              <a:rPr lang="id-ID" dirty="0" smtClean="0"/>
              <a:t>Terus terang sejarah komunikasi lebih dominan dari pemikiran barat daripada timur.</a:t>
            </a:r>
          </a:p>
          <a:p>
            <a:r>
              <a:rPr lang="id-ID" dirty="0" smtClean="0"/>
              <a:t>Konsep individualisme dan kolektivistik menjadi bermasalah dalam keilmuan</a:t>
            </a:r>
            <a:r>
              <a:rPr lang="id-ID" dirty="0" smtClean="0"/>
              <a:t>.</a:t>
            </a:r>
            <a:endParaRPr lang="en-AU" dirty="0"/>
          </a:p>
        </p:txBody>
      </p:sp>
      <p:pic>
        <p:nvPicPr>
          <p:cNvPr id="5" name="Content Placeholder 4" descr="ilmuwan-yang-dihukum-gere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492896"/>
            <a:ext cx="4801073" cy="2285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Keilmuan Barat dan Timur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Kajian barat tidak mengenal emosi kultural lebih pada nilai kognitif dan empirik.</a:t>
            </a:r>
          </a:p>
          <a:p>
            <a:r>
              <a:rPr lang="id-ID" dirty="0" smtClean="0"/>
              <a:t>Kajian Timur mengutamakan hal kultural daripada individu.</a:t>
            </a:r>
            <a:endParaRPr lang="en-AU" dirty="0"/>
          </a:p>
        </p:txBody>
      </p:sp>
      <p:pic>
        <p:nvPicPr>
          <p:cNvPr id="5" name="Content Placeholder 4" descr="download-1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34369"/>
            <a:ext cx="4653274" cy="3222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Bangun Teori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Ada meta discource dalam teori atau meta teori. </a:t>
            </a:r>
          </a:p>
          <a:p>
            <a:r>
              <a:rPr lang="id-ID" dirty="0" smtClean="0"/>
              <a:t>Ada semangat yang dibawa dalam teori bila melihat meta discource yang ada.</a:t>
            </a:r>
          </a:p>
          <a:p>
            <a:r>
              <a:rPr lang="id-ID" dirty="0" smtClean="0"/>
              <a:t>Ada  realita konstitute dalam teori yang membawa pada realitas dalam tataran keilmuan dari teori itu sendiri.</a:t>
            </a:r>
          </a:p>
          <a:p>
            <a:r>
              <a:rPr lang="id-ID" dirty="0" smtClean="0"/>
              <a:t>Ada settingan teori tersebut dalam menafsirkan makna tentang teori yang ada.</a:t>
            </a:r>
            <a:endParaRPr lang="en-AU" dirty="0"/>
          </a:p>
        </p:txBody>
      </p:sp>
      <p:pic>
        <p:nvPicPr>
          <p:cNvPr id="5" name="Content Placeholder 4" descr="cayley-writ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636912"/>
            <a:ext cx="4320480" cy="2652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Keilmuan dan Proses Pencarian Kebenaran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Ilmu komunikasi mencari kebenaran, dan kebenaran itu sangat tergantung zaman.</a:t>
            </a:r>
          </a:p>
          <a:p>
            <a:r>
              <a:rPr lang="id-ID" dirty="0" smtClean="0"/>
              <a:t>Pertama Questions – kebenaran tidak akan hadir bila tidak ada pertanyaan (dari pertanyaan sulit sampai mudah).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920875"/>
          <a:ext cx="4038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Pencarian Kebenaran Dalam Ilmu Komunikasi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Kedua  - Observasi</a:t>
            </a:r>
          </a:p>
          <a:p>
            <a:r>
              <a:rPr lang="id-ID" dirty="0" smtClean="0"/>
              <a:t>Observasi adalah pengamatan fenomena di bawah  investigasi. </a:t>
            </a:r>
          </a:p>
          <a:p>
            <a:r>
              <a:rPr lang="id-ID" dirty="0" smtClean="0"/>
              <a:t>Observasi adalah mencatat, merekam dan menguji instrumen dan pengendalian eksperimen.</a:t>
            </a:r>
          </a:p>
          <a:p>
            <a:r>
              <a:rPr lang="id-ID" dirty="0" smtClean="0"/>
              <a:t> Merencanakan metode dan menjawab pertanyaan tentang komunikasi.</a:t>
            </a:r>
            <a:endParaRPr lang="en-AU" dirty="0" smtClean="0"/>
          </a:p>
          <a:p>
            <a:pPr>
              <a:buNone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Ketiga – </a:t>
            </a:r>
            <a:r>
              <a:rPr lang="id-ID" i="1" dirty="0" smtClean="0"/>
              <a:t>Construction Answer (Theory)</a:t>
            </a:r>
          </a:p>
          <a:p>
            <a:r>
              <a:rPr lang="id-ID" dirty="0" smtClean="0"/>
              <a:t>Ilmuwan akan menggambarkan, mendefinisi dan menjelaskan, membuat keputusan dan intepretasi akan obyek yang dikaji.</a:t>
            </a:r>
          </a:p>
          <a:p>
            <a:r>
              <a:rPr lang="id-ID" dirty="0" smtClean="0"/>
              <a:t>Teori adalah stimulasi dari observasi dan jawaban akhir dari sebuah obyek.</a:t>
            </a:r>
          </a:p>
          <a:p>
            <a:r>
              <a:rPr lang="id-ID" dirty="0" smtClean="0"/>
              <a:t>Teori akan memunculkan pertanyaan baru dan akan menemukan observasi baru.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Jenis-Jenis Ilmuwan dan Kebenaran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46848" cy="4572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id-ID" dirty="0" smtClean="0"/>
              <a:t>1.	Scientific Scholarship</a:t>
            </a:r>
          </a:p>
          <a:p>
            <a:pPr marL="514350" indent="-514350">
              <a:buNone/>
            </a:pPr>
            <a:r>
              <a:rPr lang="id-ID" dirty="0" smtClean="0"/>
              <a:t>	</a:t>
            </a:r>
            <a:r>
              <a:rPr lang="id-ID" dirty="0" smtClean="0"/>
              <a:t>Ilmuwan yang beranggapan kebenaran ilmiah utama (metode, standarisasi, akurasi).</a:t>
            </a:r>
          </a:p>
          <a:p>
            <a:pPr marL="514350" indent="-514350">
              <a:buNone/>
            </a:pPr>
            <a:r>
              <a:rPr lang="id-ID" dirty="0" smtClean="0"/>
              <a:t>2. 	Humanistic Scholarship</a:t>
            </a:r>
          </a:p>
          <a:p>
            <a:pPr marL="514350" indent="-514350">
              <a:buNone/>
            </a:pPr>
            <a:r>
              <a:rPr lang="id-ID" dirty="0" smtClean="0"/>
              <a:t>	Ilmuwan berpatokan kebenaran pada konteks manusia, kadang disebut subyektif</a:t>
            </a:r>
            <a:endParaRPr lang="id-ID" dirty="0" smtClean="0"/>
          </a:p>
          <a:p>
            <a:pPr marL="514350" indent="-514350">
              <a:buNone/>
            </a:pPr>
            <a:r>
              <a:rPr lang="id-ID" dirty="0" smtClean="0"/>
              <a:t>3.	Social Scientific Scholarships</a:t>
            </a:r>
          </a:p>
          <a:p>
            <a:pPr marL="514350" indent="-514350">
              <a:buNone/>
            </a:pPr>
            <a:r>
              <a:rPr lang="id-ID" dirty="0" smtClean="0"/>
              <a:t>	</a:t>
            </a:r>
            <a:r>
              <a:rPr lang="id-ID" dirty="0" smtClean="0"/>
              <a:t>Kebenaran ilmuwan yang sangat tergantung pada konteks masyarakat. Ini sangat berlawanan pada ilmu alam.</a:t>
            </a:r>
            <a:endParaRPr lang="en-AU" dirty="0"/>
          </a:p>
        </p:txBody>
      </p:sp>
      <p:pic>
        <p:nvPicPr>
          <p:cNvPr id="5" name="Content Placeholder 4" descr="Write a note on Objectivi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3" y="2333192"/>
            <a:ext cx="3816423" cy="2824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Bagaimana Ilmuwan Bekerja?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3962755"/>
          </a:xfrm>
        </p:spPr>
        <p:txBody>
          <a:bodyPr>
            <a:normAutofit fontScale="62500" lnSpcReduction="20000"/>
          </a:bodyPr>
          <a:lstStyle/>
          <a:p>
            <a:r>
              <a:rPr lang="id-ID" dirty="0" smtClean="0"/>
              <a:t>Keingintahuan akan sesuatu (topik tertentu)</a:t>
            </a:r>
          </a:p>
          <a:p>
            <a:r>
              <a:rPr lang="id-ID" dirty="0" smtClean="0"/>
              <a:t>Membuat teorisasi akan fenomena (S1 menguji teori) – Mengkaji Grand Teori Fenomena tersebut</a:t>
            </a:r>
          </a:p>
          <a:p>
            <a:r>
              <a:rPr lang="id-ID" dirty="0" smtClean="0"/>
              <a:t>Peer Review</a:t>
            </a:r>
          </a:p>
          <a:p>
            <a:r>
              <a:rPr lang="id-ID" dirty="0" smtClean="0"/>
              <a:t>Membuat makalah sebagai sarana komunikasi</a:t>
            </a:r>
          </a:p>
          <a:p>
            <a:r>
              <a:rPr lang="id-ID" dirty="0" smtClean="0"/>
              <a:t>Publikasi</a:t>
            </a:r>
          </a:p>
          <a:p>
            <a:r>
              <a:rPr lang="id-ID" dirty="0" smtClean="0"/>
              <a:t>Ikut Komunitas Keilmuan</a:t>
            </a:r>
          </a:p>
          <a:p>
            <a:r>
              <a:rPr lang="id-ID" dirty="0" smtClean="0"/>
              <a:t>Ikut Konferensi-konferensi keilmuan</a:t>
            </a:r>
          </a:p>
          <a:p>
            <a:r>
              <a:rPr lang="id-ID" dirty="0" smtClean="0"/>
              <a:t>Membuat Teorema sebuah temuan </a:t>
            </a:r>
          </a:p>
          <a:p>
            <a:r>
              <a:rPr lang="id-ID" dirty="0" smtClean="0"/>
              <a:t>Menulis Buku/Monograf buku pegangan.</a:t>
            </a:r>
            <a:endParaRPr lang="en-AU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35510"/>
            <a:ext cx="3521364" cy="3293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77451-636198978267245657-16x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027" y="1340768"/>
            <a:ext cx="8760973" cy="49280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6408712" cy="2196856"/>
          </a:xfrm>
        </p:spPr>
        <p:txBody>
          <a:bodyPr/>
          <a:lstStyle/>
          <a:p>
            <a:pPr algn="ctr"/>
            <a:r>
              <a:rPr lang="id-ID" dirty="0" smtClean="0"/>
              <a:t>Terima Kasih</a:t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>
                <a:solidFill>
                  <a:schemeClr val="bg1"/>
                </a:solidFill>
              </a:rPr>
              <a:t>email ; prisgunanto@gmail.com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phone : 08161439613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Awal Mula Keilmuan Komunikasi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412777"/>
            <a:ext cx="4323432" cy="4883688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Pada dasarnya manusia ingin berusaha menaklukkan alam dalam upaya mencari nilai efektivitas</a:t>
            </a:r>
          </a:p>
          <a:p>
            <a:r>
              <a:rPr lang="id-ID" dirty="0" smtClean="0"/>
              <a:t>Keilmuan berasal dari kebingungan manusia menghadapi alam sekitar yang disebut misteri alam.</a:t>
            </a:r>
          </a:p>
          <a:p>
            <a:r>
              <a:rPr lang="id-ID" dirty="0" smtClean="0"/>
              <a:t>Dahulu orang menganggap komunikasi adalah tidak perlu tapi memang imbasnya kompleks bagi kehidupan manusia </a:t>
            </a:r>
            <a:endParaRPr lang="en-AU" dirty="0"/>
          </a:p>
        </p:txBody>
      </p:sp>
      <p:pic>
        <p:nvPicPr>
          <p:cNvPr id="7" name="Content Placeholder 6" descr="mib_201605070644536334_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581549" cy="2565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Apa Kegunaan Belajar Teori Komunikasi</a:t>
            </a:r>
            <a:endParaRPr lang="en-AU" dirty="0"/>
          </a:p>
        </p:txBody>
      </p:sp>
      <p:pic>
        <p:nvPicPr>
          <p:cNvPr id="5" name="Content Placeholder 4" descr="aplikasi_buku'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5590" y="1524000"/>
            <a:ext cx="3042458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Manusia belajar teori komunikasi untuk menolong mereka memahami keanehan yang ada dalam kehidupan tentang komunikasi.</a:t>
            </a:r>
          </a:p>
          <a:p>
            <a:r>
              <a:rPr lang="id-ID" dirty="0" smtClean="0"/>
              <a:t>Dengan belajar teori komunikasi ini pandangan orang bisa luas, mereka tidak blunder, dan dapat menerapkan dalam interaksi kehidupan secara fleksibel dan memuaskan mereka dalam pendekatan komunikasi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Definisi Komunikasi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Ada banyak definisi tentang komunikasi itu bahkan bila diambil dari padanan bahasa Inggris , maka komunikasi adalah kata </a:t>
            </a:r>
            <a:r>
              <a:rPr lang="id-ID" i="1" dirty="0" smtClean="0"/>
              <a:t>communist.</a:t>
            </a:r>
          </a:p>
          <a:p>
            <a:r>
              <a:rPr lang="id-ID" dirty="0" smtClean="0"/>
              <a:t>Pemahaman tentang komunikasi sangat tergantung pada perspektif keilmuan yang ada.</a:t>
            </a:r>
            <a:endParaRPr lang="en-AU" dirty="0"/>
          </a:p>
        </p:txBody>
      </p:sp>
      <p:pic>
        <p:nvPicPr>
          <p:cNvPr id="7" name="Content Placeholder 6" descr="10_20180524025631_mar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2457096"/>
            <a:ext cx="4575830" cy="3348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Pemahaman Apa Komunikasi, menurut Frank Dance </a:t>
            </a:r>
            <a:endParaRPr lang="en-AU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224948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347928"/>
          </a:xfrm>
        </p:spPr>
        <p:txBody>
          <a:bodyPr/>
          <a:lstStyle/>
          <a:p>
            <a:pPr marL="566738" indent="-457200">
              <a:buFont typeface="+mj-lt"/>
              <a:buAutoNum type="arabicPeriod"/>
            </a:pPr>
            <a:r>
              <a:rPr lang="id-ID" b="1" i="1" dirty="0" smtClean="0"/>
              <a:t>Level Observasi</a:t>
            </a:r>
          </a:p>
          <a:p>
            <a:pPr marL="566738" indent="-457200">
              <a:buFont typeface="+mj-lt"/>
              <a:buAutoNum type="arabicPeriod"/>
            </a:pPr>
            <a:endParaRPr lang="id-ID" b="1" i="1" dirty="0" smtClean="0"/>
          </a:p>
          <a:p>
            <a:pPr marL="539750" indent="-430213"/>
            <a:r>
              <a:rPr lang="id-ID" dirty="0" smtClean="0"/>
              <a:t>Komunikasi adalah sebuah proses yang dihubungkan dengan sesuatu</a:t>
            </a:r>
            <a:r>
              <a:rPr lang="id-ID" i="1" dirty="0" smtClean="0"/>
              <a:t> </a:t>
            </a:r>
            <a:r>
              <a:rPr lang="id-ID" dirty="0" smtClean="0"/>
              <a:t>yang tidak berkelanjutan dalam hidup manusia. </a:t>
            </a:r>
          </a:p>
          <a:p>
            <a:pPr marL="539750" indent="-430213"/>
            <a:r>
              <a:rPr lang="id-ID" dirty="0" smtClean="0"/>
              <a:t>Dapat dikatakan seperti suatu sistem (telepon/telegraph) untuk berkomunikasi informasi dan perintah dan sangat terbatas.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908720"/>
            <a:ext cx="8229600" cy="1066800"/>
          </a:xfrm>
        </p:spPr>
        <p:txBody>
          <a:bodyPr/>
          <a:lstStyle/>
          <a:p>
            <a:r>
              <a:rPr lang="id-ID" dirty="0" smtClean="0"/>
              <a:t>Pemahaman Frank Dance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203912"/>
          </a:xfrm>
        </p:spPr>
        <p:txBody>
          <a:bodyPr/>
          <a:lstStyle/>
          <a:p>
            <a:pPr marL="566928" indent="-457200">
              <a:buFont typeface="+mj-lt"/>
              <a:buAutoNum type="arabicPeriod" startAt="2"/>
            </a:pPr>
            <a:r>
              <a:rPr lang="id-ID" b="1" i="1" dirty="0" smtClean="0"/>
              <a:t>Intentionality</a:t>
            </a:r>
          </a:p>
          <a:p>
            <a:pPr marL="566928" indent="-457200">
              <a:buFont typeface="+mj-lt"/>
              <a:buAutoNum type="arabicPeriod" startAt="2"/>
            </a:pPr>
            <a:endParaRPr lang="id-ID" b="1" i="1" dirty="0" smtClean="0"/>
          </a:p>
          <a:p>
            <a:pPr marL="566928" indent="-457200"/>
            <a:r>
              <a:rPr lang="id-ID" dirty="0" smtClean="0"/>
              <a:t>Komunikasi adalah tertuju, terkirimnya pesan kepada penerima yang terbatas dan tertuju.</a:t>
            </a:r>
          </a:p>
          <a:p>
            <a:pPr marL="566928" indent="-457200"/>
            <a:r>
              <a:rPr lang="id-ID" dirty="0" smtClean="0"/>
              <a:t>Komunikasi tergantung situasi yang mentrasmisi pesan untuk penerima yang memang dituju dan akan dilihat dari perubahan perilaku yang ditujukan dan diharapkan.</a:t>
            </a:r>
            <a:endParaRPr lang="en-AU" dirty="0"/>
          </a:p>
        </p:txBody>
      </p:sp>
      <p:pic>
        <p:nvPicPr>
          <p:cNvPr id="7" name="Content Placeholder 6" descr="110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329560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4104456" cy="792088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Pemahaman Frank Dance</a:t>
            </a:r>
            <a:endParaRPr lang="en-A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66928" indent="-457200">
              <a:buFont typeface="+mj-lt"/>
              <a:buAutoNum type="arabicPeriod" startAt="3"/>
            </a:pPr>
            <a:r>
              <a:rPr lang="id-ID" b="1" i="1" dirty="0" smtClean="0"/>
              <a:t>Normative Judgement</a:t>
            </a:r>
          </a:p>
          <a:p>
            <a:pPr marL="566928" indent="-457200"/>
            <a:endParaRPr lang="id-ID" dirty="0" smtClean="0"/>
          </a:p>
          <a:p>
            <a:pPr marL="566928" indent="-457200"/>
            <a:r>
              <a:rPr lang="id-ID" dirty="0" smtClean="0"/>
              <a:t>Komunikasi adalah pertukaran komunikasi verbal yang dipertukarkan adalah ide. </a:t>
            </a:r>
          </a:p>
          <a:p>
            <a:pPr marL="566928" indent="-457200"/>
            <a:r>
              <a:rPr lang="id-ID" dirty="0" smtClean="0"/>
              <a:t>Konteks ide sangat tergantung pada asumsi dan pembenaran. </a:t>
            </a:r>
          </a:p>
          <a:p>
            <a:pPr marL="566928" indent="-457200"/>
            <a:r>
              <a:rPr lang="id-ID" dirty="0" smtClean="0"/>
              <a:t>Dalam normative yang ada pertentangan yang ada tentang informasi atau ide yang dipertukarkan</a:t>
            </a:r>
            <a:endParaRPr lang="en-AU" dirty="0"/>
          </a:p>
        </p:txBody>
      </p:sp>
      <p:pic>
        <p:nvPicPr>
          <p:cNvPr id="7" name="Content Placeholder 6" descr="51MnFhGTlH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808" y="950000"/>
            <a:ext cx="4532200" cy="582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Sejarah Studi Komunikasi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Ilmu komunikasi berkembang menjadi antik karena ada temuan pesat dalam teknologi komunikasi dan telekomunikasi dikaitkan dengan satelit, radio, TV, dan jaringan telepon.</a:t>
            </a:r>
          </a:p>
          <a:p>
            <a:r>
              <a:rPr lang="id-ID" dirty="0" smtClean="0"/>
              <a:t>Teknologi membawa pada isu industrialisasi, jejaring bisnis besar, dan politik global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Ilmu komunikasi berkembang pada PD 1 dan perkembangan literasi komunikasi dan informasi.</a:t>
            </a:r>
          </a:p>
          <a:p>
            <a:r>
              <a:rPr lang="id-ID" dirty="0" smtClean="0"/>
              <a:t>Era ini terkenal dengan  perubahan sosial dalam praktik ilmu komunikasi. Perlawanan Tiran, perlawanan sosial. Propaganda, opini publik dan peran media massa</a:t>
            </a:r>
          </a:p>
          <a:p>
            <a:endParaRPr lang="id-ID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Awal Mula Cabang Ilmu Komunikasi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</TotalTime>
  <Words>717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Median</vt:lpstr>
      <vt:lpstr>Metro</vt:lpstr>
      <vt:lpstr>Paper</vt:lpstr>
      <vt:lpstr>Flow</vt:lpstr>
      <vt:lpstr>Urban</vt:lpstr>
      <vt:lpstr>Verve</vt:lpstr>
      <vt:lpstr>Apex</vt:lpstr>
      <vt:lpstr>Teori Komunikasi : Awal Mula Teori dan keilmuan komunikasi</vt:lpstr>
      <vt:lpstr>Awal Mula Keilmuan Komunikasi</vt:lpstr>
      <vt:lpstr>Apa Kegunaan Belajar Teori Komunikasi</vt:lpstr>
      <vt:lpstr>Definisi Komunikasi</vt:lpstr>
      <vt:lpstr>Pemahaman Apa Komunikasi, menurut Frank Dance </vt:lpstr>
      <vt:lpstr>Pemahaman Frank Dance</vt:lpstr>
      <vt:lpstr>Pemahaman Frank Dance</vt:lpstr>
      <vt:lpstr>Sejarah Studi Komunikasi </vt:lpstr>
      <vt:lpstr>Awal Mula Cabang Ilmu Komunikasi</vt:lpstr>
      <vt:lpstr>Perkembangan Kajian Ilmu Komunikasi</vt:lpstr>
      <vt:lpstr>Keilmuan Barat dan Timur</vt:lpstr>
      <vt:lpstr>Keilmuan Barat dan Timur</vt:lpstr>
      <vt:lpstr>Bangun Teori</vt:lpstr>
      <vt:lpstr>Keilmuan dan Proses Pencarian Kebenaran</vt:lpstr>
      <vt:lpstr>Pencarian Kebenaran Dalam Ilmu Komunikasi </vt:lpstr>
      <vt:lpstr>Jenis-Jenis Ilmuwan dan Kebenaran</vt:lpstr>
      <vt:lpstr>Bagaimana Ilmuwan Bekerja?</vt:lpstr>
      <vt:lpstr>Terima Kasih  email ; prisgunanto@gmail.com phone : 08161439613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Komunikasi : Awal Mula Teori dan keilmuan komunikasi</dc:title>
  <dc:creator>Prana Wukir</dc:creator>
  <cp:lastModifiedBy>Prana Wukir</cp:lastModifiedBy>
  <cp:revision>78</cp:revision>
  <dcterms:created xsi:type="dcterms:W3CDTF">2019-01-28T03:07:22Z</dcterms:created>
  <dcterms:modified xsi:type="dcterms:W3CDTF">2019-01-28T06:49:37Z</dcterms:modified>
</cp:coreProperties>
</file>