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84" r:id="rId6"/>
    <p:sldId id="263" r:id="rId7"/>
    <p:sldId id="285" r:id="rId8"/>
    <p:sldId id="286" r:id="rId9"/>
    <p:sldId id="278" r:id="rId10"/>
  </p:sldIdLst>
  <p:sldSz cx="9144000" cy="5143500" type="screen16x9"/>
  <p:notesSz cx="6858000" cy="9144000"/>
  <p:embeddedFontLst>
    <p:embeddedFont>
      <p:font typeface="Barlow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057EA3-8EE8-4AB7-BA3C-DD7F35B319FD}">
  <a:tblStyle styleId="{FA057EA3-8EE8-4AB7-BA3C-DD7F35B319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 snapToGrid="0">
      <p:cViewPr varScale="1">
        <p:scale>
          <a:sx n="99" d="100"/>
          <a:sy n="99" d="100"/>
        </p:scale>
        <p:origin x="94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3D8DC-0280-4E8B-BBB0-4EA23B0AF36E}" type="doc">
      <dgm:prSet loTypeId="urn:microsoft.com/office/officeart/2005/8/layout/hProcess9" loCatId="process" qsTypeId="urn:microsoft.com/office/officeart/2005/8/quickstyle/simple1" qsCatId="simple" csTypeId="urn:microsoft.com/office/officeart/2005/8/colors/accent2_5" csCatId="accent2" phldr="1"/>
      <dgm:spPr/>
    </dgm:pt>
    <dgm:pt modelId="{266C9D65-E3B9-4E7C-AB23-4A772808FAA6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chemeClr val="tx1"/>
              </a:solidFill>
            </a:rPr>
            <a:t>Sosialisasi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antisipasi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belajar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CBF3C657-3191-4824-A635-6903FE962846}" type="parTrans" cxnId="{D854B6FB-2CD5-42BD-AAD7-8906CEADCF1D}">
      <dgm:prSet/>
      <dgm:spPr/>
      <dgm:t>
        <a:bodyPr/>
        <a:lstStyle/>
        <a:p>
          <a:endParaRPr lang="en-US"/>
        </a:p>
      </dgm:t>
    </dgm:pt>
    <dgm:pt modelId="{6F2135B2-D3FD-4A1F-B671-F1AD5F40316A}" type="sibTrans" cxnId="{D854B6FB-2CD5-42BD-AAD7-8906CEADCF1D}">
      <dgm:prSet/>
      <dgm:spPr/>
      <dgm:t>
        <a:bodyPr/>
        <a:lstStyle/>
        <a:p>
          <a:endParaRPr lang="en-US"/>
        </a:p>
      </dgm:t>
    </dgm:pt>
    <dgm:pt modelId="{70DAE0CC-441B-4700-B3DD-7B08513FBF18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Pertemuan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i="1" dirty="0">
              <a:solidFill>
                <a:schemeClr val="tx1"/>
              </a:solidFill>
            </a:rPr>
            <a:t>(point of entry)</a:t>
          </a:r>
        </a:p>
      </dgm:t>
    </dgm:pt>
    <dgm:pt modelId="{C02A0AC1-B47D-4765-9D91-F7558BD000AA}" type="parTrans" cxnId="{6EA1530B-ADF4-4E95-8575-A2163FDD6A57}">
      <dgm:prSet/>
      <dgm:spPr/>
      <dgm:t>
        <a:bodyPr/>
        <a:lstStyle/>
        <a:p>
          <a:endParaRPr lang="en-US"/>
        </a:p>
      </dgm:t>
    </dgm:pt>
    <dgm:pt modelId="{9D460747-1F39-4B7D-BC9B-7D3D6005ED67}" type="sibTrans" cxnId="{6EA1530B-ADF4-4E95-8575-A2163FDD6A57}">
      <dgm:prSet/>
      <dgm:spPr/>
      <dgm:t>
        <a:bodyPr/>
        <a:lstStyle/>
        <a:p>
          <a:endParaRPr lang="en-US"/>
        </a:p>
      </dgm:t>
    </dgm:pt>
    <dgm:pt modelId="{006BA729-3D0F-4A02-A9F5-1384D13ABF5F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Metamorfosis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pembangunan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peran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6C04EAA6-7400-4F68-91F8-D56B61FDA996}" type="parTrans" cxnId="{4D2C5720-0B05-49AE-B2CA-7C0FFDFFA183}">
      <dgm:prSet/>
      <dgm:spPr/>
      <dgm:t>
        <a:bodyPr/>
        <a:lstStyle/>
        <a:p>
          <a:endParaRPr lang="en-US"/>
        </a:p>
      </dgm:t>
    </dgm:pt>
    <dgm:pt modelId="{83E40A2E-2C3E-43F3-9DFF-22274076FCEA}" type="sibTrans" cxnId="{4D2C5720-0B05-49AE-B2CA-7C0FFDFFA183}">
      <dgm:prSet/>
      <dgm:spPr/>
      <dgm:t>
        <a:bodyPr/>
        <a:lstStyle/>
        <a:p>
          <a:endParaRPr lang="en-US"/>
        </a:p>
      </dgm:t>
    </dgm:pt>
    <dgm:pt modelId="{59AC0EC7-3795-4310-9165-05C75593B0B2}" type="pres">
      <dgm:prSet presAssocID="{FA93D8DC-0280-4E8B-BBB0-4EA23B0AF36E}" presName="CompostProcess" presStyleCnt="0">
        <dgm:presLayoutVars>
          <dgm:dir/>
          <dgm:resizeHandles val="exact"/>
        </dgm:presLayoutVars>
      </dgm:prSet>
      <dgm:spPr/>
    </dgm:pt>
    <dgm:pt modelId="{6B9E72B9-9A1C-4ED8-ADCE-E3B4E56C1F23}" type="pres">
      <dgm:prSet presAssocID="{FA93D8DC-0280-4E8B-BBB0-4EA23B0AF36E}" presName="arrow" presStyleLbl="bgShp" presStyleIdx="0" presStyleCnt="1" custLinFactNeighborX="1783" custLinFactNeighborY="25449"/>
      <dgm:spPr/>
    </dgm:pt>
    <dgm:pt modelId="{03546F58-39F3-480E-90DB-5DB8878E9146}" type="pres">
      <dgm:prSet presAssocID="{FA93D8DC-0280-4E8B-BBB0-4EA23B0AF36E}" presName="linearProcess" presStyleCnt="0"/>
      <dgm:spPr/>
    </dgm:pt>
    <dgm:pt modelId="{897F9542-F0DC-4307-8F00-740B78DC4DAA}" type="pres">
      <dgm:prSet presAssocID="{266C9D65-E3B9-4E7C-AB23-4A772808FAA6}" presName="textNode" presStyleLbl="node1" presStyleIdx="0" presStyleCnt="3">
        <dgm:presLayoutVars>
          <dgm:bulletEnabled val="1"/>
        </dgm:presLayoutVars>
      </dgm:prSet>
      <dgm:spPr/>
    </dgm:pt>
    <dgm:pt modelId="{8656D419-94E8-4277-8C4D-ACE66EED6C8A}" type="pres">
      <dgm:prSet presAssocID="{6F2135B2-D3FD-4A1F-B671-F1AD5F40316A}" presName="sibTrans" presStyleCnt="0"/>
      <dgm:spPr/>
    </dgm:pt>
    <dgm:pt modelId="{88A8B12E-7449-4AC3-AD2C-71A352BC52C7}" type="pres">
      <dgm:prSet presAssocID="{70DAE0CC-441B-4700-B3DD-7B08513FBF18}" presName="textNode" presStyleLbl="node1" presStyleIdx="1" presStyleCnt="3">
        <dgm:presLayoutVars>
          <dgm:bulletEnabled val="1"/>
        </dgm:presLayoutVars>
      </dgm:prSet>
      <dgm:spPr/>
    </dgm:pt>
    <dgm:pt modelId="{D351F410-474C-4865-A826-C297266247D1}" type="pres">
      <dgm:prSet presAssocID="{9D460747-1F39-4B7D-BC9B-7D3D6005ED67}" presName="sibTrans" presStyleCnt="0"/>
      <dgm:spPr/>
    </dgm:pt>
    <dgm:pt modelId="{46CC3458-D20A-4C5D-836A-1742CCC46453}" type="pres">
      <dgm:prSet presAssocID="{006BA729-3D0F-4A02-A9F5-1384D13ABF5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EA1530B-ADF4-4E95-8575-A2163FDD6A57}" srcId="{FA93D8DC-0280-4E8B-BBB0-4EA23B0AF36E}" destId="{70DAE0CC-441B-4700-B3DD-7B08513FBF18}" srcOrd="1" destOrd="0" parTransId="{C02A0AC1-B47D-4765-9D91-F7558BD000AA}" sibTransId="{9D460747-1F39-4B7D-BC9B-7D3D6005ED67}"/>
    <dgm:cxn modelId="{4D2C5720-0B05-49AE-B2CA-7C0FFDFFA183}" srcId="{FA93D8DC-0280-4E8B-BBB0-4EA23B0AF36E}" destId="{006BA729-3D0F-4A02-A9F5-1384D13ABF5F}" srcOrd="2" destOrd="0" parTransId="{6C04EAA6-7400-4F68-91F8-D56B61FDA996}" sibTransId="{83E40A2E-2C3E-43F3-9DFF-22274076FCEA}"/>
    <dgm:cxn modelId="{204D5E2B-8B07-4209-A08E-2D87C01336B8}" type="presOf" srcId="{266C9D65-E3B9-4E7C-AB23-4A772808FAA6}" destId="{897F9542-F0DC-4307-8F00-740B78DC4DAA}" srcOrd="0" destOrd="0" presId="urn:microsoft.com/office/officeart/2005/8/layout/hProcess9"/>
    <dgm:cxn modelId="{F809275F-9923-459B-8971-948AD06CC358}" type="presOf" srcId="{70DAE0CC-441B-4700-B3DD-7B08513FBF18}" destId="{88A8B12E-7449-4AC3-AD2C-71A352BC52C7}" srcOrd="0" destOrd="0" presId="urn:microsoft.com/office/officeart/2005/8/layout/hProcess9"/>
    <dgm:cxn modelId="{75847853-E623-4635-9543-C014AFFC82BA}" type="presOf" srcId="{FA93D8DC-0280-4E8B-BBB0-4EA23B0AF36E}" destId="{59AC0EC7-3795-4310-9165-05C75593B0B2}" srcOrd="0" destOrd="0" presId="urn:microsoft.com/office/officeart/2005/8/layout/hProcess9"/>
    <dgm:cxn modelId="{D854B6FB-2CD5-42BD-AAD7-8906CEADCF1D}" srcId="{FA93D8DC-0280-4E8B-BBB0-4EA23B0AF36E}" destId="{266C9D65-E3B9-4E7C-AB23-4A772808FAA6}" srcOrd="0" destOrd="0" parTransId="{CBF3C657-3191-4824-A635-6903FE962846}" sibTransId="{6F2135B2-D3FD-4A1F-B671-F1AD5F40316A}"/>
    <dgm:cxn modelId="{68B697FF-49E5-44EE-8CB4-59FCE2D270FD}" type="presOf" srcId="{006BA729-3D0F-4A02-A9F5-1384D13ABF5F}" destId="{46CC3458-D20A-4C5D-836A-1742CCC46453}" srcOrd="0" destOrd="0" presId="urn:microsoft.com/office/officeart/2005/8/layout/hProcess9"/>
    <dgm:cxn modelId="{38A6241F-5E7A-4A83-A4B5-79899937C75B}" type="presParOf" srcId="{59AC0EC7-3795-4310-9165-05C75593B0B2}" destId="{6B9E72B9-9A1C-4ED8-ADCE-E3B4E56C1F23}" srcOrd="0" destOrd="0" presId="urn:microsoft.com/office/officeart/2005/8/layout/hProcess9"/>
    <dgm:cxn modelId="{7C3CEABC-7FEF-4208-AF0C-EEF341BD0C3B}" type="presParOf" srcId="{59AC0EC7-3795-4310-9165-05C75593B0B2}" destId="{03546F58-39F3-480E-90DB-5DB8878E9146}" srcOrd="1" destOrd="0" presId="urn:microsoft.com/office/officeart/2005/8/layout/hProcess9"/>
    <dgm:cxn modelId="{5B061736-B2B1-4BF2-A22B-75BE3EB58AF0}" type="presParOf" srcId="{03546F58-39F3-480E-90DB-5DB8878E9146}" destId="{897F9542-F0DC-4307-8F00-740B78DC4DAA}" srcOrd="0" destOrd="0" presId="urn:microsoft.com/office/officeart/2005/8/layout/hProcess9"/>
    <dgm:cxn modelId="{ECD48D46-79FF-454C-8FDD-BE0F3828E4C2}" type="presParOf" srcId="{03546F58-39F3-480E-90DB-5DB8878E9146}" destId="{8656D419-94E8-4277-8C4D-ACE66EED6C8A}" srcOrd="1" destOrd="0" presId="urn:microsoft.com/office/officeart/2005/8/layout/hProcess9"/>
    <dgm:cxn modelId="{9C443891-FDA4-4427-88EF-15D26A537CE6}" type="presParOf" srcId="{03546F58-39F3-480E-90DB-5DB8878E9146}" destId="{88A8B12E-7449-4AC3-AD2C-71A352BC52C7}" srcOrd="2" destOrd="0" presId="urn:microsoft.com/office/officeart/2005/8/layout/hProcess9"/>
    <dgm:cxn modelId="{F83BADF4-4C9A-4AEF-860F-879C233FBBA7}" type="presParOf" srcId="{03546F58-39F3-480E-90DB-5DB8878E9146}" destId="{D351F410-474C-4865-A826-C297266247D1}" srcOrd="3" destOrd="0" presId="urn:microsoft.com/office/officeart/2005/8/layout/hProcess9"/>
    <dgm:cxn modelId="{8D73CE64-0E67-40FB-884C-22A1A17A6978}" type="presParOf" srcId="{03546F58-39F3-480E-90DB-5DB8878E9146}" destId="{46CC3458-D20A-4C5D-836A-1742CCC464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A8DDB3-44B3-4FA4-846F-50E482C31F1F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285AAFE8-307C-4B12-AEBD-34E91BBD432D}">
      <dgm:prSet phldrT="[Text]"/>
      <dgm:spPr/>
      <dgm:t>
        <a:bodyPr/>
        <a:lstStyle/>
        <a:p>
          <a:r>
            <a:rPr lang="en-US" dirty="0" err="1"/>
            <a:t>Sosialisasi</a:t>
          </a:r>
          <a:r>
            <a:rPr lang="en-US" dirty="0"/>
            <a:t> yang </a:t>
          </a:r>
          <a:r>
            <a:rPr lang="en-US" dirty="0" err="1"/>
            <a:t>terjadi</a:t>
          </a:r>
          <a:r>
            <a:rPr lang="en-US" dirty="0"/>
            <a:t> </a:t>
          </a:r>
          <a:r>
            <a:rPr lang="en-US" b="1" u="sng" dirty="0" err="1"/>
            <a:t>sebelum</a:t>
          </a:r>
          <a:r>
            <a:rPr lang="en-US" b="1" u="sng" dirty="0"/>
            <a:t> </a:t>
          </a:r>
          <a:r>
            <a:rPr lang="en-US" b="1" u="sng" dirty="0" err="1"/>
            <a:t>masuk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. </a:t>
          </a:r>
          <a:r>
            <a:rPr lang="en-US" dirty="0" err="1"/>
            <a:t>Meliputi</a:t>
          </a:r>
          <a:r>
            <a:rPr lang="en-US" dirty="0"/>
            <a:t> </a:t>
          </a:r>
          <a:r>
            <a:rPr lang="en-US" dirty="0" err="1"/>
            <a:t>sosialisasi</a:t>
          </a:r>
          <a:r>
            <a:rPr lang="en-US" dirty="0"/>
            <a:t> </a:t>
          </a:r>
          <a:r>
            <a:rPr lang="en-US" dirty="0" err="1"/>
            <a:t>suatu</a:t>
          </a:r>
          <a:r>
            <a:rPr lang="en-US" dirty="0"/>
            <a:t> </a:t>
          </a:r>
          <a:r>
            <a:rPr lang="en-US" dirty="0" err="1"/>
            <a:t>pekerjaan</a:t>
          </a:r>
          <a:r>
            <a:rPr lang="en-US" dirty="0"/>
            <a:t> dan </a:t>
          </a:r>
          <a:r>
            <a:rPr lang="en-US" dirty="0" err="1"/>
            <a:t>sosialisasi</a:t>
          </a:r>
          <a:r>
            <a:rPr lang="en-US" dirty="0"/>
            <a:t> </a:t>
          </a:r>
          <a:r>
            <a:rPr lang="en-US" dirty="0" err="1"/>
            <a:t>suatu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.</a:t>
          </a:r>
        </a:p>
      </dgm:t>
    </dgm:pt>
    <dgm:pt modelId="{816AA371-0AD0-4FDE-90DB-76AB4FCB2D37}" type="parTrans" cxnId="{675157C8-B58C-4283-9679-81A40C4FA7DD}">
      <dgm:prSet/>
      <dgm:spPr/>
      <dgm:t>
        <a:bodyPr/>
        <a:lstStyle/>
        <a:p>
          <a:endParaRPr lang="en-US"/>
        </a:p>
      </dgm:t>
    </dgm:pt>
    <dgm:pt modelId="{E4FD9049-310C-418B-8A44-08CA0A4812BD}" type="sibTrans" cxnId="{675157C8-B58C-4283-9679-81A40C4FA7DD}">
      <dgm:prSet/>
      <dgm:spPr/>
      <dgm:t>
        <a:bodyPr/>
        <a:lstStyle/>
        <a:p>
          <a:endParaRPr lang="en-US"/>
        </a:p>
      </dgm:t>
    </dgm:pt>
    <dgm:pt modelId="{47AF3D0B-15AE-4831-847B-28E239F79B78}">
      <dgm:prSet phldrT="[Text]"/>
      <dgm:spPr/>
      <dgm:t>
        <a:bodyPr/>
        <a:lstStyle/>
        <a:p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ketika</a:t>
          </a:r>
          <a:r>
            <a:rPr lang="en-US" dirty="0"/>
            <a:t> </a:t>
          </a:r>
          <a:r>
            <a:rPr lang="en-US" dirty="0" err="1"/>
            <a:t>pendatang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dirty="0" err="1"/>
            <a:t>memasuki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. </a:t>
          </a:r>
          <a:r>
            <a:rPr lang="en-US" dirty="0" err="1"/>
            <a:t>Pendatang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b="1" u="sng" dirty="0" err="1"/>
            <a:t>melepaskan</a:t>
          </a:r>
          <a:r>
            <a:rPr lang="en-US" b="1" u="sng" dirty="0"/>
            <a:t> </a:t>
          </a:r>
          <a:r>
            <a:rPr lang="en-US" b="1" u="sng" dirty="0" err="1"/>
            <a:t>peran</a:t>
          </a:r>
          <a:r>
            <a:rPr lang="en-US" b="1" u="sng" dirty="0"/>
            <a:t> dan </a:t>
          </a:r>
          <a:r>
            <a:rPr lang="en-US" b="1" u="sng" dirty="0" err="1"/>
            <a:t>nilai</a:t>
          </a:r>
          <a:r>
            <a:rPr lang="en-US" b="1" u="sng" dirty="0"/>
            <a:t> lama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beradaptasi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.</a:t>
          </a:r>
        </a:p>
      </dgm:t>
    </dgm:pt>
    <dgm:pt modelId="{96400D60-85D8-4773-ADFB-AF32CFA53185}" type="parTrans" cxnId="{6986B5E2-55B3-4DB7-A651-3447EE38C68C}">
      <dgm:prSet/>
      <dgm:spPr/>
      <dgm:t>
        <a:bodyPr/>
        <a:lstStyle/>
        <a:p>
          <a:endParaRPr lang="en-US"/>
        </a:p>
      </dgm:t>
    </dgm:pt>
    <dgm:pt modelId="{8CC07C4F-0995-4688-A79A-8A9C4C42C172}" type="sibTrans" cxnId="{6986B5E2-55B3-4DB7-A651-3447EE38C68C}">
      <dgm:prSet/>
      <dgm:spPr/>
      <dgm:t>
        <a:bodyPr/>
        <a:lstStyle/>
        <a:p>
          <a:endParaRPr lang="en-US"/>
        </a:p>
      </dgm:t>
    </dgm:pt>
    <dgm:pt modelId="{6470F4CC-B71C-4042-B4CC-62EB0939D9C8}">
      <dgm:prSet/>
      <dgm:spPr/>
      <dgm:t>
        <a:bodyPr/>
        <a:lstStyle/>
        <a:p>
          <a:r>
            <a:rPr lang="en-US" dirty="0" err="1"/>
            <a:t>Pendatang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pada </a:t>
          </a:r>
          <a:r>
            <a:rPr lang="en-US" dirty="0" err="1"/>
            <a:t>tahap</a:t>
          </a:r>
          <a:r>
            <a:rPr lang="en-US" dirty="0"/>
            <a:t> "</a:t>
          </a:r>
          <a:r>
            <a:rPr lang="en-US" dirty="0" err="1"/>
            <a:t>penyelesaian</a:t>
          </a:r>
          <a:r>
            <a:rPr lang="en-US" dirty="0"/>
            <a:t>" </a:t>
          </a:r>
          <a:r>
            <a:rPr lang="en-US" dirty="0" err="1"/>
            <a:t>dari</a:t>
          </a:r>
          <a:r>
            <a:rPr lang="en-US" dirty="0"/>
            <a:t> proses </a:t>
          </a:r>
          <a:r>
            <a:rPr lang="en-US" dirty="0" err="1"/>
            <a:t>sosialisasi</a:t>
          </a:r>
          <a:r>
            <a:rPr lang="en-US" dirty="0"/>
            <a:t>. </a:t>
          </a:r>
          <a:r>
            <a:rPr lang="en-US" dirty="0" err="1"/>
            <a:t>Pendatang</a:t>
          </a:r>
          <a:r>
            <a:rPr lang="en-US" dirty="0"/>
            <a:t> </a:t>
          </a:r>
          <a:r>
            <a:rPr lang="en-US" dirty="0" err="1"/>
            <a:t>baru</a:t>
          </a:r>
          <a:r>
            <a:rPr lang="en-US" dirty="0"/>
            <a:t> </a:t>
          </a:r>
          <a:r>
            <a:rPr lang="en-US" b="1" u="sng" dirty="0" err="1"/>
            <a:t>telah</a:t>
          </a:r>
          <a:r>
            <a:rPr lang="en-US" b="1" u="sng" dirty="0"/>
            <a:t> </a:t>
          </a:r>
          <a:r>
            <a:rPr lang="en-US" b="1" u="sng" dirty="0" err="1"/>
            <a:t>diterima</a:t>
          </a:r>
          <a:r>
            <a:rPr lang="en-US" b="1" u="sng" dirty="0"/>
            <a:t> </a:t>
          </a:r>
          <a:r>
            <a:rPr lang="en-US" b="1" u="sng" dirty="0" err="1"/>
            <a:t>seutuhnya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anggota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.</a:t>
          </a:r>
        </a:p>
      </dgm:t>
    </dgm:pt>
    <dgm:pt modelId="{444AAD8B-B4C9-4A6A-B922-0DB7D4ED3A09}" type="parTrans" cxnId="{11D35B95-CF95-4412-8980-1C630F9494F1}">
      <dgm:prSet/>
      <dgm:spPr/>
      <dgm:t>
        <a:bodyPr/>
        <a:lstStyle/>
        <a:p>
          <a:endParaRPr lang="en-US"/>
        </a:p>
      </dgm:t>
    </dgm:pt>
    <dgm:pt modelId="{0E784560-6A5D-456D-8616-A98B7E299DFD}" type="sibTrans" cxnId="{11D35B95-CF95-4412-8980-1C630F9494F1}">
      <dgm:prSet/>
      <dgm:spPr/>
      <dgm:t>
        <a:bodyPr/>
        <a:lstStyle/>
        <a:p>
          <a:endParaRPr lang="en-US"/>
        </a:p>
      </dgm:t>
    </dgm:pt>
    <dgm:pt modelId="{CD58398D-342A-43D4-A636-B840FA8B64CD}" type="pres">
      <dgm:prSet presAssocID="{3CA8DDB3-44B3-4FA4-846F-50E482C31F1F}" presName="diagram" presStyleCnt="0">
        <dgm:presLayoutVars>
          <dgm:dir/>
          <dgm:resizeHandles val="exact"/>
        </dgm:presLayoutVars>
      </dgm:prSet>
      <dgm:spPr/>
    </dgm:pt>
    <dgm:pt modelId="{AA40F8BC-3EDF-40A6-8A02-DAB37815080B}" type="pres">
      <dgm:prSet presAssocID="{285AAFE8-307C-4B12-AEBD-34E91BBD432D}" presName="node" presStyleLbl="node1" presStyleIdx="0" presStyleCnt="3">
        <dgm:presLayoutVars>
          <dgm:bulletEnabled val="1"/>
        </dgm:presLayoutVars>
      </dgm:prSet>
      <dgm:spPr/>
    </dgm:pt>
    <dgm:pt modelId="{A5DA1C1A-04C1-466D-B3DC-1D54283B36D0}" type="pres">
      <dgm:prSet presAssocID="{E4FD9049-310C-418B-8A44-08CA0A4812BD}" presName="sibTrans" presStyleCnt="0"/>
      <dgm:spPr/>
    </dgm:pt>
    <dgm:pt modelId="{DFE9F61A-7836-426B-9A6E-87C8F0FEB397}" type="pres">
      <dgm:prSet presAssocID="{47AF3D0B-15AE-4831-847B-28E239F79B78}" presName="node" presStyleLbl="node1" presStyleIdx="1" presStyleCnt="3">
        <dgm:presLayoutVars>
          <dgm:bulletEnabled val="1"/>
        </dgm:presLayoutVars>
      </dgm:prSet>
      <dgm:spPr/>
    </dgm:pt>
    <dgm:pt modelId="{D34BC462-A52C-48A3-ACAF-A0BE4EA34AAC}" type="pres">
      <dgm:prSet presAssocID="{8CC07C4F-0995-4688-A79A-8A9C4C42C172}" presName="sibTrans" presStyleCnt="0"/>
      <dgm:spPr/>
    </dgm:pt>
    <dgm:pt modelId="{BD9A65D3-9C05-4896-942B-540A7F64F5B4}" type="pres">
      <dgm:prSet presAssocID="{6470F4CC-B71C-4042-B4CC-62EB0939D9C8}" presName="node" presStyleLbl="node1" presStyleIdx="2" presStyleCnt="3">
        <dgm:presLayoutVars>
          <dgm:bulletEnabled val="1"/>
        </dgm:presLayoutVars>
      </dgm:prSet>
      <dgm:spPr/>
    </dgm:pt>
  </dgm:ptLst>
  <dgm:cxnLst>
    <dgm:cxn modelId="{7706D019-61DC-4EBE-B3FB-71B53F6920BD}" type="presOf" srcId="{3CA8DDB3-44B3-4FA4-846F-50E482C31F1F}" destId="{CD58398D-342A-43D4-A636-B840FA8B64CD}" srcOrd="0" destOrd="0" presId="urn:microsoft.com/office/officeart/2005/8/layout/default"/>
    <dgm:cxn modelId="{11D35B95-CF95-4412-8980-1C630F9494F1}" srcId="{3CA8DDB3-44B3-4FA4-846F-50E482C31F1F}" destId="{6470F4CC-B71C-4042-B4CC-62EB0939D9C8}" srcOrd="2" destOrd="0" parTransId="{444AAD8B-B4C9-4A6A-B922-0DB7D4ED3A09}" sibTransId="{0E784560-6A5D-456D-8616-A98B7E299DFD}"/>
    <dgm:cxn modelId="{0BA7449A-FC03-4B6D-AD9F-4DA03B4F3E0C}" type="presOf" srcId="{47AF3D0B-15AE-4831-847B-28E239F79B78}" destId="{DFE9F61A-7836-426B-9A6E-87C8F0FEB397}" srcOrd="0" destOrd="0" presId="urn:microsoft.com/office/officeart/2005/8/layout/default"/>
    <dgm:cxn modelId="{9AA73ABE-7003-46FC-B979-8D5C8F50DE53}" type="presOf" srcId="{6470F4CC-B71C-4042-B4CC-62EB0939D9C8}" destId="{BD9A65D3-9C05-4896-942B-540A7F64F5B4}" srcOrd="0" destOrd="0" presId="urn:microsoft.com/office/officeart/2005/8/layout/default"/>
    <dgm:cxn modelId="{675157C8-B58C-4283-9679-81A40C4FA7DD}" srcId="{3CA8DDB3-44B3-4FA4-846F-50E482C31F1F}" destId="{285AAFE8-307C-4B12-AEBD-34E91BBD432D}" srcOrd="0" destOrd="0" parTransId="{816AA371-0AD0-4FDE-90DB-76AB4FCB2D37}" sibTransId="{E4FD9049-310C-418B-8A44-08CA0A4812BD}"/>
    <dgm:cxn modelId="{47C8F2D3-168D-493D-A1C9-26C17DFD5F14}" type="presOf" srcId="{285AAFE8-307C-4B12-AEBD-34E91BBD432D}" destId="{AA40F8BC-3EDF-40A6-8A02-DAB37815080B}" srcOrd="0" destOrd="0" presId="urn:microsoft.com/office/officeart/2005/8/layout/default"/>
    <dgm:cxn modelId="{6986B5E2-55B3-4DB7-A651-3447EE38C68C}" srcId="{3CA8DDB3-44B3-4FA4-846F-50E482C31F1F}" destId="{47AF3D0B-15AE-4831-847B-28E239F79B78}" srcOrd="1" destOrd="0" parTransId="{96400D60-85D8-4773-ADFB-AF32CFA53185}" sibTransId="{8CC07C4F-0995-4688-A79A-8A9C4C42C172}"/>
    <dgm:cxn modelId="{96643674-EB79-413F-AFE4-FEA522065A83}" type="presParOf" srcId="{CD58398D-342A-43D4-A636-B840FA8B64CD}" destId="{AA40F8BC-3EDF-40A6-8A02-DAB37815080B}" srcOrd="0" destOrd="0" presId="urn:microsoft.com/office/officeart/2005/8/layout/default"/>
    <dgm:cxn modelId="{8C815254-CB48-4250-B24C-76DADE3DA9A4}" type="presParOf" srcId="{CD58398D-342A-43D4-A636-B840FA8B64CD}" destId="{A5DA1C1A-04C1-466D-B3DC-1D54283B36D0}" srcOrd="1" destOrd="0" presId="urn:microsoft.com/office/officeart/2005/8/layout/default"/>
    <dgm:cxn modelId="{B5C8EFFA-0808-4536-AD80-C3F8C8AB6899}" type="presParOf" srcId="{CD58398D-342A-43D4-A636-B840FA8B64CD}" destId="{DFE9F61A-7836-426B-9A6E-87C8F0FEB397}" srcOrd="2" destOrd="0" presId="urn:microsoft.com/office/officeart/2005/8/layout/default"/>
    <dgm:cxn modelId="{FD978ACE-E929-4905-9CC4-84B9BD715F6F}" type="presParOf" srcId="{CD58398D-342A-43D4-A636-B840FA8B64CD}" destId="{D34BC462-A52C-48A3-ACAF-A0BE4EA34AAC}" srcOrd="3" destOrd="0" presId="urn:microsoft.com/office/officeart/2005/8/layout/default"/>
    <dgm:cxn modelId="{FAB6208B-8857-40EE-8663-C3AA38F263F7}" type="presParOf" srcId="{CD58398D-342A-43D4-A636-B840FA8B64CD}" destId="{BD9A65D3-9C05-4896-942B-540A7F64F5B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E54C79-118F-478C-9F81-01F58ADE7FA3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6ADC74-86C2-43E6-9E0E-B74D694D309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Proses </a:t>
          </a:r>
          <a:r>
            <a:rPr lang="en-US" dirty="0" err="1">
              <a:solidFill>
                <a:schemeClr val="tx1"/>
              </a:solidFill>
            </a:rPr>
            <a:t>sosialisasi</a:t>
          </a:r>
          <a:r>
            <a:rPr lang="en-US" dirty="0">
              <a:solidFill>
                <a:schemeClr val="tx1"/>
              </a:solidFill>
            </a:rPr>
            <a:t> Louis: </a:t>
          </a:r>
        </a:p>
        <a:p>
          <a:r>
            <a:rPr lang="en-US" dirty="0">
              <a:solidFill>
                <a:schemeClr val="tx1"/>
              </a:solidFill>
            </a:rPr>
            <a:t>2 Kelas </a:t>
          </a:r>
          <a:r>
            <a:rPr lang="en-US" dirty="0" err="1">
              <a:solidFill>
                <a:schemeClr val="tx1"/>
              </a:solidFill>
            </a:rPr>
            <a:t>Informasi</a:t>
          </a:r>
          <a:endParaRPr lang="en-US" dirty="0">
            <a:solidFill>
              <a:schemeClr val="tx1"/>
            </a:solidFill>
          </a:endParaRPr>
        </a:p>
      </dgm:t>
    </dgm:pt>
    <dgm:pt modelId="{22A2401D-0D8C-4F75-9461-510D131F3655}" type="parTrans" cxnId="{3B0BDE2C-E443-4703-99B9-125467FCBCD4}">
      <dgm:prSet/>
      <dgm:spPr/>
      <dgm:t>
        <a:bodyPr/>
        <a:lstStyle/>
        <a:p>
          <a:endParaRPr lang="en-US"/>
        </a:p>
      </dgm:t>
    </dgm:pt>
    <dgm:pt modelId="{4530738E-1DD8-41F4-BA16-D3D243E40FD6}" type="sibTrans" cxnId="{3B0BDE2C-E443-4703-99B9-125467FCBCD4}">
      <dgm:prSet/>
      <dgm:spPr/>
      <dgm:t>
        <a:bodyPr/>
        <a:lstStyle/>
        <a:p>
          <a:endParaRPr lang="en-US"/>
        </a:p>
      </dgm:t>
    </dgm:pt>
    <dgm:pt modelId="{747B5F6C-7CCE-4984-A8D8-C5738E499800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Informasi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terkait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peran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informasi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keterampilan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prosedur</a:t>
          </a:r>
          <a:r>
            <a:rPr lang="en-US" dirty="0">
              <a:solidFill>
                <a:schemeClr val="tx1"/>
              </a:solidFill>
            </a:rPr>
            <a:t>, dan </a:t>
          </a:r>
          <a:r>
            <a:rPr lang="en-US" dirty="0" err="1">
              <a:solidFill>
                <a:schemeClr val="tx1"/>
              </a:solidFill>
            </a:rPr>
            <a:t>aturan</a:t>
          </a:r>
          <a:r>
            <a:rPr lang="en-US" dirty="0">
              <a:solidFill>
                <a:schemeClr val="tx1"/>
              </a:solidFill>
            </a:rPr>
            <a:t> yang </a:t>
          </a:r>
          <a:r>
            <a:rPr lang="en-US" dirty="0" err="1">
              <a:solidFill>
                <a:schemeClr val="tx1"/>
              </a:solidFill>
            </a:rPr>
            <a:t>harus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dipahami</a:t>
          </a:r>
          <a:r>
            <a:rPr lang="en-US" dirty="0">
              <a:solidFill>
                <a:schemeClr val="tx1"/>
              </a:solidFill>
            </a:rPr>
            <a:t> oleh </a:t>
          </a:r>
          <a:r>
            <a:rPr lang="en-US" dirty="0" err="1">
              <a:solidFill>
                <a:schemeClr val="tx1"/>
              </a:solidFill>
            </a:rPr>
            <a:t>individu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untuk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melakukan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pekerjaan</a:t>
          </a:r>
          <a:r>
            <a:rPr lang="en-US" dirty="0">
              <a:solidFill>
                <a:schemeClr val="tx1"/>
              </a:solidFill>
            </a:rPr>
            <a:t>) </a:t>
          </a:r>
        </a:p>
      </dgm:t>
    </dgm:pt>
    <dgm:pt modelId="{48514DD0-8CC2-44D1-8370-B4FF0E0DB40C}" type="parTrans" cxnId="{7CA77B9D-AEC7-40D5-A88A-39AA668EA2FE}">
      <dgm:prSet/>
      <dgm:spPr/>
      <dgm:t>
        <a:bodyPr/>
        <a:lstStyle/>
        <a:p>
          <a:endParaRPr lang="en-US"/>
        </a:p>
      </dgm:t>
    </dgm:pt>
    <dgm:pt modelId="{748483C7-0256-4EC2-8755-091EF1CBE17E}" type="sibTrans" cxnId="{7CA77B9D-AEC7-40D5-A88A-39AA668EA2FE}">
      <dgm:prSet/>
      <dgm:spPr/>
      <dgm:t>
        <a:bodyPr/>
        <a:lstStyle/>
        <a:p>
          <a:endParaRPr lang="en-US"/>
        </a:p>
      </dgm:t>
    </dgm:pt>
    <dgm:pt modelId="{64168E4A-4818-4732-902B-849F605F23B9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Informasi budaya (tersirat)</a:t>
          </a:r>
          <a:endParaRPr lang="en-US" dirty="0">
            <a:solidFill>
              <a:schemeClr val="tx1"/>
            </a:solidFill>
          </a:endParaRPr>
        </a:p>
      </dgm:t>
    </dgm:pt>
    <dgm:pt modelId="{F02B606A-11C8-41E1-A6FB-A2D605EA7DCA}" type="parTrans" cxnId="{F982231E-4EDB-4E73-A79B-278F8D8615F0}">
      <dgm:prSet/>
      <dgm:spPr/>
      <dgm:t>
        <a:bodyPr/>
        <a:lstStyle/>
        <a:p>
          <a:endParaRPr lang="en-US"/>
        </a:p>
      </dgm:t>
    </dgm:pt>
    <dgm:pt modelId="{46F32147-6A7A-459C-A3A3-94691E5F393A}" type="sibTrans" cxnId="{F982231E-4EDB-4E73-A79B-278F8D8615F0}">
      <dgm:prSet/>
      <dgm:spPr/>
      <dgm:t>
        <a:bodyPr/>
        <a:lstStyle/>
        <a:p>
          <a:endParaRPr lang="en-US"/>
        </a:p>
      </dgm:t>
    </dgm:pt>
    <dgm:pt modelId="{F0247CCD-3151-4C05-922F-A77ABBFB5DF0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Proses sosialisasi Myers dan Oetzel:</a:t>
          </a:r>
          <a:endParaRPr lang="en-US" dirty="0">
            <a:solidFill>
              <a:schemeClr val="tx1"/>
            </a:solidFill>
          </a:endParaRPr>
        </a:p>
      </dgm:t>
    </dgm:pt>
    <dgm:pt modelId="{E3530406-2702-4EEA-8358-F045910F1E11}" type="parTrans" cxnId="{679C03FE-4BF8-4BF6-849D-A01D07840313}">
      <dgm:prSet/>
      <dgm:spPr/>
      <dgm:t>
        <a:bodyPr/>
        <a:lstStyle/>
        <a:p>
          <a:endParaRPr lang="en-US"/>
        </a:p>
      </dgm:t>
    </dgm:pt>
    <dgm:pt modelId="{D5A3290F-7BC2-4E2C-8665-FF4FFCBD3570}" type="sibTrans" cxnId="{679C03FE-4BF8-4BF6-849D-A01D07840313}">
      <dgm:prSet/>
      <dgm:spPr/>
      <dgm:t>
        <a:bodyPr/>
        <a:lstStyle/>
        <a:p>
          <a:endParaRPr lang="en-US"/>
        </a:p>
      </dgm:t>
    </dgm:pt>
    <dgm:pt modelId="{2B311976-2590-4CED-9789-CA61BF4C816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Mengembangkan keakraban dengan orang lain</a:t>
          </a:r>
          <a:endParaRPr lang="en-US" dirty="0">
            <a:solidFill>
              <a:schemeClr val="tx1"/>
            </a:solidFill>
          </a:endParaRPr>
        </a:p>
      </dgm:t>
    </dgm:pt>
    <dgm:pt modelId="{9BC7585C-C4F6-4F87-ABDB-C53D4690DB70}" type="parTrans" cxnId="{A8F03DDC-ECDC-461B-B918-1D2C1E141F02}">
      <dgm:prSet/>
      <dgm:spPr/>
      <dgm:t>
        <a:bodyPr/>
        <a:lstStyle/>
        <a:p>
          <a:endParaRPr lang="en-US"/>
        </a:p>
      </dgm:t>
    </dgm:pt>
    <dgm:pt modelId="{B77D2C2E-D22D-47DF-805F-4F7675616DB8}" type="sibTrans" cxnId="{A8F03DDC-ECDC-461B-B918-1D2C1E141F02}">
      <dgm:prSet/>
      <dgm:spPr/>
      <dgm:t>
        <a:bodyPr/>
        <a:lstStyle/>
        <a:p>
          <a:endParaRPr lang="en-US"/>
        </a:p>
      </dgm:t>
    </dgm:pt>
    <dgm:pt modelId="{8A434518-FA97-4EDA-9C41-6F140A37F4C6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Akulturasi — mempelajari budaya organisasi</a:t>
          </a:r>
          <a:endParaRPr lang="en-US" dirty="0">
            <a:solidFill>
              <a:schemeClr val="tx1"/>
            </a:solidFill>
          </a:endParaRPr>
        </a:p>
      </dgm:t>
    </dgm:pt>
    <dgm:pt modelId="{D03A4290-70C6-41DE-9185-94A90751CC56}" type="parTrans" cxnId="{2B86A1F2-E9F6-46E3-A953-960FE1A5DBA4}">
      <dgm:prSet/>
      <dgm:spPr/>
      <dgm:t>
        <a:bodyPr/>
        <a:lstStyle/>
        <a:p>
          <a:endParaRPr lang="en-US"/>
        </a:p>
      </dgm:t>
    </dgm:pt>
    <dgm:pt modelId="{A43702C8-A071-422A-A080-C390037CC710}" type="sibTrans" cxnId="{2B86A1F2-E9F6-46E3-A953-960FE1A5DBA4}">
      <dgm:prSet/>
      <dgm:spPr/>
      <dgm:t>
        <a:bodyPr/>
        <a:lstStyle/>
        <a:p>
          <a:endParaRPr lang="en-US"/>
        </a:p>
      </dgm:t>
    </dgm:pt>
    <dgm:pt modelId="{C03D9965-0A03-4356-BED8-B6AC21ECA41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Merasa diakui oleh orang lain </a:t>
          </a:r>
          <a:endParaRPr lang="en-US" dirty="0">
            <a:solidFill>
              <a:schemeClr val="tx1"/>
            </a:solidFill>
          </a:endParaRPr>
        </a:p>
      </dgm:t>
    </dgm:pt>
    <dgm:pt modelId="{18BBC19A-B4B8-4CFF-8159-803F6EC01F06}" type="parTrans" cxnId="{2B47727A-87D8-4BED-8937-EF5D597CFF41}">
      <dgm:prSet/>
      <dgm:spPr/>
      <dgm:t>
        <a:bodyPr/>
        <a:lstStyle/>
        <a:p>
          <a:endParaRPr lang="en-US"/>
        </a:p>
      </dgm:t>
    </dgm:pt>
    <dgm:pt modelId="{725E16CB-9C12-44A5-85FF-38FD6B00A025}" type="sibTrans" cxnId="{2B47727A-87D8-4BED-8937-EF5D597CFF41}">
      <dgm:prSet/>
      <dgm:spPr/>
      <dgm:t>
        <a:bodyPr/>
        <a:lstStyle/>
        <a:p>
          <a:endParaRPr lang="en-US"/>
        </a:p>
      </dgm:t>
    </dgm:pt>
    <dgm:pt modelId="{821DE037-17C0-44B0-A053-48903CDA1CA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Terlibat dalam organisasi </a:t>
          </a:r>
          <a:endParaRPr lang="en-US" dirty="0">
            <a:solidFill>
              <a:schemeClr val="tx1"/>
            </a:solidFill>
          </a:endParaRPr>
        </a:p>
      </dgm:t>
    </dgm:pt>
    <dgm:pt modelId="{0BA9E8FD-4ACB-4983-9C33-84D19A094B2A}" type="parTrans" cxnId="{D4771D5D-1ECB-4F36-91B1-711FB382B5FC}">
      <dgm:prSet/>
      <dgm:spPr/>
      <dgm:t>
        <a:bodyPr/>
        <a:lstStyle/>
        <a:p>
          <a:endParaRPr lang="en-US"/>
        </a:p>
      </dgm:t>
    </dgm:pt>
    <dgm:pt modelId="{922EE344-D593-4783-9EA8-03A4492D21C4}" type="sibTrans" cxnId="{D4771D5D-1ECB-4F36-91B1-711FB382B5FC}">
      <dgm:prSet/>
      <dgm:spPr/>
      <dgm:t>
        <a:bodyPr/>
        <a:lstStyle/>
        <a:p>
          <a:endParaRPr lang="en-US"/>
        </a:p>
      </dgm:t>
    </dgm:pt>
    <dgm:pt modelId="{1A1882EF-D8E0-47CD-A2B0-B467F801CF9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Mengembangkan kompetensi kerja</a:t>
          </a:r>
          <a:endParaRPr lang="en-US" dirty="0">
            <a:solidFill>
              <a:schemeClr val="tx1"/>
            </a:solidFill>
          </a:endParaRPr>
        </a:p>
      </dgm:t>
    </dgm:pt>
    <dgm:pt modelId="{FD11E081-BC76-4DBA-9422-355FB91DC246}" type="parTrans" cxnId="{5F4E0030-6C61-48B2-B3C2-B28786A3094E}">
      <dgm:prSet/>
      <dgm:spPr/>
      <dgm:t>
        <a:bodyPr/>
        <a:lstStyle/>
        <a:p>
          <a:endParaRPr lang="en-US"/>
        </a:p>
      </dgm:t>
    </dgm:pt>
    <dgm:pt modelId="{3019EB5D-23F2-4558-824D-DD3E9D76F275}" type="sibTrans" cxnId="{5F4E0030-6C61-48B2-B3C2-B28786A3094E}">
      <dgm:prSet/>
      <dgm:spPr/>
      <dgm:t>
        <a:bodyPr/>
        <a:lstStyle/>
        <a:p>
          <a:endParaRPr lang="en-US"/>
        </a:p>
      </dgm:t>
    </dgm:pt>
    <dgm:pt modelId="{161219DF-2A1E-4E0B-A72B-D3788B6C43E0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Perundingan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peran</a:t>
          </a:r>
          <a:endParaRPr lang="en-US" dirty="0">
            <a:solidFill>
              <a:schemeClr val="tx1"/>
            </a:solidFill>
          </a:endParaRPr>
        </a:p>
      </dgm:t>
    </dgm:pt>
    <dgm:pt modelId="{864A037C-3A16-4E6D-AECD-E425C8E83B3B}" type="parTrans" cxnId="{7FB39FF7-0408-4C06-BCF7-B89212366A3D}">
      <dgm:prSet/>
      <dgm:spPr/>
      <dgm:t>
        <a:bodyPr/>
        <a:lstStyle/>
        <a:p>
          <a:endParaRPr lang="en-US"/>
        </a:p>
      </dgm:t>
    </dgm:pt>
    <dgm:pt modelId="{5FB425B9-F4FF-419C-A7D8-0E620B60F6EE}" type="sibTrans" cxnId="{7FB39FF7-0408-4C06-BCF7-B89212366A3D}">
      <dgm:prSet/>
      <dgm:spPr/>
      <dgm:t>
        <a:bodyPr/>
        <a:lstStyle/>
        <a:p>
          <a:endParaRPr lang="en-US"/>
        </a:p>
      </dgm:t>
    </dgm:pt>
    <dgm:pt modelId="{8E68E264-D43C-41CC-AE16-010E2104461C}" type="pres">
      <dgm:prSet presAssocID="{26E54C79-118F-478C-9F81-01F58ADE7FA3}" presName="Name0" presStyleCnt="0">
        <dgm:presLayoutVars>
          <dgm:dir/>
          <dgm:animLvl val="lvl"/>
          <dgm:resizeHandles val="exact"/>
        </dgm:presLayoutVars>
      </dgm:prSet>
      <dgm:spPr/>
    </dgm:pt>
    <dgm:pt modelId="{8B045107-8C7E-4103-980B-996AEB20FA5B}" type="pres">
      <dgm:prSet presAssocID="{D06ADC74-86C2-43E6-9E0E-B74D694D3091}" presName="composite" presStyleCnt="0"/>
      <dgm:spPr/>
    </dgm:pt>
    <dgm:pt modelId="{12AD4FCE-A882-4CDA-8683-2B57A1459CB7}" type="pres">
      <dgm:prSet presAssocID="{D06ADC74-86C2-43E6-9E0E-B74D694D309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8723E0C-608D-40C5-BCAC-9D471F225E05}" type="pres">
      <dgm:prSet presAssocID="{D06ADC74-86C2-43E6-9E0E-B74D694D3091}" presName="desTx" presStyleLbl="alignAccFollowNode1" presStyleIdx="0" presStyleCnt="2">
        <dgm:presLayoutVars>
          <dgm:bulletEnabled val="1"/>
        </dgm:presLayoutVars>
      </dgm:prSet>
      <dgm:spPr/>
    </dgm:pt>
    <dgm:pt modelId="{E08D2C93-108D-4FF7-955F-BB1D2E2AA0A1}" type="pres">
      <dgm:prSet presAssocID="{4530738E-1DD8-41F4-BA16-D3D243E40FD6}" presName="space" presStyleCnt="0"/>
      <dgm:spPr/>
    </dgm:pt>
    <dgm:pt modelId="{5029AB5D-DE6D-4C43-ACAF-37D69C9BD19C}" type="pres">
      <dgm:prSet presAssocID="{F0247CCD-3151-4C05-922F-A77ABBFB5DF0}" presName="composite" presStyleCnt="0"/>
      <dgm:spPr/>
    </dgm:pt>
    <dgm:pt modelId="{3D91BA39-26F6-4E66-B5AA-75F00A01DEF7}" type="pres">
      <dgm:prSet presAssocID="{F0247CCD-3151-4C05-922F-A77ABBFB5DF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68FD4C1-331B-4A7A-8DC8-0802D6FED128}" type="pres">
      <dgm:prSet presAssocID="{F0247CCD-3151-4C05-922F-A77ABBFB5DF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5F95406-EAC3-4F87-B56D-4726C269A317}" type="presOf" srcId="{1A1882EF-D8E0-47CD-A2B0-B467F801CF9A}" destId="{768FD4C1-331B-4A7A-8DC8-0802D6FED128}" srcOrd="0" destOrd="4" presId="urn:microsoft.com/office/officeart/2005/8/layout/hList1"/>
    <dgm:cxn modelId="{F982231E-4EDB-4E73-A79B-278F8D8615F0}" srcId="{D06ADC74-86C2-43E6-9E0E-B74D694D3091}" destId="{64168E4A-4818-4732-902B-849F605F23B9}" srcOrd="1" destOrd="0" parTransId="{F02B606A-11C8-41E1-A6FB-A2D605EA7DCA}" sibTransId="{46F32147-6A7A-459C-A3A3-94691E5F393A}"/>
    <dgm:cxn modelId="{EF7DD927-8B65-440C-BD97-EECB15644BDC}" type="presOf" srcId="{C03D9965-0A03-4356-BED8-B6AC21ECA414}" destId="{768FD4C1-331B-4A7A-8DC8-0802D6FED128}" srcOrd="0" destOrd="2" presId="urn:microsoft.com/office/officeart/2005/8/layout/hList1"/>
    <dgm:cxn modelId="{3B0BDE2C-E443-4703-99B9-125467FCBCD4}" srcId="{26E54C79-118F-478C-9F81-01F58ADE7FA3}" destId="{D06ADC74-86C2-43E6-9E0E-B74D694D3091}" srcOrd="0" destOrd="0" parTransId="{22A2401D-0D8C-4F75-9461-510D131F3655}" sibTransId="{4530738E-1DD8-41F4-BA16-D3D243E40FD6}"/>
    <dgm:cxn modelId="{44B8652F-412F-4674-A01C-7DAB580FE64D}" type="presOf" srcId="{161219DF-2A1E-4E0B-A72B-D3788B6C43E0}" destId="{768FD4C1-331B-4A7A-8DC8-0802D6FED128}" srcOrd="0" destOrd="5" presId="urn:microsoft.com/office/officeart/2005/8/layout/hList1"/>
    <dgm:cxn modelId="{5F4E0030-6C61-48B2-B3C2-B28786A3094E}" srcId="{F0247CCD-3151-4C05-922F-A77ABBFB5DF0}" destId="{1A1882EF-D8E0-47CD-A2B0-B467F801CF9A}" srcOrd="4" destOrd="0" parTransId="{FD11E081-BC76-4DBA-9422-355FB91DC246}" sibTransId="{3019EB5D-23F2-4558-824D-DD3E9D76F275}"/>
    <dgm:cxn modelId="{91A49C30-CAE7-4525-962C-52F15BA1F69E}" type="presOf" srcId="{26E54C79-118F-478C-9F81-01F58ADE7FA3}" destId="{8E68E264-D43C-41CC-AE16-010E2104461C}" srcOrd="0" destOrd="0" presId="urn:microsoft.com/office/officeart/2005/8/layout/hList1"/>
    <dgm:cxn modelId="{06FC793A-F777-40D4-931D-B12246A2C033}" type="presOf" srcId="{F0247CCD-3151-4C05-922F-A77ABBFB5DF0}" destId="{3D91BA39-26F6-4E66-B5AA-75F00A01DEF7}" srcOrd="0" destOrd="0" presId="urn:microsoft.com/office/officeart/2005/8/layout/hList1"/>
    <dgm:cxn modelId="{D4771D5D-1ECB-4F36-91B1-711FB382B5FC}" srcId="{F0247CCD-3151-4C05-922F-A77ABBFB5DF0}" destId="{821DE037-17C0-44B0-A053-48903CDA1CAF}" srcOrd="3" destOrd="0" parTransId="{0BA9E8FD-4ACB-4983-9C33-84D19A094B2A}" sibTransId="{922EE344-D593-4783-9EA8-03A4492D21C4}"/>
    <dgm:cxn modelId="{2A8AEB43-62E4-417F-92A8-E4DC8CDEA4D0}" type="presOf" srcId="{64168E4A-4818-4732-902B-849F605F23B9}" destId="{18723E0C-608D-40C5-BCAC-9D471F225E05}" srcOrd="0" destOrd="1" presId="urn:microsoft.com/office/officeart/2005/8/layout/hList1"/>
    <dgm:cxn modelId="{6F8B8275-0F86-4164-8ECB-2433098F64FC}" type="presOf" srcId="{821DE037-17C0-44B0-A053-48903CDA1CAF}" destId="{768FD4C1-331B-4A7A-8DC8-0802D6FED128}" srcOrd="0" destOrd="3" presId="urn:microsoft.com/office/officeart/2005/8/layout/hList1"/>
    <dgm:cxn modelId="{2B47727A-87D8-4BED-8937-EF5D597CFF41}" srcId="{F0247CCD-3151-4C05-922F-A77ABBFB5DF0}" destId="{C03D9965-0A03-4356-BED8-B6AC21ECA414}" srcOrd="2" destOrd="0" parTransId="{18BBC19A-B4B8-4CFF-8159-803F6EC01F06}" sibTransId="{725E16CB-9C12-44A5-85FF-38FD6B00A025}"/>
    <dgm:cxn modelId="{7CE6E37D-0CC4-48D1-AD97-52B2CF99B346}" type="presOf" srcId="{8A434518-FA97-4EDA-9C41-6F140A37F4C6}" destId="{768FD4C1-331B-4A7A-8DC8-0802D6FED128}" srcOrd="0" destOrd="1" presId="urn:microsoft.com/office/officeart/2005/8/layout/hList1"/>
    <dgm:cxn modelId="{7CA77B9D-AEC7-40D5-A88A-39AA668EA2FE}" srcId="{D06ADC74-86C2-43E6-9E0E-B74D694D3091}" destId="{747B5F6C-7CCE-4984-A8D8-C5738E499800}" srcOrd="0" destOrd="0" parTransId="{48514DD0-8CC2-44D1-8370-B4FF0E0DB40C}" sibTransId="{748483C7-0256-4EC2-8755-091EF1CBE17E}"/>
    <dgm:cxn modelId="{924F48D4-70FD-4DBF-8A2B-29574222BD6C}" type="presOf" srcId="{D06ADC74-86C2-43E6-9E0E-B74D694D3091}" destId="{12AD4FCE-A882-4CDA-8683-2B57A1459CB7}" srcOrd="0" destOrd="0" presId="urn:microsoft.com/office/officeart/2005/8/layout/hList1"/>
    <dgm:cxn modelId="{433F0CDB-7150-4D6B-A2C2-56A3E58CAB2F}" type="presOf" srcId="{747B5F6C-7CCE-4984-A8D8-C5738E499800}" destId="{18723E0C-608D-40C5-BCAC-9D471F225E05}" srcOrd="0" destOrd="0" presId="urn:microsoft.com/office/officeart/2005/8/layout/hList1"/>
    <dgm:cxn modelId="{A8F03DDC-ECDC-461B-B918-1D2C1E141F02}" srcId="{F0247CCD-3151-4C05-922F-A77ABBFB5DF0}" destId="{2B311976-2590-4CED-9789-CA61BF4C8167}" srcOrd="0" destOrd="0" parTransId="{9BC7585C-C4F6-4F87-ABDB-C53D4690DB70}" sibTransId="{B77D2C2E-D22D-47DF-805F-4F7675616DB8}"/>
    <dgm:cxn modelId="{2B86A1F2-E9F6-46E3-A953-960FE1A5DBA4}" srcId="{F0247CCD-3151-4C05-922F-A77ABBFB5DF0}" destId="{8A434518-FA97-4EDA-9C41-6F140A37F4C6}" srcOrd="1" destOrd="0" parTransId="{D03A4290-70C6-41DE-9185-94A90751CC56}" sibTransId="{A43702C8-A071-422A-A080-C390037CC710}"/>
    <dgm:cxn modelId="{586501F4-241D-4598-963F-2C301B2EE6FD}" type="presOf" srcId="{2B311976-2590-4CED-9789-CA61BF4C8167}" destId="{768FD4C1-331B-4A7A-8DC8-0802D6FED128}" srcOrd="0" destOrd="0" presId="urn:microsoft.com/office/officeart/2005/8/layout/hList1"/>
    <dgm:cxn modelId="{7FB39FF7-0408-4C06-BCF7-B89212366A3D}" srcId="{F0247CCD-3151-4C05-922F-A77ABBFB5DF0}" destId="{161219DF-2A1E-4E0B-A72B-D3788B6C43E0}" srcOrd="5" destOrd="0" parTransId="{864A037C-3A16-4E6D-AECD-E425C8E83B3B}" sibTransId="{5FB425B9-F4FF-419C-A7D8-0E620B60F6EE}"/>
    <dgm:cxn modelId="{679C03FE-4BF8-4BF6-849D-A01D07840313}" srcId="{26E54C79-118F-478C-9F81-01F58ADE7FA3}" destId="{F0247CCD-3151-4C05-922F-A77ABBFB5DF0}" srcOrd="1" destOrd="0" parTransId="{E3530406-2702-4EEA-8358-F045910F1E11}" sibTransId="{D5A3290F-7BC2-4E2C-8665-FF4FFCBD3570}"/>
    <dgm:cxn modelId="{4EA5F567-8015-41F4-9362-0A202C2EF1C4}" type="presParOf" srcId="{8E68E264-D43C-41CC-AE16-010E2104461C}" destId="{8B045107-8C7E-4103-980B-996AEB20FA5B}" srcOrd="0" destOrd="0" presId="urn:microsoft.com/office/officeart/2005/8/layout/hList1"/>
    <dgm:cxn modelId="{49710346-03A1-444A-8D1B-3707BDF1DA88}" type="presParOf" srcId="{8B045107-8C7E-4103-980B-996AEB20FA5B}" destId="{12AD4FCE-A882-4CDA-8683-2B57A1459CB7}" srcOrd="0" destOrd="0" presId="urn:microsoft.com/office/officeart/2005/8/layout/hList1"/>
    <dgm:cxn modelId="{68F7D66F-C9D2-4A60-9AEE-7C37BD89EFBA}" type="presParOf" srcId="{8B045107-8C7E-4103-980B-996AEB20FA5B}" destId="{18723E0C-608D-40C5-BCAC-9D471F225E05}" srcOrd="1" destOrd="0" presId="urn:microsoft.com/office/officeart/2005/8/layout/hList1"/>
    <dgm:cxn modelId="{9C0DC5B6-A206-41F3-A0F6-05C46E09687D}" type="presParOf" srcId="{8E68E264-D43C-41CC-AE16-010E2104461C}" destId="{E08D2C93-108D-4FF7-955F-BB1D2E2AA0A1}" srcOrd="1" destOrd="0" presId="urn:microsoft.com/office/officeart/2005/8/layout/hList1"/>
    <dgm:cxn modelId="{D145C958-B69A-4566-86CC-A3B2BD14612E}" type="presParOf" srcId="{8E68E264-D43C-41CC-AE16-010E2104461C}" destId="{5029AB5D-DE6D-4C43-ACAF-37D69C9BD19C}" srcOrd="2" destOrd="0" presId="urn:microsoft.com/office/officeart/2005/8/layout/hList1"/>
    <dgm:cxn modelId="{10E6D33F-ECAB-4552-8EE2-B0F3027881A5}" type="presParOf" srcId="{5029AB5D-DE6D-4C43-ACAF-37D69C9BD19C}" destId="{3D91BA39-26F6-4E66-B5AA-75F00A01DEF7}" srcOrd="0" destOrd="0" presId="urn:microsoft.com/office/officeart/2005/8/layout/hList1"/>
    <dgm:cxn modelId="{5D094C15-1DA4-4F0E-9F76-3425A2D7DE96}" type="presParOf" srcId="{5029AB5D-DE6D-4C43-ACAF-37D69C9BD19C}" destId="{768FD4C1-331B-4A7A-8DC8-0802D6FED1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E72B9-9A1C-4ED8-ADCE-E3B4E56C1F23}">
      <dsp:nvSpPr>
        <dsp:cNvPr id="0" name=""/>
        <dsp:cNvSpPr/>
      </dsp:nvSpPr>
      <dsp:spPr>
        <a:xfrm>
          <a:off x="638814" y="0"/>
          <a:ext cx="6022845" cy="235148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F9542-F0DC-4307-8F00-740B78DC4DAA}">
      <dsp:nvSpPr>
        <dsp:cNvPr id="0" name=""/>
        <dsp:cNvSpPr/>
      </dsp:nvSpPr>
      <dsp:spPr>
        <a:xfrm>
          <a:off x="240111" y="705444"/>
          <a:ext cx="2125710" cy="9405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kern="1200" dirty="0" err="1">
              <a:solidFill>
                <a:schemeClr val="tx1"/>
              </a:solidFill>
            </a:rPr>
            <a:t>Sosialisasi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antisipasi</a:t>
          </a:r>
          <a:r>
            <a:rPr lang="en-US" sz="1800" kern="1200" dirty="0">
              <a:solidFill>
                <a:schemeClr val="tx1"/>
              </a:solidFill>
            </a:rPr>
            <a:t> (</a:t>
          </a:r>
          <a:r>
            <a:rPr lang="en-US" sz="1800" kern="1200" dirty="0" err="1">
              <a:solidFill>
                <a:schemeClr val="tx1"/>
              </a:solidFill>
            </a:rPr>
            <a:t>belajar</a:t>
          </a:r>
          <a:r>
            <a:rPr lang="en-US" sz="1800" kern="1200" dirty="0">
              <a:solidFill>
                <a:schemeClr val="tx1"/>
              </a:solidFill>
            </a:rPr>
            <a:t>)</a:t>
          </a:r>
        </a:p>
      </dsp:txBody>
      <dsp:txXfrm>
        <a:off x="286027" y="751360"/>
        <a:ext cx="2033878" cy="848761"/>
      </dsp:txXfrm>
    </dsp:sp>
    <dsp:sp modelId="{88A8B12E-7449-4AC3-AD2C-71A352BC52C7}">
      <dsp:nvSpPr>
        <dsp:cNvPr id="0" name=""/>
        <dsp:cNvSpPr/>
      </dsp:nvSpPr>
      <dsp:spPr>
        <a:xfrm>
          <a:off x="2479994" y="705444"/>
          <a:ext cx="2125710" cy="9405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Pertemuan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i="1" kern="1200" dirty="0">
              <a:solidFill>
                <a:schemeClr val="tx1"/>
              </a:solidFill>
            </a:rPr>
            <a:t>(point of entry)</a:t>
          </a:r>
        </a:p>
      </dsp:txBody>
      <dsp:txXfrm>
        <a:off x="2525910" y="751360"/>
        <a:ext cx="2033878" cy="848761"/>
      </dsp:txXfrm>
    </dsp:sp>
    <dsp:sp modelId="{46CC3458-D20A-4C5D-836A-1742CCC46453}">
      <dsp:nvSpPr>
        <dsp:cNvPr id="0" name=""/>
        <dsp:cNvSpPr/>
      </dsp:nvSpPr>
      <dsp:spPr>
        <a:xfrm>
          <a:off x="4719878" y="705444"/>
          <a:ext cx="2125710" cy="94059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Metamorfosis</a:t>
          </a:r>
          <a:r>
            <a:rPr lang="en-US" sz="1800" kern="1200" dirty="0">
              <a:solidFill>
                <a:schemeClr val="tx1"/>
              </a:solidFill>
            </a:rPr>
            <a:t> (</a:t>
          </a:r>
          <a:r>
            <a:rPr lang="en-US" sz="1800" kern="1200" dirty="0" err="1">
              <a:solidFill>
                <a:schemeClr val="tx1"/>
              </a:solidFill>
            </a:rPr>
            <a:t>pembangunan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peran</a:t>
          </a:r>
          <a:r>
            <a:rPr lang="en-US" sz="1800" kern="1200" dirty="0">
              <a:solidFill>
                <a:schemeClr val="tx1"/>
              </a:solidFill>
            </a:rPr>
            <a:t>)</a:t>
          </a:r>
        </a:p>
      </dsp:txBody>
      <dsp:txXfrm>
        <a:off x="4765794" y="751360"/>
        <a:ext cx="2033878" cy="848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0F8BC-3EDF-40A6-8A02-DAB37815080B}">
      <dsp:nvSpPr>
        <dsp:cNvPr id="0" name=""/>
        <dsp:cNvSpPr/>
      </dsp:nvSpPr>
      <dsp:spPr>
        <a:xfrm>
          <a:off x="0" y="313193"/>
          <a:ext cx="2060793" cy="1236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Sosialisasi</a:t>
          </a:r>
          <a:r>
            <a:rPr lang="en-US" sz="1200" kern="1200" dirty="0"/>
            <a:t> yang </a:t>
          </a:r>
          <a:r>
            <a:rPr lang="en-US" sz="1200" kern="1200" dirty="0" err="1"/>
            <a:t>terjadi</a:t>
          </a:r>
          <a:r>
            <a:rPr lang="en-US" sz="1200" kern="1200" dirty="0"/>
            <a:t> </a:t>
          </a:r>
          <a:r>
            <a:rPr lang="en-US" sz="1200" b="1" u="sng" kern="1200" dirty="0" err="1"/>
            <a:t>sebelum</a:t>
          </a:r>
          <a:r>
            <a:rPr lang="en-US" sz="1200" b="1" u="sng" kern="1200" dirty="0"/>
            <a:t> </a:t>
          </a:r>
          <a:r>
            <a:rPr lang="en-US" sz="1200" b="1" u="sng" kern="1200" dirty="0" err="1"/>
            <a:t>masuk</a:t>
          </a:r>
          <a:r>
            <a:rPr lang="en-US" sz="1200" kern="1200" dirty="0"/>
            <a:t> </a:t>
          </a:r>
          <a:r>
            <a:rPr lang="en-US" sz="1200" kern="1200" dirty="0" err="1"/>
            <a:t>ke</a:t>
          </a:r>
          <a:r>
            <a:rPr lang="en-US" sz="1200" kern="1200" dirty="0"/>
            <a:t> </a:t>
          </a:r>
          <a:r>
            <a:rPr lang="en-US" sz="1200" kern="1200" dirty="0" err="1"/>
            <a:t>organisasi</a:t>
          </a:r>
          <a:r>
            <a:rPr lang="en-US" sz="1200" kern="1200" dirty="0"/>
            <a:t>. </a:t>
          </a:r>
          <a:r>
            <a:rPr lang="en-US" sz="1200" kern="1200" dirty="0" err="1"/>
            <a:t>Meliputi</a:t>
          </a:r>
          <a:r>
            <a:rPr lang="en-US" sz="1200" kern="1200" dirty="0"/>
            <a:t> </a:t>
          </a:r>
          <a:r>
            <a:rPr lang="en-US" sz="1200" kern="1200" dirty="0" err="1"/>
            <a:t>sosialisasi</a:t>
          </a:r>
          <a:r>
            <a:rPr lang="en-US" sz="1200" kern="1200" dirty="0"/>
            <a:t> </a:t>
          </a:r>
          <a:r>
            <a:rPr lang="en-US" sz="1200" kern="1200" dirty="0" err="1"/>
            <a:t>suatu</a:t>
          </a:r>
          <a:r>
            <a:rPr lang="en-US" sz="1200" kern="1200" dirty="0"/>
            <a:t> </a:t>
          </a:r>
          <a:r>
            <a:rPr lang="en-US" sz="1200" kern="1200" dirty="0" err="1"/>
            <a:t>pekerjaan</a:t>
          </a:r>
          <a:r>
            <a:rPr lang="en-US" sz="1200" kern="1200" dirty="0"/>
            <a:t> dan </a:t>
          </a:r>
          <a:r>
            <a:rPr lang="en-US" sz="1200" kern="1200" dirty="0" err="1"/>
            <a:t>sosialisasi</a:t>
          </a:r>
          <a:r>
            <a:rPr lang="en-US" sz="1200" kern="1200" dirty="0"/>
            <a:t> </a:t>
          </a:r>
          <a:r>
            <a:rPr lang="en-US" sz="1200" kern="1200" dirty="0" err="1"/>
            <a:t>suatu</a:t>
          </a:r>
          <a:r>
            <a:rPr lang="en-US" sz="1200" kern="1200" dirty="0"/>
            <a:t> </a:t>
          </a:r>
          <a:r>
            <a:rPr lang="en-US" sz="1200" kern="1200" dirty="0" err="1"/>
            <a:t>organisasi</a:t>
          </a:r>
          <a:r>
            <a:rPr lang="en-US" sz="1200" kern="1200" dirty="0"/>
            <a:t>.</a:t>
          </a:r>
        </a:p>
      </dsp:txBody>
      <dsp:txXfrm>
        <a:off x="0" y="313193"/>
        <a:ext cx="2060793" cy="1236476"/>
      </dsp:txXfrm>
    </dsp:sp>
    <dsp:sp modelId="{DFE9F61A-7836-426B-9A6E-87C8F0FEB397}">
      <dsp:nvSpPr>
        <dsp:cNvPr id="0" name=""/>
        <dsp:cNvSpPr/>
      </dsp:nvSpPr>
      <dsp:spPr>
        <a:xfrm>
          <a:off x="2266872" y="313193"/>
          <a:ext cx="2060793" cy="1236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Terjadi</a:t>
          </a:r>
          <a:r>
            <a:rPr lang="en-US" sz="1200" kern="1200" dirty="0"/>
            <a:t> </a:t>
          </a:r>
          <a:r>
            <a:rPr lang="en-US" sz="1200" kern="1200" dirty="0" err="1"/>
            <a:t>ketika</a:t>
          </a:r>
          <a:r>
            <a:rPr lang="en-US" sz="1200" kern="1200" dirty="0"/>
            <a:t> </a:t>
          </a:r>
          <a:r>
            <a:rPr lang="en-US" sz="1200" kern="1200" dirty="0" err="1"/>
            <a:t>pendatang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</a:t>
          </a:r>
          <a:r>
            <a:rPr lang="en-US" sz="1200" kern="1200" dirty="0" err="1"/>
            <a:t>memasuki</a:t>
          </a:r>
          <a:r>
            <a:rPr lang="en-US" sz="1200" kern="1200" dirty="0"/>
            <a:t> </a:t>
          </a:r>
          <a:r>
            <a:rPr lang="en-US" sz="1200" kern="1200" dirty="0" err="1"/>
            <a:t>organisasi</a:t>
          </a:r>
          <a:r>
            <a:rPr lang="en-US" sz="1200" kern="1200" dirty="0"/>
            <a:t>. </a:t>
          </a:r>
          <a:r>
            <a:rPr lang="en-US" sz="1200" kern="1200" dirty="0" err="1"/>
            <a:t>Pendatang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</a:t>
          </a:r>
          <a:r>
            <a:rPr lang="en-US" sz="1200" kern="1200" dirty="0" err="1"/>
            <a:t>harus</a:t>
          </a:r>
          <a:r>
            <a:rPr lang="en-US" sz="1200" kern="1200" dirty="0"/>
            <a:t> </a:t>
          </a:r>
          <a:r>
            <a:rPr lang="en-US" sz="1200" b="1" u="sng" kern="1200" dirty="0" err="1"/>
            <a:t>melepaskan</a:t>
          </a:r>
          <a:r>
            <a:rPr lang="en-US" sz="1200" b="1" u="sng" kern="1200" dirty="0"/>
            <a:t> </a:t>
          </a:r>
          <a:r>
            <a:rPr lang="en-US" sz="1200" b="1" u="sng" kern="1200" dirty="0" err="1"/>
            <a:t>peran</a:t>
          </a:r>
          <a:r>
            <a:rPr lang="en-US" sz="1200" b="1" u="sng" kern="1200" dirty="0"/>
            <a:t> dan </a:t>
          </a:r>
          <a:r>
            <a:rPr lang="en-US" sz="1200" b="1" u="sng" kern="1200" dirty="0" err="1"/>
            <a:t>nilai</a:t>
          </a:r>
          <a:r>
            <a:rPr lang="en-US" sz="1200" b="1" u="sng" kern="1200" dirty="0"/>
            <a:t> lama</a:t>
          </a:r>
          <a:r>
            <a:rPr lang="en-US" sz="1200" kern="1200" dirty="0"/>
            <a:t> </a:t>
          </a:r>
          <a:r>
            <a:rPr lang="en-US" sz="1200" kern="1200" dirty="0" err="1"/>
            <a:t>dalam</a:t>
          </a:r>
          <a:r>
            <a:rPr lang="en-US" sz="1200" kern="1200" dirty="0"/>
            <a:t> </a:t>
          </a:r>
          <a:r>
            <a:rPr lang="en-US" sz="1200" kern="1200" dirty="0" err="1"/>
            <a:t>beradaptasi</a:t>
          </a:r>
          <a:r>
            <a:rPr lang="en-US" sz="1200" kern="1200" dirty="0"/>
            <a:t> </a:t>
          </a:r>
          <a:r>
            <a:rPr lang="en-US" sz="1200" kern="1200" dirty="0" err="1"/>
            <a:t>dengan</a:t>
          </a:r>
          <a:r>
            <a:rPr lang="en-US" sz="1200" kern="1200" dirty="0"/>
            <a:t> </a:t>
          </a:r>
          <a:r>
            <a:rPr lang="en-US" sz="1200" kern="1200" dirty="0" err="1"/>
            <a:t>organisasi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.</a:t>
          </a:r>
        </a:p>
      </dsp:txBody>
      <dsp:txXfrm>
        <a:off x="2266872" y="313193"/>
        <a:ext cx="2060793" cy="1236476"/>
      </dsp:txXfrm>
    </dsp:sp>
    <dsp:sp modelId="{BD9A65D3-9C05-4896-942B-540A7F64F5B4}">
      <dsp:nvSpPr>
        <dsp:cNvPr id="0" name=""/>
        <dsp:cNvSpPr/>
      </dsp:nvSpPr>
      <dsp:spPr>
        <a:xfrm>
          <a:off x="4533745" y="313193"/>
          <a:ext cx="2060793" cy="1236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Pendatang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</a:t>
          </a:r>
          <a:r>
            <a:rPr lang="en-US" sz="1200" kern="1200" dirty="0" err="1"/>
            <a:t>mencapai</a:t>
          </a:r>
          <a:r>
            <a:rPr lang="en-US" sz="1200" kern="1200" dirty="0"/>
            <a:t> pada </a:t>
          </a:r>
          <a:r>
            <a:rPr lang="en-US" sz="1200" kern="1200" dirty="0" err="1"/>
            <a:t>tahap</a:t>
          </a:r>
          <a:r>
            <a:rPr lang="en-US" sz="1200" kern="1200" dirty="0"/>
            <a:t> "</a:t>
          </a:r>
          <a:r>
            <a:rPr lang="en-US" sz="1200" kern="1200" dirty="0" err="1"/>
            <a:t>penyelesaian</a:t>
          </a:r>
          <a:r>
            <a:rPr lang="en-US" sz="1200" kern="1200" dirty="0"/>
            <a:t>" </a:t>
          </a:r>
          <a:r>
            <a:rPr lang="en-US" sz="1200" kern="1200" dirty="0" err="1"/>
            <a:t>dari</a:t>
          </a:r>
          <a:r>
            <a:rPr lang="en-US" sz="1200" kern="1200" dirty="0"/>
            <a:t> proses </a:t>
          </a:r>
          <a:r>
            <a:rPr lang="en-US" sz="1200" kern="1200" dirty="0" err="1"/>
            <a:t>sosialisasi</a:t>
          </a:r>
          <a:r>
            <a:rPr lang="en-US" sz="1200" kern="1200" dirty="0"/>
            <a:t>. </a:t>
          </a:r>
          <a:r>
            <a:rPr lang="en-US" sz="1200" kern="1200" dirty="0" err="1"/>
            <a:t>Pendatang</a:t>
          </a:r>
          <a:r>
            <a:rPr lang="en-US" sz="1200" kern="1200" dirty="0"/>
            <a:t> </a:t>
          </a:r>
          <a:r>
            <a:rPr lang="en-US" sz="1200" kern="1200" dirty="0" err="1"/>
            <a:t>baru</a:t>
          </a:r>
          <a:r>
            <a:rPr lang="en-US" sz="1200" kern="1200" dirty="0"/>
            <a:t> </a:t>
          </a:r>
          <a:r>
            <a:rPr lang="en-US" sz="1200" b="1" u="sng" kern="1200" dirty="0" err="1"/>
            <a:t>telah</a:t>
          </a:r>
          <a:r>
            <a:rPr lang="en-US" sz="1200" b="1" u="sng" kern="1200" dirty="0"/>
            <a:t> </a:t>
          </a:r>
          <a:r>
            <a:rPr lang="en-US" sz="1200" b="1" u="sng" kern="1200" dirty="0" err="1"/>
            <a:t>diterima</a:t>
          </a:r>
          <a:r>
            <a:rPr lang="en-US" sz="1200" b="1" u="sng" kern="1200" dirty="0"/>
            <a:t> </a:t>
          </a:r>
          <a:r>
            <a:rPr lang="en-US" sz="1200" b="1" u="sng" kern="1200" dirty="0" err="1"/>
            <a:t>seutuhnya</a:t>
          </a:r>
          <a:r>
            <a:rPr lang="en-US" sz="1200" kern="1200" dirty="0"/>
            <a:t> </a:t>
          </a:r>
          <a:r>
            <a:rPr lang="en-US" sz="1200" kern="1200" dirty="0" err="1"/>
            <a:t>sebagai</a:t>
          </a:r>
          <a:r>
            <a:rPr lang="en-US" sz="1200" kern="1200" dirty="0"/>
            <a:t> </a:t>
          </a:r>
          <a:r>
            <a:rPr lang="en-US" sz="1200" kern="1200" dirty="0" err="1"/>
            <a:t>anggota</a:t>
          </a:r>
          <a:r>
            <a:rPr lang="en-US" sz="1200" kern="1200" dirty="0"/>
            <a:t> </a:t>
          </a:r>
          <a:r>
            <a:rPr lang="en-US" sz="1200" kern="1200" dirty="0" err="1"/>
            <a:t>dalam</a:t>
          </a:r>
          <a:r>
            <a:rPr lang="en-US" sz="1200" kern="1200" dirty="0"/>
            <a:t> </a:t>
          </a:r>
          <a:r>
            <a:rPr lang="en-US" sz="1200" kern="1200" dirty="0" err="1"/>
            <a:t>organisasi</a:t>
          </a:r>
          <a:r>
            <a:rPr lang="en-US" sz="1200" kern="1200" dirty="0"/>
            <a:t>.</a:t>
          </a:r>
        </a:p>
      </dsp:txBody>
      <dsp:txXfrm>
        <a:off x="4533745" y="313193"/>
        <a:ext cx="2060793" cy="1236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D4FCE-A882-4CDA-8683-2B57A1459CB7}">
      <dsp:nvSpPr>
        <dsp:cNvPr id="0" name=""/>
        <dsp:cNvSpPr/>
      </dsp:nvSpPr>
      <dsp:spPr>
        <a:xfrm>
          <a:off x="35" y="128377"/>
          <a:ext cx="3352362" cy="675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Proses </a:t>
          </a:r>
          <a:r>
            <a:rPr lang="en-US" sz="1700" kern="1200" dirty="0" err="1">
              <a:solidFill>
                <a:schemeClr val="tx1"/>
              </a:solidFill>
            </a:rPr>
            <a:t>sosialisasi</a:t>
          </a:r>
          <a:r>
            <a:rPr lang="en-US" sz="1700" kern="1200" dirty="0">
              <a:solidFill>
                <a:schemeClr val="tx1"/>
              </a:solidFill>
            </a:rPr>
            <a:t> Louis: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2 Kelas </a:t>
          </a:r>
          <a:r>
            <a:rPr lang="en-US" sz="1700" kern="1200" dirty="0" err="1">
              <a:solidFill>
                <a:schemeClr val="tx1"/>
              </a:solidFill>
            </a:rPr>
            <a:t>Informasi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5" y="128377"/>
        <a:ext cx="3352362" cy="675831"/>
      </dsp:txXfrm>
    </dsp:sp>
    <dsp:sp modelId="{18723E0C-608D-40C5-BCAC-9D471F225E05}">
      <dsp:nvSpPr>
        <dsp:cNvPr id="0" name=""/>
        <dsp:cNvSpPr/>
      </dsp:nvSpPr>
      <dsp:spPr>
        <a:xfrm>
          <a:off x="35" y="804209"/>
          <a:ext cx="3352362" cy="244991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chemeClr val="tx1"/>
              </a:solidFill>
            </a:rPr>
            <a:t>Informasi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terkait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peran</a:t>
          </a:r>
          <a:r>
            <a:rPr lang="en-US" sz="1700" kern="1200" dirty="0">
              <a:solidFill>
                <a:schemeClr val="tx1"/>
              </a:solidFill>
            </a:rPr>
            <a:t> (</a:t>
          </a:r>
          <a:r>
            <a:rPr lang="en-US" sz="1700" kern="1200" dirty="0" err="1">
              <a:solidFill>
                <a:schemeClr val="tx1"/>
              </a:solidFill>
            </a:rPr>
            <a:t>informasi</a:t>
          </a:r>
          <a:r>
            <a:rPr lang="en-US" sz="1700" kern="1200" dirty="0">
              <a:solidFill>
                <a:schemeClr val="tx1"/>
              </a:solidFill>
            </a:rPr>
            <a:t>, </a:t>
          </a:r>
          <a:r>
            <a:rPr lang="en-US" sz="1700" kern="1200" dirty="0" err="1">
              <a:solidFill>
                <a:schemeClr val="tx1"/>
              </a:solidFill>
            </a:rPr>
            <a:t>keterampilan</a:t>
          </a:r>
          <a:r>
            <a:rPr lang="en-US" sz="1700" kern="1200" dirty="0">
              <a:solidFill>
                <a:schemeClr val="tx1"/>
              </a:solidFill>
            </a:rPr>
            <a:t>, </a:t>
          </a:r>
          <a:r>
            <a:rPr lang="en-US" sz="1700" kern="1200" dirty="0" err="1">
              <a:solidFill>
                <a:schemeClr val="tx1"/>
              </a:solidFill>
            </a:rPr>
            <a:t>prosedur</a:t>
          </a:r>
          <a:r>
            <a:rPr lang="en-US" sz="1700" kern="1200" dirty="0">
              <a:solidFill>
                <a:schemeClr val="tx1"/>
              </a:solidFill>
            </a:rPr>
            <a:t>, dan </a:t>
          </a:r>
          <a:r>
            <a:rPr lang="en-US" sz="1700" kern="1200" dirty="0" err="1">
              <a:solidFill>
                <a:schemeClr val="tx1"/>
              </a:solidFill>
            </a:rPr>
            <a:t>aturan</a:t>
          </a:r>
          <a:r>
            <a:rPr lang="en-US" sz="1700" kern="1200" dirty="0">
              <a:solidFill>
                <a:schemeClr val="tx1"/>
              </a:solidFill>
            </a:rPr>
            <a:t> yang </a:t>
          </a:r>
          <a:r>
            <a:rPr lang="en-US" sz="1700" kern="1200" dirty="0" err="1">
              <a:solidFill>
                <a:schemeClr val="tx1"/>
              </a:solidFill>
            </a:rPr>
            <a:t>harus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dipahami</a:t>
          </a:r>
          <a:r>
            <a:rPr lang="en-US" sz="1700" kern="1200" dirty="0">
              <a:solidFill>
                <a:schemeClr val="tx1"/>
              </a:solidFill>
            </a:rPr>
            <a:t> oleh </a:t>
          </a:r>
          <a:r>
            <a:rPr lang="en-US" sz="1700" kern="1200" dirty="0" err="1">
              <a:solidFill>
                <a:schemeClr val="tx1"/>
              </a:solidFill>
            </a:rPr>
            <a:t>individu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untuk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melakukan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pekerjaan</a:t>
          </a:r>
          <a:r>
            <a:rPr lang="en-US" sz="1700" kern="1200" dirty="0">
              <a:solidFill>
                <a:schemeClr val="tx1"/>
              </a:solidFill>
            </a:rPr>
            <a:t>)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Informasi budaya (tersirat)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5" y="804209"/>
        <a:ext cx="3352362" cy="2449912"/>
      </dsp:txXfrm>
    </dsp:sp>
    <dsp:sp modelId="{3D91BA39-26F6-4E66-B5AA-75F00A01DEF7}">
      <dsp:nvSpPr>
        <dsp:cNvPr id="0" name=""/>
        <dsp:cNvSpPr/>
      </dsp:nvSpPr>
      <dsp:spPr>
        <a:xfrm>
          <a:off x="3821727" y="128377"/>
          <a:ext cx="3352362" cy="675831"/>
        </a:xfrm>
        <a:prstGeom prst="rect">
          <a:avLst/>
        </a:prstGeom>
        <a:solidFill>
          <a:schemeClr val="accent2">
            <a:hueOff val="2387787"/>
            <a:satOff val="-22785"/>
            <a:lumOff val="-7059"/>
            <a:alphaOff val="0"/>
          </a:schemeClr>
        </a:solidFill>
        <a:ln w="25400" cap="flat" cmpd="sng" algn="ctr">
          <a:solidFill>
            <a:schemeClr val="accent2">
              <a:hueOff val="2387787"/>
              <a:satOff val="-22785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</a:rPr>
            <a:t>Proses sosialisasi Myers dan Oetzel: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821727" y="128377"/>
        <a:ext cx="3352362" cy="675831"/>
      </dsp:txXfrm>
    </dsp:sp>
    <dsp:sp modelId="{768FD4C1-331B-4A7A-8DC8-0802D6FED128}">
      <dsp:nvSpPr>
        <dsp:cNvPr id="0" name=""/>
        <dsp:cNvSpPr/>
      </dsp:nvSpPr>
      <dsp:spPr>
        <a:xfrm>
          <a:off x="3821727" y="804209"/>
          <a:ext cx="3352362" cy="2449912"/>
        </a:xfrm>
        <a:prstGeom prst="rect">
          <a:avLst/>
        </a:prstGeom>
        <a:solidFill>
          <a:schemeClr val="accent2">
            <a:tint val="40000"/>
            <a:alpha val="90000"/>
            <a:hueOff val="3273131"/>
            <a:satOff val="-28688"/>
            <a:lumOff val="-2605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273131"/>
              <a:satOff val="-28688"/>
              <a:lumOff val="-26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Mengembangkan keakraban dengan orang lain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Akulturasi — mempelajari budaya organisasi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Merasa diakui oleh orang lain 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Terlibat dalam organisasi 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Mengembangkan kompetensi kerja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chemeClr val="tx1"/>
              </a:solidFill>
            </a:rPr>
            <a:t>Perundingan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peran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821727" y="804209"/>
        <a:ext cx="3352362" cy="2449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2057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0374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872900" y="-75"/>
            <a:ext cx="12711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241225" y="1310875"/>
            <a:ext cx="6509100" cy="2521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710225" y="1310850"/>
            <a:ext cx="5476800" cy="25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3047925" y="-75"/>
            <a:ext cx="60960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2241225" y="1770000"/>
            <a:ext cx="6509100" cy="16035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935400" y="1846200"/>
            <a:ext cx="5814900" cy="910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2935400" y="2604625"/>
            <a:ext cx="5814900" cy="45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▪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576275" y="1367175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▪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5268071" y="1367175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▪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1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rlow"/>
              <a:buNone/>
              <a:defRPr sz="24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▪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▫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○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■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●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○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Font typeface="Barlow"/>
              <a:buChar char="■"/>
              <a:defRPr sz="26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2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7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2710225" y="1310850"/>
            <a:ext cx="5476800" cy="25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PROSES SOSIALISASI ORGANISASI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AADB6D-C46F-48DB-8854-EE1703B16CAF}"/>
              </a:ext>
            </a:extLst>
          </p:cNvPr>
          <p:cNvSpPr txBox="1"/>
          <p:nvPr/>
        </p:nvSpPr>
        <p:spPr>
          <a:xfrm>
            <a:off x="5738138" y="4860758"/>
            <a:ext cx="2095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Dewi</a:t>
            </a:r>
            <a:r>
              <a:rPr lang="en-US" dirty="0"/>
              <a:t> </a:t>
            </a:r>
            <a:r>
              <a:rPr lang="en-US" dirty="0" err="1"/>
              <a:t>Silvialestari</a:t>
            </a:r>
            <a:r>
              <a:rPr lang="en-US" dirty="0"/>
              <a:t>, M. Si.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504677" y="569850"/>
            <a:ext cx="7245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B000"/>
                </a:solidFill>
              </a:rPr>
              <a:t>PROSES SOSIALISASI ORGANISASI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4294967295"/>
          </p:nvPr>
        </p:nvSpPr>
        <p:spPr>
          <a:xfrm>
            <a:off x="1557975" y="1777100"/>
            <a:ext cx="7192200" cy="19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7850" indent="-514350">
              <a:buFont typeface="+mj-lt"/>
              <a:buAutoNum type="arabicPeriod"/>
            </a:pPr>
            <a:r>
              <a:rPr lang="en-US" dirty="0"/>
              <a:t>Model </a:t>
            </a:r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577850" indent="-514350">
              <a:buFont typeface="+mj-lt"/>
              <a:buAutoNum type="arabicPeriod"/>
            </a:pPr>
            <a:r>
              <a:rPr lang="en-US" dirty="0"/>
              <a:t>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Sosialisasi</a:t>
            </a:r>
            <a:endParaRPr lang="en-US" dirty="0"/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ctrTitle"/>
          </p:nvPr>
        </p:nvSpPr>
        <p:spPr>
          <a:xfrm>
            <a:off x="2935400" y="1846200"/>
            <a:ext cx="5814900" cy="91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dirty="0">
                <a:solidFill>
                  <a:schemeClr val="tx1"/>
                </a:solidFill>
              </a:rPr>
              <a:t>1. </a:t>
            </a:r>
            <a:r>
              <a:rPr lang="en-US" sz="2800" dirty="0">
                <a:solidFill>
                  <a:schemeClr val="tx1"/>
                </a:solidFill>
              </a:rPr>
              <a:t>MODEL SOSIALISASI ORGANISASI</a:t>
            </a:r>
          </a:p>
        </p:txBody>
      </p:sp>
      <p:sp>
        <p:nvSpPr>
          <p:cNvPr id="117" name="Google Shape;117;p17"/>
          <p:cNvSpPr txBox="1">
            <a:spLocks noGrp="1"/>
          </p:cNvSpPr>
          <p:nvPr>
            <p:ph type="subTitle" idx="1"/>
          </p:nvPr>
        </p:nvSpPr>
        <p:spPr>
          <a:xfrm>
            <a:off x="2935400" y="2604625"/>
            <a:ext cx="5814900" cy="45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fase </a:t>
            </a:r>
            <a:r>
              <a:rPr lang="en-US" dirty="0"/>
              <a:t>dan </a:t>
            </a:r>
            <a:r>
              <a:rPr lang="en-US" dirty="0" err="1"/>
              <a:t>konten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MODEL SOSIALISASI ORGANISASI</a:t>
            </a:r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Sosialisasi</a:t>
            </a:r>
            <a:endParaRPr lang="en-US" dirty="0"/>
          </a:p>
          <a:p>
            <a:pPr lvl="1"/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antisipasi</a:t>
            </a:r>
            <a:endParaRPr lang="en-US" dirty="0"/>
          </a:p>
          <a:p>
            <a:pPr lvl="1"/>
            <a:r>
              <a:rPr lang="en-US" dirty="0" err="1"/>
              <a:t>Pertemuan</a:t>
            </a:r>
            <a:endParaRPr lang="en-US" dirty="0"/>
          </a:p>
          <a:p>
            <a:pPr lvl="1"/>
            <a:r>
              <a:rPr lang="en-US" dirty="0" err="1"/>
              <a:t>Metamorfosis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31" name="Google Shape;131;p19"/>
          <p:cNvGrpSpPr/>
          <p:nvPr/>
        </p:nvGrpSpPr>
        <p:grpSpPr>
          <a:xfrm>
            <a:off x="8180944" y="637329"/>
            <a:ext cx="336534" cy="318981"/>
            <a:chOff x="5300400" y="3670175"/>
            <a:chExt cx="421300" cy="399325"/>
          </a:xfrm>
        </p:grpSpPr>
        <p:sp>
          <p:nvSpPr>
            <p:cNvPr id="132" name="Google Shape;132;p19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9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9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9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9541F-3919-4BCF-B7A1-E7AE4EDA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FASE SOSIALISASI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7D57CE8-31DD-4B33-88A0-AEF54C9334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1420041"/>
              </p:ext>
            </p:extLst>
          </p:nvPr>
        </p:nvGraphicFramePr>
        <p:xfrm>
          <a:off x="1711816" y="2624735"/>
          <a:ext cx="7085700" cy="235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3188-EEE8-485E-BAF0-7399B4902B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2D3D48A-08EF-4BB3-8E8D-8057F343C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7761667"/>
              </p:ext>
            </p:extLst>
          </p:nvPr>
        </p:nvGraphicFramePr>
        <p:xfrm>
          <a:off x="1857184" y="1106286"/>
          <a:ext cx="6594539" cy="1862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3604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KONTEN SOSIALISASI</a:t>
            </a:r>
          </a:p>
        </p:txBody>
      </p:sp>
      <p:sp>
        <p:nvSpPr>
          <p:cNvPr id="164" name="Google Shape;164;p2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65" name="Google Shape;165;p21"/>
          <p:cNvGrpSpPr/>
          <p:nvPr/>
        </p:nvGrpSpPr>
        <p:grpSpPr>
          <a:xfrm>
            <a:off x="8247163" y="629034"/>
            <a:ext cx="205851" cy="335576"/>
            <a:chOff x="6730350" y="2315900"/>
            <a:chExt cx="257700" cy="420100"/>
          </a:xfrm>
        </p:grpSpPr>
        <p:sp>
          <p:nvSpPr>
            <p:cNvPr id="166" name="Google Shape;166;p21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1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1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1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1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24153B0-F679-48F8-8CDB-45215464E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0541361"/>
              </p:ext>
            </p:extLst>
          </p:nvPr>
        </p:nvGraphicFramePr>
        <p:xfrm>
          <a:off x="1576274" y="1367175"/>
          <a:ext cx="7174125" cy="338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ctrTitle"/>
          </p:nvPr>
        </p:nvSpPr>
        <p:spPr>
          <a:xfrm>
            <a:off x="2935400" y="1846200"/>
            <a:ext cx="5814900" cy="91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dirty="0">
                <a:solidFill>
                  <a:schemeClr val="tx1"/>
                </a:solidFill>
              </a:rPr>
              <a:t>2. </a:t>
            </a:r>
            <a:r>
              <a:rPr lang="en-US" sz="2800" dirty="0">
                <a:solidFill>
                  <a:schemeClr val="tx1"/>
                </a:solidFill>
              </a:rPr>
              <a:t>PROSES KOMUNIKASI DALAM SOSIALISASI</a:t>
            </a:r>
          </a:p>
        </p:txBody>
      </p:sp>
      <p:sp>
        <p:nvSpPr>
          <p:cNvPr id="117" name="Google Shape;117;p17"/>
          <p:cNvSpPr txBox="1">
            <a:spLocks noGrp="1"/>
          </p:cNvSpPr>
          <p:nvPr>
            <p:ph type="subTitle" idx="1"/>
          </p:nvPr>
        </p:nvSpPr>
        <p:spPr>
          <a:xfrm>
            <a:off x="2935400" y="2604625"/>
            <a:ext cx="5814900" cy="45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Wawancara</a:t>
            </a:r>
            <a:r>
              <a:rPr lang="en-US" dirty="0"/>
              <a:t>,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peran</a:t>
            </a:r>
            <a:r>
              <a:rPr lang="en-US" dirty="0"/>
              <a:t>, dan </a:t>
            </a:r>
            <a:r>
              <a:rPr lang="en-US" dirty="0" err="1"/>
              <a:t>teknologi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16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504677" y="569850"/>
            <a:ext cx="7245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dirty="0">
                <a:solidFill>
                  <a:srgbClr val="FFB000"/>
                </a:solidFill>
              </a:rPr>
              <a:t>PROSES KOMUNIKASI DALAM SOSIALISASI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4294967295"/>
          </p:nvPr>
        </p:nvSpPr>
        <p:spPr>
          <a:xfrm>
            <a:off x="1557975" y="1777100"/>
            <a:ext cx="7192200" cy="19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</a:p>
          <a:p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Pendatang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Peran</a:t>
            </a:r>
            <a:endParaRPr lang="en-US" dirty="0"/>
          </a:p>
          <a:p>
            <a:r>
              <a:rPr lang="en-US" dirty="0" err="1"/>
              <a:t>Teknologi</a:t>
            </a:r>
            <a:r>
              <a:rPr lang="en-US" dirty="0"/>
              <a:t> dan </a:t>
            </a:r>
            <a:r>
              <a:rPr lang="en-US" dirty="0" err="1"/>
              <a:t>Sosialisasi</a:t>
            </a:r>
            <a:endParaRPr lang="en-US" dirty="0"/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571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365" name="Google Shape;365;p36"/>
          <p:cNvSpPr txBox="1">
            <a:spLocks noGrp="1"/>
          </p:cNvSpPr>
          <p:nvPr>
            <p:ph type="ctrTitle" idx="4294967295"/>
          </p:nvPr>
        </p:nvSpPr>
        <p:spPr>
          <a:xfrm>
            <a:off x="1504677" y="569850"/>
            <a:ext cx="7245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B000"/>
                </a:solidFill>
              </a:rPr>
              <a:t>THANKS!</a:t>
            </a:r>
            <a:endParaRPr sz="9600">
              <a:solidFill>
                <a:srgbClr val="FFB000"/>
              </a:solidFill>
            </a:endParaRPr>
          </a:p>
        </p:txBody>
      </p:sp>
      <p:sp>
        <p:nvSpPr>
          <p:cNvPr id="366" name="Google Shape;366;p36"/>
          <p:cNvSpPr txBox="1">
            <a:spLocks noGrp="1"/>
          </p:cNvSpPr>
          <p:nvPr>
            <p:ph type="subTitle" idx="4294967295"/>
          </p:nvPr>
        </p:nvSpPr>
        <p:spPr>
          <a:xfrm>
            <a:off x="1557975" y="1777100"/>
            <a:ext cx="7192200" cy="19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Any questions?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You can find me at:</a:t>
            </a:r>
            <a:endParaRPr dirty="0"/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▪"/>
            </a:pPr>
            <a:r>
              <a:rPr lang="en-US" dirty="0"/>
              <a:t>dewi.silvia@upj.ac.id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se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239</Words>
  <Application>Microsoft Office PowerPoint</Application>
  <PresentationFormat>On-screen Show (16:9)</PresentationFormat>
  <Paragraphs>49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Barlow</vt:lpstr>
      <vt:lpstr>Arial</vt:lpstr>
      <vt:lpstr>Basset template</vt:lpstr>
      <vt:lpstr>PROSES SOSIALISASI ORGANISASI</vt:lpstr>
      <vt:lpstr>PROSES SOSIALISASI ORGANISASI</vt:lpstr>
      <vt:lpstr>1. MODEL SOSIALISASI ORGANISASI</vt:lpstr>
      <vt:lpstr>MODEL SOSIALISASI ORGANISASI</vt:lpstr>
      <vt:lpstr>FASE SOSIALISASI</vt:lpstr>
      <vt:lpstr>KONTEN SOSIALISASI</vt:lpstr>
      <vt:lpstr>2. PROSES KOMUNIKASI DALAM SOSIALISASI</vt:lpstr>
      <vt:lpstr>PROSES KOMUNIKASI DALAM SOSIALISASI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 SOSIALISASI ORGANISASI</dc:title>
  <dc:creator>DELL</dc:creator>
  <cp:lastModifiedBy>DELL</cp:lastModifiedBy>
  <cp:revision>35</cp:revision>
  <dcterms:modified xsi:type="dcterms:W3CDTF">2019-10-24T16:29:00Z</dcterms:modified>
</cp:coreProperties>
</file>