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9C156-A68C-473F-B089-A0764D80DAE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4A84DE7-6C7D-49CE-8E9E-D7E20D4363D6}">
      <dgm:prSet phldrT="[Text]"/>
      <dgm:spPr/>
      <dgm:t>
        <a:bodyPr/>
        <a:lstStyle/>
        <a:p>
          <a:r>
            <a:rPr lang="id-ID" dirty="0" smtClean="0"/>
            <a:t>Structure</a:t>
          </a:r>
          <a:endParaRPr lang="id-ID" dirty="0"/>
        </a:p>
      </dgm:t>
    </dgm:pt>
    <dgm:pt modelId="{F6F8A4B6-86C6-46CA-89DE-3EC752A08BCF}" type="parTrans" cxnId="{36ACF8E8-0194-4B40-9428-6356F50B9D5B}">
      <dgm:prSet/>
      <dgm:spPr/>
      <dgm:t>
        <a:bodyPr/>
        <a:lstStyle/>
        <a:p>
          <a:endParaRPr lang="id-ID"/>
        </a:p>
      </dgm:t>
    </dgm:pt>
    <dgm:pt modelId="{0833550F-6E82-458D-AEE2-05237773AE5A}" type="sibTrans" cxnId="{36ACF8E8-0194-4B40-9428-6356F50B9D5B}">
      <dgm:prSet/>
      <dgm:spPr/>
      <dgm:t>
        <a:bodyPr/>
        <a:lstStyle/>
        <a:p>
          <a:endParaRPr lang="id-ID"/>
        </a:p>
      </dgm:t>
    </dgm:pt>
    <dgm:pt modelId="{6417181B-2657-4A9B-9609-9A091A6FEA0F}">
      <dgm:prSet phldrT="[Text]"/>
      <dgm:spPr/>
      <dgm:t>
        <a:bodyPr/>
        <a:lstStyle/>
        <a:p>
          <a:r>
            <a:rPr lang="id-ID" dirty="0" smtClean="0"/>
            <a:t>Freedom of publication</a:t>
          </a:r>
          <a:endParaRPr lang="id-ID" dirty="0"/>
        </a:p>
      </dgm:t>
    </dgm:pt>
    <dgm:pt modelId="{9CC98D1C-CE16-4B56-BD72-65F42A5AACD5}" type="parTrans" cxnId="{17807D67-2C7E-49AD-8228-CEF99E3EAE67}">
      <dgm:prSet/>
      <dgm:spPr/>
      <dgm:t>
        <a:bodyPr/>
        <a:lstStyle/>
        <a:p>
          <a:endParaRPr lang="id-ID"/>
        </a:p>
      </dgm:t>
    </dgm:pt>
    <dgm:pt modelId="{3ABEFDDE-EA42-40C8-AE0F-4B871FF2AF26}" type="sibTrans" cxnId="{17807D67-2C7E-49AD-8228-CEF99E3EAE67}">
      <dgm:prSet/>
      <dgm:spPr/>
      <dgm:t>
        <a:bodyPr/>
        <a:lstStyle/>
        <a:p>
          <a:endParaRPr lang="id-ID"/>
        </a:p>
      </dgm:t>
    </dgm:pt>
    <dgm:pt modelId="{D34D6F03-66B4-4110-93A0-CCC4FF81B04E}">
      <dgm:prSet phldrT="[Text]"/>
      <dgm:spPr/>
      <dgm:t>
        <a:bodyPr/>
        <a:lstStyle/>
        <a:p>
          <a:r>
            <a:rPr lang="id-ID" dirty="0" smtClean="0"/>
            <a:t>Plurality of ownership</a:t>
          </a:r>
          <a:endParaRPr lang="id-ID" dirty="0"/>
        </a:p>
      </dgm:t>
    </dgm:pt>
    <dgm:pt modelId="{5119F739-1F97-4E6D-938C-CF4100FE533B}" type="parTrans" cxnId="{44C38CD3-EDE9-4A2F-8B32-27CD9C89993A}">
      <dgm:prSet/>
      <dgm:spPr/>
      <dgm:t>
        <a:bodyPr/>
        <a:lstStyle/>
        <a:p>
          <a:endParaRPr lang="id-ID"/>
        </a:p>
      </dgm:t>
    </dgm:pt>
    <dgm:pt modelId="{142185C0-729C-443C-9762-D386A35C66D4}" type="sibTrans" cxnId="{44C38CD3-EDE9-4A2F-8B32-27CD9C89993A}">
      <dgm:prSet/>
      <dgm:spPr/>
      <dgm:t>
        <a:bodyPr/>
        <a:lstStyle/>
        <a:p>
          <a:endParaRPr lang="id-ID"/>
        </a:p>
      </dgm:t>
    </dgm:pt>
    <dgm:pt modelId="{2BC65BE8-B78F-4078-9355-82D0AD02BE70}">
      <dgm:prSet phldrT="[Text]"/>
      <dgm:spPr/>
      <dgm:t>
        <a:bodyPr/>
        <a:lstStyle/>
        <a:p>
          <a:r>
            <a:rPr lang="id-ID" dirty="0" smtClean="0"/>
            <a:t>Content</a:t>
          </a:r>
          <a:endParaRPr lang="id-ID" dirty="0"/>
        </a:p>
      </dgm:t>
    </dgm:pt>
    <dgm:pt modelId="{1E310812-4566-4813-971D-FDEBDB3C126C}" type="parTrans" cxnId="{8BD288CB-58C0-4493-BD31-F0803DBE1F46}">
      <dgm:prSet/>
      <dgm:spPr/>
      <dgm:t>
        <a:bodyPr/>
        <a:lstStyle/>
        <a:p>
          <a:endParaRPr lang="id-ID"/>
        </a:p>
      </dgm:t>
    </dgm:pt>
    <dgm:pt modelId="{C619BC96-5AEA-4206-8CCD-5DB452A95A62}" type="sibTrans" cxnId="{8BD288CB-58C0-4493-BD31-F0803DBE1F46}">
      <dgm:prSet/>
      <dgm:spPr/>
      <dgm:t>
        <a:bodyPr/>
        <a:lstStyle/>
        <a:p>
          <a:endParaRPr lang="id-ID"/>
        </a:p>
      </dgm:t>
    </dgm:pt>
    <dgm:pt modelId="{14D676CF-D24A-47D0-9D68-088731D508E0}">
      <dgm:prSet/>
      <dgm:spPr/>
      <dgm:t>
        <a:bodyPr/>
        <a:lstStyle/>
        <a:p>
          <a:r>
            <a:rPr lang="id-ID" dirty="0" smtClean="0"/>
            <a:t>Diversity of channel and form </a:t>
          </a:r>
          <a:endParaRPr lang="id-ID" dirty="0"/>
        </a:p>
      </dgm:t>
    </dgm:pt>
    <dgm:pt modelId="{537C3495-E8A8-495F-9751-395DD84EA050}" type="parTrans" cxnId="{ED8BD4F0-F80C-4A75-874B-02F4230B2521}">
      <dgm:prSet/>
      <dgm:spPr/>
      <dgm:t>
        <a:bodyPr/>
        <a:lstStyle/>
        <a:p>
          <a:endParaRPr lang="id-ID"/>
        </a:p>
      </dgm:t>
    </dgm:pt>
    <dgm:pt modelId="{4C73C5AC-FD3D-42EE-AC5E-7034136CA748}" type="sibTrans" cxnId="{ED8BD4F0-F80C-4A75-874B-02F4230B2521}">
      <dgm:prSet/>
      <dgm:spPr/>
      <dgm:t>
        <a:bodyPr/>
        <a:lstStyle/>
        <a:p>
          <a:endParaRPr lang="id-ID"/>
        </a:p>
      </dgm:t>
    </dgm:pt>
    <dgm:pt modelId="{01B59F20-F742-43F9-A403-161BCB1AC384}">
      <dgm:prSet/>
      <dgm:spPr/>
      <dgm:t>
        <a:bodyPr/>
        <a:lstStyle/>
        <a:p>
          <a:r>
            <a:rPr lang="id-ID" dirty="0" smtClean="0"/>
            <a:t>Extensive (near universal)</a:t>
          </a:r>
          <a:endParaRPr lang="id-ID" dirty="0"/>
        </a:p>
      </dgm:t>
    </dgm:pt>
    <dgm:pt modelId="{B77A39BD-E9E4-4B1A-9279-76C64E5DD0AC}" type="parTrans" cxnId="{6C340777-EC04-467C-8713-B80FE3BCD6D9}">
      <dgm:prSet/>
      <dgm:spPr/>
      <dgm:t>
        <a:bodyPr/>
        <a:lstStyle/>
        <a:p>
          <a:endParaRPr lang="id-ID"/>
        </a:p>
      </dgm:t>
    </dgm:pt>
    <dgm:pt modelId="{D9DE15D4-9341-45CE-B656-42AD5D529BC6}" type="sibTrans" cxnId="{6C340777-EC04-467C-8713-B80FE3BCD6D9}">
      <dgm:prSet/>
      <dgm:spPr/>
      <dgm:t>
        <a:bodyPr/>
        <a:lstStyle/>
        <a:p>
          <a:endParaRPr lang="id-ID"/>
        </a:p>
      </dgm:t>
    </dgm:pt>
    <dgm:pt modelId="{56A77643-E17E-45B9-B7A9-27E568317A0A}">
      <dgm:prSet/>
      <dgm:spPr/>
      <dgm:t>
        <a:bodyPr/>
        <a:lstStyle/>
        <a:p>
          <a:r>
            <a:rPr lang="en-US" dirty="0" smtClean="0"/>
            <a:t>Diversity of information, opinion and culture</a:t>
          </a:r>
          <a:endParaRPr lang="id-ID" dirty="0"/>
        </a:p>
      </dgm:t>
    </dgm:pt>
    <dgm:pt modelId="{D15F5225-F70E-4DB0-993B-B148B1A97D56}" type="parTrans" cxnId="{C862728E-54E7-4096-93C6-560B491A7C55}">
      <dgm:prSet/>
      <dgm:spPr/>
      <dgm:t>
        <a:bodyPr/>
        <a:lstStyle/>
        <a:p>
          <a:endParaRPr lang="id-ID"/>
        </a:p>
      </dgm:t>
    </dgm:pt>
    <dgm:pt modelId="{E0983213-1FC3-460F-932D-D2FA37B5D5AF}" type="sibTrans" cxnId="{C862728E-54E7-4096-93C6-560B491A7C55}">
      <dgm:prSet/>
      <dgm:spPr/>
      <dgm:t>
        <a:bodyPr/>
        <a:lstStyle/>
        <a:p>
          <a:endParaRPr lang="id-ID"/>
        </a:p>
      </dgm:t>
    </dgm:pt>
    <dgm:pt modelId="{B3FA78CA-9F95-4CE1-8282-A936A3629311}">
      <dgm:prSet/>
      <dgm:spPr/>
      <dgm:t>
        <a:bodyPr/>
        <a:lstStyle/>
        <a:p>
          <a:r>
            <a:rPr lang="en-US" dirty="0" smtClean="0"/>
            <a:t>Supportive of public order and the law</a:t>
          </a:r>
          <a:endParaRPr lang="id-ID" dirty="0"/>
        </a:p>
      </dgm:t>
    </dgm:pt>
    <dgm:pt modelId="{7964EB1D-7448-41C4-97C9-9EAE1F0FBA5D}" type="parTrans" cxnId="{24EBEFDE-6D56-4F7A-BA84-8350D69EF138}">
      <dgm:prSet/>
      <dgm:spPr/>
      <dgm:t>
        <a:bodyPr/>
        <a:lstStyle/>
        <a:p>
          <a:endParaRPr lang="id-ID"/>
        </a:p>
      </dgm:t>
    </dgm:pt>
    <dgm:pt modelId="{B08AA0A4-634B-4D56-A38E-FEEB0F28F574}" type="sibTrans" cxnId="{24EBEFDE-6D56-4F7A-BA84-8350D69EF138}">
      <dgm:prSet/>
      <dgm:spPr/>
      <dgm:t>
        <a:bodyPr/>
        <a:lstStyle/>
        <a:p>
          <a:endParaRPr lang="id-ID"/>
        </a:p>
      </dgm:t>
    </dgm:pt>
    <dgm:pt modelId="{B1077D87-1221-42DE-AEB6-4E03E0D2CC02}">
      <dgm:prSet/>
      <dgm:spPr/>
      <dgm:t>
        <a:bodyPr/>
        <a:lstStyle/>
        <a:p>
          <a:r>
            <a:rPr lang="en-US" dirty="0" smtClean="0"/>
            <a:t>High quality of information and culture</a:t>
          </a:r>
          <a:endParaRPr lang="id-ID" dirty="0"/>
        </a:p>
      </dgm:t>
    </dgm:pt>
    <dgm:pt modelId="{58F42717-F8B7-45E2-9642-476FD6DDCD36}" type="parTrans" cxnId="{04CBFAD9-7795-4A6E-BE6C-0E18A3B31537}">
      <dgm:prSet/>
      <dgm:spPr/>
      <dgm:t>
        <a:bodyPr/>
        <a:lstStyle/>
        <a:p>
          <a:endParaRPr lang="id-ID"/>
        </a:p>
      </dgm:t>
    </dgm:pt>
    <dgm:pt modelId="{9337D071-E1F3-4001-A438-E7544F35C5CE}" type="sibTrans" cxnId="{04CBFAD9-7795-4A6E-BE6C-0E18A3B31537}">
      <dgm:prSet/>
      <dgm:spPr/>
      <dgm:t>
        <a:bodyPr/>
        <a:lstStyle/>
        <a:p>
          <a:endParaRPr lang="id-ID"/>
        </a:p>
      </dgm:t>
    </dgm:pt>
    <dgm:pt modelId="{F21324FA-6816-4C09-8E0F-38D31C1E73B7}">
      <dgm:prSet/>
      <dgm:spPr/>
      <dgm:t>
        <a:bodyPr/>
        <a:lstStyle/>
        <a:p>
          <a:r>
            <a:rPr lang="en-US" dirty="0" smtClean="0"/>
            <a:t>Supportive of the democratic political system (public sphere)</a:t>
          </a:r>
          <a:endParaRPr lang="id-ID" dirty="0"/>
        </a:p>
      </dgm:t>
    </dgm:pt>
    <dgm:pt modelId="{EC58E10D-DAD2-48FF-8B9A-3956E9DFA0F6}" type="parTrans" cxnId="{01126B55-A438-42F7-9715-2593CC42388C}">
      <dgm:prSet/>
      <dgm:spPr/>
      <dgm:t>
        <a:bodyPr/>
        <a:lstStyle/>
        <a:p>
          <a:endParaRPr lang="id-ID"/>
        </a:p>
      </dgm:t>
    </dgm:pt>
    <dgm:pt modelId="{F941579B-15E1-4FD3-A88D-9470085BC700}" type="sibTrans" cxnId="{01126B55-A438-42F7-9715-2593CC42388C}">
      <dgm:prSet/>
      <dgm:spPr/>
      <dgm:t>
        <a:bodyPr/>
        <a:lstStyle/>
        <a:p>
          <a:endParaRPr lang="id-ID"/>
        </a:p>
      </dgm:t>
    </dgm:pt>
    <dgm:pt modelId="{DBB3714F-014F-4813-AFC6-431ED4B77162}">
      <dgm:prSet/>
      <dgm:spPr/>
      <dgm:t>
        <a:bodyPr/>
        <a:lstStyle/>
        <a:p>
          <a:r>
            <a:rPr lang="en-US" dirty="0" smtClean="0"/>
            <a:t>Respectful of international obligations and human rights</a:t>
          </a:r>
          <a:endParaRPr lang="id-ID" dirty="0"/>
        </a:p>
      </dgm:t>
    </dgm:pt>
    <dgm:pt modelId="{1AD1B8D3-62CF-4920-A28E-A5290C394DD3}" type="parTrans" cxnId="{2C4866AE-1DD8-4262-9AA8-A428BBEF465F}">
      <dgm:prSet/>
      <dgm:spPr/>
      <dgm:t>
        <a:bodyPr/>
        <a:lstStyle/>
        <a:p>
          <a:endParaRPr lang="id-ID"/>
        </a:p>
      </dgm:t>
    </dgm:pt>
    <dgm:pt modelId="{62396B33-7D04-41B1-AB13-C9DAC44AA824}" type="sibTrans" cxnId="{2C4866AE-1DD8-4262-9AA8-A428BBEF465F}">
      <dgm:prSet/>
      <dgm:spPr/>
      <dgm:t>
        <a:bodyPr/>
        <a:lstStyle/>
        <a:p>
          <a:endParaRPr lang="id-ID"/>
        </a:p>
      </dgm:t>
    </dgm:pt>
    <dgm:pt modelId="{225B85AE-4D7E-4ADE-976B-8370356C7D4C}">
      <dgm:prSet/>
      <dgm:spPr/>
      <dgm:t>
        <a:bodyPr/>
        <a:lstStyle/>
        <a:p>
          <a:r>
            <a:rPr lang="en-US" dirty="0" smtClean="0"/>
            <a:t>Avoiding harm to society and individuals</a:t>
          </a:r>
          <a:endParaRPr lang="id-ID" dirty="0"/>
        </a:p>
      </dgm:t>
    </dgm:pt>
    <dgm:pt modelId="{DAAECF1F-9802-4BBD-BF32-0E7C0A4A1709}" type="parTrans" cxnId="{066014BA-AE50-4DAE-8F15-990B23F09EFC}">
      <dgm:prSet/>
      <dgm:spPr/>
      <dgm:t>
        <a:bodyPr/>
        <a:lstStyle/>
        <a:p>
          <a:endParaRPr lang="id-ID"/>
        </a:p>
      </dgm:t>
    </dgm:pt>
    <dgm:pt modelId="{BE2B27E6-54DA-46E2-A7D7-DAC7EF65F8E8}" type="sibTrans" cxnId="{066014BA-AE50-4DAE-8F15-990B23F09EFC}">
      <dgm:prSet/>
      <dgm:spPr/>
      <dgm:t>
        <a:bodyPr/>
        <a:lstStyle/>
        <a:p>
          <a:endParaRPr lang="id-ID"/>
        </a:p>
      </dgm:t>
    </dgm:pt>
    <dgm:pt modelId="{E24666F7-1333-4CB6-96A4-391ECAC4E485}" type="pres">
      <dgm:prSet presAssocID="{F3E9C156-A68C-473F-B089-A0764D80DA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B9CC030-D183-4718-9DF0-1F129ACA8E21}" type="pres">
      <dgm:prSet presAssocID="{84A84DE7-6C7D-49CE-8E9E-D7E20D4363D6}" presName="root" presStyleCnt="0"/>
      <dgm:spPr/>
    </dgm:pt>
    <dgm:pt modelId="{82EE940C-F7D3-48A0-921D-EFD5052F5C58}" type="pres">
      <dgm:prSet presAssocID="{84A84DE7-6C7D-49CE-8E9E-D7E20D4363D6}" presName="rootComposite" presStyleCnt="0"/>
      <dgm:spPr/>
    </dgm:pt>
    <dgm:pt modelId="{7FB65FD6-906E-4D25-B8D8-64EC3628D6AF}" type="pres">
      <dgm:prSet presAssocID="{84A84DE7-6C7D-49CE-8E9E-D7E20D4363D6}" presName="rootText" presStyleLbl="node1" presStyleIdx="0" presStyleCnt="2" custLinFactX="-100000" custLinFactNeighborX="-119035" custLinFactNeighborY="13002"/>
      <dgm:spPr/>
      <dgm:t>
        <a:bodyPr/>
        <a:lstStyle/>
        <a:p>
          <a:endParaRPr lang="id-ID"/>
        </a:p>
      </dgm:t>
    </dgm:pt>
    <dgm:pt modelId="{85B4C2E4-7F62-49DA-93CB-4DC473BCCA00}" type="pres">
      <dgm:prSet presAssocID="{84A84DE7-6C7D-49CE-8E9E-D7E20D4363D6}" presName="rootConnector" presStyleLbl="node1" presStyleIdx="0" presStyleCnt="2"/>
      <dgm:spPr/>
      <dgm:t>
        <a:bodyPr/>
        <a:lstStyle/>
        <a:p>
          <a:endParaRPr lang="id-ID"/>
        </a:p>
      </dgm:t>
    </dgm:pt>
    <dgm:pt modelId="{996F1FDF-42CF-4B9C-8B7A-EA4989EC71E6}" type="pres">
      <dgm:prSet presAssocID="{84A84DE7-6C7D-49CE-8E9E-D7E20D4363D6}" presName="childShape" presStyleCnt="0"/>
      <dgm:spPr/>
    </dgm:pt>
    <dgm:pt modelId="{52DC6976-E7E1-4589-BDFC-5762E6709BE9}" type="pres">
      <dgm:prSet presAssocID="{9CC98D1C-CE16-4B56-BD72-65F42A5AACD5}" presName="Name13" presStyleLbl="parChTrans1D2" presStyleIdx="0" presStyleCnt="10"/>
      <dgm:spPr/>
      <dgm:t>
        <a:bodyPr/>
        <a:lstStyle/>
        <a:p>
          <a:endParaRPr lang="id-ID"/>
        </a:p>
      </dgm:t>
    </dgm:pt>
    <dgm:pt modelId="{03B5F1F7-F0CC-4FDA-B8DB-1E9403CC1805}" type="pres">
      <dgm:prSet presAssocID="{6417181B-2657-4A9B-9609-9A091A6FEA0F}" presName="childText" presStyleLbl="bgAcc1" presStyleIdx="0" presStyleCnt="10" custScaleX="169024" custLinFactX="-69171" custLinFactNeighborX="-100000" custLinFactNeighborY="383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A38552-9A44-4E4C-9BD7-740C47734BFD}" type="pres">
      <dgm:prSet presAssocID="{5119F739-1F97-4E6D-938C-CF4100FE533B}" presName="Name13" presStyleLbl="parChTrans1D2" presStyleIdx="1" presStyleCnt="10"/>
      <dgm:spPr/>
      <dgm:t>
        <a:bodyPr/>
        <a:lstStyle/>
        <a:p>
          <a:endParaRPr lang="id-ID"/>
        </a:p>
      </dgm:t>
    </dgm:pt>
    <dgm:pt modelId="{71CF1D23-A67A-4E95-BD45-2E89F79B2439}" type="pres">
      <dgm:prSet presAssocID="{D34D6F03-66B4-4110-93A0-CCC4FF81B04E}" presName="childText" presStyleLbl="bgAcc1" presStyleIdx="1" presStyleCnt="10" custScaleX="154772" custLinFactX="-60626" custLinFactNeighborX="-100000" custLinFactNeighborY="501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436BC6-0D36-4BDD-AB87-0D39453950F9}" type="pres">
      <dgm:prSet presAssocID="{B77A39BD-E9E4-4B1A-9279-76C64E5DD0AC}" presName="Name13" presStyleLbl="parChTrans1D2" presStyleIdx="2" presStyleCnt="10"/>
      <dgm:spPr/>
      <dgm:t>
        <a:bodyPr/>
        <a:lstStyle/>
        <a:p>
          <a:endParaRPr lang="id-ID"/>
        </a:p>
      </dgm:t>
    </dgm:pt>
    <dgm:pt modelId="{73E16A72-938E-4DBD-A8FE-F7D7121C91D7}" type="pres">
      <dgm:prSet presAssocID="{01B59F20-F742-43F9-A403-161BCB1AC384}" presName="childText" presStyleLbl="bgAcc1" presStyleIdx="2" presStyleCnt="10" custScaleX="148430" custLinFactX="-60626" custLinFactNeighborX="-100000" custLinFactNeighborY="618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369509-3B0F-4887-968F-FD53DB0BFFEA}" type="pres">
      <dgm:prSet presAssocID="{537C3495-E8A8-495F-9751-395DD84EA050}" presName="Name13" presStyleLbl="parChTrans1D2" presStyleIdx="3" presStyleCnt="10"/>
      <dgm:spPr/>
      <dgm:t>
        <a:bodyPr/>
        <a:lstStyle/>
        <a:p>
          <a:endParaRPr lang="id-ID"/>
        </a:p>
      </dgm:t>
    </dgm:pt>
    <dgm:pt modelId="{56B39DA5-E96F-4F73-8366-3C4662DF613B}" type="pres">
      <dgm:prSet presAssocID="{14D676CF-D24A-47D0-9D68-088731D508E0}" presName="childText" presStyleLbl="bgAcc1" presStyleIdx="3" presStyleCnt="10" custScaleX="162683" custLinFactX="-60626" custLinFactNeighborX="-100000" custLinFactNeighborY="872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6F3FAF-86AC-4821-9EC3-66E0DA5F9F7B}" type="pres">
      <dgm:prSet presAssocID="{2BC65BE8-B78F-4078-9355-82D0AD02BE70}" presName="root" presStyleCnt="0"/>
      <dgm:spPr/>
    </dgm:pt>
    <dgm:pt modelId="{546DD583-89B5-40FC-80E2-CFA22F534AD9}" type="pres">
      <dgm:prSet presAssocID="{2BC65BE8-B78F-4078-9355-82D0AD02BE70}" presName="rootComposite" presStyleCnt="0"/>
      <dgm:spPr/>
    </dgm:pt>
    <dgm:pt modelId="{7225F36A-7AE6-4D35-8BA4-F0AC4B2FF03C}" type="pres">
      <dgm:prSet presAssocID="{2BC65BE8-B78F-4078-9355-82D0AD02BE70}" presName="rootText" presStyleLbl="node1" presStyleIdx="1" presStyleCnt="2" custScaleX="162082" custLinFactX="-25290" custLinFactNeighborX="-100000" custLinFactNeighborY="13002"/>
      <dgm:spPr/>
      <dgm:t>
        <a:bodyPr/>
        <a:lstStyle/>
        <a:p>
          <a:endParaRPr lang="id-ID"/>
        </a:p>
      </dgm:t>
    </dgm:pt>
    <dgm:pt modelId="{3EA03C6D-9CD8-4EC9-BA1D-E707C88A62F2}" type="pres">
      <dgm:prSet presAssocID="{2BC65BE8-B78F-4078-9355-82D0AD02BE70}" presName="rootConnector" presStyleLbl="node1" presStyleIdx="1" presStyleCnt="2"/>
      <dgm:spPr/>
      <dgm:t>
        <a:bodyPr/>
        <a:lstStyle/>
        <a:p>
          <a:endParaRPr lang="id-ID"/>
        </a:p>
      </dgm:t>
    </dgm:pt>
    <dgm:pt modelId="{8424862B-ABE4-42AF-A6E8-0C58E484B672}" type="pres">
      <dgm:prSet presAssocID="{2BC65BE8-B78F-4078-9355-82D0AD02BE70}" presName="childShape" presStyleCnt="0"/>
      <dgm:spPr/>
    </dgm:pt>
    <dgm:pt modelId="{0377806A-C7D8-4324-A8FC-52F36FCF7FAA}" type="pres">
      <dgm:prSet presAssocID="{58F42717-F8B7-45E2-9642-476FD6DDCD36}" presName="Name13" presStyleLbl="parChTrans1D2" presStyleIdx="4" presStyleCnt="10"/>
      <dgm:spPr/>
      <dgm:t>
        <a:bodyPr/>
        <a:lstStyle/>
        <a:p>
          <a:endParaRPr lang="id-ID"/>
        </a:p>
      </dgm:t>
    </dgm:pt>
    <dgm:pt modelId="{24DE79B0-17D3-44D2-8661-8B38A3DEDA2C}" type="pres">
      <dgm:prSet presAssocID="{B1077D87-1221-42DE-AEB6-4E03E0D2CC02}" presName="childText" presStyleLbl="bgAcc1" presStyleIdx="4" presStyleCnt="10" custScaleX="2032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9109F3-2F58-4885-86A8-7AB015A28EB3}" type="pres">
      <dgm:prSet presAssocID="{7964EB1D-7448-41C4-97C9-9EAE1F0FBA5D}" presName="Name13" presStyleLbl="parChTrans1D2" presStyleIdx="5" presStyleCnt="10"/>
      <dgm:spPr/>
      <dgm:t>
        <a:bodyPr/>
        <a:lstStyle/>
        <a:p>
          <a:endParaRPr lang="id-ID"/>
        </a:p>
      </dgm:t>
    </dgm:pt>
    <dgm:pt modelId="{EEED46A4-567C-4154-84DC-784EAF896CD8}" type="pres">
      <dgm:prSet presAssocID="{B3FA78CA-9F95-4CE1-8282-A936A3629311}" presName="childText" presStyleLbl="bgAcc1" presStyleIdx="5" presStyleCnt="10" custScaleX="2552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7E7EBB-7139-401B-B7A1-9D98F8F7CD53}" type="pres">
      <dgm:prSet presAssocID="{D15F5225-F70E-4DB0-993B-B148B1A97D56}" presName="Name13" presStyleLbl="parChTrans1D2" presStyleIdx="6" presStyleCnt="10"/>
      <dgm:spPr/>
      <dgm:t>
        <a:bodyPr/>
        <a:lstStyle/>
        <a:p>
          <a:endParaRPr lang="id-ID"/>
        </a:p>
      </dgm:t>
    </dgm:pt>
    <dgm:pt modelId="{6E1024A6-962F-4631-A935-87F4283E8A4E}" type="pres">
      <dgm:prSet presAssocID="{56A77643-E17E-45B9-B7A9-27E568317A0A}" presName="childText" presStyleLbl="bgAcc1" presStyleIdx="6" presStyleCnt="10" custScaleX="2730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D44027-AB6C-4922-B02E-F23FF226A23D}" type="pres">
      <dgm:prSet presAssocID="{DAAECF1F-9802-4BBD-BF32-0E7C0A4A1709}" presName="Name13" presStyleLbl="parChTrans1D2" presStyleIdx="7" presStyleCnt="10"/>
      <dgm:spPr/>
      <dgm:t>
        <a:bodyPr/>
        <a:lstStyle/>
        <a:p>
          <a:endParaRPr lang="id-ID"/>
        </a:p>
      </dgm:t>
    </dgm:pt>
    <dgm:pt modelId="{11C66399-DF27-4664-A091-778A367C5CC8}" type="pres">
      <dgm:prSet presAssocID="{225B85AE-4D7E-4ADE-976B-8370356C7D4C}" presName="childText" presStyleLbl="bgAcc1" presStyleIdx="7" presStyleCnt="10" custScaleX="2374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7E53A5-943D-42EA-B52E-1D401FDC8E4C}" type="pres">
      <dgm:prSet presAssocID="{1AD1B8D3-62CF-4920-A28E-A5290C394DD3}" presName="Name13" presStyleLbl="parChTrans1D2" presStyleIdx="8" presStyleCnt="10"/>
      <dgm:spPr/>
      <dgm:t>
        <a:bodyPr/>
        <a:lstStyle/>
        <a:p>
          <a:endParaRPr lang="id-ID"/>
        </a:p>
      </dgm:t>
    </dgm:pt>
    <dgm:pt modelId="{7A6DAC7B-2213-4D3D-B870-E407FFEF0C0A}" type="pres">
      <dgm:prSet presAssocID="{DBB3714F-014F-4813-AFC6-431ED4B77162}" presName="childText" presStyleLbl="bgAcc1" presStyleIdx="8" presStyleCnt="10" custScaleX="2908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305A4-5632-4655-81CD-CCB9C5DEF40D}" type="pres">
      <dgm:prSet presAssocID="{EC58E10D-DAD2-48FF-8B9A-3956E9DFA0F6}" presName="Name13" presStyleLbl="parChTrans1D2" presStyleIdx="9" presStyleCnt="10"/>
      <dgm:spPr/>
      <dgm:t>
        <a:bodyPr/>
        <a:lstStyle/>
        <a:p>
          <a:endParaRPr lang="id-ID"/>
        </a:p>
      </dgm:t>
    </dgm:pt>
    <dgm:pt modelId="{47E8B10D-E938-4701-B3AA-6C64377DDC37}" type="pres">
      <dgm:prSet presAssocID="{F21324FA-6816-4C09-8E0F-38D31C1E73B7}" presName="childText" presStyleLbl="bgAcc1" presStyleIdx="9" presStyleCnt="10" custScaleX="2745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31DFC3-EDD8-42E1-BFF4-FA8A556B2E12}" type="presOf" srcId="{56A77643-E17E-45B9-B7A9-27E568317A0A}" destId="{6E1024A6-962F-4631-A935-87F4283E8A4E}" srcOrd="0" destOrd="0" presId="urn:microsoft.com/office/officeart/2005/8/layout/hierarchy3"/>
    <dgm:cxn modelId="{51995768-D04C-4BDE-8B02-768A7AE1BF7A}" type="presOf" srcId="{DAAECF1F-9802-4BBD-BF32-0E7C0A4A1709}" destId="{42D44027-AB6C-4922-B02E-F23FF226A23D}" srcOrd="0" destOrd="0" presId="urn:microsoft.com/office/officeart/2005/8/layout/hierarchy3"/>
    <dgm:cxn modelId="{B59B1A2E-D27F-4429-A78D-9799A7CC428B}" type="presOf" srcId="{F3E9C156-A68C-473F-B089-A0764D80DAE7}" destId="{E24666F7-1333-4CB6-96A4-391ECAC4E485}" srcOrd="0" destOrd="0" presId="urn:microsoft.com/office/officeart/2005/8/layout/hierarchy3"/>
    <dgm:cxn modelId="{EC440B28-8904-4DA4-98AE-A7F28DF8FED2}" type="presOf" srcId="{537C3495-E8A8-495F-9751-395DD84EA050}" destId="{60369509-3B0F-4887-968F-FD53DB0BFFEA}" srcOrd="0" destOrd="0" presId="urn:microsoft.com/office/officeart/2005/8/layout/hierarchy3"/>
    <dgm:cxn modelId="{F22C4E5F-708B-418C-8ED2-DBAB77C8CCA1}" type="presOf" srcId="{D34D6F03-66B4-4110-93A0-CCC4FF81B04E}" destId="{71CF1D23-A67A-4E95-BD45-2E89F79B2439}" srcOrd="0" destOrd="0" presId="urn:microsoft.com/office/officeart/2005/8/layout/hierarchy3"/>
    <dgm:cxn modelId="{B3C8B925-E912-463E-BA93-718586E2FB92}" type="presOf" srcId="{7964EB1D-7448-41C4-97C9-9EAE1F0FBA5D}" destId="{A79109F3-2F58-4885-86A8-7AB015A28EB3}" srcOrd="0" destOrd="0" presId="urn:microsoft.com/office/officeart/2005/8/layout/hierarchy3"/>
    <dgm:cxn modelId="{C293789D-F0D0-46E4-B249-89299CE3D83D}" type="presOf" srcId="{58F42717-F8B7-45E2-9642-476FD6DDCD36}" destId="{0377806A-C7D8-4324-A8FC-52F36FCF7FAA}" srcOrd="0" destOrd="0" presId="urn:microsoft.com/office/officeart/2005/8/layout/hierarchy3"/>
    <dgm:cxn modelId="{ED8BD4F0-F80C-4A75-874B-02F4230B2521}" srcId="{84A84DE7-6C7D-49CE-8E9E-D7E20D4363D6}" destId="{14D676CF-D24A-47D0-9D68-088731D508E0}" srcOrd="3" destOrd="0" parTransId="{537C3495-E8A8-495F-9751-395DD84EA050}" sibTransId="{4C73C5AC-FD3D-42EE-AC5E-7034136CA748}"/>
    <dgm:cxn modelId="{17807D67-2C7E-49AD-8228-CEF99E3EAE67}" srcId="{84A84DE7-6C7D-49CE-8E9E-D7E20D4363D6}" destId="{6417181B-2657-4A9B-9609-9A091A6FEA0F}" srcOrd="0" destOrd="0" parTransId="{9CC98D1C-CE16-4B56-BD72-65F42A5AACD5}" sibTransId="{3ABEFDDE-EA42-40C8-AE0F-4B871FF2AF26}"/>
    <dgm:cxn modelId="{0F2D9EB0-9A33-4456-9BA8-BCB4E720B80C}" type="presOf" srcId="{01B59F20-F742-43F9-A403-161BCB1AC384}" destId="{73E16A72-938E-4DBD-A8FE-F7D7121C91D7}" srcOrd="0" destOrd="0" presId="urn:microsoft.com/office/officeart/2005/8/layout/hierarchy3"/>
    <dgm:cxn modelId="{026720AE-A562-4705-ACD0-4674B7FDC18B}" type="presOf" srcId="{DBB3714F-014F-4813-AFC6-431ED4B77162}" destId="{7A6DAC7B-2213-4D3D-B870-E407FFEF0C0A}" srcOrd="0" destOrd="0" presId="urn:microsoft.com/office/officeart/2005/8/layout/hierarchy3"/>
    <dgm:cxn modelId="{8BD288CB-58C0-4493-BD31-F0803DBE1F46}" srcId="{F3E9C156-A68C-473F-B089-A0764D80DAE7}" destId="{2BC65BE8-B78F-4078-9355-82D0AD02BE70}" srcOrd="1" destOrd="0" parTransId="{1E310812-4566-4813-971D-FDEBDB3C126C}" sibTransId="{C619BC96-5AEA-4206-8CCD-5DB452A95A62}"/>
    <dgm:cxn modelId="{480D5471-6566-477C-9FAC-8773E7348EA7}" type="presOf" srcId="{EC58E10D-DAD2-48FF-8B9A-3956E9DFA0F6}" destId="{97F305A4-5632-4655-81CD-CCB9C5DEF40D}" srcOrd="0" destOrd="0" presId="urn:microsoft.com/office/officeart/2005/8/layout/hierarchy3"/>
    <dgm:cxn modelId="{D5A81390-DBA5-421C-9D11-797207ED5669}" type="presOf" srcId="{1AD1B8D3-62CF-4920-A28E-A5290C394DD3}" destId="{FE7E53A5-943D-42EA-B52E-1D401FDC8E4C}" srcOrd="0" destOrd="0" presId="urn:microsoft.com/office/officeart/2005/8/layout/hierarchy3"/>
    <dgm:cxn modelId="{67D6F1D8-CC76-48DF-B95C-E9BB252C2FF9}" type="presOf" srcId="{D15F5225-F70E-4DB0-993B-B148B1A97D56}" destId="{2E7E7EBB-7139-401B-B7A1-9D98F8F7CD53}" srcOrd="0" destOrd="0" presId="urn:microsoft.com/office/officeart/2005/8/layout/hierarchy3"/>
    <dgm:cxn modelId="{44C38CD3-EDE9-4A2F-8B32-27CD9C89993A}" srcId="{84A84DE7-6C7D-49CE-8E9E-D7E20D4363D6}" destId="{D34D6F03-66B4-4110-93A0-CCC4FF81B04E}" srcOrd="1" destOrd="0" parTransId="{5119F739-1F97-4E6D-938C-CF4100FE533B}" sibTransId="{142185C0-729C-443C-9762-D386A35C66D4}"/>
    <dgm:cxn modelId="{6A40363A-5098-4369-B4A3-42C5F3256746}" type="presOf" srcId="{6417181B-2657-4A9B-9609-9A091A6FEA0F}" destId="{03B5F1F7-F0CC-4FDA-B8DB-1E9403CC1805}" srcOrd="0" destOrd="0" presId="urn:microsoft.com/office/officeart/2005/8/layout/hierarchy3"/>
    <dgm:cxn modelId="{7C715A1E-9D71-4966-B30E-8B838BB4EEDB}" type="presOf" srcId="{5119F739-1F97-4E6D-938C-CF4100FE533B}" destId="{B9A38552-9A44-4E4C-9BD7-740C47734BFD}" srcOrd="0" destOrd="0" presId="urn:microsoft.com/office/officeart/2005/8/layout/hierarchy3"/>
    <dgm:cxn modelId="{4CF884E4-51FB-4960-B436-DA3A0E9E3288}" type="presOf" srcId="{14D676CF-D24A-47D0-9D68-088731D508E0}" destId="{56B39DA5-E96F-4F73-8366-3C4662DF613B}" srcOrd="0" destOrd="0" presId="urn:microsoft.com/office/officeart/2005/8/layout/hierarchy3"/>
    <dgm:cxn modelId="{E234C39E-D21C-4086-A2D4-3A302377B2FE}" type="presOf" srcId="{B1077D87-1221-42DE-AEB6-4E03E0D2CC02}" destId="{24DE79B0-17D3-44D2-8661-8B38A3DEDA2C}" srcOrd="0" destOrd="0" presId="urn:microsoft.com/office/officeart/2005/8/layout/hierarchy3"/>
    <dgm:cxn modelId="{7B408596-75E3-4D75-A1EB-8BC03EB47EB4}" type="presOf" srcId="{9CC98D1C-CE16-4B56-BD72-65F42A5AACD5}" destId="{52DC6976-E7E1-4589-BDFC-5762E6709BE9}" srcOrd="0" destOrd="0" presId="urn:microsoft.com/office/officeart/2005/8/layout/hierarchy3"/>
    <dgm:cxn modelId="{6F3706C4-4C00-4B55-8C09-F878BCA08409}" type="presOf" srcId="{2BC65BE8-B78F-4078-9355-82D0AD02BE70}" destId="{3EA03C6D-9CD8-4EC9-BA1D-E707C88A62F2}" srcOrd="1" destOrd="0" presId="urn:microsoft.com/office/officeart/2005/8/layout/hierarchy3"/>
    <dgm:cxn modelId="{C862728E-54E7-4096-93C6-560B491A7C55}" srcId="{2BC65BE8-B78F-4078-9355-82D0AD02BE70}" destId="{56A77643-E17E-45B9-B7A9-27E568317A0A}" srcOrd="2" destOrd="0" parTransId="{D15F5225-F70E-4DB0-993B-B148B1A97D56}" sibTransId="{E0983213-1FC3-460F-932D-D2FA37B5D5AF}"/>
    <dgm:cxn modelId="{6C340777-EC04-467C-8713-B80FE3BCD6D9}" srcId="{84A84DE7-6C7D-49CE-8E9E-D7E20D4363D6}" destId="{01B59F20-F742-43F9-A403-161BCB1AC384}" srcOrd="2" destOrd="0" parTransId="{B77A39BD-E9E4-4B1A-9279-76C64E5DD0AC}" sibTransId="{D9DE15D4-9341-45CE-B656-42AD5D529BC6}"/>
    <dgm:cxn modelId="{D18B64C9-57F7-408E-9FB6-A9A839129FB6}" type="presOf" srcId="{F21324FA-6816-4C09-8E0F-38D31C1E73B7}" destId="{47E8B10D-E938-4701-B3AA-6C64377DDC37}" srcOrd="0" destOrd="0" presId="urn:microsoft.com/office/officeart/2005/8/layout/hierarchy3"/>
    <dgm:cxn modelId="{24EBEFDE-6D56-4F7A-BA84-8350D69EF138}" srcId="{2BC65BE8-B78F-4078-9355-82D0AD02BE70}" destId="{B3FA78CA-9F95-4CE1-8282-A936A3629311}" srcOrd="1" destOrd="0" parTransId="{7964EB1D-7448-41C4-97C9-9EAE1F0FBA5D}" sibTransId="{B08AA0A4-634B-4D56-A38E-FEEB0F28F574}"/>
    <dgm:cxn modelId="{066014BA-AE50-4DAE-8F15-990B23F09EFC}" srcId="{2BC65BE8-B78F-4078-9355-82D0AD02BE70}" destId="{225B85AE-4D7E-4ADE-976B-8370356C7D4C}" srcOrd="3" destOrd="0" parTransId="{DAAECF1F-9802-4BBD-BF32-0E7C0A4A1709}" sibTransId="{BE2B27E6-54DA-46E2-A7D7-DAC7EF65F8E8}"/>
    <dgm:cxn modelId="{9F4392D4-C3DD-4D45-91A0-FC0E4E5182EB}" type="presOf" srcId="{225B85AE-4D7E-4ADE-976B-8370356C7D4C}" destId="{11C66399-DF27-4664-A091-778A367C5CC8}" srcOrd="0" destOrd="0" presId="urn:microsoft.com/office/officeart/2005/8/layout/hierarchy3"/>
    <dgm:cxn modelId="{04CBFAD9-7795-4A6E-BE6C-0E18A3B31537}" srcId="{2BC65BE8-B78F-4078-9355-82D0AD02BE70}" destId="{B1077D87-1221-42DE-AEB6-4E03E0D2CC02}" srcOrd="0" destOrd="0" parTransId="{58F42717-F8B7-45E2-9642-476FD6DDCD36}" sibTransId="{9337D071-E1F3-4001-A438-E7544F35C5CE}"/>
    <dgm:cxn modelId="{4A8714FE-F455-4633-A005-8F533510444C}" type="presOf" srcId="{2BC65BE8-B78F-4078-9355-82D0AD02BE70}" destId="{7225F36A-7AE6-4D35-8BA4-F0AC4B2FF03C}" srcOrd="0" destOrd="0" presId="urn:microsoft.com/office/officeart/2005/8/layout/hierarchy3"/>
    <dgm:cxn modelId="{5B586B08-98DA-444D-A9C4-4C5C690A578D}" type="presOf" srcId="{84A84DE7-6C7D-49CE-8E9E-D7E20D4363D6}" destId="{85B4C2E4-7F62-49DA-93CB-4DC473BCCA00}" srcOrd="1" destOrd="0" presId="urn:microsoft.com/office/officeart/2005/8/layout/hierarchy3"/>
    <dgm:cxn modelId="{2CA7EBEE-87F2-488E-AF39-47DCD3B5985D}" type="presOf" srcId="{84A84DE7-6C7D-49CE-8E9E-D7E20D4363D6}" destId="{7FB65FD6-906E-4D25-B8D8-64EC3628D6AF}" srcOrd="0" destOrd="0" presId="urn:microsoft.com/office/officeart/2005/8/layout/hierarchy3"/>
    <dgm:cxn modelId="{01126B55-A438-42F7-9715-2593CC42388C}" srcId="{2BC65BE8-B78F-4078-9355-82D0AD02BE70}" destId="{F21324FA-6816-4C09-8E0F-38D31C1E73B7}" srcOrd="5" destOrd="0" parTransId="{EC58E10D-DAD2-48FF-8B9A-3956E9DFA0F6}" sibTransId="{F941579B-15E1-4FD3-A88D-9470085BC700}"/>
    <dgm:cxn modelId="{E37A94A2-24F9-496E-9EF0-A98E1F38C3DA}" type="presOf" srcId="{B77A39BD-E9E4-4B1A-9279-76C64E5DD0AC}" destId="{95436BC6-0D36-4BDD-AB87-0D39453950F9}" srcOrd="0" destOrd="0" presId="urn:microsoft.com/office/officeart/2005/8/layout/hierarchy3"/>
    <dgm:cxn modelId="{2C4866AE-1DD8-4262-9AA8-A428BBEF465F}" srcId="{2BC65BE8-B78F-4078-9355-82D0AD02BE70}" destId="{DBB3714F-014F-4813-AFC6-431ED4B77162}" srcOrd="4" destOrd="0" parTransId="{1AD1B8D3-62CF-4920-A28E-A5290C394DD3}" sibTransId="{62396B33-7D04-41B1-AB13-C9DAC44AA824}"/>
    <dgm:cxn modelId="{36ACF8E8-0194-4B40-9428-6356F50B9D5B}" srcId="{F3E9C156-A68C-473F-B089-A0764D80DAE7}" destId="{84A84DE7-6C7D-49CE-8E9E-D7E20D4363D6}" srcOrd="0" destOrd="0" parTransId="{F6F8A4B6-86C6-46CA-89DE-3EC752A08BCF}" sibTransId="{0833550F-6E82-458D-AEE2-05237773AE5A}"/>
    <dgm:cxn modelId="{05956271-8B69-45BD-80D1-83CC1F477533}" type="presOf" srcId="{B3FA78CA-9F95-4CE1-8282-A936A3629311}" destId="{EEED46A4-567C-4154-84DC-784EAF896CD8}" srcOrd="0" destOrd="0" presId="urn:microsoft.com/office/officeart/2005/8/layout/hierarchy3"/>
    <dgm:cxn modelId="{012F33DE-EF2B-4300-89B9-4F32EEE3000D}" type="presParOf" srcId="{E24666F7-1333-4CB6-96A4-391ECAC4E485}" destId="{CB9CC030-D183-4718-9DF0-1F129ACA8E21}" srcOrd="0" destOrd="0" presId="urn:microsoft.com/office/officeart/2005/8/layout/hierarchy3"/>
    <dgm:cxn modelId="{D85F13BA-50EC-4D89-A2A1-27F7FBE985EF}" type="presParOf" srcId="{CB9CC030-D183-4718-9DF0-1F129ACA8E21}" destId="{82EE940C-F7D3-48A0-921D-EFD5052F5C58}" srcOrd="0" destOrd="0" presId="urn:microsoft.com/office/officeart/2005/8/layout/hierarchy3"/>
    <dgm:cxn modelId="{31B34CEA-CD66-46F2-90AC-2DC8C97C0D94}" type="presParOf" srcId="{82EE940C-F7D3-48A0-921D-EFD5052F5C58}" destId="{7FB65FD6-906E-4D25-B8D8-64EC3628D6AF}" srcOrd="0" destOrd="0" presId="urn:microsoft.com/office/officeart/2005/8/layout/hierarchy3"/>
    <dgm:cxn modelId="{ACBBBB56-04E8-4380-9E95-ED1DABDDF5CD}" type="presParOf" srcId="{82EE940C-F7D3-48A0-921D-EFD5052F5C58}" destId="{85B4C2E4-7F62-49DA-93CB-4DC473BCCA00}" srcOrd="1" destOrd="0" presId="urn:microsoft.com/office/officeart/2005/8/layout/hierarchy3"/>
    <dgm:cxn modelId="{66E4013D-EF5E-49B6-9632-3BECB482A28A}" type="presParOf" srcId="{CB9CC030-D183-4718-9DF0-1F129ACA8E21}" destId="{996F1FDF-42CF-4B9C-8B7A-EA4989EC71E6}" srcOrd="1" destOrd="0" presId="urn:microsoft.com/office/officeart/2005/8/layout/hierarchy3"/>
    <dgm:cxn modelId="{D9FD2623-AAA3-4F31-963C-05409EE3E47D}" type="presParOf" srcId="{996F1FDF-42CF-4B9C-8B7A-EA4989EC71E6}" destId="{52DC6976-E7E1-4589-BDFC-5762E6709BE9}" srcOrd="0" destOrd="0" presId="urn:microsoft.com/office/officeart/2005/8/layout/hierarchy3"/>
    <dgm:cxn modelId="{2901D453-877E-4C21-9B5F-F8B0F845A637}" type="presParOf" srcId="{996F1FDF-42CF-4B9C-8B7A-EA4989EC71E6}" destId="{03B5F1F7-F0CC-4FDA-B8DB-1E9403CC1805}" srcOrd="1" destOrd="0" presId="urn:microsoft.com/office/officeart/2005/8/layout/hierarchy3"/>
    <dgm:cxn modelId="{779DADE9-061E-4B41-8FAC-8B3A1B15C7FC}" type="presParOf" srcId="{996F1FDF-42CF-4B9C-8B7A-EA4989EC71E6}" destId="{B9A38552-9A44-4E4C-9BD7-740C47734BFD}" srcOrd="2" destOrd="0" presId="urn:microsoft.com/office/officeart/2005/8/layout/hierarchy3"/>
    <dgm:cxn modelId="{48D71A99-E7F6-4D44-9E06-1BC32C6C1AA2}" type="presParOf" srcId="{996F1FDF-42CF-4B9C-8B7A-EA4989EC71E6}" destId="{71CF1D23-A67A-4E95-BD45-2E89F79B2439}" srcOrd="3" destOrd="0" presId="urn:microsoft.com/office/officeart/2005/8/layout/hierarchy3"/>
    <dgm:cxn modelId="{658FA415-AE36-48EC-88D9-3B86BDEDB72B}" type="presParOf" srcId="{996F1FDF-42CF-4B9C-8B7A-EA4989EC71E6}" destId="{95436BC6-0D36-4BDD-AB87-0D39453950F9}" srcOrd="4" destOrd="0" presId="urn:microsoft.com/office/officeart/2005/8/layout/hierarchy3"/>
    <dgm:cxn modelId="{0E1D6D56-AB93-4551-B736-8310A1376EC6}" type="presParOf" srcId="{996F1FDF-42CF-4B9C-8B7A-EA4989EC71E6}" destId="{73E16A72-938E-4DBD-A8FE-F7D7121C91D7}" srcOrd="5" destOrd="0" presId="urn:microsoft.com/office/officeart/2005/8/layout/hierarchy3"/>
    <dgm:cxn modelId="{58E0343A-AF7E-43C2-A32C-FA443BD608A5}" type="presParOf" srcId="{996F1FDF-42CF-4B9C-8B7A-EA4989EC71E6}" destId="{60369509-3B0F-4887-968F-FD53DB0BFFEA}" srcOrd="6" destOrd="0" presId="urn:microsoft.com/office/officeart/2005/8/layout/hierarchy3"/>
    <dgm:cxn modelId="{F883A747-B15A-42C5-A583-5744967E0A44}" type="presParOf" srcId="{996F1FDF-42CF-4B9C-8B7A-EA4989EC71E6}" destId="{56B39DA5-E96F-4F73-8366-3C4662DF613B}" srcOrd="7" destOrd="0" presId="urn:microsoft.com/office/officeart/2005/8/layout/hierarchy3"/>
    <dgm:cxn modelId="{248DCA68-6651-4E1C-A3DE-554A1E4DCE8B}" type="presParOf" srcId="{E24666F7-1333-4CB6-96A4-391ECAC4E485}" destId="{996F3FAF-86AC-4821-9EC3-66E0DA5F9F7B}" srcOrd="1" destOrd="0" presId="urn:microsoft.com/office/officeart/2005/8/layout/hierarchy3"/>
    <dgm:cxn modelId="{822A12B0-86B4-4136-9D20-A41B036B714D}" type="presParOf" srcId="{996F3FAF-86AC-4821-9EC3-66E0DA5F9F7B}" destId="{546DD583-89B5-40FC-80E2-CFA22F534AD9}" srcOrd="0" destOrd="0" presId="urn:microsoft.com/office/officeart/2005/8/layout/hierarchy3"/>
    <dgm:cxn modelId="{AA6EEC5A-6148-434A-8A22-F26B60D038F3}" type="presParOf" srcId="{546DD583-89B5-40FC-80E2-CFA22F534AD9}" destId="{7225F36A-7AE6-4D35-8BA4-F0AC4B2FF03C}" srcOrd="0" destOrd="0" presId="urn:microsoft.com/office/officeart/2005/8/layout/hierarchy3"/>
    <dgm:cxn modelId="{0A21777C-0835-428C-83E1-5ABB0693FC50}" type="presParOf" srcId="{546DD583-89B5-40FC-80E2-CFA22F534AD9}" destId="{3EA03C6D-9CD8-4EC9-BA1D-E707C88A62F2}" srcOrd="1" destOrd="0" presId="urn:microsoft.com/office/officeart/2005/8/layout/hierarchy3"/>
    <dgm:cxn modelId="{82336FF0-70B4-4976-8877-EA0564687436}" type="presParOf" srcId="{996F3FAF-86AC-4821-9EC3-66E0DA5F9F7B}" destId="{8424862B-ABE4-42AF-A6E8-0C58E484B672}" srcOrd="1" destOrd="0" presId="urn:microsoft.com/office/officeart/2005/8/layout/hierarchy3"/>
    <dgm:cxn modelId="{83668B5D-EB86-4370-921C-A21B75044DFD}" type="presParOf" srcId="{8424862B-ABE4-42AF-A6E8-0C58E484B672}" destId="{0377806A-C7D8-4324-A8FC-52F36FCF7FAA}" srcOrd="0" destOrd="0" presId="urn:microsoft.com/office/officeart/2005/8/layout/hierarchy3"/>
    <dgm:cxn modelId="{5B2698CA-6D34-41B9-BCE6-758AAA5B17A4}" type="presParOf" srcId="{8424862B-ABE4-42AF-A6E8-0C58E484B672}" destId="{24DE79B0-17D3-44D2-8661-8B38A3DEDA2C}" srcOrd="1" destOrd="0" presId="urn:microsoft.com/office/officeart/2005/8/layout/hierarchy3"/>
    <dgm:cxn modelId="{00D123D4-2DCA-4DFB-A44A-43E6DC629B02}" type="presParOf" srcId="{8424862B-ABE4-42AF-A6E8-0C58E484B672}" destId="{A79109F3-2F58-4885-86A8-7AB015A28EB3}" srcOrd="2" destOrd="0" presId="urn:microsoft.com/office/officeart/2005/8/layout/hierarchy3"/>
    <dgm:cxn modelId="{CE27624A-B1CD-4235-B630-7DC1E7F2687C}" type="presParOf" srcId="{8424862B-ABE4-42AF-A6E8-0C58E484B672}" destId="{EEED46A4-567C-4154-84DC-784EAF896CD8}" srcOrd="3" destOrd="0" presId="urn:microsoft.com/office/officeart/2005/8/layout/hierarchy3"/>
    <dgm:cxn modelId="{53642B77-0F58-457E-9DF9-AC862703CA36}" type="presParOf" srcId="{8424862B-ABE4-42AF-A6E8-0C58E484B672}" destId="{2E7E7EBB-7139-401B-B7A1-9D98F8F7CD53}" srcOrd="4" destOrd="0" presId="urn:microsoft.com/office/officeart/2005/8/layout/hierarchy3"/>
    <dgm:cxn modelId="{148DF1B0-3EF1-48F1-B8AB-7ECBA3104008}" type="presParOf" srcId="{8424862B-ABE4-42AF-A6E8-0C58E484B672}" destId="{6E1024A6-962F-4631-A935-87F4283E8A4E}" srcOrd="5" destOrd="0" presId="urn:microsoft.com/office/officeart/2005/8/layout/hierarchy3"/>
    <dgm:cxn modelId="{64491F2E-8DD0-47E1-967A-0C1CFB670D31}" type="presParOf" srcId="{8424862B-ABE4-42AF-A6E8-0C58E484B672}" destId="{42D44027-AB6C-4922-B02E-F23FF226A23D}" srcOrd="6" destOrd="0" presId="urn:microsoft.com/office/officeart/2005/8/layout/hierarchy3"/>
    <dgm:cxn modelId="{4B2DE840-3484-4643-9377-BF8226D989FF}" type="presParOf" srcId="{8424862B-ABE4-42AF-A6E8-0C58E484B672}" destId="{11C66399-DF27-4664-A091-778A367C5CC8}" srcOrd="7" destOrd="0" presId="urn:microsoft.com/office/officeart/2005/8/layout/hierarchy3"/>
    <dgm:cxn modelId="{9197BC6B-D9A4-47CC-9BDA-2AE432F99AFF}" type="presParOf" srcId="{8424862B-ABE4-42AF-A6E8-0C58E484B672}" destId="{FE7E53A5-943D-42EA-B52E-1D401FDC8E4C}" srcOrd="8" destOrd="0" presId="urn:microsoft.com/office/officeart/2005/8/layout/hierarchy3"/>
    <dgm:cxn modelId="{2FD4325E-CEAF-4B9B-9D29-368F385DC518}" type="presParOf" srcId="{8424862B-ABE4-42AF-A6E8-0C58E484B672}" destId="{7A6DAC7B-2213-4D3D-B870-E407FFEF0C0A}" srcOrd="9" destOrd="0" presId="urn:microsoft.com/office/officeart/2005/8/layout/hierarchy3"/>
    <dgm:cxn modelId="{5E7F8B6F-7E33-4976-B551-455A44CC7A96}" type="presParOf" srcId="{8424862B-ABE4-42AF-A6E8-0C58E484B672}" destId="{97F305A4-5632-4655-81CD-CCB9C5DEF40D}" srcOrd="10" destOrd="0" presId="urn:microsoft.com/office/officeart/2005/8/layout/hierarchy3"/>
    <dgm:cxn modelId="{952D8D0D-FA7E-40CF-982D-834EAD3CE34E}" type="presParOf" srcId="{8424862B-ABE4-42AF-A6E8-0C58E484B672}" destId="{47E8B10D-E938-4701-B3AA-6C64377DDC37}" srcOrd="1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DA402-71E4-4D06-86BA-808E366D3077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72666B9-9F3B-47AB-A134-3FF5F9BA037A}">
      <dgm:prSet phldrT="[Text]"/>
      <dgm:spPr/>
      <dgm:t>
        <a:bodyPr/>
        <a:lstStyle/>
        <a:p>
          <a:r>
            <a:rPr lang="id-ID" dirty="0" smtClean="0"/>
            <a:t>Vertical concentration</a:t>
          </a:r>
          <a:endParaRPr lang="id-ID" dirty="0"/>
        </a:p>
      </dgm:t>
    </dgm:pt>
    <dgm:pt modelId="{ACCD9A67-A41F-450C-80B7-3A9A12735350}" type="parTrans" cxnId="{873AD309-BF66-41FC-93B0-134407527CA5}">
      <dgm:prSet/>
      <dgm:spPr/>
      <dgm:t>
        <a:bodyPr/>
        <a:lstStyle/>
        <a:p>
          <a:endParaRPr lang="id-ID"/>
        </a:p>
      </dgm:t>
    </dgm:pt>
    <dgm:pt modelId="{A7BC121D-905A-46C7-9566-6B712D540202}" type="sibTrans" cxnId="{873AD309-BF66-41FC-93B0-134407527CA5}">
      <dgm:prSet/>
      <dgm:spPr/>
      <dgm:t>
        <a:bodyPr/>
        <a:lstStyle/>
        <a:p>
          <a:endParaRPr lang="id-ID"/>
        </a:p>
      </dgm:t>
    </dgm:pt>
    <dgm:pt modelId="{04646202-C8C2-45CB-AED8-67D55E640446}">
      <dgm:prSet phldrT="[Text]"/>
      <dgm:spPr/>
      <dgm:t>
        <a:bodyPr/>
        <a:lstStyle/>
        <a:p>
          <a:r>
            <a:rPr lang="en-US" dirty="0" smtClean="0"/>
            <a:t>pattern of ownership which extends through different stages of production and distribution (for</a:t>
          </a:r>
          <a:r>
            <a:rPr lang="id-ID" dirty="0" smtClean="0"/>
            <a:t> </a:t>
          </a:r>
          <a:r>
            <a:rPr lang="en-US" dirty="0" smtClean="0"/>
            <a:t>instance, a film studio owning a cinema chain) or geographically (a national concern buying city or</a:t>
          </a:r>
          <a:r>
            <a:rPr lang="id-ID" dirty="0" smtClean="0"/>
            <a:t> local newspapers</a:t>
          </a:r>
          <a:endParaRPr lang="id-ID" dirty="0"/>
        </a:p>
      </dgm:t>
    </dgm:pt>
    <dgm:pt modelId="{A067C024-E9C0-41CB-B350-B99128C2F147}" type="parTrans" cxnId="{100FFD73-8E05-4854-9FC4-3A7E5761EACF}">
      <dgm:prSet/>
      <dgm:spPr/>
      <dgm:t>
        <a:bodyPr/>
        <a:lstStyle/>
        <a:p>
          <a:endParaRPr lang="id-ID"/>
        </a:p>
      </dgm:t>
    </dgm:pt>
    <dgm:pt modelId="{B66BCBFC-AB34-4B1E-97A6-2BBBA3D46F1E}" type="sibTrans" cxnId="{100FFD73-8E05-4854-9FC4-3A7E5761EACF}">
      <dgm:prSet/>
      <dgm:spPr/>
      <dgm:t>
        <a:bodyPr/>
        <a:lstStyle/>
        <a:p>
          <a:endParaRPr lang="id-ID"/>
        </a:p>
      </dgm:t>
    </dgm:pt>
    <dgm:pt modelId="{FBFAB77B-75DC-4D62-A79D-231C9ADE0D3F}">
      <dgm:prSet phldrT="[Text]"/>
      <dgm:spPr/>
      <dgm:t>
        <a:bodyPr/>
        <a:lstStyle/>
        <a:p>
          <a:r>
            <a:rPr lang="id-ID" dirty="0" smtClean="0"/>
            <a:t>Horizontal concentration</a:t>
          </a:r>
          <a:endParaRPr lang="id-ID" dirty="0"/>
        </a:p>
      </dgm:t>
    </dgm:pt>
    <dgm:pt modelId="{1D423313-639E-442C-991D-24EDAF351860}" type="parTrans" cxnId="{D7CCC2EE-9A6B-49E6-ADDF-A5CC85FDF766}">
      <dgm:prSet/>
      <dgm:spPr/>
      <dgm:t>
        <a:bodyPr/>
        <a:lstStyle/>
        <a:p>
          <a:endParaRPr lang="id-ID"/>
        </a:p>
      </dgm:t>
    </dgm:pt>
    <dgm:pt modelId="{B4EB2C3C-5CDD-4343-B514-4889DD306D88}" type="sibTrans" cxnId="{D7CCC2EE-9A6B-49E6-ADDF-A5CC85FDF766}">
      <dgm:prSet/>
      <dgm:spPr/>
      <dgm:t>
        <a:bodyPr/>
        <a:lstStyle/>
        <a:p>
          <a:endParaRPr lang="id-ID"/>
        </a:p>
      </dgm:t>
    </dgm:pt>
    <dgm:pt modelId="{B452E0DF-EE2E-40CA-A4F9-680A92C8111A}">
      <dgm:prSet phldrT="[Text]"/>
      <dgm:spPr/>
      <dgm:t>
        <a:bodyPr/>
        <a:lstStyle/>
        <a:p>
          <a:r>
            <a:rPr lang="en-US" dirty="0" smtClean="0"/>
            <a:t>mergers within the same market (for example, of two competing</a:t>
          </a:r>
          <a:r>
            <a:rPr lang="id-ID" dirty="0" smtClean="0"/>
            <a:t> </a:t>
          </a:r>
          <a:r>
            <a:rPr lang="en-US" dirty="0" smtClean="0"/>
            <a:t>city or national newspaper organizations or of a telephone and a cable network)</a:t>
          </a:r>
          <a:endParaRPr lang="id-ID" dirty="0"/>
        </a:p>
      </dgm:t>
    </dgm:pt>
    <dgm:pt modelId="{05598056-5F1D-408A-91FE-17DC75FC5524}" type="parTrans" cxnId="{95D88034-34F8-40C0-90DE-73A7C1D3DD67}">
      <dgm:prSet/>
      <dgm:spPr/>
      <dgm:t>
        <a:bodyPr/>
        <a:lstStyle/>
        <a:p>
          <a:endParaRPr lang="id-ID"/>
        </a:p>
      </dgm:t>
    </dgm:pt>
    <dgm:pt modelId="{DA217E0A-35FE-4CDA-9790-DEB05ACC2CDF}" type="sibTrans" cxnId="{95D88034-34F8-40C0-90DE-73A7C1D3DD67}">
      <dgm:prSet/>
      <dgm:spPr/>
      <dgm:t>
        <a:bodyPr/>
        <a:lstStyle/>
        <a:p>
          <a:endParaRPr lang="id-ID"/>
        </a:p>
      </dgm:t>
    </dgm:pt>
    <dgm:pt modelId="{D8770C68-2E52-4D68-82E4-1940F93A246B}" type="pres">
      <dgm:prSet presAssocID="{9D4DA402-71E4-4D06-86BA-808E366D3077}" presName="Name0" presStyleCnt="0">
        <dgm:presLayoutVars>
          <dgm:dir/>
          <dgm:animLvl val="lvl"/>
          <dgm:resizeHandles/>
        </dgm:presLayoutVars>
      </dgm:prSet>
      <dgm:spPr/>
    </dgm:pt>
    <dgm:pt modelId="{05BF367F-735A-465A-8CE9-8D57FF0C68BB}" type="pres">
      <dgm:prSet presAssocID="{272666B9-9F3B-47AB-A134-3FF5F9BA037A}" presName="linNode" presStyleCnt="0"/>
      <dgm:spPr/>
    </dgm:pt>
    <dgm:pt modelId="{0730099F-322F-4EE4-A30D-4D651C7DEC9E}" type="pres">
      <dgm:prSet presAssocID="{272666B9-9F3B-47AB-A134-3FF5F9BA037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D61B06-869E-4177-8A22-E30E1BAF6505}" type="pres">
      <dgm:prSet presAssocID="{272666B9-9F3B-47AB-A134-3FF5F9BA037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F7602E-2881-46A2-B5EA-81088E4CF702}" type="pres">
      <dgm:prSet presAssocID="{A7BC121D-905A-46C7-9566-6B712D540202}" presName="spacing" presStyleCnt="0"/>
      <dgm:spPr/>
    </dgm:pt>
    <dgm:pt modelId="{E21CAD37-ECFB-4BDF-A9CC-DB3A72BBE1BF}" type="pres">
      <dgm:prSet presAssocID="{FBFAB77B-75DC-4D62-A79D-231C9ADE0D3F}" presName="linNode" presStyleCnt="0"/>
      <dgm:spPr/>
    </dgm:pt>
    <dgm:pt modelId="{8371FE08-7334-4CDF-A9FD-E698D56EAA91}" type="pres">
      <dgm:prSet presAssocID="{FBFAB77B-75DC-4D62-A79D-231C9ADE0D3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C7D895-7B87-4B22-96E2-68B855159FFE}" type="pres">
      <dgm:prSet presAssocID="{FBFAB77B-75DC-4D62-A79D-231C9ADE0D3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A099A2-757C-4F63-8762-5DD5F00AA4FC}" type="presOf" srcId="{04646202-C8C2-45CB-AED8-67D55E640446}" destId="{F7D61B06-869E-4177-8A22-E30E1BAF6505}" srcOrd="0" destOrd="0" presId="urn:microsoft.com/office/officeart/2005/8/layout/vList6"/>
    <dgm:cxn modelId="{873AD309-BF66-41FC-93B0-134407527CA5}" srcId="{9D4DA402-71E4-4D06-86BA-808E366D3077}" destId="{272666B9-9F3B-47AB-A134-3FF5F9BA037A}" srcOrd="0" destOrd="0" parTransId="{ACCD9A67-A41F-450C-80B7-3A9A12735350}" sibTransId="{A7BC121D-905A-46C7-9566-6B712D540202}"/>
    <dgm:cxn modelId="{8DA6F486-254A-40CF-AAFC-9DBF7B06B2D4}" type="presOf" srcId="{B452E0DF-EE2E-40CA-A4F9-680A92C8111A}" destId="{5FC7D895-7B87-4B22-96E2-68B855159FFE}" srcOrd="0" destOrd="0" presId="urn:microsoft.com/office/officeart/2005/8/layout/vList6"/>
    <dgm:cxn modelId="{95D88034-34F8-40C0-90DE-73A7C1D3DD67}" srcId="{FBFAB77B-75DC-4D62-A79D-231C9ADE0D3F}" destId="{B452E0DF-EE2E-40CA-A4F9-680A92C8111A}" srcOrd="0" destOrd="0" parTransId="{05598056-5F1D-408A-91FE-17DC75FC5524}" sibTransId="{DA217E0A-35FE-4CDA-9790-DEB05ACC2CDF}"/>
    <dgm:cxn modelId="{5C338F86-A6C2-483A-8C20-B3D81ACF0BBF}" type="presOf" srcId="{9D4DA402-71E4-4D06-86BA-808E366D3077}" destId="{D8770C68-2E52-4D68-82E4-1940F93A246B}" srcOrd="0" destOrd="0" presId="urn:microsoft.com/office/officeart/2005/8/layout/vList6"/>
    <dgm:cxn modelId="{100FFD73-8E05-4854-9FC4-3A7E5761EACF}" srcId="{272666B9-9F3B-47AB-A134-3FF5F9BA037A}" destId="{04646202-C8C2-45CB-AED8-67D55E640446}" srcOrd="0" destOrd="0" parTransId="{A067C024-E9C0-41CB-B350-B99128C2F147}" sibTransId="{B66BCBFC-AB34-4B1E-97A6-2BBBA3D46F1E}"/>
    <dgm:cxn modelId="{AAA65F9C-A478-4D54-9F34-7FC52F107C1C}" type="presOf" srcId="{FBFAB77B-75DC-4D62-A79D-231C9ADE0D3F}" destId="{8371FE08-7334-4CDF-A9FD-E698D56EAA91}" srcOrd="0" destOrd="0" presId="urn:microsoft.com/office/officeart/2005/8/layout/vList6"/>
    <dgm:cxn modelId="{5496B965-2A98-4906-8AC4-613B3A22DDDD}" type="presOf" srcId="{272666B9-9F3B-47AB-A134-3FF5F9BA037A}" destId="{0730099F-322F-4EE4-A30D-4D651C7DEC9E}" srcOrd="0" destOrd="0" presId="urn:microsoft.com/office/officeart/2005/8/layout/vList6"/>
    <dgm:cxn modelId="{D7CCC2EE-9A6B-49E6-ADDF-A5CC85FDF766}" srcId="{9D4DA402-71E4-4D06-86BA-808E366D3077}" destId="{FBFAB77B-75DC-4D62-A79D-231C9ADE0D3F}" srcOrd="1" destOrd="0" parTransId="{1D423313-639E-442C-991D-24EDAF351860}" sibTransId="{B4EB2C3C-5CDD-4343-B514-4889DD306D88}"/>
    <dgm:cxn modelId="{80E14E80-B670-4DA2-938D-681B22591C39}" type="presParOf" srcId="{D8770C68-2E52-4D68-82E4-1940F93A246B}" destId="{05BF367F-735A-465A-8CE9-8D57FF0C68BB}" srcOrd="0" destOrd="0" presId="urn:microsoft.com/office/officeart/2005/8/layout/vList6"/>
    <dgm:cxn modelId="{0BE79750-4E77-4DA0-AE85-D996EC457875}" type="presParOf" srcId="{05BF367F-735A-465A-8CE9-8D57FF0C68BB}" destId="{0730099F-322F-4EE4-A30D-4D651C7DEC9E}" srcOrd="0" destOrd="0" presId="urn:microsoft.com/office/officeart/2005/8/layout/vList6"/>
    <dgm:cxn modelId="{41728FC7-295A-4338-B982-072FCEB9A0D8}" type="presParOf" srcId="{05BF367F-735A-465A-8CE9-8D57FF0C68BB}" destId="{F7D61B06-869E-4177-8A22-E30E1BAF6505}" srcOrd="1" destOrd="0" presId="urn:microsoft.com/office/officeart/2005/8/layout/vList6"/>
    <dgm:cxn modelId="{0D300120-ED90-4C16-926B-C66D2B3B169D}" type="presParOf" srcId="{D8770C68-2E52-4D68-82E4-1940F93A246B}" destId="{29F7602E-2881-46A2-B5EA-81088E4CF702}" srcOrd="1" destOrd="0" presId="urn:microsoft.com/office/officeart/2005/8/layout/vList6"/>
    <dgm:cxn modelId="{F690230B-11FB-4092-8A70-5D7F11ED2262}" type="presParOf" srcId="{D8770C68-2E52-4D68-82E4-1940F93A246B}" destId="{E21CAD37-ECFB-4BDF-A9CC-DB3A72BBE1BF}" srcOrd="2" destOrd="0" presId="urn:microsoft.com/office/officeart/2005/8/layout/vList6"/>
    <dgm:cxn modelId="{4B942EBB-B150-4EC4-8E56-7D3A0FD630E0}" type="presParOf" srcId="{E21CAD37-ECFB-4BDF-A9CC-DB3A72BBE1BF}" destId="{8371FE08-7334-4CDF-A9FD-E698D56EAA91}" srcOrd="0" destOrd="0" presId="urn:microsoft.com/office/officeart/2005/8/layout/vList6"/>
    <dgm:cxn modelId="{66342533-FD5F-4189-9DC5-94A5E089FC32}" type="presParOf" srcId="{E21CAD37-ECFB-4BDF-A9CC-DB3A72BBE1BF}" destId="{5FC7D895-7B87-4B22-96E2-68B855159FFE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57200" y="633984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89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91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914400"/>
            <a:ext cx="1524000" cy="5410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629400" cy="5410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9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1638300" cy="457200"/>
          </a:xfrm>
        </p:spPr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9115"/>
            <a:ext cx="762000" cy="36576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43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27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93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71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8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2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62000"/>
            <a:ext cx="3383280" cy="533400"/>
          </a:xfrm>
        </p:spPr>
        <p:txBody>
          <a:bodyPr anchor="ctr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76287"/>
            <a:ext cx="4797552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34000" y="13716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45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91" y="1109160"/>
            <a:ext cx="495609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91200" y="1143000"/>
            <a:ext cx="3124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65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73646" y="6400800"/>
            <a:ext cx="957264" cy="4572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51220" y="6400800"/>
            <a:ext cx="1325880" cy="4572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0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rgbClr val="C00000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Media Structure, Economics and Global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Komunikasi Massa</a:t>
            </a:r>
          </a:p>
          <a:p>
            <a:r>
              <a:rPr lang="id-ID" dirty="0" smtClean="0"/>
              <a:t>Program Studi Ilmu Komunikasi</a:t>
            </a:r>
          </a:p>
          <a:p>
            <a:r>
              <a:rPr lang="id-ID" dirty="0" smtClean="0"/>
              <a:t>Universitas Pembangunan jaya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1"/>
            <a:ext cx="8229600" cy="42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Media Equality as a Principle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3851"/>
            <a:ext cx="8229600" cy="362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Media Diversity as a Principle</a:t>
            </a:r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8808"/>
            <a:ext cx="8229600" cy="38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Economics and Governance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Media ‘Not Just Any Other Business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key to the unusual character of the media institution is that its activities are inextricably </a:t>
            </a:r>
            <a:r>
              <a:rPr lang="en-US" dirty="0" smtClean="0"/>
              <a:t>both</a:t>
            </a:r>
            <a:r>
              <a:rPr lang="id-ID" dirty="0" smtClean="0"/>
              <a:t> </a:t>
            </a:r>
            <a:r>
              <a:rPr lang="en-US" dirty="0" smtClean="0"/>
              <a:t>economic </a:t>
            </a:r>
            <a:r>
              <a:rPr lang="en-US" dirty="0" smtClean="0"/>
              <a:t>and political as well as being very dependent on continually changing technologies. </a:t>
            </a:r>
            <a:r>
              <a:rPr lang="en-US" dirty="0" smtClean="0"/>
              <a:t>These</a:t>
            </a:r>
            <a:r>
              <a:rPr lang="id-ID" dirty="0" smtClean="0"/>
              <a:t> </a:t>
            </a:r>
            <a:r>
              <a:rPr lang="en-US" dirty="0" smtClean="0"/>
              <a:t>activities </a:t>
            </a:r>
            <a:r>
              <a:rPr lang="en-US" dirty="0" smtClean="0"/>
              <a:t>involve the production of goods and services which are often both private (consumption </a:t>
            </a:r>
            <a:r>
              <a:rPr lang="en-US" dirty="0" smtClean="0"/>
              <a:t>for</a:t>
            </a:r>
            <a:r>
              <a:rPr lang="id-ID" dirty="0" smtClean="0"/>
              <a:t> </a:t>
            </a:r>
            <a:r>
              <a:rPr lang="en-US" dirty="0" smtClean="0"/>
              <a:t>individual </a:t>
            </a:r>
            <a:r>
              <a:rPr lang="en-US" dirty="0" smtClean="0"/>
              <a:t>personal satisfaction) and public (viewed </a:t>
            </a:r>
            <a:r>
              <a:rPr lang="en-US" dirty="0" smtClean="0"/>
              <a:t>as</a:t>
            </a:r>
            <a:r>
              <a:rPr lang="id-ID" dirty="0" smtClean="0"/>
              <a:t> </a:t>
            </a:r>
            <a:r>
              <a:rPr lang="en-US" dirty="0" smtClean="0"/>
              <a:t>necessary </a:t>
            </a:r>
            <a:r>
              <a:rPr lang="en-US" dirty="0" smtClean="0"/>
              <a:t>for the working of society as 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smtClean="0"/>
              <a:t>whole </a:t>
            </a:r>
            <a:r>
              <a:rPr lang="en-US" dirty="0" smtClean="0"/>
              <a:t>and also in the pub-</a:t>
            </a:r>
            <a:r>
              <a:rPr lang="en-US" dirty="0" err="1" smtClean="0"/>
              <a:t>lic</a:t>
            </a:r>
            <a:r>
              <a:rPr lang="en-US" dirty="0" smtClean="0"/>
              <a:t> domain). The public character of the media derives mainly from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political </a:t>
            </a:r>
            <a:r>
              <a:rPr lang="en-US" dirty="0" err="1" smtClean="0"/>
              <a:t>func-tion</a:t>
            </a:r>
            <a:r>
              <a:rPr lang="en-US" dirty="0" smtClean="0"/>
              <a:t> of the media in </a:t>
            </a:r>
            <a:r>
              <a:rPr lang="id-ID" dirty="0" smtClean="0"/>
              <a:t>a </a:t>
            </a:r>
            <a:r>
              <a:rPr lang="en-US" dirty="0" smtClean="0"/>
              <a:t>democracy</a:t>
            </a:r>
            <a:r>
              <a:rPr lang="en-US" dirty="0" smtClean="0"/>
              <a:t>, but also from the fact that information, culture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ideas </a:t>
            </a:r>
            <a:r>
              <a:rPr lang="en-US" dirty="0" smtClean="0"/>
              <a:t>are considered as the collective property of all. Nor, as with other public goods, such as </a:t>
            </a:r>
            <a:r>
              <a:rPr lang="en-US" dirty="0" smtClean="0"/>
              <a:t>air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daylight, does their use diminish their availability for others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6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Media ownership and control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the press supports the rights of owners to decide on content</a:t>
            </a:r>
          </a:p>
          <a:p>
            <a:r>
              <a:rPr lang="en-US" dirty="0" smtClean="0"/>
              <a:t>Form of ownership inevitably has an influence on content</a:t>
            </a:r>
          </a:p>
          <a:p>
            <a:r>
              <a:rPr lang="en-US" dirty="0" smtClean="0"/>
              <a:t>Multiplicity of ownership and free competition are the best </a:t>
            </a:r>
            <a:r>
              <a:rPr lang="en-US" dirty="0" err="1" smtClean="0"/>
              <a:t>defence</a:t>
            </a:r>
            <a:r>
              <a:rPr lang="en-US" dirty="0" smtClean="0"/>
              <a:t> against misuse of </a:t>
            </a:r>
            <a:r>
              <a:rPr lang="en-US" dirty="0" smtClean="0"/>
              <a:t>powers</a:t>
            </a:r>
            <a:r>
              <a:rPr lang="id-ID" dirty="0" smtClean="0"/>
              <a:t> of </a:t>
            </a:r>
            <a:r>
              <a:rPr lang="id-ID" dirty="0" smtClean="0"/>
              <a:t>ownership</a:t>
            </a:r>
          </a:p>
          <a:p>
            <a:r>
              <a:rPr lang="en-US" dirty="0" smtClean="0"/>
              <a:t>There are usually checks and balances in the system to limit undesirable owner influence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Horizontal versus vertical concentration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4310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458199" cy="529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Mass Media Governance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5" y="2001044"/>
            <a:ext cx="7829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Normative Theory of Media and Society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52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Global Mass Communication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Causes of media globalization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powerful technologies for long-distance transmission</a:t>
            </a:r>
          </a:p>
          <a:p>
            <a:r>
              <a:rPr lang="id-ID" dirty="0" smtClean="0"/>
              <a:t>Commercial enterprise</a:t>
            </a:r>
          </a:p>
          <a:p>
            <a:r>
              <a:rPr lang="en-US" dirty="0" smtClean="0"/>
              <a:t>Follow-on from trade and diplomatic relations</a:t>
            </a:r>
          </a:p>
          <a:p>
            <a:r>
              <a:rPr lang="en-US" dirty="0" smtClean="0"/>
              <a:t>Colonization and imperialism, past and present</a:t>
            </a:r>
          </a:p>
          <a:p>
            <a:r>
              <a:rPr lang="id-ID" dirty="0" smtClean="0"/>
              <a:t>Economic dependency</a:t>
            </a:r>
          </a:p>
          <a:p>
            <a:r>
              <a:rPr lang="id-ID" dirty="0" smtClean="0"/>
              <a:t>Geopolitical imbalances</a:t>
            </a:r>
          </a:p>
          <a:p>
            <a:r>
              <a:rPr lang="id-ID" dirty="0" smtClean="0"/>
              <a:t>Advertising</a:t>
            </a:r>
          </a:p>
          <a:p>
            <a:r>
              <a:rPr lang="id-ID" dirty="0" smtClean="0"/>
              <a:t>Expansion of </a:t>
            </a:r>
            <a:r>
              <a:rPr lang="id-ID" dirty="0" smtClean="0"/>
              <a:t>telecommunications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534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6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The Media Transnationalization Process</a:t>
            </a:r>
            <a:endParaRPr lang="id-ID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001044"/>
            <a:ext cx="75628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229600" cy="50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 and see you next week 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Normative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refer to the ideas of right and responsibility that underlie these expectations of</a:t>
            </a:r>
            <a:r>
              <a:rPr lang="id-ID" dirty="0" smtClean="0"/>
              <a:t> </a:t>
            </a:r>
            <a:r>
              <a:rPr lang="en-US" dirty="0" smtClean="0"/>
              <a:t>benefit from the media to individuals and society.</a:t>
            </a:r>
            <a:endParaRPr lang="id-ID" dirty="0" smtClean="0"/>
          </a:p>
          <a:p>
            <a:r>
              <a:rPr lang="en-US" dirty="0" smtClean="0"/>
              <a:t>the media </a:t>
            </a:r>
            <a:r>
              <a:rPr lang="en-US" i="1" dirty="0" smtClean="0"/>
              <a:t>ought or are expected to be organized and to</a:t>
            </a:r>
            <a:r>
              <a:rPr lang="id-ID" i="1" dirty="0" smtClean="0"/>
              <a:t> </a:t>
            </a:r>
            <a:r>
              <a:rPr lang="en-US" dirty="0" smtClean="0"/>
              <a:t>behave in the wider public interest or for the good of society as a whole</a:t>
            </a:r>
            <a:endParaRPr lang="id-ID" dirty="0" smtClean="0"/>
          </a:p>
          <a:p>
            <a:r>
              <a:rPr lang="en-US" dirty="0" smtClean="0"/>
              <a:t>the most fundamental </a:t>
            </a:r>
            <a:r>
              <a:rPr lang="id-ID" dirty="0" smtClean="0"/>
              <a:t> source </a:t>
            </a:r>
            <a:r>
              <a:rPr lang="en-US" dirty="0" smtClean="0"/>
              <a:t>are stem</a:t>
            </a:r>
            <a:r>
              <a:rPr lang="id-ID" dirty="0" smtClean="0"/>
              <a:t> </a:t>
            </a:r>
            <a:r>
              <a:rPr lang="en-US" dirty="0" smtClean="0"/>
              <a:t>from the historical context that has shaped the role of the media institution. </a:t>
            </a:r>
            <a:r>
              <a:rPr lang="id-ID" dirty="0" smtClean="0"/>
              <a:t>This </a:t>
            </a:r>
            <a:r>
              <a:rPr lang="en-US" dirty="0" smtClean="0"/>
              <a:t>has meant a close link between democratic political institutions and the role of the media as carrier of</a:t>
            </a:r>
            <a:r>
              <a:rPr lang="id-ID" dirty="0" smtClean="0"/>
              <a:t> </a:t>
            </a:r>
            <a:r>
              <a:rPr lang="en-US" dirty="0" smtClean="0"/>
              <a:t>news and former of opinion.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Sources of normative expectations from media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and political theory on the press</a:t>
            </a:r>
          </a:p>
          <a:p>
            <a:r>
              <a:rPr lang="en-US" dirty="0" smtClean="0"/>
              <a:t>Professional theory and practice of journalism</a:t>
            </a:r>
          </a:p>
          <a:p>
            <a:r>
              <a:rPr lang="en-US" dirty="0" smtClean="0"/>
              <a:t>The public as citizens (public opinion)</a:t>
            </a:r>
          </a:p>
          <a:p>
            <a:r>
              <a:rPr lang="id-ID" dirty="0" smtClean="0"/>
              <a:t>The public as audience</a:t>
            </a:r>
          </a:p>
          <a:p>
            <a:r>
              <a:rPr lang="id-ID" dirty="0" smtClean="0"/>
              <a:t>The media market</a:t>
            </a:r>
          </a:p>
          <a:p>
            <a:r>
              <a:rPr lang="en-US" dirty="0" smtClean="0"/>
              <a:t>The state and its agencies</a:t>
            </a:r>
          </a:p>
          <a:p>
            <a:r>
              <a:rPr lang="en-US" dirty="0" smtClean="0"/>
              <a:t>Interested parties in the society affected by media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Main public interest criteria for media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153400" cy="47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Social responsibility theory:</a:t>
            </a:r>
            <a:br>
              <a:rPr lang="id-ID" b="1" dirty="0" smtClean="0"/>
            </a:br>
            <a:r>
              <a:rPr lang="id-ID" b="1" dirty="0" smtClean="0"/>
              <a:t>main propositions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media have obligations to society, and media ownership is a public trust</a:t>
            </a:r>
          </a:p>
          <a:p>
            <a:r>
              <a:rPr lang="en-US" dirty="0" smtClean="0"/>
              <a:t>News media should be truthful, accurate, fair, objective and relevant</a:t>
            </a:r>
          </a:p>
          <a:p>
            <a:r>
              <a:rPr lang="en-US" dirty="0" smtClean="0"/>
              <a:t>The media should be free, but self-regulated</a:t>
            </a:r>
          </a:p>
          <a:p>
            <a:r>
              <a:rPr lang="en-US" dirty="0" smtClean="0"/>
              <a:t>The media should follow agreed codes of ethics and professional conduct</a:t>
            </a:r>
          </a:p>
          <a:p>
            <a:r>
              <a:rPr lang="en-US" dirty="0" smtClean="0"/>
              <a:t>Under some circumstances, government may need to intervene to safeguard the public interest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Most frequently found principles</a:t>
            </a:r>
            <a:br>
              <a:rPr lang="id-ID" b="1" dirty="0" smtClean="0"/>
            </a:br>
            <a:r>
              <a:rPr lang="id-ID" b="1" dirty="0" smtClean="0"/>
              <a:t>in journalistic codes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Truthfulness of information</a:t>
            </a:r>
          </a:p>
          <a:p>
            <a:r>
              <a:rPr lang="id-ID" dirty="0" smtClean="0"/>
              <a:t>Clarity of information</a:t>
            </a:r>
          </a:p>
          <a:p>
            <a:r>
              <a:rPr lang="en-US" dirty="0" err="1" smtClean="0"/>
              <a:t>Defence</a:t>
            </a:r>
            <a:r>
              <a:rPr lang="en-US" dirty="0" smtClean="0"/>
              <a:t> of the public’s rights</a:t>
            </a:r>
          </a:p>
          <a:p>
            <a:r>
              <a:rPr lang="en-US" dirty="0" smtClean="0"/>
              <a:t>Responsibilities in forming public opinion</a:t>
            </a:r>
          </a:p>
          <a:p>
            <a:r>
              <a:rPr lang="en-US" dirty="0" smtClean="0"/>
              <a:t>Standards of gathering and presenting information</a:t>
            </a:r>
          </a:p>
          <a:p>
            <a:r>
              <a:rPr lang="en-US" dirty="0" smtClean="0"/>
              <a:t>Respecting the integrity of the sources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Media Structure and Performance: Principles and</a:t>
            </a:r>
            <a:br>
              <a:rPr smtClean="0"/>
            </a:br>
            <a:r>
              <a:rPr lang="id-ID" dirty="0" smtClean="0"/>
              <a:t>Accountability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Main public benefits of media freedom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Systematic and independent public scrutiny of those in power and an adequate supply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reliable </a:t>
            </a:r>
            <a:r>
              <a:rPr lang="en-US" dirty="0" smtClean="0"/>
              <a:t>information about their activities (this refers to the ‘watchdog’ or critical role of </a:t>
            </a:r>
            <a:r>
              <a:rPr lang="en-US" dirty="0" smtClean="0"/>
              <a:t>the</a:t>
            </a:r>
            <a:r>
              <a:rPr lang="id-ID" dirty="0" smtClean="0"/>
              <a:t> press</a:t>
            </a:r>
            <a:r>
              <a:rPr lang="id-ID" dirty="0" smtClean="0"/>
              <a:t>)</a:t>
            </a:r>
          </a:p>
          <a:p>
            <a:r>
              <a:rPr lang="en-US" dirty="0" smtClean="0"/>
              <a:t>Stimulation of an active and informed democratic system and social life</a:t>
            </a:r>
          </a:p>
          <a:p>
            <a:r>
              <a:rPr lang="en-US" dirty="0" smtClean="0"/>
              <a:t>Opportunities to express ideas, beliefs and views about the world</a:t>
            </a:r>
          </a:p>
          <a:p>
            <a:r>
              <a:rPr lang="en-US" dirty="0" smtClean="0"/>
              <a:t>Continued renewal and change of culture and society</a:t>
            </a:r>
          </a:p>
          <a:p>
            <a:r>
              <a:rPr lang="en-US" dirty="0" smtClean="0"/>
              <a:t>Increase in the amount and variety of freedom available</a:t>
            </a: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 UPJ" id="{CAFE1C40-D012-4607-9BCF-AB1A801C2731}" vid="{1E717DCA-0356-4A73-B04F-718B56933F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77</TotalTime>
  <Words>742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UPJ</vt:lpstr>
      <vt:lpstr>Media Structure, Economics and Global </vt:lpstr>
      <vt:lpstr>Normative Theory of Media and Society</vt:lpstr>
      <vt:lpstr>Normative Theory</vt:lpstr>
      <vt:lpstr>Sources of normative expectations from media</vt:lpstr>
      <vt:lpstr>Main public interest criteria for media</vt:lpstr>
      <vt:lpstr>Social responsibility theory: main propositions</vt:lpstr>
      <vt:lpstr>Most frequently found principles in journalistic codes</vt:lpstr>
      <vt:lpstr>Media Structure and Performance: Principles and Accountability</vt:lpstr>
      <vt:lpstr>Main public benefits of media freedom</vt:lpstr>
      <vt:lpstr>Slide 10</vt:lpstr>
      <vt:lpstr>Media Equality as a Principle</vt:lpstr>
      <vt:lpstr>Media Diversity as a Principle</vt:lpstr>
      <vt:lpstr>Media Economics and Governance</vt:lpstr>
      <vt:lpstr>Media ‘Not Just Any Other Business</vt:lpstr>
      <vt:lpstr>Slide 15</vt:lpstr>
      <vt:lpstr>Media ownership and control</vt:lpstr>
      <vt:lpstr>Horizontal versus vertical concentration</vt:lpstr>
      <vt:lpstr>Slide 18</vt:lpstr>
      <vt:lpstr>Mass Media Governance</vt:lpstr>
      <vt:lpstr>Slide 20</vt:lpstr>
      <vt:lpstr>Global Mass Communication</vt:lpstr>
      <vt:lpstr>Causes of media globalization</vt:lpstr>
      <vt:lpstr>Slide 23</vt:lpstr>
      <vt:lpstr>Slide 24</vt:lpstr>
      <vt:lpstr>The Media Transnationalization Process</vt:lpstr>
      <vt:lpstr>Slide 26</vt:lpstr>
      <vt:lpstr>Thank you and see you next week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Structure, Economics and Global </dc:title>
  <dc:creator>Ari Anggari Harapan</dc:creator>
  <cp:lastModifiedBy>Ari Anggari Harapan</cp:lastModifiedBy>
  <cp:revision>13</cp:revision>
  <dcterms:created xsi:type="dcterms:W3CDTF">2006-08-16T00:00:00Z</dcterms:created>
  <dcterms:modified xsi:type="dcterms:W3CDTF">2017-04-15T15:07:26Z</dcterms:modified>
</cp:coreProperties>
</file>