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0" r:id="rId25"/>
    <p:sldId id="281" r:id="rId26"/>
    <p:sldId id="282" r:id="rId27"/>
    <p:sldId id="283" r:id="rId28"/>
    <p:sldId id="284" r:id="rId29"/>
    <p:sldId id="285" r:id="rId30"/>
    <p:sldId id="286" r:id="rId31"/>
    <p:sldId id="287" r:id="rId32"/>
    <p:sldId id="288" r:id="rId33"/>
  </p:sldIdLst>
  <p:sldSz cx="9144000" cy="6858000" type="screen4x3"/>
  <p:notesSz cx="6858000" cy="9144000"/>
  <p:defaultTextStyle>
    <a:defPPr>
      <a:defRPr lang="id-ID"/>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69" autoAdjust="0"/>
    <p:restoredTop sz="94660"/>
  </p:normalViewPr>
  <p:slideViewPr>
    <p:cSldViewPr>
      <p:cViewPr varScale="1">
        <p:scale>
          <a:sx n="74" d="100"/>
          <a:sy n="74" d="100"/>
        </p:scale>
        <p:origin x="-103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5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9832722-5F5B-49F4-8896-4C0EE03EA510}" type="datetimeFigureOut">
              <a:rPr lang="id-ID"/>
              <a:pPr>
                <a:defRPr/>
              </a:pPr>
              <a:t>18/07/2019</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d-ID"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id-ID"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A811BC6-64E6-4A4C-813F-8EC84ED32E5C}" type="slidenum">
              <a:rPr lang="id-ID"/>
              <a:pPr>
                <a:defRPr/>
              </a:pPr>
              <a:t>‹#›</a:t>
            </a:fld>
            <a:endParaRPr lang="id-ID"/>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74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0BAF422-7237-479A-AD14-48913A0D503E}" type="slidenum">
              <a:rPr lang="id-ID" smtClean="0"/>
              <a:pPr fontAlgn="base">
                <a:spcBef>
                  <a:spcPct val="0"/>
                </a:spcBef>
                <a:spcAft>
                  <a:spcPct val="0"/>
                </a:spcAft>
                <a:defRPr/>
              </a:pPr>
              <a:t>1</a:t>
            </a:fld>
            <a:endParaRPr lang="id-ID"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10</a:t>
            </a:fld>
            <a:endParaRPr lang="id-ID"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11</a:t>
            </a:fld>
            <a:endParaRPr lang="id-ID"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12</a:t>
            </a:fld>
            <a:endParaRPr lang="id-ID"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13</a:t>
            </a:fld>
            <a:endParaRPr lang="id-ID"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14</a:t>
            </a:fld>
            <a:endParaRPr lang="id-ID"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15</a:t>
            </a:fld>
            <a:endParaRPr lang="id-ID"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16</a:t>
            </a:fld>
            <a:endParaRPr lang="id-ID"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17</a:t>
            </a:fld>
            <a:endParaRPr lang="id-ID"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18</a:t>
            </a:fld>
            <a:endParaRPr lang="id-ID"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19</a:t>
            </a:fld>
            <a:endParaRPr lang="id-ID"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2</a:t>
            </a:fld>
            <a:endParaRPr lang="id-ID"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20</a:t>
            </a:fld>
            <a:endParaRPr lang="id-ID"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21</a:t>
            </a:fld>
            <a:endParaRPr lang="id-ID"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22</a:t>
            </a:fld>
            <a:endParaRPr lang="id-ID"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23</a:t>
            </a:fld>
            <a:endParaRPr lang="id-ID"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24</a:t>
            </a:fld>
            <a:endParaRPr lang="id-ID"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25</a:t>
            </a:fld>
            <a:endParaRPr lang="id-ID"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26</a:t>
            </a:fld>
            <a:endParaRPr lang="id-ID"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27</a:t>
            </a:fld>
            <a:endParaRPr lang="id-ID"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28</a:t>
            </a:fld>
            <a:endParaRPr lang="id-ID"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29</a:t>
            </a:fld>
            <a:endParaRPr lang="id-ID"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3</a:t>
            </a:fld>
            <a:endParaRPr lang="id-ID"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30</a:t>
            </a:fld>
            <a:endParaRPr lang="id-ID"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31</a:t>
            </a:fld>
            <a:endParaRPr lang="id-ID"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32</a:t>
            </a:fld>
            <a:endParaRPr lang="id-ID"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4</a:t>
            </a:fld>
            <a:endParaRPr lang="id-ID"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5</a:t>
            </a:fld>
            <a:endParaRPr lang="id-ID"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6</a:t>
            </a:fld>
            <a:endParaRPr lang="id-ID"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7</a:t>
            </a:fld>
            <a:endParaRPr lang="id-ID"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8</a:t>
            </a:fld>
            <a:endParaRPr lang="id-ID"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9</a:t>
            </a:fld>
            <a:endParaRPr lang="id-ID"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Isosceles Triangle 3"/>
          <p:cNvSpPr/>
          <p:nvPr/>
        </p:nvSpPr>
        <p:spPr>
          <a:xfrm rot="16200000">
            <a:off x="7553325" y="5254626"/>
            <a:ext cx="1893887"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540544" y="776288"/>
            <a:ext cx="8062912" cy="1470025"/>
          </a:xfrm>
        </p:spPr>
        <p:txBody>
          <a:bodyPr anchor="b"/>
          <a:lstStyle>
            <a:lvl1pPr algn="r">
              <a:defRPr sz="4400"/>
            </a:lvl1pPr>
          </a:lstStyle>
          <a:p>
            <a:r>
              <a:rPr lang="en-US" smtClean="0"/>
              <a:t>Click to edit Master title style</a:t>
            </a:r>
            <a:endParaRPr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27"/>
          <p:cNvSpPr>
            <a:spLocks noGrp="1"/>
          </p:cNvSpPr>
          <p:nvPr>
            <p:ph type="dt" sz="half" idx="10"/>
          </p:nvPr>
        </p:nvSpPr>
        <p:spPr>
          <a:xfrm>
            <a:off x="1371600" y="6011863"/>
            <a:ext cx="5791200" cy="365125"/>
          </a:xfrm>
        </p:spPr>
        <p:txBody>
          <a:bodyPr tIns="0" bIns="0" anchor="t"/>
          <a:lstStyle>
            <a:lvl1pPr algn="r">
              <a:defRPr sz="1000"/>
            </a:lvl1pPr>
          </a:lstStyle>
          <a:p>
            <a:pPr>
              <a:defRPr/>
            </a:pPr>
            <a:fld id="{D01B7AAC-DE84-4FA0-B0AC-D2BBC9B8DF1C}" type="datetimeFigureOut">
              <a:rPr lang="id-ID"/>
              <a:pPr>
                <a:defRPr/>
              </a:pPr>
              <a:t>18/07/2019</a:t>
            </a:fld>
            <a:endParaRPr lang="id-ID"/>
          </a:p>
        </p:txBody>
      </p:sp>
      <p:sp>
        <p:nvSpPr>
          <p:cNvPr id="6" name="Footer Placeholder 16"/>
          <p:cNvSpPr>
            <a:spLocks noGrp="1"/>
          </p:cNvSpPr>
          <p:nvPr>
            <p:ph type="ftr" sz="quarter" idx="11"/>
          </p:nvPr>
        </p:nvSpPr>
        <p:spPr>
          <a:xfrm>
            <a:off x="1371600" y="5649913"/>
            <a:ext cx="5791200" cy="365125"/>
          </a:xfrm>
        </p:spPr>
        <p:txBody>
          <a:bodyPr tIns="0" bIns="0"/>
          <a:lstStyle>
            <a:lvl1pPr algn="r">
              <a:defRPr sz="1100"/>
            </a:lvl1pPr>
          </a:lstStyle>
          <a:p>
            <a:pPr>
              <a:defRPr/>
            </a:pPr>
            <a:endParaRPr lang="id-ID"/>
          </a:p>
        </p:txBody>
      </p:sp>
      <p:sp>
        <p:nvSpPr>
          <p:cNvPr id="7" name="Slide Number Placeholder 28"/>
          <p:cNvSpPr>
            <a:spLocks noGrp="1"/>
          </p:cNvSpPr>
          <p:nvPr>
            <p:ph type="sldNum" sz="quarter" idx="12"/>
          </p:nvPr>
        </p:nvSpPr>
        <p:spPr>
          <a:xfrm>
            <a:off x="8391525" y="5753100"/>
            <a:ext cx="503238" cy="365125"/>
          </a:xfrm>
        </p:spPr>
        <p:txBody>
          <a:bodyPr anchor="ctr"/>
          <a:lstStyle>
            <a:lvl1pPr algn="ctr">
              <a:defRPr sz="1300">
                <a:solidFill>
                  <a:srgbClr val="FFFFFF"/>
                </a:solidFill>
              </a:defRPr>
            </a:lvl1pPr>
          </a:lstStyle>
          <a:p>
            <a:pPr>
              <a:defRPr/>
            </a:pPr>
            <a:fld id="{ACFEF2E2-1F07-479D-9943-DF866B8F4E54}" type="slidenum">
              <a:rPr lang="id-ID"/>
              <a:pPr>
                <a:defRPr/>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A5D6DC61-9C33-4852-A66D-F64D205F5DF9}" type="datetimeFigureOut">
              <a:rPr lang="id-ID"/>
              <a:pPr>
                <a:defRPr/>
              </a:pPr>
              <a:t>18/07/2019</a:t>
            </a:fld>
            <a:endParaRPr lang="id-ID"/>
          </a:p>
        </p:txBody>
      </p:sp>
      <p:sp>
        <p:nvSpPr>
          <p:cNvPr id="5" name="Footer Placeholder 2"/>
          <p:cNvSpPr>
            <a:spLocks noGrp="1"/>
          </p:cNvSpPr>
          <p:nvPr>
            <p:ph type="ftr" sz="quarter" idx="11"/>
          </p:nvPr>
        </p:nvSpPr>
        <p:spPr/>
        <p:txBody>
          <a:bodyPr/>
          <a:lstStyle>
            <a:lvl1pPr>
              <a:defRPr/>
            </a:lvl1pPr>
          </a:lstStyle>
          <a:p>
            <a:pPr>
              <a:defRPr/>
            </a:pPr>
            <a:endParaRPr lang="id-ID"/>
          </a:p>
        </p:txBody>
      </p:sp>
      <p:sp>
        <p:nvSpPr>
          <p:cNvPr id="6" name="Slide Number Placeholder 22"/>
          <p:cNvSpPr>
            <a:spLocks noGrp="1"/>
          </p:cNvSpPr>
          <p:nvPr>
            <p:ph type="sldNum" sz="quarter" idx="12"/>
          </p:nvPr>
        </p:nvSpPr>
        <p:spPr/>
        <p:txBody>
          <a:bodyPr/>
          <a:lstStyle>
            <a:lvl1pPr>
              <a:defRPr/>
            </a:lvl1pPr>
          </a:lstStyle>
          <a:p>
            <a:pPr>
              <a:defRPr/>
            </a:pPr>
            <a:fld id="{719EA0FA-EA60-47CD-A359-5F5B13BBC75B}" type="slidenum">
              <a:rPr lang="id-ID"/>
              <a:pPr>
                <a:defRPr/>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D1201729-5715-43B8-885F-588A4EDF0294}" type="datetimeFigureOut">
              <a:rPr lang="id-ID"/>
              <a:pPr>
                <a:defRPr/>
              </a:pPr>
              <a:t>18/07/2019</a:t>
            </a:fld>
            <a:endParaRPr lang="id-ID"/>
          </a:p>
        </p:txBody>
      </p:sp>
      <p:sp>
        <p:nvSpPr>
          <p:cNvPr id="5" name="Footer Placeholder 2"/>
          <p:cNvSpPr>
            <a:spLocks noGrp="1"/>
          </p:cNvSpPr>
          <p:nvPr>
            <p:ph type="ftr" sz="quarter" idx="11"/>
          </p:nvPr>
        </p:nvSpPr>
        <p:spPr/>
        <p:txBody>
          <a:bodyPr/>
          <a:lstStyle>
            <a:lvl1pPr>
              <a:defRPr/>
            </a:lvl1pPr>
          </a:lstStyle>
          <a:p>
            <a:pPr>
              <a:defRPr/>
            </a:pPr>
            <a:endParaRPr lang="id-ID"/>
          </a:p>
        </p:txBody>
      </p:sp>
      <p:sp>
        <p:nvSpPr>
          <p:cNvPr id="6" name="Slide Number Placeholder 22"/>
          <p:cNvSpPr>
            <a:spLocks noGrp="1"/>
          </p:cNvSpPr>
          <p:nvPr>
            <p:ph type="sldNum" sz="quarter" idx="12"/>
          </p:nvPr>
        </p:nvSpPr>
        <p:spPr/>
        <p:txBody>
          <a:bodyPr/>
          <a:lstStyle>
            <a:lvl1pPr>
              <a:defRPr/>
            </a:lvl1pPr>
          </a:lstStyle>
          <a:p>
            <a:pPr>
              <a:defRPr/>
            </a:pPr>
            <a:fld id="{E51751CB-0D41-4D42-B9EF-7C84F15A2E87}" type="slidenum">
              <a:rPr lang="id-ID"/>
              <a:pPr>
                <a:defRPr/>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882808"/>
            <a:ext cx="8229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791075" y="6480175"/>
            <a:ext cx="2133600" cy="301625"/>
          </a:xfrm>
        </p:spPr>
        <p:txBody>
          <a:bodyPr/>
          <a:lstStyle>
            <a:lvl1pPr>
              <a:defRPr/>
            </a:lvl1pPr>
          </a:lstStyle>
          <a:p>
            <a:pPr>
              <a:defRPr/>
            </a:pPr>
            <a:fld id="{6923CF7B-4763-4786-8E7D-FE89257E76B9}" type="datetimeFigureOut">
              <a:rPr lang="id-ID"/>
              <a:pPr>
                <a:defRPr/>
              </a:pPr>
              <a:t>18/07/2019</a:t>
            </a:fld>
            <a:endParaRPr lang="id-ID"/>
          </a:p>
        </p:txBody>
      </p:sp>
      <p:sp>
        <p:nvSpPr>
          <p:cNvPr id="5" name="Footer Placeholder 4"/>
          <p:cNvSpPr>
            <a:spLocks noGrp="1"/>
          </p:cNvSpPr>
          <p:nvPr>
            <p:ph type="ftr" sz="quarter" idx="11"/>
          </p:nvPr>
        </p:nvSpPr>
        <p:spPr>
          <a:xfrm>
            <a:off x="457200" y="6481763"/>
            <a:ext cx="4259263" cy="300037"/>
          </a:xfrm>
        </p:spPr>
        <p:txBody>
          <a:bodyPr/>
          <a:lstStyle>
            <a:lvl1pPr>
              <a:defRPr/>
            </a:lvl1pPr>
          </a:lstStyle>
          <a:p>
            <a:pPr>
              <a:defRPr/>
            </a:pPr>
            <a:endParaRPr lang="id-ID"/>
          </a:p>
        </p:txBody>
      </p:sp>
      <p:sp>
        <p:nvSpPr>
          <p:cNvPr id="6" name="Slide Number Placeholder 5"/>
          <p:cNvSpPr>
            <a:spLocks noGrp="1"/>
          </p:cNvSpPr>
          <p:nvPr>
            <p:ph type="sldNum" sz="quarter" idx="12"/>
          </p:nvPr>
        </p:nvSpPr>
        <p:spPr/>
        <p:txBody>
          <a:bodyPr/>
          <a:lstStyle>
            <a:lvl1pPr>
              <a:defRPr/>
            </a:lvl1pPr>
          </a:lstStyle>
          <a:p>
            <a:pPr>
              <a:defRPr/>
            </a:pPr>
            <a:fld id="{9358A8B3-C659-4DED-B571-FD556E5F2CF6}" type="slidenum">
              <a:rPr lang="id-ID"/>
              <a:pPr>
                <a:defRPr/>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4" name="Right Triangle 3"/>
          <p:cNvSpPr/>
          <p:nvPr/>
        </p:nvSpPr>
        <p:spPr>
          <a:xfrm flipV="1">
            <a:off x="6350" y="6350"/>
            <a:ext cx="9131300" cy="6837363"/>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Isosceles Triangle 4"/>
          <p:cNvSpPr/>
          <p:nvPr/>
        </p:nvSpPr>
        <p:spPr>
          <a:xfrm rot="5400000" flipV="1">
            <a:off x="7553325" y="309563"/>
            <a:ext cx="1893888"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6" name="Straight Connector 5"/>
          <p:cNvCxnSpPr/>
          <p:nvPr/>
        </p:nvCxnSpPr>
        <p:spPr>
          <a:xfrm rot="10800000">
            <a:off x="6469063" y="9525"/>
            <a:ext cx="2673350" cy="1900238"/>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V="1">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lstStyle>
            <a:lvl1pPr marL="0" algn="l">
              <a:buNone/>
              <a:defRPr sz="3600" b="1"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1633536"/>
            <a:ext cx="3886200" cy="2286000"/>
          </a:xfrm>
        </p:spPr>
        <p:txBody>
          <a:bodyPr/>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Date Placeholder 3"/>
          <p:cNvSpPr>
            <a:spLocks noGrp="1"/>
          </p:cNvSpPr>
          <p:nvPr>
            <p:ph type="dt" sz="half" idx="10"/>
          </p:nvPr>
        </p:nvSpPr>
        <p:spPr>
          <a:xfrm>
            <a:off x="6956425" y="6477000"/>
            <a:ext cx="2133600" cy="304800"/>
          </a:xfrm>
        </p:spPr>
        <p:txBody>
          <a:bodyPr/>
          <a:lstStyle>
            <a:lvl1pPr>
              <a:defRPr/>
            </a:lvl1pPr>
          </a:lstStyle>
          <a:p>
            <a:pPr>
              <a:defRPr/>
            </a:pPr>
            <a:fld id="{9F0BCEF6-7E4F-499C-8A70-802CCA4AE3A9}" type="datetimeFigureOut">
              <a:rPr lang="id-ID"/>
              <a:pPr>
                <a:defRPr/>
              </a:pPr>
              <a:t>18/07/2019</a:t>
            </a:fld>
            <a:endParaRPr lang="id-ID"/>
          </a:p>
        </p:txBody>
      </p:sp>
      <p:sp>
        <p:nvSpPr>
          <p:cNvPr id="9" name="Footer Placeholder 4"/>
          <p:cNvSpPr>
            <a:spLocks noGrp="1"/>
          </p:cNvSpPr>
          <p:nvPr>
            <p:ph type="ftr" sz="quarter" idx="11"/>
          </p:nvPr>
        </p:nvSpPr>
        <p:spPr>
          <a:xfrm>
            <a:off x="2619375" y="6481763"/>
            <a:ext cx="4260850" cy="300037"/>
          </a:xfrm>
        </p:spPr>
        <p:txBody>
          <a:bodyPr/>
          <a:lstStyle>
            <a:lvl1pPr>
              <a:defRPr/>
            </a:lvl1pPr>
          </a:lstStyle>
          <a:p>
            <a:pPr>
              <a:defRPr/>
            </a:pPr>
            <a:endParaRPr lang="id-ID"/>
          </a:p>
        </p:txBody>
      </p:sp>
      <p:sp>
        <p:nvSpPr>
          <p:cNvPr id="10" name="Slide Number Placeholder 5"/>
          <p:cNvSpPr>
            <a:spLocks noGrp="1"/>
          </p:cNvSpPr>
          <p:nvPr>
            <p:ph type="sldNum" sz="quarter" idx="12"/>
          </p:nvPr>
        </p:nvSpPr>
        <p:spPr>
          <a:xfrm>
            <a:off x="8450263" y="809625"/>
            <a:ext cx="503237" cy="300038"/>
          </a:xfrm>
        </p:spPr>
        <p:txBody>
          <a:bodyPr/>
          <a:lstStyle>
            <a:lvl1pPr>
              <a:defRPr/>
            </a:lvl1pPr>
          </a:lstStyle>
          <a:p>
            <a:pPr>
              <a:defRPr/>
            </a:pPr>
            <a:fld id="{BF61BEE0-0CA1-4F36-BBAA-5C893BD4DC87}" type="slidenum">
              <a:rPr lang="id-ID"/>
              <a:pPr>
                <a:defRPr/>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1062F848-2982-4B41-8F49-E76969048C13}" type="datetimeFigureOut">
              <a:rPr lang="id-ID"/>
              <a:pPr>
                <a:defRPr/>
              </a:pPr>
              <a:t>18/07/2019</a:t>
            </a:fld>
            <a:endParaRPr lang="id-ID"/>
          </a:p>
        </p:txBody>
      </p:sp>
      <p:sp>
        <p:nvSpPr>
          <p:cNvPr id="6" name="Footer Placeholder 2"/>
          <p:cNvSpPr>
            <a:spLocks noGrp="1"/>
          </p:cNvSpPr>
          <p:nvPr>
            <p:ph type="ftr" sz="quarter" idx="11"/>
          </p:nvPr>
        </p:nvSpPr>
        <p:spPr/>
        <p:txBody>
          <a:bodyPr/>
          <a:lstStyle>
            <a:lvl1pPr>
              <a:defRPr/>
            </a:lvl1pPr>
          </a:lstStyle>
          <a:p>
            <a:pPr>
              <a:defRPr/>
            </a:pPr>
            <a:endParaRPr lang="id-ID"/>
          </a:p>
        </p:txBody>
      </p:sp>
      <p:sp>
        <p:nvSpPr>
          <p:cNvPr id="7" name="Slide Number Placeholder 22"/>
          <p:cNvSpPr>
            <a:spLocks noGrp="1"/>
          </p:cNvSpPr>
          <p:nvPr>
            <p:ph type="sldNum" sz="quarter" idx="12"/>
          </p:nvPr>
        </p:nvSpPr>
        <p:spPr/>
        <p:txBody>
          <a:bodyPr/>
          <a:lstStyle>
            <a:lvl1pPr>
              <a:defRPr/>
            </a:lvl1pPr>
          </a:lstStyle>
          <a:p>
            <a:pPr>
              <a:defRPr/>
            </a:pPr>
            <a:fld id="{1F5B685F-E3A0-445D-B157-D13515AADD44}" type="slidenum">
              <a:rPr lang="id-ID"/>
              <a:pPr>
                <a:defRPr/>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791075" y="6481763"/>
            <a:ext cx="2130425" cy="301625"/>
          </a:xfrm>
        </p:spPr>
        <p:txBody>
          <a:bodyPr/>
          <a:lstStyle>
            <a:lvl1pPr>
              <a:defRPr/>
            </a:lvl1pPr>
          </a:lstStyle>
          <a:p>
            <a:pPr>
              <a:defRPr/>
            </a:pPr>
            <a:fld id="{FAC85815-4F91-4B38-8234-E2C99660FC60}" type="datetimeFigureOut">
              <a:rPr lang="id-ID"/>
              <a:pPr>
                <a:defRPr/>
              </a:pPr>
              <a:t>18/07/2019</a:t>
            </a:fld>
            <a:endParaRPr lang="id-ID"/>
          </a:p>
        </p:txBody>
      </p:sp>
      <p:sp>
        <p:nvSpPr>
          <p:cNvPr id="8" name="Footer Placeholder 7"/>
          <p:cNvSpPr>
            <a:spLocks noGrp="1"/>
          </p:cNvSpPr>
          <p:nvPr>
            <p:ph type="ftr" sz="quarter" idx="11"/>
          </p:nvPr>
        </p:nvSpPr>
        <p:spPr>
          <a:xfrm>
            <a:off x="457200" y="6481763"/>
            <a:ext cx="4260850" cy="301625"/>
          </a:xfrm>
        </p:spPr>
        <p:txBody>
          <a:bodyPr/>
          <a:lstStyle>
            <a:lvl1pPr>
              <a:defRPr/>
            </a:lvl1pPr>
          </a:lstStyle>
          <a:p>
            <a:pPr>
              <a:defRPr/>
            </a:pPr>
            <a:endParaRPr lang="id-ID"/>
          </a:p>
        </p:txBody>
      </p:sp>
      <p:sp>
        <p:nvSpPr>
          <p:cNvPr id="9" name="Slide Number Placeholder 8"/>
          <p:cNvSpPr>
            <a:spLocks noGrp="1"/>
          </p:cNvSpPr>
          <p:nvPr>
            <p:ph type="sldNum" sz="quarter" idx="12"/>
          </p:nvPr>
        </p:nvSpPr>
        <p:spPr>
          <a:xfrm>
            <a:off x="7589838" y="6483350"/>
            <a:ext cx="503237" cy="301625"/>
          </a:xfrm>
        </p:spPr>
        <p:txBody>
          <a:bodyPr/>
          <a:lstStyle>
            <a:lvl1pPr algn="ctr">
              <a:defRPr/>
            </a:lvl1pPr>
          </a:lstStyle>
          <a:p>
            <a:pPr>
              <a:defRPr/>
            </a:pPr>
            <a:fld id="{6D5E7FA6-B742-46DE-8ABE-CBA4F234729D}" type="slidenum">
              <a:rPr lang="id-ID"/>
              <a:pPr>
                <a:defRPr/>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DAA1AAB8-2CCB-46FC-B4F6-FB94AAE66305}" type="datetimeFigureOut">
              <a:rPr lang="id-ID"/>
              <a:pPr>
                <a:defRPr/>
              </a:pPr>
              <a:t>18/07/2019</a:t>
            </a:fld>
            <a:endParaRPr lang="id-ID"/>
          </a:p>
        </p:txBody>
      </p:sp>
      <p:sp>
        <p:nvSpPr>
          <p:cNvPr id="4" name="Footer Placeholder 2"/>
          <p:cNvSpPr>
            <a:spLocks noGrp="1"/>
          </p:cNvSpPr>
          <p:nvPr>
            <p:ph type="ftr" sz="quarter" idx="11"/>
          </p:nvPr>
        </p:nvSpPr>
        <p:spPr/>
        <p:txBody>
          <a:bodyPr/>
          <a:lstStyle>
            <a:lvl1pPr>
              <a:defRPr/>
            </a:lvl1pPr>
          </a:lstStyle>
          <a:p>
            <a:pPr>
              <a:defRPr/>
            </a:pPr>
            <a:endParaRPr lang="id-ID"/>
          </a:p>
        </p:txBody>
      </p:sp>
      <p:sp>
        <p:nvSpPr>
          <p:cNvPr id="5" name="Slide Number Placeholder 22"/>
          <p:cNvSpPr>
            <a:spLocks noGrp="1"/>
          </p:cNvSpPr>
          <p:nvPr>
            <p:ph type="sldNum" sz="quarter" idx="12"/>
          </p:nvPr>
        </p:nvSpPr>
        <p:spPr/>
        <p:txBody>
          <a:bodyPr/>
          <a:lstStyle>
            <a:lvl1pPr>
              <a:defRPr/>
            </a:lvl1pPr>
          </a:lstStyle>
          <a:p>
            <a:pPr>
              <a:defRPr/>
            </a:pPr>
            <a:fld id="{BEB7AF74-6CF1-48BF-AB9A-9DF485383A26}" type="slidenum">
              <a:rPr lang="id-ID"/>
              <a:pPr>
                <a:defRPr/>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7F538D69-A456-409D-9F5D-5C9D24664DE8}" type="datetimeFigureOut">
              <a:rPr lang="id-ID"/>
              <a:pPr>
                <a:defRPr/>
              </a:pPr>
              <a:t>18/07/2019</a:t>
            </a:fld>
            <a:endParaRPr lang="id-ID"/>
          </a:p>
        </p:txBody>
      </p:sp>
      <p:sp>
        <p:nvSpPr>
          <p:cNvPr id="3" name="Footer Placeholder 2"/>
          <p:cNvSpPr>
            <a:spLocks noGrp="1"/>
          </p:cNvSpPr>
          <p:nvPr>
            <p:ph type="ftr" sz="quarter" idx="11"/>
          </p:nvPr>
        </p:nvSpPr>
        <p:spPr/>
        <p:txBody>
          <a:bodyPr/>
          <a:lstStyle>
            <a:lvl1pPr>
              <a:defRPr/>
            </a:lvl1pPr>
          </a:lstStyle>
          <a:p>
            <a:pPr>
              <a:defRPr/>
            </a:pPr>
            <a:endParaRPr lang="id-ID"/>
          </a:p>
        </p:txBody>
      </p:sp>
      <p:sp>
        <p:nvSpPr>
          <p:cNvPr id="4" name="Slide Number Placeholder 22"/>
          <p:cNvSpPr>
            <a:spLocks noGrp="1"/>
          </p:cNvSpPr>
          <p:nvPr>
            <p:ph type="sldNum" sz="quarter" idx="12"/>
          </p:nvPr>
        </p:nvSpPr>
        <p:spPr/>
        <p:txBody>
          <a:bodyPr/>
          <a:lstStyle>
            <a:lvl1pPr>
              <a:defRPr/>
            </a:lvl1pPr>
          </a:lstStyle>
          <a:p>
            <a:pPr>
              <a:defRPr/>
            </a:pPr>
            <a:fld id="{1B15F670-15AE-4BA7-A000-1E9968FB1E72}" type="slidenum">
              <a:rPr lang="id-ID"/>
              <a:pPr>
                <a:defRPr/>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lang="en-US" smtClean="0"/>
              <a:t>Click to edit Master title style</a:t>
            </a:r>
            <a:endParaRPr lang="en-US"/>
          </a:p>
        </p:txBody>
      </p:sp>
      <p:sp>
        <p:nvSpPr>
          <p:cNvPr id="3" name="Text Placeholder 2"/>
          <p:cNvSpPr>
            <a:spLocks noGrp="1"/>
          </p:cNvSpPr>
          <p:nvPr>
            <p:ph type="body" idx="2"/>
          </p:nvPr>
        </p:nvSpPr>
        <p:spPr>
          <a:xfrm>
            <a:off x="1135856" y="367664"/>
            <a:ext cx="2438400" cy="5943600"/>
          </a:xfrm>
        </p:spPr>
        <p:txBody>
          <a:bodyPr/>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278563" y="6556375"/>
            <a:ext cx="2133600" cy="301625"/>
          </a:xfrm>
        </p:spPr>
        <p:txBody>
          <a:bodyPr/>
          <a:lstStyle>
            <a:lvl1pPr>
              <a:defRPr sz="900"/>
            </a:lvl1pPr>
          </a:lstStyle>
          <a:p>
            <a:pPr>
              <a:defRPr/>
            </a:pPr>
            <a:fld id="{8A421264-0582-4C17-9E43-430260BC58B2}" type="datetimeFigureOut">
              <a:rPr lang="id-ID"/>
              <a:pPr>
                <a:defRPr/>
              </a:pPr>
              <a:t>18/07/2019</a:t>
            </a:fld>
            <a:endParaRPr lang="id-ID"/>
          </a:p>
        </p:txBody>
      </p:sp>
      <p:sp>
        <p:nvSpPr>
          <p:cNvPr id="6" name="Footer Placeholder 5"/>
          <p:cNvSpPr>
            <a:spLocks noGrp="1"/>
          </p:cNvSpPr>
          <p:nvPr>
            <p:ph type="ftr" sz="quarter" idx="11"/>
          </p:nvPr>
        </p:nvSpPr>
        <p:spPr>
          <a:xfrm>
            <a:off x="1135063" y="6556375"/>
            <a:ext cx="5143500" cy="301625"/>
          </a:xfrm>
        </p:spPr>
        <p:txBody>
          <a:bodyPr/>
          <a:lstStyle>
            <a:lvl1pPr>
              <a:defRPr sz="900"/>
            </a:lvl1pPr>
          </a:lstStyle>
          <a:p>
            <a:pPr>
              <a:defRPr/>
            </a:pPr>
            <a:endParaRPr lang="id-ID"/>
          </a:p>
        </p:txBody>
      </p:sp>
      <p:sp>
        <p:nvSpPr>
          <p:cNvPr id="7" name="Slide Number Placeholder 6"/>
          <p:cNvSpPr>
            <a:spLocks noGrp="1"/>
          </p:cNvSpPr>
          <p:nvPr>
            <p:ph type="sldNum" sz="quarter" idx="12"/>
          </p:nvPr>
        </p:nvSpPr>
        <p:spPr>
          <a:xfrm>
            <a:off x="8410575" y="6556375"/>
            <a:ext cx="503238" cy="301625"/>
          </a:xfrm>
        </p:spPr>
        <p:txBody>
          <a:bodyPr/>
          <a:lstStyle>
            <a:lvl1pPr>
              <a:defRPr sz="900"/>
            </a:lvl1pPr>
          </a:lstStyle>
          <a:p>
            <a:pPr>
              <a:defRPr/>
            </a:pPr>
            <a:fld id="{6341935B-4B12-4093-9393-5B5980FFE682}" type="slidenum">
              <a:rPr lang="id-ID"/>
              <a:pPr>
                <a:defRPr/>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lang="en-US" smtClean="0"/>
              <a:t>Click to edit Master title style</a:t>
            </a:r>
            <a:endParaRPr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4"/>
          <p:cNvSpPr>
            <a:spLocks noGrp="1"/>
          </p:cNvSpPr>
          <p:nvPr>
            <p:ph type="dt" sz="half" idx="10"/>
          </p:nvPr>
        </p:nvSpPr>
        <p:spPr>
          <a:xfrm>
            <a:off x="6108700" y="6556375"/>
            <a:ext cx="2101850" cy="301625"/>
          </a:xfrm>
        </p:spPr>
        <p:txBody>
          <a:bodyPr/>
          <a:lstStyle>
            <a:lvl1pPr>
              <a:defRPr sz="900"/>
            </a:lvl1pPr>
          </a:lstStyle>
          <a:p>
            <a:pPr>
              <a:defRPr/>
            </a:pPr>
            <a:fld id="{9B81791F-4283-4201-B340-67BBF70DB62F}" type="datetimeFigureOut">
              <a:rPr lang="id-ID"/>
              <a:pPr>
                <a:defRPr/>
              </a:pPr>
              <a:t>18/07/2019</a:t>
            </a:fld>
            <a:endParaRPr lang="id-ID"/>
          </a:p>
        </p:txBody>
      </p:sp>
      <p:sp>
        <p:nvSpPr>
          <p:cNvPr id="6" name="Footer Placeholder 5"/>
          <p:cNvSpPr>
            <a:spLocks noGrp="1"/>
          </p:cNvSpPr>
          <p:nvPr>
            <p:ph type="ftr" sz="quarter" idx="11"/>
          </p:nvPr>
        </p:nvSpPr>
        <p:spPr>
          <a:xfrm>
            <a:off x="1169988" y="6557963"/>
            <a:ext cx="4948237" cy="301625"/>
          </a:xfrm>
        </p:spPr>
        <p:txBody>
          <a:bodyPr/>
          <a:lstStyle>
            <a:lvl1pPr>
              <a:defRPr sz="900"/>
            </a:lvl1pPr>
          </a:lstStyle>
          <a:p>
            <a:pPr>
              <a:defRPr/>
            </a:pPr>
            <a:endParaRPr lang="id-ID"/>
          </a:p>
        </p:txBody>
      </p:sp>
      <p:sp>
        <p:nvSpPr>
          <p:cNvPr id="7" name="Slide Number Placeholder 6"/>
          <p:cNvSpPr>
            <a:spLocks noGrp="1"/>
          </p:cNvSpPr>
          <p:nvPr>
            <p:ph type="sldNum" sz="quarter" idx="12"/>
          </p:nvPr>
        </p:nvSpPr>
        <p:spPr>
          <a:xfrm>
            <a:off x="8216900" y="6556375"/>
            <a:ext cx="366713" cy="301625"/>
          </a:xfrm>
        </p:spPr>
        <p:txBody>
          <a:bodyPr/>
          <a:lstStyle>
            <a:lvl1pPr algn="ctr">
              <a:defRPr sz="900"/>
            </a:lvl1pPr>
          </a:lstStyle>
          <a:p>
            <a:pPr>
              <a:defRPr/>
            </a:pPr>
            <a:fld id="{D3A4F5DA-60F2-4E94-986F-5510600E538F}" type="slidenum">
              <a:rPr lang="id-ID"/>
              <a:pPr>
                <a:defRPr/>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8" name="Straight Connector 7"/>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8288"/>
            <a:ext cx="8229600" cy="1398587"/>
          </a:xfrm>
          <a:prstGeom prst="rect">
            <a:avLst/>
          </a:prstGeom>
        </p:spPr>
        <p:txBody>
          <a:bodyPr vert="horz" anchor="ctr">
            <a:normAutofit/>
          </a:bodyPr>
          <a:lstStyle/>
          <a:p>
            <a:r>
              <a:rPr lang="en-US" smtClean="0"/>
              <a:t>Click to edit Master title style</a:t>
            </a:r>
            <a:endParaRPr lang="en-US"/>
          </a:p>
        </p:txBody>
      </p:sp>
      <p:sp>
        <p:nvSpPr>
          <p:cNvPr id="1030" name="Text Placeholder 12"/>
          <p:cNvSpPr>
            <a:spLocks noGrp="1"/>
          </p:cNvSpPr>
          <p:nvPr>
            <p:ph type="body" idx="1"/>
          </p:nvPr>
        </p:nvSpPr>
        <p:spPr bwMode="auto">
          <a:xfrm>
            <a:off x="457200" y="1882775"/>
            <a:ext cx="82296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4791075" y="6481763"/>
            <a:ext cx="2133600" cy="301625"/>
          </a:xfrm>
          <a:prstGeom prst="rect">
            <a:avLst/>
          </a:prstGeom>
        </p:spPr>
        <p:txBody>
          <a:bodyPr vert="horz" anchor="b"/>
          <a:lstStyle>
            <a:lvl1pPr algn="l" eaLnBrk="1" fontAlgn="auto" latinLnBrk="0" hangingPunct="1">
              <a:spcBef>
                <a:spcPts val="0"/>
              </a:spcBef>
              <a:spcAft>
                <a:spcPts val="0"/>
              </a:spcAft>
              <a:defRPr kumimoji="0" sz="1000" b="0">
                <a:solidFill>
                  <a:schemeClr val="tx1"/>
                </a:solidFill>
                <a:latin typeface="+mn-lt"/>
                <a:cs typeface="+mn-cs"/>
              </a:defRPr>
            </a:lvl1pPr>
          </a:lstStyle>
          <a:p>
            <a:pPr>
              <a:defRPr/>
            </a:pPr>
            <a:fld id="{5632FA04-7824-4240-83E9-95378FC8D9DD}" type="datetimeFigureOut">
              <a:rPr lang="id-ID"/>
              <a:pPr>
                <a:defRPr/>
              </a:pPr>
              <a:t>18/07/2019</a:t>
            </a:fld>
            <a:endParaRPr lang="id-ID"/>
          </a:p>
        </p:txBody>
      </p:sp>
      <p:sp>
        <p:nvSpPr>
          <p:cNvPr id="3" name="Footer Placeholder 2"/>
          <p:cNvSpPr>
            <a:spLocks noGrp="1"/>
          </p:cNvSpPr>
          <p:nvPr>
            <p:ph type="ftr" sz="quarter" idx="3"/>
          </p:nvPr>
        </p:nvSpPr>
        <p:spPr>
          <a:xfrm>
            <a:off x="457200" y="6481763"/>
            <a:ext cx="4259263" cy="3016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lstStyle>
          <a:p>
            <a:pPr>
              <a:defRPr/>
            </a:pPr>
            <a:endParaRPr lang="id-ID"/>
          </a:p>
        </p:txBody>
      </p:sp>
      <p:sp>
        <p:nvSpPr>
          <p:cNvPr id="23" name="Slide Number Placeholder 22"/>
          <p:cNvSpPr>
            <a:spLocks noGrp="1"/>
          </p:cNvSpPr>
          <p:nvPr>
            <p:ph type="sldNum" sz="quarter" idx="4"/>
          </p:nvPr>
        </p:nvSpPr>
        <p:spPr>
          <a:xfrm>
            <a:off x="7589838" y="6481763"/>
            <a:ext cx="503237" cy="301625"/>
          </a:xfrm>
          <a:prstGeom prst="rect">
            <a:avLst/>
          </a:prstGeom>
        </p:spPr>
        <p:txBody>
          <a:bodyPr vert="horz" anchor="b"/>
          <a:lstStyle>
            <a:lvl1pPr algn="ctr" eaLnBrk="1" fontAlgn="auto" latinLnBrk="0" hangingPunct="1">
              <a:spcBef>
                <a:spcPts val="0"/>
              </a:spcBef>
              <a:spcAft>
                <a:spcPts val="0"/>
              </a:spcAft>
              <a:defRPr kumimoji="0" sz="1200">
                <a:solidFill>
                  <a:schemeClr val="tx1"/>
                </a:solidFill>
                <a:latin typeface="+mn-lt"/>
                <a:cs typeface="+mn-cs"/>
              </a:defRPr>
            </a:lvl1pPr>
          </a:lstStyle>
          <a:p>
            <a:pPr>
              <a:defRPr/>
            </a:pPr>
            <a:fld id="{2BF2EC5D-1325-4200-8FBC-185C8C08AA40}" type="slidenum">
              <a:rPr lang="id-ID"/>
              <a:pPr>
                <a:defRPr/>
              </a:pPr>
              <a:t>‹#›</a:t>
            </a:fld>
            <a:endParaRPr lang="id-ID"/>
          </a:p>
        </p:txBody>
      </p:sp>
    </p:spTree>
  </p:cSld>
  <p:clrMap bg1="dk1" tx1="lt1" bg2="dk2" tx2="lt2" accent1="accent1" accent2="accent2" accent3="accent3" accent4="accent4" accent5="accent5" accent6="accent6" hlink="hlink" folHlink="folHlink"/>
  <p:sldLayoutIdLst>
    <p:sldLayoutId id="2147483701" r:id="rId1"/>
    <p:sldLayoutId id="2147483702" r:id="rId2"/>
    <p:sldLayoutId id="2147483703" r:id="rId3"/>
    <p:sldLayoutId id="2147483696" r:id="rId4"/>
    <p:sldLayoutId id="2147483704" r:id="rId5"/>
    <p:sldLayoutId id="2147483697" r:id="rId6"/>
    <p:sldLayoutId id="2147483698" r:id="rId7"/>
    <p:sldLayoutId id="2147483705" r:id="rId8"/>
    <p:sldLayoutId id="2147483706" r:id="rId9"/>
    <p:sldLayoutId id="2147483699" r:id="rId10"/>
    <p:sldLayoutId id="2147483700" r:id="rId11"/>
  </p:sldLayoutIdLst>
  <p:txStyles>
    <p:titleStyle>
      <a:lvl1pPr marL="484188" indent="-484188" algn="l" rtl="0" eaLnBrk="0" fontAlgn="base" hangingPunct="0">
        <a:spcBef>
          <a:spcPct val="0"/>
        </a:spcBef>
        <a:spcAft>
          <a:spcPct val="0"/>
        </a:spcAft>
        <a:defRPr sz="4200" kern="1200">
          <a:ln w="6350">
            <a:solidFill>
              <a:schemeClr val="accent1">
                <a:shade val="43000"/>
              </a:schemeClr>
            </a:solidFill>
          </a:ln>
          <a:solidFill>
            <a:srgbClr val="FF5C9C"/>
          </a:solidFill>
          <a:effectLst>
            <a:outerShdw blurRad="26000" dist="26000" dir="14500000" algn="tl" rotWithShape="0">
              <a:srgbClr val="000000">
                <a:alpha val="40000"/>
              </a:srgbClr>
            </a:outerShdw>
          </a:effectLst>
          <a:latin typeface="+mj-lt"/>
          <a:ea typeface="+mj-ea"/>
          <a:cs typeface="+mj-cs"/>
        </a:defRPr>
      </a:lvl1pPr>
      <a:lvl2pPr marL="484188" indent="-484188" algn="l" rtl="0" eaLnBrk="0" fontAlgn="base" hangingPunct="0">
        <a:spcBef>
          <a:spcPct val="0"/>
        </a:spcBef>
        <a:spcAft>
          <a:spcPct val="0"/>
        </a:spcAft>
        <a:defRPr sz="4200">
          <a:solidFill>
            <a:srgbClr val="FF5C9C"/>
          </a:solidFill>
          <a:latin typeface="Century Gothic" pitchFamily="34" charset="0"/>
        </a:defRPr>
      </a:lvl2pPr>
      <a:lvl3pPr marL="484188" indent="-484188" algn="l" rtl="0" eaLnBrk="0" fontAlgn="base" hangingPunct="0">
        <a:spcBef>
          <a:spcPct val="0"/>
        </a:spcBef>
        <a:spcAft>
          <a:spcPct val="0"/>
        </a:spcAft>
        <a:defRPr sz="4200">
          <a:solidFill>
            <a:srgbClr val="FF5C9C"/>
          </a:solidFill>
          <a:latin typeface="Century Gothic" pitchFamily="34" charset="0"/>
        </a:defRPr>
      </a:lvl3pPr>
      <a:lvl4pPr marL="484188" indent="-484188" algn="l" rtl="0" eaLnBrk="0" fontAlgn="base" hangingPunct="0">
        <a:spcBef>
          <a:spcPct val="0"/>
        </a:spcBef>
        <a:spcAft>
          <a:spcPct val="0"/>
        </a:spcAft>
        <a:defRPr sz="4200">
          <a:solidFill>
            <a:srgbClr val="FF5C9C"/>
          </a:solidFill>
          <a:latin typeface="Century Gothic" pitchFamily="34" charset="0"/>
        </a:defRPr>
      </a:lvl4pPr>
      <a:lvl5pPr marL="484188" indent="-484188" algn="l" rtl="0" eaLnBrk="0" fontAlgn="base" hangingPunct="0">
        <a:spcBef>
          <a:spcPct val="0"/>
        </a:spcBef>
        <a:spcAft>
          <a:spcPct val="0"/>
        </a:spcAft>
        <a:defRPr sz="4200">
          <a:solidFill>
            <a:srgbClr val="FF5C9C"/>
          </a:solidFill>
          <a:latin typeface="Century Gothic" pitchFamily="34" charset="0"/>
        </a:defRPr>
      </a:lvl5pPr>
      <a:lvl6pPr marL="941388" indent="-484188" algn="l" rtl="0" fontAlgn="base">
        <a:spcBef>
          <a:spcPct val="0"/>
        </a:spcBef>
        <a:spcAft>
          <a:spcPct val="0"/>
        </a:spcAft>
        <a:defRPr sz="4200">
          <a:solidFill>
            <a:srgbClr val="FF5C9C"/>
          </a:solidFill>
          <a:latin typeface="Century Gothic" pitchFamily="34" charset="0"/>
        </a:defRPr>
      </a:lvl6pPr>
      <a:lvl7pPr marL="1398588" indent="-484188" algn="l" rtl="0" fontAlgn="base">
        <a:spcBef>
          <a:spcPct val="0"/>
        </a:spcBef>
        <a:spcAft>
          <a:spcPct val="0"/>
        </a:spcAft>
        <a:defRPr sz="4200">
          <a:solidFill>
            <a:srgbClr val="FF5C9C"/>
          </a:solidFill>
          <a:latin typeface="Century Gothic" pitchFamily="34" charset="0"/>
        </a:defRPr>
      </a:lvl7pPr>
      <a:lvl8pPr marL="1855788" indent="-484188" algn="l" rtl="0" fontAlgn="base">
        <a:spcBef>
          <a:spcPct val="0"/>
        </a:spcBef>
        <a:spcAft>
          <a:spcPct val="0"/>
        </a:spcAft>
        <a:defRPr sz="4200">
          <a:solidFill>
            <a:srgbClr val="FF5C9C"/>
          </a:solidFill>
          <a:latin typeface="Century Gothic" pitchFamily="34" charset="0"/>
        </a:defRPr>
      </a:lvl8pPr>
      <a:lvl9pPr marL="2312988" indent="-484188" algn="l" rtl="0" fontAlgn="base">
        <a:spcBef>
          <a:spcPct val="0"/>
        </a:spcBef>
        <a:spcAft>
          <a:spcPct val="0"/>
        </a:spcAft>
        <a:defRPr sz="4200">
          <a:solidFill>
            <a:srgbClr val="FF5C9C"/>
          </a:solidFill>
          <a:latin typeface="Century Gothic" pitchFamily="34" charset="0"/>
        </a:defRPr>
      </a:lvl9pPr>
    </p:titleStyle>
    <p:bodyStyle>
      <a:lvl1pPr marL="447675" indent="-382588" algn="l" rtl="0" eaLnBrk="0" fontAlgn="base" hangingPunct="0">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822325" indent="-285750" algn="l" rtl="0" eaLnBrk="0" fontAlgn="base" hangingPunct="0">
        <a:spcBef>
          <a:spcPct val="20000"/>
        </a:spcBef>
        <a:spcAft>
          <a:spcPct val="0"/>
        </a:spcAft>
        <a:buClr>
          <a:schemeClr val="accent1"/>
        </a:buClr>
        <a:buSzPct val="95000"/>
        <a:buFont typeface="Verdana" pitchFamily="34" charset="0"/>
        <a:buChar char="›"/>
        <a:defRPr sz="2600" kern="1200">
          <a:solidFill>
            <a:schemeClr val="tx1"/>
          </a:solidFill>
          <a:latin typeface="+mn-lt"/>
          <a:ea typeface="+mn-ea"/>
          <a:cs typeface="+mn-cs"/>
        </a:defRPr>
      </a:lvl2pPr>
      <a:lvl3pPr marL="1104900" indent="-228600" algn="l" rtl="0" eaLnBrk="0" fontAlgn="base" hangingPunct="0">
        <a:spcBef>
          <a:spcPct val="20000"/>
        </a:spcBef>
        <a:spcAft>
          <a:spcPct val="0"/>
        </a:spcAft>
        <a:buClr>
          <a:schemeClr val="accent1"/>
        </a:buClr>
        <a:buFont typeface="Wingdings 2" pitchFamily="18" charset="2"/>
        <a:buChar char=""/>
        <a:defRPr sz="2400" kern="1200">
          <a:solidFill>
            <a:schemeClr val="tx1"/>
          </a:solidFill>
          <a:latin typeface="+mn-lt"/>
          <a:ea typeface="+mn-ea"/>
          <a:cs typeface="+mn-cs"/>
        </a:defRPr>
      </a:lvl3pPr>
      <a:lvl4pPr marL="1371600" indent="-209550" algn="l" rtl="0" eaLnBrk="0" fontAlgn="base" hangingPunct="0">
        <a:spcBef>
          <a:spcPct val="20000"/>
        </a:spcBef>
        <a:spcAft>
          <a:spcPct val="0"/>
        </a:spcAft>
        <a:buClr>
          <a:schemeClr val="accent1"/>
        </a:buClr>
        <a:buFont typeface="Wingdings 2" pitchFamily="18" charset="2"/>
        <a:buChar char=""/>
        <a:defRPr sz="2000" kern="1200">
          <a:solidFill>
            <a:schemeClr val="tx1"/>
          </a:solidFill>
          <a:latin typeface="+mn-lt"/>
          <a:ea typeface="+mn-ea"/>
          <a:cs typeface="+mn-cs"/>
        </a:defRPr>
      </a:lvl4pPr>
      <a:lvl5pPr marL="1600200" indent="-209550" algn="l" rtl="0" eaLnBrk="0" fontAlgn="base" hangingPunct="0">
        <a:spcBef>
          <a:spcPct val="20000"/>
        </a:spcBef>
        <a:spcAft>
          <a:spcPct val="0"/>
        </a:spcAft>
        <a:buClr>
          <a:srgbClr val="FF90B2"/>
        </a:buClr>
        <a:buFont typeface="Wingdings 2" pitchFamily="18" charset="2"/>
        <a:buChar char=""/>
        <a:defRPr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marL="484632" indent="0" eaLnBrk="1" fontAlgn="auto" hangingPunct="1">
              <a:spcAft>
                <a:spcPts val="0"/>
              </a:spcAft>
              <a:defRPr/>
            </a:pPr>
            <a:r>
              <a:rPr lang="id-ID" b="1" dirty="0" smtClean="0">
                <a:solidFill>
                  <a:schemeClr val="accent1">
                    <a:tint val="83000"/>
                    <a:satMod val="150000"/>
                  </a:schemeClr>
                </a:solidFill>
              </a:rPr>
              <a:t>KOMUNIKASI – PROSES DASAR KEHIDUPAN</a:t>
            </a:r>
            <a:endParaRPr lang="id-ID" b="1" dirty="0">
              <a:solidFill>
                <a:schemeClr val="accent1">
                  <a:tint val="83000"/>
                  <a:satMod val="150000"/>
                </a:schemeClr>
              </a:solidFill>
            </a:endParaRPr>
          </a:p>
        </p:txBody>
      </p:sp>
      <p:sp>
        <p:nvSpPr>
          <p:cNvPr id="3" name="Subtitle 2"/>
          <p:cNvSpPr>
            <a:spLocks noGrp="1"/>
          </p:cNvSpPr>
          <p:nvPr>
            <p:ph type="subTitle" idx="1"/>
          </p:nvPr>
        </p:nvSpPr>
        <p:spPr/>
        <p:txBody>
          <a:bodyPr>
            <a:normAutofit/>
          </a:bodyPr>
          <a:lstStyle/>
          <a:p>
            <a:pPr eaLnBrk="1" fontAlgn="auto" hangingPunct="1">
              <a:spcAft>
                <a:spcPts val="0"/>
              </a:spcAft>
              <a:buFont typeface="Wingdings 2"/>
              <a:buNone/>
              <a:defRPr/>
            </a:pPr>
            <a:r>
              <a:rPr lang="id-ID" dirty="0" smtClean="0"/>
              <a:t>Komunikasi dan Perilaku Manusia</a:t>
            </a:r>
            <a:endParaRPr lang="id-ID"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3600" b="1" dirty="0" smtClean="0">
                <a:solidFill>
                  <a:schemeClr val="accent1">
                    <a:tint val="83000"/>
                    <a:satMod val="150000"/>
                  </a:schemeClr>
                </a:solidFill>
              </a:rPr>
              <a:t>PESAN PENCIUMAN &amp; PENGECAPAN</a:t>
            </a:r>
            <a:endParaRPr lang="id-ID" sz="3600" b="1" dirty="0">
              <a:solidFill>
                <a:schemeClr val="accent1">
                  <a:tint val="83000"/>
                  <a:satMod val="150000"/>
                </a:schemeClr>
              </a:solidFill>
            </a:endParaRPr>
          </a:p>
        </p:txBody>
      </p:sp>
      <p:sp>
        <p:nvSpPr>
          <p:cNvPr id="3" name="Content Placeholder 2"/>
          <p:cNvSpPr>
            <a:spLocks noGrp="1"/>
          </p:cNvSpPr>
          <p:nvPr>
            <p:ph idx="1"/>
          </p:nvPr>
        </p:nvSpPr>
        <p:spPr>
          <a:xfrm>
            <a:off x="357158" y="1500174"/>
            <a:ext cx="8229600" cy="5143536"/>
          </a:xfrm>
        </p:spPr>
        <p:txBody>
          <a:bodyPr>
            <a:noAutofit/>
          </a:bodyPr>
          <a:lstStyle/>
          <a:p>
            <a:pPr marL="448056" indent="-384048" eaLnBrk="1" fontAlgn="auto" hangingPunct="1">
              <a:lnSpc>
                <a:spcPct val="160000"/>
              </a:lnSpc>
              <a:spcAft>
                <a:spcPts val="0"/>
              </a:spcAft>
              <a:buFont typeface="Wingdings 2"/>
              <a:buChar char=""/>
              <a:defRPr/>
            </a:pPr>
            <a:r>
              <a:rPr lang="id-ID" sz="1800" dirty="0" smtClean="0"/>
              <a:t>Banyak hewan menggunakan indera penciuman &amp; pengecapannya untuk mengenali lingkungan dan sesama mereka. </a:t>
            </a:r>
          </a:p>
          <a:p>
            <a:pPr marL="448056" indent="-384048" eaLnBrk="1" fontAlgn="auto" hangingPunct="1">
              <a:lnSpc>
                <a:spcPct val="160000"/>
              </a:lnSpc>
              <a:spcAft>
                <a:spcPts val="0"/>
              </a:spcAft>
              <a:buFont typeface="Wingdings 2"/>
              <a:buChar char=""/>
              <a:defRPr/>
            </a:pPr>
            <a:r>
              <a:rPr lang="id-ID" sz="1800" dirty="0" smtClean="0"/>
              <a:t>Contoh: ikan memiliki sel yang sensitif pada bau yang terdapat dalam tubuhnya &amp; serangga  yang memiliki alat sensor yang melekat dalam antena mereka. </a:t>
            </a:r>
          </a:p>
          <a:p>
            <a:pPr marL="448056" indent="-384048" eaLnBrk="1" fontAlgn="auto" hangingPunct="1">
              <a:lnSpc>
                <a:spcPct val="160000"/>
              </a:lnSpc>
              <a:spcAft>
                <a:spcPts val="0"/>
              </a:spcAft>
              <a:buFont typeface="Wingdings 2"/>
              <a:buChar char=""/>
              <a:defRPr/>
            </a:pPr>
            <a:r>
              <a:rPr lang="id-ID" sz="1800" dirty="0" smtClean="0"/>
              <a:t>Sedangkan bagi manusia yang memiliki organ pikiran yang diperlukan untuk menerima pesan kimiawi, tetapi peranan informasi penciuman dalam kegiatan manusia kurang begitu penting. </a:t>
            </a:r>
          </a:p>
          <a:p>
            <a:pPr marL="448056" indent="-384048" eaLnBrk="1" fontAlgn="auto" hangingPunct="1">
              <a:lnSpc>
                <a:spcPct val="160000"/>
              </a:lnSpc>
              <a:spcAft>
                <a:spcPts val="0"/>
              </a:spcAft>
              <a:buFont typeface="Wingdings 2"/>
              <a:buChar char=""/>
              <a:defRPr/>
            </a:pPr>
            <a:r>
              <a:rPr lang="id-ID" sz="1800" dirty="0" smtClean="0"/>
              <a:t>Fungsi pesan penciuman bagi manusia hanya berfungsi pada pesan-pesan kimiawi seperti bau hujan dan bau yang bersumber dari benda yang tidak bernyawa.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3600" b="1" dirty="0" smtClean="0">
                <a:solidFill>
                  <a:schemeClr val="accent1">
                    <a:tint val="83000"/>
                    <a:satMod val="150000"/>
                  </a:schemeClr>
                </a:solidFill>
              </a:rPr>
              <a:t>PESAN PENDENGARAN (1) </a:t>
            </a:r>
            <a:endParaRPr lang="id-ID" sz="3600" b="1" dirty="0">
              <a:solidFill>
                <a:schemeClr val="accent1">
                  <a:tint val="83000"/>
                  <a:satMod val="150000"/>
                </a:schemeClr>
              </a:solidFill>
            </a:endParaRPr>
          </a:p>
        </p:txBody>
      </p:sp>
      <p:sp>
        <p:nvSpPr>
          <p:cNvPr id="3" name="Content Placeholder 2"/>
          <p:cNvSpPr>
            <a:spLocks noGrp="1"/>
          </p:cNvSpPr>
          <p:nvPr>
            <p:ph idx="1"/>
          </p:nvPr>
        </p:nvSpPr>
        <p:spPr>
          <a:xfrm>
            <a:off x="357158" y="1500174"/>
            <a:ext cx="8229600" cy="5143536"/>
          </a:xfrm>
        </p:spPr>
        <p:txBody>
          <a:bodyPr>
            <a:noAutofit/>
          </a:bodyPr>
          <a:lstStyle/>
          <a:p>
            <a:pPr marL="448056" indent="-384048" eaLnBrk="1" fontAlgn="auto" hangingPunct="1">
              <a:lnSpc>
                <a:spcPct val="160000"/>
              </a:lnSpc>
              <a:spcAft>
                <a:spcPts val="0"/>
              </a:spcAft>
              <a:buFont typeface="Wingdings 2"/>
              <a:buChar char=""/>
              <a:defRPr/>
            </a:pPr>
            <a:r>
              <a:rPr lang="id-ID" sz="2200" dirty="0" smtClean="0"/>
              <a:t>Pesan pendengaran menjadi mata rantai yang penting terhadap lingkungannya. </a:t>
            </a:r>
          </a:p>
          <a:p>
            <a:pPr marL="448056" indent="-384048" eaLnBrk="1" fontAlgn="auto" hangingPunct="1">
              <a:lnSpc>
                <a:spcPct val="160000"/>
              </a:lnSpc>
              <a:spcAft>
                <a:spcPts val="0"/>
              </a:spcAft>
              <a:buFont typeface="Wingdings 2"/>
              <a:buChar char=""/>
              <a:defRPr/>
            </a:pPr>
            <a:r>
              <a:rPr lang="id-ID" sz="2200" dirty="0" smtClean="0"/>
              <a:t>Pesan pendengaran diproduksi oleh makhluk hidup dengan cara berbicara, bersiul, membunyikan klakson, menabuh drum, memembakkan senapan dan mengoperasikan mesin. </a:t>
            </a:r>
          </a:p>
          <a:p>
            <a:pPr marL="448056" indent="-384048" eaLnBrk="1" fontAlgn="auto" hangingPunct="1">
              <a:lnSpc>
                <a:spcPct val="160000"/>
              </a:lnSpc>
              <a:spcAft>
                <a:spcPts val="0"/>
              </a:spcAft>
              <a:buFont typeface="Wingdings 2"/>
              <a:buChar char=""/>
              <a:defRPr/>
            </a:pPr>
            <a:r>
              <a:rPr lang="id-ID" sz="2200" dirty="0" smtClean="0"/>
              <a:t>Pesan pendengaran karena gejala alam yang dibawa melalui udara dan air, antara lain: suara guntur, gempa bumi, serta deburan ombak yang menghantam pantai.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3600" b="1" dirty="0" smtClean="0">
                <a:solidFill>
                  <a:schemeClr val="accent1">
                    <a:tint val="83000"/>
                    <a:satMod val="150000"/>
                  </a:schemeClr>
                </a:solidFill>
              </a:rPr>
              <a:t>PESAN PENDENGARAN (2) </a:t>
            </a:r>
            <a:endParaRPr lang="id-ID" sz="3600" b="1" dirty="0">
              <a:solidFill>
                <a:schemeClr val="accent1">
                  <a:tint val="83000"/>
                  <a:satMod val="150000"/>
                </a:schemeClr>
              </a:solidFill>
            </a:endParaRPr>
          </a:p>
        </p:txBody>
      </p:sp>
      <p:sp>
        <p:nvSpPr>
          <p:cNvPr id="3" name="Content Placeholder 2"/>
          <p:cNvSpPr>
            <a:spLocks noGrp="1"/>
          </p:cNvSpPr>
          <p:nvPr>
            <p:ph idx="1"/>
          </p:nvPr>
        </p:nvSpPr>
        <p:spPr>
          <a:xfrm>
            <a:off x="357158" y="1500174"/>
            <a:ext cx="8229600" cy="5143536"/>
          </a:xfrm>
        </p:spPr>
        <p:txBody>
          <a:bodyPr>
            <a:noAutofit/>
          </a:bodyPr>
          <a:lstStyle/>
          <a:p>
            <a:pPr marL="448056" indent="-384048" eaLnBrk="1" fontAlgn="auto" hangingPunct="1">
              <a:lnSpc>
                <a:spcPct val="160000"/>
              </a:lnSpc>
              <a:spcAft>
                <a:spcPts val="0"/>
              </a:spcAft>
              <a:buFont typeface="Wingdings 2"/>
              <a:buChar char=""/>
              <a:defRPr/>
            </a:pPr>
            <a:r>
              <a:rPr lang="id-ID" sz="2400" dirty="0" smtClean="0"/>
              <a:t>Pesan pendengaran bagi manusia dalam bentuk belajar, berkawan, kawin, merawat anak-anak, serta memperoleh “bahasa” dan menggunakannya. </a:t>
            </a:r>
          </a:p>
          <a:p>
            <a:pPr marL="448056" indent="-384048" eaLnBrk="1" fontAlgn="auto" hangingPunct="1">
              <a:lnSpc>
                <a:spcPct val="160000"/>
              </a:lnSpc>
              <a:spcAft>
                <a:spcPts val="0"/>
              </a:spcAft>
              <a:buFont typeface="Wingdings 2"/>
              <a:buChar char=""/>
              <a:defRPr/>
            </a:pPr>
            <a:r>
              <a:rPr lang="id-ID" sz="2400" dirty="0" smtClean="0"/>
              <a:t>Sehingga manusia mampu bertindak terhadap pesan pendengaran melalui sejumlah cara dalam kaitan dengan yang dipelajari sebelumnya.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3600" b="1" dirty="0" smtClean="0">
                <a:solidFill>
                  <a:schemeClr val="accent1">
                    <a:tint val="83000"/>
                    <a:satMod val="150000"/>
                  </a:schemeClr>
                </a:solidFill>
              </a:rPr>
              <a:t>FUNGSI DASAR KOMUNIKASI UNTUK KEHIDUPAN (1)</a:t>
            </a:r>
            <a:endParaRPr lang="id-ID" sz="3600" b="1" dirty="0">
              <a:solidFill>
                <a:schemeClr val="accent1">
                  <a:tint val="83000"/>
                  <a:satMod val="150000"/>
                </a:schemeClr>
              </a:solidFill>
            </a:endParaRPr>
          </a:p>
        </p:txBody>
      </p:sp>
      <p:sp>
        <p:nvSpPr>
          <p:cNvPr id="3" name="Content Placeholder 2"/>
          <p:cNvSpPr>
            <a:spLocks noGrp="1"/>
          </p:cNvSpPr>
          <p:nvPr>
            <p:ph idx="1"/>
          </p:nvPr>
        </p:nvSpPr>
        <p:spPr>
          <a:xfrm>
            <a:off x="357158" y="1500174"/>
            <a:ext cx="8229600" cy="5143536"/>
          </a:xfrm>
        </p:spPr>
        <p:txBody>
          <a:bodyPr>
            <a:noAutofit/>
          </a:bodyPr>
          <a:lstStyle/>
          <a:p>
            <a:pPr marL="448056" indent="-384048" eaLnBrk="1" fontAlgn="auto" hangingPunct="1">
              <a:lnSpc>
                <a:spcPct val="160000"/>
              </a:lnSpc>
              <a:spcAft>
                <a:spcPts val="0"/>
              </a:spcAft>
              <a:buFont typeface="Wingdings 2"/>
              <a:buChar char=""/>
              <a:defRPr/>
            </a:pPr>
            <a:r>
              <a:rPr lang="id-ID" sz="2400" dirty="0" smtClean="0"/>
              <a:t>Perkawanan &amp; Perkawinan </a:t>
            </a:r>
          </a:p>
          <a:p>
            <a:pPr marL="448056" indent="-384048" eaLnBrk="1" fontAlgn="auto" hangingPunct="1">
              <a:lnSpc>
                <a:spcPct val="160000"/>
              </a:lnSpc>
              <a:spcAft>
                <a:spcPts val="0"/>
              </a:spcAft>
              <a:buFont typeface="Wingdings 2"/>
              <a:buChar char=""/>
              <a:defRPr/>
            </a:pPr>
            <a:r>
              <a:rPr lang="id-ID" sz="2400" dirty="0" smtClean="0"/>
              <a:t>Perkembangbiakan (reproduksi)</a:t>
            </a:r>
          </a:p>
          <a:p>
            <a:pPr marL="448056" indent="-384048" eaLnBrk="1" fontAlgn="auto" hangingPunct="1">
              <a:lnSpc>
                <a:spcPct val="160000"/>
              </a:lnSpc>
              <a:spcAft>
                <a:spcPts val="0"/>
              </a:spcAft>
              <a:buFont typeface="Wingdings 2"/>
              <a:buChar char=""/>
              <a:defRPr/>
            </a:pPr>
            <a:r>
              <a:rPr lang="id-ID" sz="2400" dirty="0" smtClean="0"/>
              <a:t>Hubungan orang tua-anak dan sosialisasi</a:t>
            </a:r>
          </a:p>
          <a:p>
            <a:pPr marL="448056" indent="-384048" eaLnBrk="1" fontAlgn="auto" hangingPunct="1">
              <a:lnSpc>
                <a:spcPct val="160000"/>
              </a:lnSpc>
              <a:spcAft>
                <a:spcPts val="0"/>
              </a:spcAft>
              <a:buFont typeface="Wingdings 2"/>
              <a:buChar char=""/>
              <a:defRPr/>
            </a:pPr>
            <a:r>
              <a:rPr lang="id-ID" sz="2400" dirty="0" smtClean="0"/>
              <a:t>Penunjuk arah (navigasi)</a:t>
            </a:r>
          </a:p>
          <a:p>
            <a:pPr marL="448056" indent="-384048" eaLnBrk="1" fontAlgn="auto" hangingPunct="1">
              <a:lnSpc>
                <a:spcPct val="160000"/>
              </a:lnSpc>
              <a:spcAft>
                <a:spcPts val="0"/>
              </a:spcAft>
              <a:buFont typeface="Wingdings 2"/>
              <a:buChar char=""/>
              <a:defRPr/>
            </a:pPr>
            <a:r>
              <a:rPr lang="id-ID" sz="2400" dirty="0" smtClean="0"/>
              <a:t>Pertahanan diri</a:t>
            </a:r>
          </a:p>
          <a:p>
            <a:pPr marL="448056" indent="-384048" eaLnBrk="1" fontAlgn="auto" hangingPunct="1">
              <a:lnSpc>
                <a:spcPct val="160000"/>
              </a:lnSpc>
              <a:spcAft>
                <a:spcPts val="0"/>
              </a:spcAft>
              <a:buFont typeface="Wingdings 2"/>
              <a:buChar char=""/>
              <a:defRPr/>
            </a:pPr>
            <a:r>
              <a:rPr lang="id-ID" sz="2400" dirty="0" smtClean="0"/>
              <a:t>Pemilikan wilayah (teritorial) </a:t>
            </a:r>
          </a:p>
          <a:p>
            <a:pPr marL="448056" indent="-384048" eaLnBrk="1" fontAlgn="auto" hangingPunct="1">
              <a:lnSpc>
                <a:spcPct val="160000"/>
              </a:lnSpc>
              <a:spcAft>
                <a:spcPts val="0"/>
              </a:spcAft>
              <a:buFont typeface="Wingdings 2"/>
              <a:buChar char=""/>
              <a:defRPr/>
            </a:pPr>
            <a:endParaRPr lang="id-ID" sz="24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3200" b="1" dirty="0" smtClean="0">
                <a:solidFill>
                  <a:schemeClr val="accent1">
                    <a:tint val="83000"/>
                    <a:satMod val="150000"/>
                  </a:schemeClr>
                </a:solidFill>
              </a:rPr>
              <a:t>FUNGSI DASAR KOMUNIKASI UNTUK KEHIDUPAN [Perkawanan &amp; Perkawinan] (1)</a:t>
            </a:r>
            <a:endParaRPr lang="id-ID" sz="3200" b="1" dirty="0">
              <a:solidFill>
                <a:schemeClr val="accent1">
                  <a:tint val="83000"/>
                  <a:satMod val="150000"/>
                </a:schemeClr>
              </a:solidFill>
            </a:endParaRPr>
          </a:p>
        </p:txBody>
      </p:sp>
      <p:sp>
        <p:nvSpPr>
          <p:cNvPr id="3" name="Content Placeholder 2"/>
          <p:cNvSpPr>
            <a:spLocks noGrp="1"/>
          </p:cNvSpPr>
          <p:nvPr>
            <p:ph idx="1"/>
          </p:nvPr>
        </p:nvSpPr>
        <p:spPr>
          <a:xfrm>
            <a:off x="357158" y="1785926"/>
            <a:ext cx="8229600" cy="4929198"/>
          </a:xfrm>
        </p:spPr>
        <p:txBody>
          <a:bodyPr>
            <a:noAutofit/>
          </a:bodyPr>
          <a:lstStyle/>
          <a:p>
            <a:pPr marL="448056" indent="-384048" eaLnBrk="1" fontAlgn="auto" hangingPunct="1">
              <a:lnSpc>
                <a:spcPct val="160000"/>
              </a:lnSpc>
              <a:spcAft>
                <a:spcPts val="0"/>
              </a:spcAft>
              <a:buFont typeface="Wingdings 2"/>
              <a:buChar char=""/>
              <a:defRPr/>
            </a:pPr>
            <a:r>
              <a:rPr lang="id-ID" sz="2200" dirty="0" smtClean="0"/>
              <a:t>Baik praktik perkawanan maupun perkawinan menggunakan komunikasi.</a:t>
            </a:r>
          </a:p>
          <a:p>
            <a:pPr marL="448056" indent="-384048" eaLnBrk="1" fontAlgn="auto" hangingPunct="1">
              <a:lnSpc>
                <a:spcPct val="160000"/>
              </a:lnSpc>
              <a:spcAft>
                <a:spcPts val="0"/>
              </a:spcAft>
              <a:buFont typeface="Wingdings 2"/>
              <a:buChar char=""/>
              <a:defRPr/>
            </a:pPr>
            <a:r>
              <a:rPr lang="id-ID" sz="2200" dirty="0" smtClean="0"/>
              <a:t>Walaupun keduanya memiliki perbedaan yang spesifik. </a:t>
            </a:r>
          </a:p>
          <a:p>
            <a:pPr marL="448056" indent="-384048" eaLnBrk="1" fontAlgn="auto" hangingPunct="1">
              <a:lnSpc>
                <a:spcPct val="160000"/>
              </a:lnSpc>
              <a:spcAft>
                <a:spcPts val="0"/>
              </a:spcAft>
              <a:buFont typeface="Wingdings 2"/>
              <a:buChar char=""/>
              <a:defRPr/>
            </a:pPr>
            <a:r>
              <a:rPr lang="id-ID" sz="2200" dirty="0" smtClean="0"/>
              <a:t>Baik perkawanan maupun perkawinan, harus mampu mengidentifikasi individu lain dari spesies sendiri melalu satu jenis isyarat. </a:t>
            </a:r>
          </a:p>
          <a:p>
            <a:pPr marL="448056" indent="-384048" eaLnBrk="1" fontAlgn="auto" hangingPunct="1">
              <a:lnSpc>
                <a:spcPct val="160000"/>
              </a:lnSpc>
              <a:spcAft>
                <a:spcPts val="0"/>
              </a:spcAft>
              <a:buFont typeface="Wingdings 2"/>
              <a:buChar char=""/>
              <a:defRPr/>
            </a:pPr>
            <a:r>
              <a:rPr lang="id-ID" sz="2200" dirty="0" smtClean="0"/>
              <a:t>Identifikasi yang dimaksud dalam bentuk daya tarik pasangan, adanya bujukan terhadap orang lain dan adanya sinkronisasi.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3200" b="1" dirty="0" smtClean="0">
                <a:solidFill>
                  <a:schemeClr val="accent1">
                    <a:tint val="83000"/>
                    <a:satMod val="150000"/>
                  </a:schemeClr>
                </a:solidFill>
              </a:rPr>
              <a:t>FUNGSI DASAR KOMUNIKASI UNTUK KEHIDUPAN [Perkawanan &amp; Perkawinan] (2)</a:t>
            </a:r>
            <a:endParaRPr lang="id-ID" sz="3200" b="1" dirty="0">
              <a:solidFill>
                <a:schemeClr val="accent1">
                  <a:tint val="83000"/>
                  <a:satMod val="150000"/>
                </a:schemeClr>
              </a:solidFill>
            </a:endParaRPr>
          </a:p>
        </p:txBody>
      </p:sp>
      <p:sp>
        <p:nvSpPr>
          <p:cNvPr id="3" name="Content Placeholder 2"/>
          <p:cNvSpPr>
            <a:spLocks noGrp="1"/>
          </p:cNvSpPr>
          <p:nvPr>
            <p:ph idx="1"/>
          </p:nvPr>
        </p:nvSpPr>
        <p:spPr>
          <a:xfrm>
            <a:off x="357158" y="1785926"/>
            <a:ext cx="8229600" cy="4929198"/>
          </a:xfrm>
        </p:spPr>
        <p:txBody>
          <a:bodyPr>
            <a:noAutofit/>
          </a:bodyPr>
          <a:lstStyle/>
          <a:p>
            <a:pPr marL="448056" indent="-384048" eaLnBrk="1" fontAlgn="auto" hangingPunct="1">
              <a:lnSpc>
                <a:spcPct val="160000"/>
              </a:lnSpc>
              <a:spcAft>
                <a:spcPts val="0"/>
              </a:spcAft>
              <a:buFont typeface="Wingdings 2"/>
              <a:buChar char=""/>
              <a:defRPr/>
            </a:pPr>
            <a:r>
              <a:rPr lang="id-ID" sz="1900" dirty="0" smtClean="0"/>
              <a:t>Prosesnya melalui cara penglihatan, pendengaran &amp; sentuhan. </a:t>
            </a:r>
          </a:p>
          <a:p>
            <a:pPr marL="448056" indent="-384048" eaLnBrk="1" fontAlgn="auto" hangingPunct="1">
              <a:lnSpc>
                <a:spcPct val="160000"/>
              </a:lnSpc>
              <a:spcAft>
                <a:spcPts val="0"/>
              </a:spcAft>
              <a:buFont typeface="Wingdings 2"/>
              <a:buChar char=""/>
              <a:defRPr/>
            </a:pPr>
            <a:r>
              <a:rPr lang="id-ID" sz="1900" dirty="0" smtClean="0"/>
              <a:t>Baik perkawanan maupun perkawinan melibatkan persuasi dan negosiasi. </a:t>
            </a:r>
          </a:p>
          <a:p>
            <a:pPr marL="448056" indent="-384048" eaLnBrk="1" fontAlgn="auto" hangingPunct="1">
              <a:lnSpc>
                <a:spcPct val="160000"/>
              </a:lnSpc>
              <a:spcAft>
                <a:spcPts val="0"/>
              </a:spcAft>
              <a:buFont typeface="Wingdings 2"/>
              <a:buChar char=""/>
              <a:defRPr/>
            </a:pPr>
            <a:r>
              <a:rPr lang="id-ID" sz="1900" dirty="0" smtClean="0"/>
              <a:t>Didalamnya terkandung persyaratan, waktu, implikasi (keterlibatan) hubungan intim. </a:t>
            </a:r>
          </a:p>
          <a:p>
            <a:pPr marL="448056" indent="-384048" eaLnBrk="1" fontAlgn="auto" hangingPunct="1">
              <a:lnSpc>
                <a:spcPct val="160000"/>
              </a:lnSpc>
              <a:spcAft>
                <a:spcPts val="0"/>
              </a:spcAft>
              <a:buFont typeface="Wingdings 2"/>
              <a:buChar char=""/>
              <a:defRPr/>
            </a:pPr>
            <a:r>
              <a:rPr lang="id-ID" sz="1900" dirty="0" smtClean="0"/>
              <a:t>Perkawinan melibatkan penciptaan dan penerimaan pesan pendengaran mulai dari yang sederhana dan berulang-ulang. </a:t>
            </a:r>
          </a:p>
          <a:p>
            <a:pPr marL="448056" indent="-384048" eaLnBrk="1" fontAlgn="auto" hangingPunct="1">
              <a:lnSpc>
                <a:spcPct val="160000"/>
              </a:lnSpc>
              <a:spcAft>
                <a:spcPts val="0"/>
              </a:spcAft>
              <a:buFont typeface="Wingdings 2"/>
              <a:buChar char=""/>
              <a:defRPr/>
            </a:pPr>
            <a:r>
              <a:rPr lang="id-ID" sz="1900" dirty="0" smtClean="0"/>
              <a:t>Perkawinan juga melibatkan pencocokan waktu kegiatan seksual dalam rangka terjadinya pembuahan. </a:t>
            </a:r>
          </a:p>
          <a:p>
            <a:pPr marL="448056" indent="-384048" eaLnBrk="1" fontAlgn="auto" hangingPunct="1">
              <a:lnSpc>
                <a:spcPct val="160000"/>
              </a:lnSpc>
              <a:spcAft>
                <a:spcPts val="0"/>
              </a:spcAft>
              <a:buFont typeface="Wingdings 2"/>
              <a:buChar char=""/>
              <a:defRPr/>
            </a:pPr>
            <a:endParaRPr lang="id-ID" sz="1900" dirty="0" smtClean="0"/>
          </a:p>
          <a:p>
            <a:pPr marL="448056" indent="-384048" eaLnBrk="1" fontAlgn="auto" hangingPunct="1">
              <a:lnSpc>
                <a:spcPct val="160000"/>
              </a:lnSpc>
              <a:spcAft>
                <a:spcPts val="0"/>
              </a:spcAft>
              <a:buFont typeface="Wingdings 2"/>
              <a:buChar char=""/>
              <a:defRPr/>
            </a:pPr>
            <a:endParaRPr lang="id-ID" sz="19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3200" b="1" dirty="0" smtClean="0">
                <a:solidFill>
                  <a:schemeClr val="accent1">
                    <a:tint val="83000"/>
                    <a:satMod val="150000"/>
                  </a:schemeClr>
                </a:solidFill>
              </a:rPr>
              <a:t>FUNGSI DASAR KOMUNIKASI UNTUK KEHIDUPAN [Perkembangbiakan] (1)</a:t>
            </a:r>
            <a:endParaRPr lang="id-ID" sz="3200" b="1" dirty="0">
              <a:solidFill>
                <a:schemeClr val="accent1">
                  <a:tint val="83000"/>
                  <a:satMod val="150000"/>
                </a:schemeClr>
              </a:solidFill>
            </a:endParaRPr>
          </a:p>
        </p:txBody>
      </p:sp>
      <p:sp>
        <p:nvSpPr>
          <p:cNvPr id="3" name="Content Placeholder 2"/>
          <p:cNvSpPr>
            <a:spLocks noGrp="1"/>
          </p:cNvSpPr>
          <p:nvPr>
            <p:ph idx="1"/>
          </p:nvPr>
        </p:nvSpPr>
        <p:spPr>
          <a:xfrm>
            <a:off x="357158" y="1785926"/>
            <a:ext cx="8229600" cy="4929198"/>
          </a:xfrm>
        </p:spPr>
        <p:txBody>
          <a:bodyPr>
            <a:noAutofit/>
          </a:bodyPr>
          <a:lstStyle/>
          <a:p>
            <a:pPr marL="448056" indent="-384048" eaLnBrk="1" fontAlgn="auto" hangingPunct="1">
              <a:lnSpc>
                <a:spcPct val="160000"/>
              </a:lnSpc>
              <a:spcAft>
                <a:spcPts val="0"/>
              </a:spcAft>
              <a:buFont typeface="Wingdings 2"/>
              <a:buChar char=""/>
              <a:defRPr/>
            </a:pPr>
            <a:r>
              <a:rPr lang="id-ID" sz="1900" dirty="0" smtClean="0"/>
              <a:t>Keturunan dari setiap species, setelah mencapai dewasa memiliki kemiripan fisiologis yang kuat, struktural dan penampilan umum yang sama dengan orang tua mereka. </a:t>
            </a:r>
          </a:p>
          <a:p>
            <a:pPr marL="448056" indent="-384048" eaLnBrk="1" fontAlgn="auto" hangingPunct="1">
              <a:lnSpc>
                <a:spcPct val="160000"/>
              </a:lnSpc>
              <a:spcAft>
                <a:spcPts val="0"/>
              </a:spcAft>
              <a:buFont typeface="Wingdings 2"/>
              <a:buChar char=""/>
              <a:defRPr/>
            </a:pPr>
            <a:r>
              <a:rPr lang="id-ID" sz="1900" dirty="0" smtClean="0"/>
              <a:t>Keturunan dari setiap species juga memiliki kemiripan dalam sejumlah pola perilaku, seperti meniru dan mengulangi perilaku orang tua mereka. </a:t>
            </a:r>
          </a:p>
          <a:p>
            <a:pPr marL="448056" indent="-384048" eaLnBrk="1" fontAlgn="auto" hangingPunct="1">
              <a:lnSpc>
                <a:spcPct val="160000"/>
              </a:lnSpc>
              <a:spcAft>
                <a:spcPts val="0"/>
              </a:spcAft>
              <a:buFont typeface="Wingdings 2"/>
              <a:buChar char=""/>
              <a:defRPr/>
            </a:pPr>
            <a:r>
              <a:rPr lang="id-ID" sz="1900" dirty="0" smtClean="0"/>
              <a:t>Perkembangbiakan atau reproduksi terjadi melalui suatu proses komunikasi biologis.</a:t>
            </a:r>
          </a:p>
          <a:p>
            <a:pPr marL="448056" indent="-384048" eaLnBrk="1" fontAlgn="auto" hangingPunct="1">
              <a:lnSpc>
                <a:spcPct val="160000"/>
              </a:lnSpc>
              <a:spcAft>
                <a:spcPts val="0"/>
              </a:spcAft>
              <a:buFont typeface="Wingdings 2"/>
              <a:buChar char=""/>
              <a:defRPr/>
            </a:pPr>
            <a:r>
              <a:rPr lang="id-ID" sz="1900" dirty="0" smtClean="0"/>
              <a:t>Dimana sel sperma &amp; sel telur menyatu untuk memberikan cetak biru bagi pertumbuhan &amp; perkembangan keturunannya. </a:t>
            </a:r>
          </a:p>
          <a:p>
            <a:pPr marL="448056" indent="-384048" eaLnBrk="1" fontAlgn="auto" hangingPunct="1">
              <a:lnSpc>
                <a:spcPct val="160000"/>
              </a:lnSpc>
              <a:spcAft>
                <a:spcPts val="0"/>
              </a:spcAft>
              <a:buFont typeface="Wingdings 2"/>
              <a:buChar char=""/>
              <a:defRPr/>
            </a:pPr>
            <a:endParaRPr lang="id-ID" sz="1900" dirty="0" smtClean="0"/>
          </a:p>
          <a:p>
            <a:pPr marL="448056" indent="-384048" eaLnBrk="1" fontAlgn="auto" hangingPunct="1">
              <a:lnSpc>
                <a:spcPct val="160000"/>
              </a:lnSpc>
              <a:spcAft>
                <a:spcPts val="0"/>
              </a:spcAft>
              <a:buFont typeface="Wingdings 2"/>
              <a:buChar char=""/>
              <a:defRPr/>
            </a:pPr>
            <a:endParaRPr lang="id-ID" sz="19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3200" b="1" dirty="0" smtClean="0">
                <a:solidFill>
                  <a:schemeClr val="accent1">
                    <a:tint val="83000"/>
                    <a:satMod val="150000"/>
                  </a:schemeClr>
                </a:solidFill>
              </a:rPr>
              <a:t>FUNGSI DASAR KOMUNIKASI UNTUK KEHIDUPAN [Perkembangbiakan] </a:t>
            </a:r>
            <a:r>
              <a:rPr lang="id-ID" sz="3200" b="1" dirty="0" smtClean="0">
                <a:solidFill>
                  <a:schemeClr val="accent1">
                    <a:tint val="83000"/>
                    <a:satMod val="150000"/>
                  </a:schemeClr>
                </a:solidFill>
              </a:rPr>
              <a:t>(2)</a:t>
            </a:r>
            <a:endParaRPr lang="id-ID" sz="3200" b="1" dirty="0">
              <a:solidFill>
                <a:schemeClr val="accent1">
                  <a:tint val="83000"/>
                  <a:satMod val="150000"/>
                </a:schemeClr>
              </a:solidFill>
            </a:endParaRPr>
          </a:p>
        </p:txBody>
      </p:sp>
      <p:sp>
        <p:nvSpPr>
          <p:cNvPr id="3" name="Content Placeholder 2"/>
          <p:cNvSpPr>
            <a:spLocks noGrp="1"/>
          </p:cNvSpPr>
          <p:nvPr>
            <p:ph idx="1"/>
          </p:nvPr>
        </p:nvSpPr>
        <p:spPr>
          <a:xfrm>
            <a:off x="357158" y="1785926"/>
            <a:ext cx="8229600" cy="4929198"/>
          </a:xfrm>
        </p:spPr>
        <p:txBody>
          <a:bodyPr>
            <a:noAutofit/>
          </a:bodyPr>
          <a:lstStyle/>
          <a:p>
            <a:pPr marL="448056" indent="-384048" eaLnBrk="1" fontAlgn="auto" hangingPunct="1">
              <a:lnSpc>
                <a:spcPct val="160000"/>
              </a:lnSpc>
              <a:spcAft>
                <a:spcPts val="0"/>
              </a:spcAft>
              <a:buFont typeface="Wingdings 2"/>
              <a:buChar char=""/>
              <a:defRPr/>
            </a:pPr>
            <a:r>
              <a:rPr lang="id-ID" sz="1900" dirty="0" smtClean="0"/>
              <a:t>Cetak biru membentuk lapisan dan ruangan yang melipat bersama-sama dan saling berhubungan untuk membentuk jaringan, organ, struktur yang sangat rumit. </a:t>
            </a:r>
          </a:p>
          <a:p>
            <a:pPr marL="448056" indent="-384048" eaLnBrk="1" fontAlgn="auto" hangingPunct="1">
              <a:lnSpc>
                <a:spcPct val="160000"/>
              </a:lnSpc>
              <a:spcAft>
                <a:spcPts val="0"/>
              </a:spcAft>
              <a:buFont typeface="Wingdings 2"/>
              <a:buChar char=""/>
              <a:defRPr/>
            </a:pPr>
            <a:r>
              <a:rPr lang="id-ID" sz="1900" dirty="0" smtClean="0"/>
              <a:t>Cetak biru genetik menentukan pengaturan jaringan sel yang sangat terorganisasi. </a:t>
            </a:r>
          </a:p>
          <a:p>
            <a:pPr marL="448056" indent="-384048" eaLnBrk="1" fontAlgn="auto" hangingPunct="1">
              <a:lnSpc>
                <a:spcPct val="160000"/>
              </a:lnSpc>
              <a:spcAft>
                <a:spcPts val="0"/>
              </a:spcAft>
              <a:buFont typeface="Wingdings 2"/>
              <a:buChar char=""/>
              <a:defRPr/>
            </a:pPr>
            <a:r>
              <a:rPr lang="id-ID" sz="1900" dirty="0" smtClean="0"/>
              <a:t>Dirancang untuk memfasilitasi pertukaran informasi antar sel. </a:t>
            </a:r>
          </a:p>
          <a:p>
            <a:pPr marL="448056" indent="-384048" eaLnBrk="1" fontAlgn="auto" hangingPunct="1">
              <a:lnSpc>
                <a:spcPct val="160000"/>
              </a:lnSpc>
              <a:spcAft>
                <a:spcPts val="0"/>
              </a:spcAft>
              <a:buFont typeface="Wingdings 2"/>
              <a:buChar char=""/>
              <a:defRPr/>
            </a:pPr>
            <a:r>
              <a:rPr lang="id-ID" sz="1900" dirty="0" smtClean="0"/>
              <a:t>Komunikasi antar sel dalam sistem saraf manusia melibatkan: pengiriman informasi, penyandian secara elektrikal &amp; kimiawi antara dua sel atau lebih. </a:t>
            </a:r>
          </a:p>
          <a:p>
            <a:pPr marL="448056" indent="-384048" eaLnBrk="1" fontAlgn="auto" hangingPunct="1">
              <a:lnSpc>
                <a:spcPct val="160000"/>
              </a:lnSpc>
              <a:spcAft>
                <a:spcPts val="0"/>
              </a:spcAft>
              <a:buFont typeface="Wingdings 2"/>
              <a:buChar char=""/>
              <a:defRPr/>
            </a:pPr>
            <a:endParaRPr lang="id-ID" sz="1900" dirty="0" smtClean="0"/>
          </a:p>
          <a:p>
            <a:pPr marL="448056" indent="-384048" eaLnBrk="1" fontAlgn="auto" hangingPunct="1">
              <a:lnSpc>
                <a:spcPct val="160000"/>
              </a:lnSpc>
              <a:spcAft>
                <a:spcPts val="0"/>
              </a:spcAft>
              <a:buFont typeface="Wingdings 2"/>
              <a:buChar char=""/>
              <a:defRPr/>
            </a:pPr>
            <a:endParaRPr lang="id-ID" sz="19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3200" b="1" dirty="0" smtClean="0">
                <a:solidFill>
                  <a:schemeClr val="accent1">
                    <a:tint val="83000"/>
                    <a:satMod val="150000"/>
                  </a:schemeClr>
                </a:solidFill>
              </a:rPr>
              <a:t>FUNGSI DASAR KOMUNIKASI UNTUK KEHIDUPAN [Perkembangbiakan] </a:t>
            </a:r>
            <a:r>
              <a:rPr lang="id-ID" sz="3200" b="1" dirty="0" smtClean="0">
                <a:solidFill>
                  <a:schemeClr val="accent1">
                    <a:tint val="83000"/>
                    <a:satMod val="150000"/>
                  </a:schemeClr>
                </a:solidFill>
              </a:rPr>
              <a:t>(3)</a:t>
            </a:r>
            <a:endParaRPr lang="id-ID" sz="3200" b="1" dirty="0">
              <a:solidFill>
                <a:schemeClr val="accent1">
                  <a:tint val="83000"/>
                  <a:satMod val="150000"/>
                </a:schemeClr>
              </a:solidFill>
            </a:endParaRPr>
          </a:p>
        </p:txBody>
      </p:sp>
      <p:sp>
        <p:nvSpPr>
          <p:cNvPr id="3" name="Content Placeholder 2"/>
          <p:cNvSpPr>
            <a:spLocks noGrp="1"/>
          </p:cNvSpPr>
          <p:nvPr>
            <p:ph idx="1"/>
          </p:nvPr>
        </p:nvSpPr>
        <p:spPr>
          <a:xfrm>
            <a:off x="357158" y="1785926"/>
            <a:ext cx="8229600" cy="4929198"/>
          </a:xfrm>
        </p:spPr>
        <p:txBody>
          <a:bodyPr>
            <a:noAutofit/>
          </a:bodyPr>
          <a:lstStyle/>
          <a:p>
            <a:pPr marL="448056" indent="-384048" eaLnBrk="1" fontAlgn="auto" hangingPunct="1">
              <a:lnSpc>
                <a:spcPct val="160000"/>
              </a:lnSpc>
              <a:spcAft>
                <a:spcPts val="0"/>
              </a:spcAft>
              <a:buFont typeface="Wingdings 2"/>
              <a:buChar char=""/>
              <a:defRPr/>
            </a:pPr>
            <a:r>
              <a:rPr lang="id-ID" sz="1900" dirty="0" smtClean="0"/>
              <a:t>Penggabungan kedua sel, semua informasi yang diperlukan untuk kelangsungan keturunan itu dikirimkan melalui proses komunikasi kehidupan. </a:t>
            </a:r>
          </a:p>
          <a:p>
            <a:pPr marL="448056" indent="-384048" eaLnBrk="1" fontAlgn="auto" hangingPunct="1">
              <a:lnSpc>
                <a:spcPct val="160000"/>
              </a:lnSpc>
              <a:spcAft>
                <a:spcPts val="0"/>
              </a:spcAft>
              <a:buFont typeface="Wingdings 2"/>
              <a:buChar char=""/>
              <a:defRPr/>
            </a:pPr>
            <a:r>
              <a:rPr lang="id-ID" sz="1900" dirty="0" smtClean="0"/>
              <a:t>Hubungan antar sel ini secara terus menerus merespon rangsangan internal dan eksternal. </a:t>
            </a:r>
          </a:p>
          <a:p>
            <a:pPr marL="448056" indent="-384048" eaLnBrk="1" fontAlgn="auto" hangingPunct="1">
              <a:lnSpc>
                <a:spcPct val="160000"/>
              </a:lnSpc>
              <a:spcAft>
                <a:spcPts val="0"/>
              </a:spcAft>
              <a:buFont typeface="Wingdings 2"/>
              <a:buChar char=""/>
              <a:defRPr/>
            </a:pPr>
            <a:r>
              <a:rPr lang="id-ID" sz="1900" dirty="0" smtClean="0"/>
              <a:t>M</a:t>
            </a:r>
            <a:r>
              <a:rPr lang="id-ID" sz="1900" dirty="0" smtClean="0"/>
              <a:t>engakibatkan  perubahan pola hubungan yang mendasari banyak perilaku adaptif yang rumit, seperti: pengembangan, belajar &amp; memori. </a:t>
            </a:r>
            <a:endParaRPr lang="id-ID" sz="1900" dirty="0" smtClean="0"/>
          </a:p>
          <a:p>
            <a:pPr marL="448056" indent="-384048" eaLnBrk="1" fontAlgn="auto" hangingPunct="1">
              <a:lnSpc>
                <a:spcPct val="160000"/>
              </a:lnSpc>
              <a:spcAft>
                <a:spcPts val="0"/>
              </a:spcAft>
              <a:buFont typeface="Wingdings 2"/>
              <a:buChar char=""/>
              <a:defRPr/>
            </a:pPr>
            <a:endParaRPr lang="id-ID" sz="1900" dirty="0" smtClean="0"/>
          </a:p>
          <a:p>
            <a:pPr marL="448056" indent="-384048" eaLnBrk="1" fontAlgn="auto" hangingPunct="1">
              <a:lnSpc>
                <a:spcPct val="160000"/>
              </a:lnSpc>
              <a:spcAft>
                <a:spcPts val="0"/>
              </a:spcAft>
              <a:buFont typeface="Wingdings 2"/>
              <a:buChar char=""/>
              <a:defRPr/>
            </a:pPr>
            <a:endParaRPr lang="id-ID" sz="19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3200" b="1" dirty="0" smtClean="0">
                <a:solidFill>
                  <a:schemeClr val="accent1">
                    <a:tint val="83000"/>
                    <a:satMod val="150000"/>
                  </a:schemeClr>
                </a:solidFill>
              </a:rPr>
              <a:t>FUNGSI DASAR KOMUNIKASI UNTUK KEHIDUPAN </a:t>
            </a:r>
            <a:r>
              <a:rPr lang="id-ID" sz="3200" b="1" dirty="0" smtClean="0">
                <a:solidFill>
                  <a:schemeClr val="accent1">
                    <a:tint val="83000"/>
                    <a:satMod val="150000"/>
                  </a:schemeClr>
                </a:solidFill>
              </a:rPr>
              <a:t>[</a:t>
            </a:r>
            <a:r>
              <a:rPr lang="id-ID" sz="3200" b="1" dirty="0" smtClean="0">
                <a:solidFill>
                  <a:schemeClr val="accent1">
                    <a:tint val="83000"/>
                    <a:satMod val="150000"/>
                  </a:schemeClr>
                </a:solidFill>
              </a:rPr>
              <a:t>Hubungan Orang Tua-Anak dan Sosialisasi]</a:t>
            </a:r>
            <a:r>
              <a:rPr lang="id-ID" sz="3200" b="1" dirty="0" smtClean="0">
                <a:solidFill>
                  <a:schemeClr val="accent1">
                    <a:tint val="83000"/>
                    <a:satMod val="150000"/>
                  </a:schemeClr>
                </a:solidFill>
              </a:rPr>
              <a:t> (1)</a:t>
            </a:r>
            <a:endParaRPr lang="id-ID" sz="3200" b="1" dirty="0">
              <a:solidFill>
                <a:schemeClr val="accent1">
                  <a:tint val="83000"/>
                  <a:satMod val="150000"/>
                </a:schemeClr>
              </a:solidFill>
            </a:endParaRPr>
          </a:p>
        </p:txBody>
      </p:sp>
      <p:sp>
        <p:nvSpPr>
          <p:cNvPr id="3" name="Content Placeholder 2"/>
          <p:cNvSpPr>
            <a:spLocks noGrp="1"/>
          </p:cNvSpPr>
          <p:nvPr>
            <p:ph idx="1"/>
          </p:nvPr>
        </p:nvSpPr>
        <p:spPr>
          <a:xfrm>
            <a:off x="357158" y="1785926"/>
            <a:ext cx="8229600" cy="4929198"/>
          </a:xfrm>
        </p:spPr>
        <p:txBody>
          <a:bodyPr>
            <a:noAutofit/>
          </a:bodyPr>
          <a:lstStyle/>
          <a:p>
            <a:pPr marL="448056" indent="-384048" eaLnBrk="1" fontAlgn="auto" hangingPunct="1">
              <a:lnSpc>
                <a:spcPct val="160000"/>
              </a:lnSpc>
              <a:spcAft>
                <a:spcPts val="0"/>
              </a:spcAft>
              <a:buFont typeface="Wingdings 2"/>
              <a:buChar char=""/>
              <a:defRPr/>
            </a:pPr>
            <a:r>
              <a:rPr lang="id-ID" sz="1900" dirty="0" smtClean="0"/>
              <a:t>Hubungan orang tua pada hewan dan manusia terdapat perbedaan. </a:t>
            </a:r>
          </a:p>
          <a:p>
            <a:pPr marL="448056" indent="-384048" eaLnBrk="1" fontAlgn="auto" hangingPunct="1">
              <a:lnSpc>
                <a:spcPct val="160000"/>
              </a:lnSpc>
              <a:spcAft>
                <a:spcPts val="0"/>
              </a:spcAft>
              <a:buFont typeface="Wingdings 2"/>
              <a:buChar char=""/>
              <a:defRPr/>
            </a:pPr>
            <a:r>
              <a:rPr lang="id-ID" sz="1900" dirty="0" smtClean="0"/>
              <a:t>Pada beberapa jenis hewan, hubungan orang tua dengan anak memiliki ragam atau jenis hubungan yang berbeda. </a:t>
            </a:r>
          </a:p>
          <a:p>
            <a:pPr marL="448056" indent="-384048" eaLnBrk="1" fontAlgn="auto" hangingPunct="1">
              <a:lnSpc>
                <a:spcPct val="160000"/>
              </a:lnSpc>
              <a:spcAft>
                <a:spcPts val="0"/>
              </a:spcAft>
              <a:buFont typeface="Wingdings 2"/>
              <a:buChar char=""/>
              <a:defRPr/>
            </a:pPr>
            <a:r>
              <a:rPr lang="id-ID" sz="1900" dirty="0" smtClean="0"/>
              <a:t>Hewan tingkat rendah kelangsungan hidup dan cara berkomunikasinya telah terjamin melalui warisan. </a:t>
            </a:r>
          </a:p>
          <a:p>
            <a:pPr marL="448056" indent="-384048" eaLnBrk="1" fontAlgn="auto" hangingPunct="1">
              <a:lnSpc>
                <a:spcPct val="160000"/>
              </a:lnSpc>
              <a:spcAft>
                <a:spcPts val="0"/>
              </a:spcAft>
              <a:buFont typeface="Wingdings 2"/>
              <a:buChar char=""/>
              <a:defRPr/>
            </a:pPr>
            <a:r>
              <a:rPr lang="id-ID" sz="1900" dirty="0" smtClean="0"/>
              <a:t>Pada hewan jenis amfibi, reptil, dan ikan hubungan antara orang dewasa dengan anak-anaknya hanya sedikit atau tidak ada sama sekali sejak anak-anaknya lahir. </a:t>
            </a:r>
            <a:endParaRPr lang="id-ID" sz="1900" dirty="0" smtClean="0"/>
          </a:p>
          <a:p>
            <a:pPr marL="448056" indent="-384048" eaLnBrk="1" fontAlgn="auto" hangingPunct="1">
              <a:lnSpc>
                <a:spcPct val="160000"/>
              </a:lnSpc>
              <a:spcAft>
                <a:spcPts val="0"/>
              </a:spcAft>
              <a:buFont typeface="Wingdings 2"/>
              <a:buChar char=""/>
              <a:defRPr/>
            </a:pPr>
            <a:endParaRPr lang="id-ID" sz="19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4800" b="1" dirty="0" smtClean="0">
                <a:solidFill>
                  <a:schemeClr val="accent1">
                    <a:tint val="83000"/>
                    <a:satMod val="150000"/>
                  </a:schemeClr>
                </a:solidFill>
              </a:rPr>
              <a:t>PENGANTAR</a:t>
            </a:r>
            <a:endParaRPr lang="id-ID" sz="4800" b="1" dirty="0">
              <a:solidFill>
                <a:schemeClr val="accent1">
                  <a:tint val="83000"/>
                  <a:satMod val="150000"/>
                </a:schemeClr>
              </a:solidFill>
            </a:endParaRPr>
          </a:p>
        </p:txBody>
      </p:sp>
      <p:sp>
        <p:nvSpPr>
          <p:cNvPr id="3" name="Content Placeholder 2"/>
          <p:cNvSpPr>
            <a:spLocks noGrp="1"/>
          </p:cNvSpPr>
          <p:nvPr>
            <p:ph idx="1"/>
          </p:nvPr>
        </p:nvSpPr>
        <p:spPr>
          <a:xfrm>
            <a:off x="457200" y="1882775"/>
            <a:ext cx="8229600" cy="4572000"/>
          </a:xfrm>
        </p:spPr>
        <p:txBody>
          <a:bodyPr>
            <a:normAutofit fontScale="85000" lnSpcReduction="10000"/>
          </a:bodyPr>
          <a:lstStyle/>
          <a:p>
            <a:pPr marL="448056" indent="-384048" eaLnBrk="1" fontAlgn="auto" hangingPunct="1">
              <a:lnSpc>
                <a:spcPct val="160000"/>
              </a:lnSpc>
              <a:spcAft>
                <a:spcPts val="0"/>
              </a:spcAft>
              <a:buFont typeface="Wingdings 2"/>
              <a:buChar char=""/>
              <a:defRPr/>
            </a:pPr>
            <a:r>
              <a:rPr lang="id-ID" dirty="0" smtClean="0"/>
              <a:t>Komunikasi merupakan kegiatan yang mendasar bagi kehidupan individu, hubungan, kelompok, budaya dan masyarakat. </a:t>
            </a:r>
          </a:p>
          <a:p>
            <a:pPr marL="448056" indent="-384048" eaLnBrk="1" fontAlgn="auto" hangingPunct="1">
              <a:lnSpc>
                <a:spcPct val="160000"/>
              </a:lnSpc>
              <a:spcAft>
                <a:spcPts val="0"/>
              </a:spcAft>
              <a:buFont typeface="Wingdings 2"/>
              <a:buChar char=""/>
              <a:defRPr/>
            </a:pPr>
            <a:r>
              <a:rPr lang="id-ID" dirty="0" smtClean="0"/>
              <a:t>Pemahaman mengenai peran komunikasi dalam kehidupan semua makhluk hidup, sangat membantu untuk memahami peranan komunikasi dalam kehidupan manusia.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3200" b="1" dirty="0" smtClean="0">
                <a:solidFill>
                  <a:schemeClr val="accent1">
                    <a:tint val="83000"/>
                    <a:satMod val="150000"/>
                  </a:schemeClr>
                </a:solidFill>
              </a:rPr>
              <a:t>FUNGSI DASAR KOMUNIKASI UNTUK KEHIDUPAN </a:t>
            </a:r>
            <a:r>
              <a:rPr lang="id-ID" sz="3200" b="1" dirty="0" smtClean="0">
                <a:solidFill>
                  <a:schemeClr val="accent1">
                    <a:tint val="83000"/>
                    <a:satMod val="150000"/>
                  </a:schemeClr>
                </a:solidFill>
              </a:rPr>
              <a:t>[</a:t>
            </a:r>
            <a:r>
              <a:rPr lang="id-ID" sz="3200" b="1" dirty="0" smtClean="0">
                <a:solidFill>
                  <a:schemeClr val="accent1">
                    <a:tint val="83000"/>
                    <a:satMod val="150000"/>
                  </a:schemeClr>
                </a:solidFill>
              </a:rPr>
              <a:t>Hubungan Orang Tua-Anak dan Sosialisasi]</a:t>
            </a:r>
            <a:r>
              <a:rPr lang="id-ID" sz="3200" b="1" dirty="0" smtClean="0">
                <a:solidFill>
                  <a:schemeClr val="accent1">
                    <a:tint val="83000"/>
                    <a:satMod val="150000"/>
                  </a:schemeClr>
                </a:solidFill>
              </a:rPr>
              <a:t> (2)</a:t>
            </a:r>
            <a:endParaRPr lang="id-ID" sz="3200" b="1" dirty="0">
              <a:solidFill>
                <a:schemeClr val="accent1">
                  <a:tint val="83000"/>
                  <a:satMod val="150000"/>
                </a:schemeClr>
              </a:solidFill>
            </a:endParaRPr>
          </a:p>
        </p:txBody>
      </p:sp>
      <p:sp>
        <p:nvSpPr>
          <p:cNvPr id="3" name="Content Placeholder 2"/>
          <p:cNvSpPr>
            <a:spLocks noGrp="1"/>
          </p:cNvSpPr>
          <p:nvPr>
            <p:ph idx="1"/>
          </p:nvPr>
        </p:nvSpPr>
        <p:spPr>
          <a:xfrm>
            <a:off x="357158" y="1785926"/>
            <a:ext cx="8229600" cy="4929198"/>
          </a:xfrm>
        </p:spPr>
        <p:txBody>
          <a:bodyPr>
            <a:noAutofit/>
          </a:bodyPr>
          <a:lstStyle/>
          <a:p>
            <a:pPr marL="448056" indent="-384048" eaLnBrk="1" fontAlgn="auto" hangingPunct="1">
              <a:lnSpc>
                <a:spcPct val="160000"/>
              </a:lnSpc>
              <a:spcAft>
                <a:spcPts val="0"/>
              </a:spcAft>
              <a:buFont typeface="Wingdings 2"/>
              <a:buChar char=""/>
              <a:defRPr/>
            </a:pPr>
            <a:r>
              <a:rPr lang="id-ID" sz="1900" dirty="0" smtClean="0"/>
              <a:t>Hewan jenis serangga, burung, mamalia, awal hubungan orang tua-anak sangat penting untuk kelangsungan hidup. </a:t>
            </a:r>
          </a:p>
          <a:p>
            <a:pPr marL="448056" indent="-384048" eaLnBrk="1" fontAlgn="auto" hangingPunct="1">
              <a:lnSpc>
                <a:spcPct val="160000"/>
              </a:lnSpc>
              <a:spcAft>
                <a:spcPts val="0"/>
              </a:spcAft>
              <a:buFont typeface="Wingdings 2"/>
              <a:buChar char=""/>
              <a:defRPr/>
            </a:pPr>
            <a:r>
              <a:rPr lang="id-ID" sz="1900" dirty="0" smtClean="0"/>
              <a:t>Menggunakan signal penglihatan, pendengaran, sentuhan, pengecapan dan penciuman yang digunakan untuk proses pemberian makanan. </a:t>
            </a:r>
          </a:p>
          <a:p>
            <a:pPr marL="448056" indent="-384048" eaLnBrk="1" fontAlgn="auto" hangingPunct="1">
              <a:lnSpc>
                <a:spcPct val="160000"/>
              </a:lnSpc>
              <a:spcAft>
                <a:spcPts val="0"/>
              </a:spcAft>
              <a:buFont typeface="Wingdings 2"/>
              <a:buChar char=""/>
              <a:defRPr/>
            </a:pPr>
            <a:r>
              <a:rPr lang="id-ID" sz="1900" dirty="0" smtClean="0"/>
              <a:t>Sementara pada manusia kelangsungan hidup anak-anak tergantung pada hubungan dengan orang dewasa.</a:t>
            </a:r>
          </a:p>
          <a:p>
            <a:pPr marL="448056" indent="-384048" eaLnBrk="1" fontAlgn="auto" hangingPunct="1">
              <a:lnSpc>
                <a:spcPct val="160000"/>
              </a:lnSpc>
              <a:spcAft>
                <a:spcPts val="0"/>
              </a:spcAft>
              <a:buFont typeface="Wingdings 2"/>
              <a:buChar char=""/>
              <a:defRPr/>
            </a:pPr>
            <a:r>
              <a:rPr lang="id-ID" sz="1900" dirty="0" smtClean="0"/>
              <a:t>Ketergantungan bayi manusia pada orang lain memiliki waktu yang lebih lama dibandingkan dengan makhluk hidup dari species yang lain. </a:t>
            </a:r>
            <a:endParaRPr lang="id-ID" sz="19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3200" b="1" dirty="0" smtClean="0">
                <a:solidFill>
                  <a:schemeClr val="accent1">
                    <a:tint val="83000"/>
                    <a:satMod val="150000"/>
                  </a:schemeClr>
                </a:solidFill>
              </a:rPr>
              <a:t>FUNGSI DASAR KOMUNIKASI UNTUK KEHIDUPAN </a:t>
            </a:r>
            <a:r>
              <a:rPr lang="id-ID" sz="3200" b="1" dirty="0" smtClean="0">
                <a:solidFill>
                  <a:schemeClr val="accent1">
                    <a:tint val="83000"/>
                    <a:satMod val="150000"/>
                  </a:schemeClr>
                </a:solidFill>
              </a:rPr>
              <a:t>[</a:t>
            </a:r>
            <a:r>
              <a:rPr lang="id-ID" sz="3200" b="1" dirty="0" smtClean="0">
                <a:solidFill>
                  <a:schemeClr val="accent1">
                    <a:tint val="83000"/>
                    <a:satMod val="150000"/>
                  </a:schemeClr>
                </a:solidFill>
              </a:rPr>
              <a:t>Navigasi]</a:t>
            </a:r>
            <a:r>
              <a:rPr lang="id-ID" sz="3200" b="1" dirty="0" smtClean="0">
                <a:solidFill>
                  <a:schemeClr val="accent1">
                    <a:tint val="83000"/>
                    <a:satMod val="150000"/>
                  </a:schemeClr>
                </a:solidFill>
              </a:rPr>
              <a:t> (1)</a:t>
            </a:r>
            <a:endParaRPr lang="id-ID" sz="3200" b="1" dirty="0">
              <a:solidFill>
                <a:schemeClr val="accent1">
                  <a:tint val="83000"/>
                  <a:satMod val="150000"/>
                </a:schemeClr>
              </a:solidFill>
            </a:endParaRPr>
          </a:p>
        </p:txBody>
      </p:sp>
      <p:sp>
        <p:nvSpPr>
          <p:cNvPr id="3" name="Content Placeholder 2"/>
          <p:cNvSpPr>
            <a:spLocks noGrp="1"/>
          </p:cNvSpPr>
          <p:nvPr>
            <p:ph idx="1"/>
          </p:nvPr>
        </p:nvSpPr>
        <p:spPr>
          <a:xfrm>
            <a:off x="357158" y="1785926"/>
            <a:ext cx="8229600" cy="4929198"/>
          </a:xfrm>
        </p:spPr>
        <p:txBody>
          <a:bodyPr>
            <a:noAutofit/>
          </a:bodyPr>
          <a:lstStyle/>
          <a:p>
            <a:pPr marL="448056" indent="-384048" eaLnBrk="1" fontAlgn="auto" hangingPunct="1">
              <a:lnSpc>
                <a:spcPct val="160000"/>
              </a:lnSpc>
              <a:spcAft>
                <a:spcPts val="0"/>
              </a:spcAft>
              <a:buFont typeface="Wingdings 2"/>
              <a:buChar char=""/>
              <a:defRPr/>
            </a:pPr>
            <a:r>
              <a:rPr lang="id-ID" sz="1900" dirty="0" smtClean="0"/>
              <a:t>Istilah navigasi merujuk kepada gerakan dengan maksud tertentu dari/melalu suatu ruang dari satu lokasi ke lokasi lainnya. </a:t>
            </a:r>
          </a:p>
          <a:p>
            <a:pPr marL="448056" indent="-384048" eaLnBrk="1" fontAlgn="auto" hangingPunct="1">
              <a:lnSpc>
                <a:spcPct val="160000"/>
              </a:lnSpc>
              <a:spcAft>
                <a:spcPts val="0"/>
              </a:spcAft>
              <a:buFont typeface="Wingdings 2"/>
              <a:buChar char=""/>
              <a:defRPr/>
            </a:pPr>
            <a:r>
              <a:rPr lang="id-ID" sz="1900" dirty="0" smtClean="0"/>
              <a:t>Gerakan terarah semacam ini diperlukan untuk semua hampir kegiatan hidup, termasuk: perkawinan, mencari tempat makanan, dan pertahanan diri.</a:t>
            </a:r>
          </a:p>
          <a:p>
            <a:pPr marL="448056" indent="-384048" eaLnBrk="1" fontAlgn="auto" hangingPunct="1">
              <a:lnSpc>
                <a:spcPct val="160000"/>
              </a:lnSpc>
              <a:spcAft>
                <a:spcPts val="0"/>
              </a:spcAft>
              <a:buFont typeface="Wingdings 2"/>
              <a:buChar char=""/>
              <a:defRPr/>
            </a:pPr>
            <a:r>
              <a:rPr lang="id-ID" sz="1900" dirty="0" smtClean="0"/>
              <a:t>Dalam rangka untuk bergerak secara sistematis dari satu posisi ke posisi yang lain, sejumlah besar informasi harus diproses.</a:t>
            </a:r>
          </a:p>
          <a:p>
            <a:pPr marL="448056" indent="-384048" eaLnBrk="1" fontAlgn="auto" hangingPunct="1">
              <a:lnSpc>
                <a:spcPct val="160000"/>
              </a:lnSpc>
              <a:spcAft>
                <a:spcPts val="0"/>
              </a:spcAft>
              <a:buFont typeface="Wingdings 2"/>
              <a:buChar char=""/>
              <a:defRPr/>
            </a:pPr>
            <a:r>
              <a:rPr lang="id-ID" sz="1900" dirty="0" smtClean="0"/>
              <a:t>Proses informasi dapat berupa: isyarat, suara, penglihatan, bau, suhu, dan isyarat lain. </a:t>
            </a:r>
            <a:endParaRPr lang="id-ID" sz="19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3200" b="1" dirty="0" smtClean="0">
                <a:solidFill>
                  <a:schemeClr val="accent1">
                    <a:tint val="83000"/>
                    <a:satMod val="150000"/>
                  </a:schemeClr>
                </a:solidFill>
              </a:rPr>
              <a:t>FUNGSI DASAR KOMUNIKASI UNTUK KEHIDUPAN </a:t>
            </a:r>
            <a:r>
              <a:rPr lang="id-ID" sz="3200" b="1" dirty="0" smtClean="0">
                <a:solidFill>
                  <a:schemeClr val="accent1">
                    <a:tint val="83000"/>
                    <a:satMod val="150000"/>
                  </a:schemeClr>
                </a:solidFill>
              </a:rPr>
              <a:t>[</a:t>
            </a:r>
            <a:r>
              <a:rPr lang="id-ID" sz="3200" b="1" dirty="0" smtClean="0">
                <a:solidFill>
                  <a:schemeClr val="accent1">
                    <a:tint val="83000"/>
                    <a:satMod val="150000"/>
                  </a:schemeClr>
                </a:solidFill>
              </a:rPr>
              <a:t>Navigasi]</a:t>
            </a:r>
            <a:r>
              <a:rPr lang="id-ID" sz="3200" b="1" dirty="0" smtClean="0">
                <a:solidFill>
                  <a:schemeClr val="accent1">
                    <a:tint val="83000"/>
                    <a:satMod val="150000"/>
                  </a:schemeClr>
                </a:solidFill>
              </a:rPr>
              <a:t> (2)</a:t>
            </a:r>
            <a:endParaRPr lang="id-ID" sz="3200" b="1" dirty="0">
              <a:solidFill>
                <a:schemeClr val="accent1">
                  <a:tint val="83000"/>
                  <a:satMod val="150000"/>
                </a:schemeClr>
              </a:solidFill>
            </a:endParaRPr>
          </a:p>
        </p:txBody>
      </p:sp>
      <p:sp>
        <p:nvSpPr>
          <p:cNvPr id="3" name="Content Placeholder 2"/>
          <p:cNvSpPr>
            <a:spLocks noGrp="1"/>
          </p:cNvSpPr>
          <p:nvPr>
            <p:ph idx="1"/>
          </p:nvPr>
        </p:nvSpPr>
        <p:spPr>
          <a:xfrm>
            <a:off x="357158" y="1785926"/>
            <a:ext cx="8229600" cy="4929198"/>
          </a:xfrm>
        </p:spPr>
        <p:txBody>
          <a:bodyPr>
            <a:noAutofit/>
          </a:bodyPr>
          <a:lstStyle/>
          <a:p>
            <a:pPr marL="448056" indent="-384048" eaLnBrk="1" fontAlgn="auto" hangingPunct="1">
              <a:lnSpc>
                <a:spcPct val="160000"/>
              </a:lnSpc>
              <a:spcAft>
                <a:spcPts val="0"/>
              </a:spcAft>
              <a:buFont typeface="Wingdings 2"/>
              <a:buChar char=""/>
              <a:defRPr/>
            </a:pPr>
            <a:r>
              <a:rPr lang="id-ID" sz="1900" dirty="0" smtClean="0"/>
              <a:t>Proses informasi digunakan untuk menentukan lokasi saat itu. </a:t>
            </a:r>
          </a:p>
          <a:p>
            <a:pPr marL="448056" indent="-384048" eaLnBrk="1" fontAlgn="auto" hangingPunct="1">
              <a:lnSpc>
                <a:spcPct val="160000"/>
              </a:lnSpc>
              <a:spcAft>
                <a:spcPts val="0"/>
              </a:spcAft>
              <a:buFont typeface="Wingdings 2"/>
              <a:buChar char=""/>
              <a:defRPr/>
            </a:pPr>
            <a:r>
              <a:rPr lang="id-ID" sz="1900" dirty="0" smtClean="0"/>
              <a:t>Informasi yang mengarah pada tujuan juga harus diproses untuk melanjutkan dan kemajuan menuju titik akhir yang diinginkan. </a:t>
            </a:r>
          </a:p>
          <a:p>
            <a:pPr marL="448056" indent="-384048" eaLnBrk="1" fontAlgn="auto" hangingPunct="1">
              <a:lnSpc>
                <a:spcPct val="160000"/>
              </a:lnSpc>
              <a:spcAft>
                <a:spcPts val="0"/>
              </a:spcAft>
              <a:buFont typeface="Wingdings 2"/>
              <a:buChar char=""/>
              <a:defRPr/>
            </a:pPr>
            <a:r>
              <a:rPr lang="id-ID" sz="1900" dirty="0" smtClean="0"/>
              <a:t>Sistem navigasi pada hewan dan manusia memilki sejumlah perbedaan. </a:t>
            </a:r>
          </a:p>
          <a:p>
            <a:pPr marL="448056" indent="-384048" eaLnBrk="1" fontAlgn="auto" hangingPunct="1">
              <a:lnSpc>
                <a:spcPct val="160000"/>
              </a:lnSpc>
              <a:spcAft>
                <a:spcPts val="0"/>
              </a:spcAft>
              <a:buFont typeface="Wingdings 2"/>
              <a:buChar char=""/>
              <a:defRPr/>
            </a:pPr>
            <a:r>
              <a:rPr lang="id-ID" sz="1900" dirty="0" smtClean="0"/>
              <a:t>Beberapa hewan memiliki kemampuan navigasi yang  baik seperti kucing, kuda, dan burung merpati yang mampu menempuh jarak sangat jauh dengan tepat. </a:t>
            </a:r>
          </a:p>
          <a:p>
            <a:pPr marL="448056" indent="-384048" eaLnBrk="1" fontAlgn="auto" hangingPunct="1">
              <a:lnSpc>
                <a:spcPct val="160000"/>
              </a:lnSpc>
              <a:spcAft>
                <a:spcPts val="0"/>
              </a:spcAft>
              <a:buFont typeface="Wingdings 2"/>
              <a:buChar char=""/>
              <a:defRPr/>
            </a:pPr>
            <a:r>
              <a:rPr lang="id-ID" sz="1900" dirty="0" smtClean="0"/>
              <a:t>Bebek dan angsa yang dapat memiliki dua tempat tinggal musiman yang terpisah ribuan mil. </a:t>
            </a:r>
            <a:endParaRPr lang="id-ID" sz="19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3200" b="1" dirty="0" smtClean="0">
                <a:solidFill>
                  <a:schemeClr val="accent1">
                    <a:tint val="83000"/>
                    <a:satMod val="150000"/>
                  </a:schemeClr>
                </a:solidFill>
              </a:rPr>
              <a:t>FUNGSI DASAR KOMUNIKASI UNTUK KEHIDUPAN </a:t>
            </a:r>
            <a:r>
              <a:rPr lang="id-ID" sz="3200" b="1" dirty="0" smtClean="0">
                <a:solidFill>
                  <a:schemeClr val="accent1">
                    <a:tint val="83000"/>
                    <a:satMod val="150000"/>
                  </a:schemeClr>
                </a:solidFill>
              </a:rPr>
              <a:t>[</a:t>
            </a:r>
            <a:r>
              <a:rPr lang="id-ID" sz="3200" b="1" dirty="0" smtClean="0">
                <a:solidFill>
                  <a:schemeClr val="accent1">
                    <a:tint val="83000"/>
                    <a:satMod val="150000"/>
                  </a:schemeClr>
                </a:solidFill>
              </a:rPr>
              <a:t>Navigasi]</a:t>
            </a:r>
            <a:r>
              <a:rPr lang="id-ID" sz="3200" b="1" dirty="0" smtClean="0">
                <a:solidFill>
                  <a:schemeClr val="accent1">
                    <a:tint val="83000"/>
                    <a:satMod val="150000"/>
                  </a:schemeClr>
                </a:solidFill>
              </a:rPr>
              <a:t> (3)</a:t>
            </a:r>
            <a:endParaRPr lang="id-ID" sz="3200" b="1" dirty="0">
              <a:solidFill>
                <a:schemeClr val="accent1">
                  <a:tint val="83000"/>
                  <a:satMod val="150000"/>
                </a:schemeClr>
              </a:solidFill>
            </a:endParaRPr>
          </a:p>
        </p:txBody>
      </p:sp>
      <p:sp>
        <p:nvSpPr>
          <p:cNvPr id="3" name="Content Placeholder 2"/>
          <p:cNvSpPr>
            <a:spLocks noGrp="1"/>
          </p:cNvSpPr>
          <p:nvPr>
            <p:ph idx="1"/>
          </p:nvPr>
        </p:nvSpPr>
        <p:spPr>
          <a:xfrm>
            <a:off x="357158" y="1785926"/>
            <a:ext cx="8229600" cy="4929198"/>
          </a:xfrm>
        </p:spPr>
        <p:txBody>
          <a:bodyPr>
            <a:noAutofit/>
          </a:bodyPr>
          <a:lstStyle/>
          <a:p>
            <a:pPr marL="448056" indent="-384048" eaLnBrk="1" fontAlgn="auto" hangingPunct="1">
              <a:lnSpc>
                <a:spcPct val="160000"/>
              </a:lnSpc>
              <a:spcAft>
                <a:spcPts val="0"/>
              </a:spcAft>
              <a:buFont typeface="Wingdings 2"/>
              <a:buChar char=""/>
              <a:defRPr/>
            </a:pPr>
            <a:r>
              <a:rPr lang="id-ID" sz="2000" dirty="0" smtClean="0"/>
              <a:t>Hewan lain mampu mengarahkan diri mereka sendiri dengan pengolahan data tentang sesuatu yang mudah dikenal (landmark), matahari atau bintang, menggunakan gelombang suara dan gema untuk sistem navigasi mereka seperti kelelawar dan lumba-lumba. </a:t>
            </a:r>
          </a:p>
          <a:p>
            <a:pPr marL="448056" indent="-384048" eaLnBrk="1" fontAlgn="auto" hangingPunct="1">
              <a:lnSpc>
                <a:spcPct val="160000"/>
              </a:lnSpc>
              <a:spcAft>
                <a:spcPts val="0"/>
              </a:spcAft>
              <a:buFont typeface="Wingdings 2"/>
              <a:buChar char=""/>
              <a:defRPr/>
            </a:pPr>
            <a:r>
              <a:rPr lang="id-ID" sz="2000" dirty="0" smtClean="0"/>
              <a:t>Proses navigasi pada lebah, ketika lebah pekerja menempatkan sumber makanan yang diinginkan, ia mengumumkan penemuan lebah lain disarangnya dengan sebuah tarian. </a:t>
            </a:r>
          </a:p>
          <a:p>
            <a:pPr marL="448056" indent="-384048" eaLnBrk="1" fontAlgn="auto" hangingPunct="1">
              <a:lnSpc>
                <a:spcPct val="160000"/>
              </a:lnSpc>
              <a:spcAft>
                <a:spcPts val="0"/>
              </a:spcAft>
              <a:buFont typeface="Wingdings 2"/>
              <a:buChar char=""/>
              <a:defRPr/>
            </a:pPr>
            <a:endParaRPr lang="id-ID" sz="2000" dirty="0" smtClean="0"/>
          </a:p>
          <a:p>
            <a:pPr marL="448056" indent="-384048" eaLnBrk="1" fontAlgn="auto" hangingPunct="1">
              <a:lnSpc>
                <a:spcPct val="160000"/>
              </a:lnSpc>
              <a:spcAft>
                <a:spcPts val="0"/>
              </a:spcAft>
              <a:buFont typeface="Wingdings 2"/>
              <a:buChar char=""/>
              <a:defRPr/>
            </a:pPr>
            <a:endParaRPr lang="id-ID" sz="19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3200" b="1" dirty="0" smtClean="0">
                <a:solidFill>
                  <a:schemeClr val="accent1">
                    <a:tint val="83000"/>
                    <a:satMod val="150000"/>
                  </a:schemeClr>
                </a:solidFill>
              </a:rPr>
              <a:t>FUNGSI DASAR KOMUNIKASI UNTUK KEHIDUPAN </a:t>
            </a:r>
            <a:r>
              <a:rPr lang="id-ID" sz="3200" b="1" dirty="0" smtClean="0">
                <a:solidFill>
                  <a:schemeClr val="accent1">
                    <a:tint val="83000"/>
                    <a:satMod val="150000"/>
                  </a:schemeClr>
                </a:solidFill>
              </a:rPr>
              <a:t>[</a:t>
            </a:r>
            <a:r>
              <a:rPr lang="id-ID" sz="3200" b="1" dirty="0" smtClean="0">
                <a:solidFill>
                  <a:schemeClr val="accent1">
                    <a:tint val="83000"/>
                    <a:satMod val="150000"/>
                  </a:schemeClr>
                </a:solidFill>
              </a:rPr>
              <a:t>Navigasi]</a:t>
            </a:r>
            <a:r>
              <a:rPr lang="id-ID" sz="3200" b="1" dirty="0" smtClean="0">
                <a:solidFill>
                  <a:schemeClr val="accent1">
                    <a:tint val="83000"/>
                    <a:satMod val="150000"/>
                  </a:schemeClr>
                </a:solidFill>
              </a:rPr>
              <a:t> (4)</a:t>
            </a:r>
            <a:endParaRPr lang="id-ID" sz="3200" b="1" dirty="0">
              <a:solidFill>
                <a:schemeClr val="accent1">
                  <a:tint val="83000"/>
                  <a:satMod val="150000"/>
                </a:schemeClr>
              </a:solidFill>
            </a:endParaRPr>
          </a:p>
        </p:txBody>
      </p:sp>
      <p:sp>
        <p:nvSpPr>
          <p:cNvPr id="3" name="Content Placeholder 2"/>
          <p:cNvSpPr>
            <a:spLocks noGrp="1"/>
          </p:cNvSpPr>
          <p:nvPr>
            <p:ph idx="1"/>
          </p:nvPr>
        </p:nvSpPr>
        <p:spPr>
          <a:xfrm>
            <a:off x="357158" y="1643050"/>
            <a:ext cx="8229600" cy="4929198"/>
          </a:xfrm>
        </p:spPr>
        <p:txBody>
          <a:bodyPr>
            <a:noAutofit/>
          </a:bodyPr>
          <a:lstStyle/>
          <a:p>
            <a:pPr marL="448056" indent="-384048" eaLnBrk="1" fontAlgn="auto" hangingPunct="1">
              <a:lnSpc>
                <a:spcPct val="160000"/>
              </a:lnSpc>
              <a:spcAft>
                <a:spcPts val="0"/>
              </a:spcAft>
              <a:buFont typeface="Wingdings 2"/>
              <a:buChar char=""/>
              <a:defRPr/>
            </a:pPr>
            <a:r>
              <a:rPr lang="id-ID" sz="2000" dirty="0" smtClean="0"/>
              <a:t>Proses navigasi pada manusia, memiliki bentuk atau cara berkomunikasi yang berbeda.</a:t>
            </a:r>
          </a:p>
          <a:p>
            <a:pPr marL="448056" indent="-384048" eaLnBrk="1" fontAlgn="auto" hangingPunct="1">
              <a:lnSpc>
                <a:spcPct val="160000"/>
              </a:lnSpc>
              <a:spcAft>
                <a:spcPts val="0"/>
              </a:spcAft>
              <a:buFont typeface="Wingdings 2"/>
              <a:buChar char=""/>
              <a:defRPr/>
            </a:pPr>
            <a:r>
              <a:rPr lang="id-ID" sz="2000" dirty="0" smtClean="0"/>
              <a:t>Sistem navigasi yang miliki oleh manusia antara lain: pengolahan informasi, tujuan, dan tahapan kemajuan menuju tujuan yang dimaksud. </a:t>
            </a:r>
            <a:endParaRPr lang="id-ID" sz="2000" dirty="0" smtClean="0"/>
          </a:p>
          <a:p>
            <a:pPr marL="448056" indent="-384048" eaLnBrk="1" fontAlgn="auto" hangingPunct="1">
              <a:lnSpc>
                <a:spcPct val="160000"/>
              </a:lnSpc>
              <a:spcAft>
                <a:spcPts val="0"/>
              </a:spcAft>
              <a:buFont typeface="Wingdings 2"/>
              <a:buChar char=""/>
              <a:defRPr/>
            </a:pPr>
            <a:r>
              <a:rPr lang="id-ID" sz="2000" dirty="0" smtClean="0"/>
              <a:t>Bahkan setelah itu, pada saat kembali membutuhkan langkah pemrosesan informasi lainnya. </a:t>
            </a:r>
          </a:p>
          <a:p>
            <a:pPr marL="448056" indent="-384048" eaLnBrk="1" fontAlgn="auto" hangingPunct="1">
              <a:lnSpc>
                <a:spcPct val="160000"/>
              </a:lnSpc>
              <a:spcAft>
                <a:spcPts val="0"/>
              </a:spcAft>
              <a:buFont typeface="Wingdings 2"/>
              <a:buChar char=""/>
              <a:defRPr/>
            </a:pPr>
            <a:r>
              <a:rPr lang="id-ID" sz="2000" dirty="0" smtClean="0"/>
              <a:t>Masing-masing individu harus menganalisis informasi dalam jumlah yang sangat banyak, agar sampai dengan selamat ditempat tujuan. </a:t>
            </a:r>
          </a:p>
          <a:p>
            <a:pPr marL="448056" indent="-384048" eaLnBrk="1" fontAlgn="auto" hangingPunct="1">
              <a:lnSpc>
                <a:spcPct val="160000"/>
              </a:lnSpc>
              <a:spcAft>
                <a:spcPts val="0"/>
              </a:spcAft>
              <a:buFont typeface="Wingdings 2"/>
              <a:buChar char=""/>
              <a:defRPr/>
            </a:pPr>
            <a:endParaRPr lang="id-ID" sz="19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3200" b="1" dirty="0" smtClean="0">
                <a:solidFill>
                  <a:schemeClr val="accent1">
                    <a:tint val="83000"/>
                    <a:satMod val="150000"/>
                  </a:schemeClr>
                </a:solidFill>
              </a:rPr>
              <a:t>FUNGSI DASAR KOMUNIKASI UNTUK KEHIDUPAN </a:t>
            </a:r>
            <a:r>
              <a:rPr lang="id-ID" sz="3200" b="1" dirty="0" smtClean="0">
                <a:solidFill>
                  <a:schemeClr val="accent1">
                    <a:tint val="83000"/>
                    <a:satMod val="150000"/>
                  </a:schemeClr>
                </a:solidFill>
              </a:rPr>
              <a:t>[Pertahanan Diri</a:t>
            </a:r>
            <a:r>
              <a:rPr lang="id-ID" sz="3200" b="1" dirty="0" smtClean="0">
                <a:solidFill>
                  <a:schemeClr val="accent1">
                    <a:tint val="83000"/>
                    <a:satMod val="150000"/>
                  </a:schemeClr>
                </a:solidFill>
              </a:rPr>
              <a:t>]</a:t>
            </a:r>
            <a:r>
              <a:rPr lang="id-ID" sz="3200" b="1" dirty="0" smtClean="0">
                <a:solidFill>
                  <a:schemeClr val="accent1">
                    <a:tint val="83000"/>
                    <a:satMod val="150000"/>
                  </a:schemeClr>
                </a:solidFill>
              </a:rPr>
              <a:t> (1)</a:t>
            </a:r>
            <a:endParaRPr lang="id-ID" sz="3200" b="1" dirty="0">
              <a:solidFill>
                <a:schemeClr val="accent1">
                  <a:tint val="83000"/>
                  <a:satMod val="150000"/>
                </a:schemeClr>
              </a:solidFill>
            </a:endParaRPr>
          </a:p>
        </p:txBody>
      </p:sp>
      <p:sp>
        <p:nvSpPr>
          <p:cNvPr id="3" name="Content Placeholder 2"/>
          <p:cNvSpPr>
            <a:spLocks noGrp="1"/>
          </p:cNvSpPr>
          <p:nvPr>
            <p:ph idx="1"/>
          </p:nvPr>
        </p:nvSpPr>
        <p:spPr>
          <a:xfrm>
            <a:off x="357158" y="1643050"/>
            <a:ext cx="8229600" cy="4929198"/>
          </a:xfrm>
        </p:spPr>
        <p:txBody>
          <a:bodyPr>
            <a:noAutofit/>
          </a:bodyPr>
          <a:lstStyle/>
          <a:p>
            <a:pPr marL="448056" indent="-384048" eaLnBrk="1" fontAlgn="auto" hangingPunct="1">
              <a:lnSpc>
                <a:spcPct val="160000"/>
              </a:lnSpc>
              <a:spcAft>
                <a:spcPts val="0"/>
              </a:spcAft>
              <a:buFont typeface="Wingdings 2"/>
              <a:buChar char=""/>
              <a:defRPr/>
            </a:pPr>
            <a:r>
              <a:rPr lang="id-ID" sz="2000" dirty="0" smtClean="0"/>
              <a:t>Komunikasi memainkan peranan penting dalam proses dimana makhluk hidup mengidentifikasi dan merespons potensi ancaman terhadap keselamatan dan kesejahteraan mereka. </a:t>
            </a:r>
          </a:p>
          <a:p>
            <a:pPr marL="448056" indent="-384048" eaLnBrk="1" fontAlgn="auto" hangingPunct="1">
              <a:lnSpc>
                <a:spcPct val="160000"/>
              </a:lnSpc>
              <a:spcAft>
                <a:spcPts val="0"/>
              </a:spcAft>
              <a:buFont typeface="Wingdings 2"/>
              <a:buChar char=""/>
              <a:defRPr/>
            </a:pPr>
            <a:r>
              <a:rPr lang="id-ID" sz="2000" dirty="0" smtClean="0"/>
              <a:t>Mekanisme pertahanan diri pada hewan banyak bentuknya dan berbeda dengan pertahanan diri pada manusia. </a:t>
            </a:r>
          </a:p>
          <a:p>
            <a:pPr marL="448056" indent="-384048" eaLnBrk="1" fontAlgn="auto" hangingPunct="1">
              <a:lnSpc>
                <a:spcPct val="160000"/>
              </a:lnSpc>
              <a:spcAft>
                <a:spcPts val="0"/>
              </a:spcAft>
              <a:buFont typeface="Wingdings 2"/>
              <a:buChar char=""/>
              <a:defRPr/>
            </a:pPr>
            <a:r>
              <a:rPr lang="id-ID" sz="2000" dirty="0" smtClean="0"/>
              <a:t>Jika seekor hewan menangkap adanya bahaya, secara naluriah hewan itu siap siaga untuk mempertahankan diri atau melarikan diri. </a:t>
            </a:r>
            <a:endParaRPr lang="id-ID" sz="19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3200" b="1" dirty="0" smtClean="0">
                <a:solidFill>
                  <a:schemeClr val="accent1">
                    <a:tint val="83000"/>
                    <a:satMod val="150000"/>
                  </a:schemeClr>
                </a:solidFill>
              </a:rPr>
              <a:t>FUNGSI DASAR KOMUNIKASI UNTUK KEHIDUPAN </a:t>
            </a:r>
            <a:r>
              <a:rPr lang="id-ID" sz="3200" b="1" dirty="0" smtClean="0">
                <a:solidFill>
                  <a:schemeClr val="accent1">
                    <a:tint val="83000"/>
                    <a:satMod val="150000"/>
                  </a:schemeClr>
                </a:solidFill>
              </a:rPr>
              <a:t>[Pertahanan Diri</a:t>
            </a:r>
            <a:r>
              <a:rPr lang="id-ID" sz="3200" b="1" dirty="0" smtClean="0">
                <a:solidFill>
                  <a:schemeClr val="accent1">
                    <a:tint val="83000"/>
                    <a:satMod val="150000"/>
                  </a:schemeClr>
                </a:solidFill>
              </a:rPr>
              <a:t>]</a:t>
            </a:r>
            <a:r>
              <a:rPr lang="id-ID" sz="3200" b="1" dirty="0" smtClean="0">
                <a:solidFill>
                  <a:schemeClr val="accent1">
                    <a:tint val="83000"/>
                    <a:satMod val="150000"/>
                  </a:schemeClr>
                </a:solidFill>
              </a:rPr>
              <a:t> (2)</a:t>
            </a:r>
            <a:endParaRPr lang="id-ID" sz="3200" b="1" dirty="0">
              <a:solidFill>
                <a:schemeClr val="accent1">
                  <a:tint val="83000"/>
                  <a:satMod val="150000"/>
                </a:schemeClr>
              </a:solidFill>
            </a:endParaRPr>
          </a:p>
        </p:txBody>
      </p:sp>
      <p:sp>
        <p:nvSpPr>
          <p:cNvPr id="3" name="Content Placeholder 2"/>
          <p:cNvSpPr>
            <a:spLocks noGrp="1"/>
          </p:cNvSpPr>
          <p:nvPr>
            <p:ph idx="1"/>
          </p:nvPr>
        </p:nvSpPr>
        <p:spPr>
          <a:xfrm>
            <a:off x="357158" y="1643050"/>
            <a:ext cx="8229600" cy="4929198"/>
          </a:xfrm>
        </p:spPr>
        <p:txBody>
          <a:bodyPr>
            <a:noAutofit/>
          </a:bodyPr>
          <a:lstStyle/>
          <a:p>
            <a:pPr marL="448056" indent="-384048" eaLnBrk="1" fontAlgn="auto" hangingPunct="1">
              <a:lnSpc>
                <a:spcPct val="160000"/>
              </a:lnSpc>
              <a:spcAft>
                <a:spcPts val="0"/>
              </a:spcAft>
              <a:buFont typeface="Wingdings 2"/>
              <a:buChar char=""/>
              <a:defRPr/>
            </a:pPr>
            <a:r>
              <a:rPr lang="id-ID" sz="2200" dirty="0" smtClean="0"/>
              <a:t>Pelepasan energi akibat tekanan tersebut menjadi dasar bagi hewan lain. </a:t>
            </a:r>
          </a:p>
          <a:p>
            <a:pPr marL="448056" indent="-384048" eaLnBrk="1" fontAlgn="auto" hangingPunct="1">
              <a:lnSpc>
                <a:spcPct val="160000"/>
              </a:lnSpc>
              <a:spcAft>
                <a:spcPts val="0"/>
              </a:spcAft>
              <a:buFont typeface="Wingdings 2"/>
              <a:buChar char=""/>
              <a:defRPr/>
            </a:pPr>
            <a:r>
              <a:rPr lang="id-ID" sz="2200" dirty="0" smtClean="0"/>
              <a:t>Hal tersebut digolongkan sebagai reaksi atas tekanan </a:t>
            </a:r>
            <a:r>
              <a:rPr lang="id-ID" sz="2200" i="1" dirty="0" smtClean="0"/>
              <a:t>(stress response). </a:t>
            </a:r>
          </a:p>
          <a:p>
            <a:pPr marL="448056" indent="-384048" eaLnBrk="1" fontAlgn="auto" hangingPunct="1">
              <a:lnSpc>
                <a:spcPct val="160000"/>
              </a:lnSpc>
              <a:spcAft>
                <a:spcPts val="0"/>
              </a:spcAft>
              <a:buFont typeface="Wingdings 2"/>
              <a:buChar char=""/>
              <a:defRPr/>
            </a:pPr>
            <a:r>
              <a:rPr lang="id-ID" sz="2200" dirty="0" smtClean="0"/>
              <a:t>Reaksi tersebut umumnya terjadi pada burung dan ikan.</a:t>
            </a:r>
          </a:p>
          <a:p>
            <a:pPr marL="448056" indent="-384048" eaLnBrk="1" fontAlgn="auto" hangingPunct="1">
              <a:lnSpc>
                <a:spcPct val="160000"/>
              </a:lnSpc>
              <a:spcAft>
                <a:spcPts val="0"/>
              </a:spcAft>
              <a:buFont typeface="Wingdings 2"/>
              <a:buChar char=""/>
              <a:defRPr/>
            </a:pPr>
            <a:r>
              <a:rPr lang="id-ID" sz="2200" dirty="0" smtClean="0"/>
              <a:t>Sementara itu, pemangsa menggunakan isyarat untuk mengantisipasi, melawan dan menaklukan tindakan mangsanya. </a:t>
            </a:r>
          </a:p>
          <a:p>
            <a:pPr marL="448056" indent="-384048" eaLnBrk="1" fontAlgn="auto" hangingPunct="1">
              <a:lnSpc>
                <a:spcPct val="160000"/>
              </a:lnSpc>
              <a:spcAft>
                <a:spcPts val="0"/>
              </a:spcAft>
              <a:buFont typeface="Wingdings 2"/>
              <a:buChar char=""/>
              <a:defRPr/>
            </a:pPr>
            <a:endParaRPr lang="id-ID" sz="19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3200" b="1" dirty="0" smtClean="0">
                <a:solidFill>
                  <a:schemeClr val="accent1">
                    <a:tint val="83000"/>
                    <a:satMod val="150000"/>
                  </a:schemeClr>
                </a:solidFill>
              </a:rPr>
              <a:t>FUNGSI DASAR KOMUNIKASI UNTUK KEHIDUPAN </a:t>
            </a:r>
            <a:r>
              <a:rPr lang="id-ID" sz="3200" b="1" dirty="0" smtClean="0">
                <a:solidFill>
                  <a:schemeClr val="accent1">
                    <a:tint val="83000"/>
                    <a:satMod val="150000"/>
                  </a:schemeClr>
                </a:solidFill>
              </a:rPr>
              <a:t>[Pertahanan Diri</a:t>
            </a:r>
            <a:r>
              <a:rPr lang="id-ID" sz="3200" b="1" dirty="0" smtClean="0">
                <a:solidFill>
                  <a:schemeClr val="accent1">
                    <a:tint val="83000"/>
                    <a:satMod val="150000"/>
                  </a:schemeClr>
                </a:solidFill>
              </a:rPr>
              <a:t>]</a:t>
            </a:r>
            <a:r>
              <a:rPr lang="id-ID" sz="3200" b="1" dirty="0" smtClean="0">
                <a:solidFill>
                  <a:schemeClr val="accent1">
                    <a:tint val="83000"/>
                    <a:satMod val="150000"/>
                  </a:schemeClr>
                </a:solidFill>
              </a:rPr>
              <a:t> (3)</a:t>
            </a:r>
            <a:endParaRPr lang="id-ID" sz="3200" b="1" dirty="0">
              <a:solidFill>
                <a:schemeClr val="accent1">
                  <a:tint val="83000"/>
                  <a:satMod val="150000"/>
                </a:schemeClr>
              </a:solidFill>
            </a:endParaRPr>
          </a:p>
        </p:txBody>
      </p:sp>
      <p:sp>
        <p:nvSpPr>
          <p:cNvPr id="3" name="Content Placeholder 2"/>
          <p:cNvSpPr>
            <a:spLocks noGrp="1"/>
          </p:cNvSpPr>
          <p:nvPr>
            <p:ph idx="1"/>
          </p:nvPr>
        </p:nvSpPr>
        <p:spPr>
          <a:xfrm>
            <a:off x="357158" y="1643050"/>
            <a:ext cx="8229600" cy="4929198"/>
          </a:xfrm>
        </p:spPr>
        <p:txBody>
          <a:bodyPr>
            <a:noAutofit/>
          </a:bodyPr>
          <a:lstStyle/>
          <a:p>
            <a:pPr marL="448056" indent="-384048" eaLnBrk="1" fontAlgn="auto" hangingPunct="1">
              <a:lnSpc>
                <a:spcPct val="160000"/>
              </a:lnSpc>
              <a:spcAft>
                <a:spcPts val="0"/>
              </a:spcAft>
              <a:buFont typeface="Wingdings 2"/>
              <a:buChar char=""/>
              <a:defRPr/>
            </a:pPr>
            <a:r>
              <a:rPr lang="id-ID" sz="2400" dirty="0" smtClean="0"/>
              <a:t>Pada hakikatnya, komunikasi diperlukan untuk menindentifikasi dan bereaksi terhadap tekanan lingkungan dan untuk mengingatkan makhluk lain agar berpindah atau menyebar. </a:t>
            </a:r>
          </a:p>
          <a:p>
            <a:pPr marL="448056" indent="-384048" eaLnBrk="1" fontAlgn="auto" hangingPunct="1">
              <a:lnSpc>
                <a:spcPct val="160000"/>
              </a:lnSpc>
              <a:spcAft>
                <a:spcPts val="0"/>
              </a:spcAft>
              <a:buFont typeface="Wingdings 2"/>
              <a:buChar char=""/>
              <a:defRPr/>
            </a:pPr>
            <a:r>
              <a:rPr lang="id-ID" sz="2400" dirty="0" smtClean="0"/>
              <a:t>Namun pada manusia, tindakan menyerang atau menghindar memiliki kendala dalam bentuk sanksi budaya. </a:t>
            </a:r>
            <a:endParaRPr lang="id-ID" sz="2400"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3200" b="1" dirty="0" smtClean="0">
                <a:solidFill>
                  <a:schemeClr val="accent1">
                    <a:tint val="83000"/>
                    <a:satMod val="150000"/>
                  </a:schemeClr>
                </a:solidFill>
              </a:rPr>
              <a:t>FUNGSI DASAR KOMUNIKASI UNTUK KEHIDUPAN </a:t>
            </a:r>
            <a:r>
              <a:rPr lang="id-ID" sz="3200" b="1" dirty="0" smtClean="0">
                <a:solidFill>
                  <a:schemeClr val="accent1">
                    <a:tint val="83000"/>
                    <a:satMod val="150000"/>
                  </a:schemeClr>
                </a:solidFill>
              </a:rPr>
              <a:t>[Pemilikan Wilayah</a:t>
            </a:r>
            <a:r>
              <a:rPr lang="id-ID" sz="3200" b="1" dirty="0" smtClean="0">
                <a:solidFill>
                  <a:schemeClr val="accent1">
                    <a:tint val="83000"/>
                    <a:satMod val="150000"/>
                  </a:schemeClr>
                </a:solidFill>
              </a:rPr>
              <a:t>]</a:t>
            </a:r>
            <a:r>
              <a:rPr lang="id-ID" sz="3200" b="1" dirty="0" smtClean="0">
                <a:solidFill>
                  <a:schemeClr val="accent1">
                    <a:tint val="83000"/>
                    <a:satMod val="150000"/>
                  </a:schemeClr>
                </a:solidFill>
              </a:rPr>
              <a:t> (1)</a:t>
            </a:r>
            <a:endParaRPr lang="id-ID" sz="3200" b="1" dirty="0">
              <a:solidFill>
                <a:schemeClr val="accent1">
                  <a:tint val="83000"/>
                  <a:satMod val="150000"/>
                </a:schemeClr>
              </a:solidFill>
            </a:endParaRPr>
          </a:p>
        </p:txBody>
      </p:sp>
      <p:sp>
        <p:nvSpPr>
          <p:cNvPr id="3" name="Content Placeholder 2"/>
          <p:cNvSpPr>
            <a:spLocks noGrp="1"/>
          </p:cNvSpPr>
          <p:nvPr>
            <p:ph idx="1"/>
          </p:nvPr>
        </p:nvSpPr>
        <p:spPr>
          <a:xfrm>
            <a:off x="357158" y="1643050"/>
            <a:ext cx="8229600" cy="4929198"/>
          </a:xfrm>
        </p:spPr>
        <p:txBody>
          <a:bodyPr>
            <a:noAutofit/>
          </a:bodyPr>
          <a:lstStyle/>
          <a:p>
            <a:pPr marL="448056" indent="-384048" eaLnBrk="1" fontAlgn="auto" hangingPunct="1">
              <a:lnSpc>
                <a:spcPct val="160000"/>
              </a:lnSpc>
              <a:spcAft>
                <a:spcPts val="0"/>
              </a:spcAft>
              <a:buFont typeface="Wingdings 2"/>
              <a:buChar char=""/>
              <a:defRPr/>
            </a:pPr>
            <a:r>
              <a:rPr lang="id-ID" sz="2400" dirty="0" smtClean="0"/>
              <a:t>Pemilikan Wilayah (Teritorial) adalah tempat-tempat itu dimana mereka dilahirkan, menghabiskan masa muda mereka, dan kawin. </a:t>
            </a:r>
          </a:p>
          <a:p>
            <a:pPr marL="448056" indent="-384048" eaLnBrk="1" fontAlgn="auto" hangingPunct="1">
              <a:lnSpc>
                <a:spcPct val="160000"/>
              </a:lnSpc>
              <a:spcAft>
                <a:spcPts val="0"/>
              </a:spcAft>
              <a:buFont typeface="Wingdings 2"/>
              <a:buChar char=""/>
              <a:defRPr/>
            </a:pPr>
            <a:r>
              <a:rPr lang="id-ID" sz="2400" dirty="0" smtClean="0"/>
              <a:t>Banyak makhluk hidup yang menandai bahkan mempertahankan wilayahnya itu. </a:t>
            </a:r>
            <a:endParaRPr lang="id-ID" sz="2400" dirty="0" smtClean="0"/>
          </a:p>
          <a:p>
            <a:pPr marL="448056" indent="-384048" eaLnBrk="1" fontAlgn="auto" hangingPunct="1">
              <a:lnSpc>
                <a:spcPct val="160000"/>
              </a:lnSpc>
              <a:spcAft>
                <a:spcPts val="0"/>
              </a:spcAft>
              <a:buFont typeface="Wingdings 2"/>
              <a:buChar char=""/>
              <a:defRPr/>
            </a:pPr>
            <a:r>
              <a:rPr lang="id-ID" sz="2400" dirty="0" smtClean="0"/>
              <a:t>Penguasaan wilayah memainkan peranan yang penting pada burung dan serangga. </a:t>
            </a:r>
            <a:endParaRPr lang="id-ID" sz="24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3200" b="1" dirty="0" smtClean="0">
                <a:solidFill>
                  <a:schemeClr val="accent1">
                    <a:tint val="83000"/>
                    <a:satMod val="150000"/>
                  </a:schemeClr>
                </a:solidFill>
              </a:rPr>
              <a:t>FUNGSI DASAR KOMUNIKASI UNTUK KEHIDUPAN </a:t>
            </a:r>
            <a:r>
              <a:rPr lang="id-ID" sz="3200" b="1" dirty="0" smtClean="0">
                <a:solidFill>
                  <a:schemeClr val="accent1">
                    <a:tint val="83000"/>
                    <a:satMod val="150000"/>
                  </a:schemeClr>
                </a:solidFill>
              </a:rPr>
              <a:t>[Pemilikan Wilayah</a:t>
            </a:r>
            <a:r>
              <a:rPr lang="id-ID" sz="3200" b="1" dirty="0" smtClean="0">
                <a:solidFill>
                  <a:schemeClr val="accent1">
                    <a:tint val="83000"/>
                    <a:satMod val="150000"/>
                  </a:schemeClr>
                </a:solidFill>
              </a:rPr>
              <a:t>]</a:t>
            </a:r>
            <a:r>
              <a:rPr lang="id-ID" sz="3200" b="1" dirty="0" smtClean="0">
                <a:solidFill>
                  <a:schemeClr val="accent1">
                    <a:tint val="83000"/>
                    <a:satMod val="150000"/>
                  </a:schemeClr>
                </a:solidFill>
              </a:rPr>
              <a:t> (2)</a:t>
            </a:r>
            <a:endParaRPr lang="id-ID" sz="3200" b="1" dirty="0">
              <a:solidFill>
                <a:schemeClr val="accent1">
                  <a:tint val="83000"/>
                  <a:satMod val="150000"/>
                </a:schemeClr>
              </a:solidFill>
            </a:endParaRPr>
          </a:p>
        </p:txBody>
      </p:sp>
      <p:sp>
        <p:nvSpPr>
          <p:cNvPr id="3" name="Content Placeholder 2"/>
          <p:cNvSpPr>
            <a:spLocks noGrp="1"/>
          </p:cNvSpPr>
          <p:nvPr>
            <p:ph idx="1"/>
          </p:nvPr>
        </p:nvSpPr>
        <p:spPr>
          <a:xfrm>
            <a:off x="357158" y="1500174"/>
            <a:ext cx="8229600" cy="4929198"/>
          </a:xfrm>
        </p:spPr>
        <p:txBody>
          <a:bodyPr>
            <a:noAutofit/>
          </a:bodyPr>
          <a:lstStyle/>
          <a:p>
            <a:pPr marL="448056" indent="-384048" eaLnBrk="1" fontAlgn="auto" hangingPunct="1">
              <a:lnSpc>
                <a:spcPct val="160000"/>
              </a:lnSpc>
              <a:spcAft>
                <a:spcPts val="0"/>
              </a:spcAft>
              <a:buFont typeface="Wingdings 2"/>
              <a:buChar char=""/>
              <a:defRPr/>
            </a:pPr>
            <a:r>
              <a:rPr lang="id-ID" sz="2000" dirty="0" smtClean="0"/>
              <a:t>Burung menciptakan lagu untuk menguasai suatu wilayah, pagar atau sebagian padang rumput, dengan tujuan membatasi dan menunjukan wilayah yang mereka miliki. </a:t>
            </a:r>
          </a:p>
          <a:p>
            <a:pPr marL="448056" indent="-384048" eaLnBrk="1" fontAlgn="auto" hangingPunct="1">
              <a:lnSpc>
                <a:spcPct val="160000"/>
              </a:lnSpc>
              <a:spcAft>
                <a:spcPts val="0"/>
              </a:spcAft>
              <a:buFont typeface="Wingdings 2"/>
              <a:buChar char=""/>
              <a:defRPr/>
            </a:pPr>
            <a:r>
              <a:rPr lang="id-ID" sz="2000" dirty="0" smtClean="0"/>
              <a:t>Sedangkan serangga, dapat menentukan kehadiran tamu asing &amp; sering menyerangnya jika sang tamu asing melanggar wilayah itu. </a:t>
            </a:r>
          </a:p>
          <a:p>
            <a:pPr marL="448056" indent="-384048" eaLnBrk="1" fontAlgn="auto" hangingPunct="1">
              <a:lnSpc>
                <a:spcPct val="160000"/>
              </a:lnSpc>
              <a:spcAft>
                <a:spcPts val="0"/>
              </a:spcAft>
              <a:buFont typeface="Wingdings 2"/>
              <a:buChar char=""/>
              <a:defRPr/>
            </a:pPr>
            <a:r>
              <a:rPr lang="id-ID" sz="2000" dirty="0" smtClean="0"/>
              <a:t>Beberapa hewan juga membangun &amp; memelihara apa yang dianggap sebagai wilayah kekuasaan sementara atau berpindah-pindah.</a:t>
            </a:r>
          </a:p>
          <a:p>
            <a:pPr marL="448056" indent="-384048" eaLnBrk="1" fontAlgn="auto" hangingPunct="1">
              <a:lnSpc>
                <a:spcPct val="160000"/>
              </a:lnSpc>
              <a:spcAft>
                <a:spcPts val="0"/>
              </a:spcAft>
              <a:buFont typeface="Wingdings 2"/>
              <a:buChar char=""/>
              <a:defRPr/>
            </a:pPr>
            <a:r>
              <a:rPr lang="id-ID" sz="2000" dirty="0" smtClean="0"/>
              <a:t>Untuk keadaan ini, mereka menggunakan komunikasi. </a:t>
            </a:r>
            <a:endParaRPr lang="id-ID"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3600" b="1" dirty="0" smtClean="0">
                <a:solidFill>
                  <a:schemeClr val="accent1">
                    <a:tint val="83000"/>
                    <a:satMod val="150000"/>
                  </a:schemeClr>
                </a:solidFill>
              </a:rPr>
              <a:t>PROSES KOMUNIKASI DALAM HEWAN &amp; MANUSIA (1)</a:t>
            </a:r>
            <a:endParaRPr lang="id-ID" sz="3600" b="1" dirty="0">
              <a:solidFill>
                <a:schemeClr val="accent1">
                  <a:tint val="83000"/>
                  <a:satMod val="150000"/>
                </a:schemeClr>
              </a:solidFill>
            </a:endParaRPr>
          </a:p>
        </p:txBody>
      </p:sp>
      <p:sp>
        <p:nvSpPr>
          <p:cNvPr id="3" name="Content Placeholder 2"/>
          <p:cNvSpPr>
            <a:spLocks noGrp="1"/>
          </p:cNvSpPr>
          <p:nvPr>
            <p:ph idx="1"/>
          </p:nvPr>
        </p:nvSpPr>
        <p:spPr>
          <a:xfrm>
            <a:off x="457200" y="1882775"/>
            <a:ext cx="8229600" cy="4572000"/>
          </a:xfrm>
        </p:spPr>
        <p:txBody>
          <a:bodyPr>
            <a:noAutofit/>
          </a:bodyPr>
          <a:lstStyle/>
          <a:p>
            <a:pPr marL="448056" indent="-384048" eaLnBrk="1" fontAlgn="auto" hangingPunct="1">
              <a:lnSpc>
                <a:spcPct val="160000"/>
              </a:lnSpc>
              <a:spcAft>
                <a:spcPts val="0"/>
              </a:spcAft>
              <a:buFont typeface="Wingdings 2"/>
              <a:buChar char=""/>
              <a:defRPr/>
            </a:pPr>
            <a:r>
              <a:rPr lang="id-ID" sz="1800" dirty="0" smtClean="0"/>
              <a:t>Manusia dan hewan berpartisipasi secara terbuka dalam proses interaksi melalui memberi dan menerima dengan lingkungannya. </a:t>
            </a:r>
          </a:p>
          <a:p>
            <a:pPr marL="448056" indent="-384048" eaLnBrk="1" fontAlgn="auto" hangingPunct="1">
              <a:lnSpc>
                <a:spcPct val="160000"/>
              </a:lnSpc>
              <a:spcAft>
                <a:spcPts val="0"/>
              </a:spcAft>
              <a:buFont typeface="Wingdings 2"/>
              <a:buChar char=""/>
              <a:defRPr/>
            </a:pPr>
            <a:r>
              <a:rPr lang="id-ID" sz="1800" dirty="0" smtClean="0"/>
              <a:t>Setiap makhluk hidup mengambil, menggunakan, proses perubahan, bahan-bahan yang diperlukan untuk memenuhi fungsi kehidupan. </a:t>
            </a:r>
          </a:p>
          <a:p>
            <a:pPr marL="448056" indent="-384048" eaLnBrk="1" fontAlgn="auto" hangingPunct="1">
              <a:lnSpc>
                <a:spcPct val="160000"/>
              </a:lnSpc>
              <a:spcAft>
                <a:spcPts val="0"/>
              </a:spcAft>
              <a:buFont typeface="Wingdings 2"/>
              <a:buChar char=""/>
              <a:defRPr/>
            </a:pPr>
            <a:r>
              <a:rPr lang="id-ID" sz="1800" dirty="0" smtClean="0"/>
              <a:t>Contoh: fotosintesis – melibatkan masukan (sinar matahari, panas, air &amp; Co2), penggunaan dan pengubahan bahan kimia dan zat lain yang diperlukan untuk pertumbuhan. </a:t>
            </a:r>
          </a:p>
          <a:p>
            <a:pPr marL="448056" indent="-384048" eaLnBrk="1" fontAlgn="auto" hangingPunct="1">
              <a:lnSpc>
                <a:spcPct val="160000"/>
              </a:lnSpc>
              <a:spcAft>
                <a:spcPts val="0"/>
              </a:spcAft>
              <a:buFont typeface="Wingdings 2"/>
              <a:buChar char=""/>
              <a:defRPr/>
            </a:pPr>
            <a:r>
              <a:rPr lang="id-ID" sz="1800" dirty="0" smtClean="0"/>
              <a:t>Keluaran dari tumbuhan berupa oksigen menjadi masukan bagi hewan yang memerlukan asupan untuk fungsi kehidupan. </a:t>
            </a:r>
          </a:p>
          <a:p>
            <a:pPr marL="448056" indent="-384048" eaLnBrk="1" fontAlgn="auto" hangingPunct="1">
              <a:lnSpc>
                <a:spcPct val="160000"/>
              </a:lnSpc>
              <a:spcAft>
                <a:spcPts val="0"/>
              </a:spcAft>
              <a:buFont typeface="Wingdings 2"/>
              <a:buChar char=""/>
              <a:defRPr/>
            </a:pPr>
            <a:endParaRPr lang="id-ID" sz="2000"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3200" b="1" dirty="0" smtClean="0">
                <a:solidFill>
                  <a:schemeClr val="accent1">
                    <a:tint val="83000"/>
                    <a:satMod val="150000"/>
                  </a:schemeClr>
                </a:solidFill>
              </a:rPr>
              <a:t>FUNGSI DASAR KOMUNIKASI UNTUK KEHIDUPAN </a:t>
            </a:r>
            <a:r>
              <a:rPr lang="id-ID" sz="3200" b="1" dirty="0" smtClean="0">
                <a:solidFill>
                  <a:schemeClr val="accent1">
                    <a:tint val="83000"/>
                    <a:satMod val="150000"/>
                  </a:schemeClr>
                </a:solidFill>
              </a:rPr>
              <a:t>[Pemilikan Wilayah</a:t>
            </a:r>
            <a:r>
              <a:rPr lang="id-ID" sz="3200" b="1" dirty="0" smtClean="0">
                <a:solidFill>
                  <a:schemeClr val="accent1">
                    <a:tint val="83000"/>
                    <a:satMod val="150000"/>
                  </a:schemeClr>
                </a:solidFill>
              </a:rPr>
              <a:t>]</a:t>
            </a:r>
            <a:r>
              <a:rPr lang="id-ID" sz="3200" b="1" dirty="0" smtClean="0">
                <a:solidFill>
                  <a:schemeClr val="accent1">
                    <a:tint val="83000"/>
                    <a:satMod val="150000"/>
                  </a:schemeClr>
                </a:solidFill>
              </a:rPr>
              <a:t> (3)</a:t>
            </a:r>
            <a:endParaRPr lang="id-ID" sz="3200" b="1" dirty="0">
              <a:solidFill>
                <a:schemeClr val="accent1">
                  <a:tint val="83000"/>
                  <a:satMod val="150000"/>
                </a:schemeClr>
              </a:solidFill>
            </a:endParaRPr>
          </a:p>
        </p:txBody>
      </p:sp>
      <p:sp>
        <p:nvSpPr>
          <p:cNvPr id="3" name="Content Placeholder 2"/>
          <p:cNvSpPr>
            <a:spLocks noGrp="1"/>
          </p:cNvSpPr>
          <p:nvPr>
            <p:ph idx="1"/>
          </p:nvPr>
        </p:nvSpPr>
        <p:spPr>
          <a:xfrm>
            <a:off x="357158" y="1500174"/>
            <a:ext cx="8229600" cy="4929198"/>
          </a:xfrm>
        </p:spPr>
        <p:txBody>
          <a:bodyPr>
            <a:noAutofit/>
          </a:bodyPr>
          <a:lstStyle/>
          <a:p>
            <a:pPr marL="448056" indent="-384048" eaLnBrk="1" fontAlgn="auto" hangingPunct="1">
              <a:lnSpc>
                <a:spcPct val="160000"/>
              </a:lnSpc>
              <a:spcAft>
                <a:spcPts val="0"/>
              </a:spcAft>
              <a:buFont typeface="Wingdings 2"/>
              <a:buChar char=""/>
              <a:defRPr/>
            </a:pPr>
            <a:r>
              <a:rPr lang="id-ID" sz="1800" dirty="0" smtClean="0"/>
              <a:t>Manusia mempertahankan ruang pribadi seperti tempat istirahat didukung dengan budaya, situasi dan hubungan diantara mereka. </a:t>
            </a:r>
            <a:endParaRPr lang="id-ID" sz="1800" dirty="0" smtClean="0"/>
          </a:p>
          <a:p>
            <a:pPr marL="448056" indent="-384048" eaLnBrk="1" fontAlgn="auto" hangingPunct="1">
              <a:lnSpc>
                <a:spcPct val="160000"/>
              </a:lnSpc>
              <a:spcAft>
                <a:spcPts val="0"/>
              </a:spcAft>
              <a:buFont typeface="Wingdings 2"/>
              <a:buChar char=""/>
              <a:defRPr/>
            </a:pPr>
            <a:r>
              <a:rPr lang="id-ID" sz="1800" dirty="0" smtClean="0"/>
              <a:t>Manusia menggunakan komunikasi, untuk menandai wilayah mereka dengan cara yang lebih permanen. </a:t>
            </a:r>
          </a:p>
          <a:p>
            <a:pPr marL="448056" indent="-384048" eaLnBrk="1" fontAlgn="auto" hangingPunct="1">
              <a:lnSpc>
                <a:spcPct val="160000"/>
              </a:lnSpc>
              <a:spcAft>
                <a:spcPts val="0"/>
              </a:spcAft>
              <a:buFont typeface="Wingdings 2"/>
              <a:buChar char=""/>
              <a:defRPr/>
            </a:pPr>
            <a:r>
              <a:rPr lang="id-ID" sz="1800" dirty="0" smtClean="0"/>
              <a:t>Usaha yang dilakukan oleh manusia antara lain: memperoleh, membagi, dan memelihara satu ruang tertentu. </a:t>
            </a:r>
          </a:p>
          <a:p>
            <a:pPr marL="448056" indent="-384048" eaLnBrk="1" fontAlgn="auto" hangingPunct="1">
              <a:lnSpc>
                <a:spcPct val="160000"/>
              </a:lnSpc>
              <a:spcAft>
                <a:spcPts val="0"/>
              </a:spcAft>
              <a:buFont typeface="Wingdings 2"/>
              <a:buChar char=""/>
              <a:defRPr/>
            </a:pPr>
            <a:r>
              <a:rPr lang="id-ID" sz="1800" dirty="0" smtClean="0"/>
              <a:t>Selain itu manusia menghabiskan waktu untuk memilih, mengalokasikan, menghias rumah, kantor atau apartemen sebagai pengembangan dan simbol identitas atau status pribadi, sosial, ekonomi dan pekerjaan.   </a:t>
            </a:r>
            <a:endParaRPr lang="id-ID" sz="1800"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3200" b="1" dirty="0" smtClean="0">
                <a:solidFill>
                  <a:schemeClr val="accent1">
                    <a:tint val="83000"/>
                    <a:satMod val="150000"/>
                  </a:schemeClr>
                </a:solidFill>
              </a:rPr>
              <a:t>Implikasi dan Aplikasi (1)</a:t>
            </a:r>
            <a:endParaRPr lang="id-ID" sz="3200" b="1" dirty="0">
              <a:solidFill>
                <a:schemeClr val="accent1">
                  <a:tint val="83000"/>
                  <a:satMod val="150000"/>
                </a:schemeClr>
              </a:solidFill>
            </a:endParaRPr>
          </a:p>
        </p:txBody>
      </p:sp>
      <p:sp>
        <p:nvSpPr>
          <p:cNvPr id="3" name="Content Placeholder 2"/>
          <p:cNvSpPr>
            <a:spLocks noGrp="1"/>
          </p:cNvSpPr>
          <p:nvPr>
            <p:ph idx="1"/>
          </p:nvPr>
        </p:nvSpPr>
        <p:spPr>
          <a:xfrm>
            <a:off x="357158" y="1500174"/>
            <a:ext cx="8229600" cy="4929198"/>
          </a:xfrm>
        </p:spPr>
        <p:txBody>
          <a:bodyPr>
            <a:noAutofit/>
          </a:bodyPr>
          <a:lstStyle/>
          <a:p>
            <a:pPr marL="448056" indent="-384048" eaLnBrk="1" fontAlgn="auto" hangingPunct="1">
              <a:lnSpc>
                <a:spcPct val="160000"/>
              </a:lnSpc>
              <a:spcAft>
                <a:spcPts val="0"/>
              </a:spcAft>
              <a:buFont typeface="Wingdings 2"/>
              <a:buChar char=""/>
              <a:defRPr/>
            </a:pPr>
            <a:r>
              <a:rPr lang="id-ID" sz="2000" dirty="0" smtClean="0"/>
              <a:t>Komunikasi dipandang sebagai proses dimana makhluk hidup membuat, mengubah, dan menggunakan informasi untuk berhubungan dengan lingkungan dan dengan sesamanya satu sama lain. </a:t>
            </a:r>
          </a:p>
          <a:p>
            <a:pPr marL="448056" indent="-384048" eaLnBrk="1" fontAlgn="auto" hangingPunct="1">
              <a:lnSpc>
                <a:spcPct val="160000"/>
              </a:lnSpc>
              <a:spcAft>
                <a:spcPts val="0"/>
              </a:spcAft>
              <a:buFont typeface="Wingdings 2"/>
              <a:buChar char=""/>
              <a:defRPr/>
            </a:pPr>
            <a:r>
              <a:rPr lang="id-ID" sz="2000" dirty="0" smtClean="0"/>
              <a:t>Komunikasi dilihat dari perspektif transmisi informasi.</a:t>
            </a:r>
          </a:p>
          <a:p>
            <a:pPr marL="448056" indent="-384048" eaLnBrk="1" fontAlgn="auto" hangingPunct="1">
              <a:lnSpc>
                <a:spcPct val="160000"/>
              </a:lnSpc>
              <a:spcAft>
                <a:spcPts val="0"/>
              </a:spcAft>
              <a:buFont typeface="Wingdings 2"/>
              <a:buChar char=""/>
              <a:defRPr/>
            </a:pPr>
            <a:r>
              <a:rPr lang="id-ID" sz="2000" dirty="0" smtClean="0"/>
              <a:t>Tujuannya untuk mengirimkan pesan untuk membangun kesamaan antara sumber pesan dan penerima pesan. </a:t>
            </a:r>
          </a:p>
          <a:p>
            <a:pPr marL="448056" indent="-384048" eaLnBrk="1" fontAlgn="auto" hangingPunct="1">
              <a:lnSpc>
                <a:spcPct val="160000"/>
              </a:lnSpc>
              <a:spcAft>
                <a:spcPts val="0"/>
              </a:spcAft>
              <a:buFont typeface="Wingdings 2"/>
              <a:buChar char=""/>
              <a:defRPr/>
            </a:pPr>
            <a:r>
              <a:rPr lang="id-ID" sz="2000" dirty="0" smtClean="0"/>
              <a:t>Manusia dan hewan mengolah informasi untuk beradaptasi, mengatasi, membentuk tuntutan, dan tantangan hidup.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3200" b="1" dirty="0" smtClean="0">
                <a:solidFill>
                  <a:schemeClr val="accent1">
                    <a:tint val="83000"/>
                    <a:satMod val="150000"/>
                  </a:schemeClr>
                </a:solidFill>
              </a:rPr>
              <a:t>Implikasi dan Aplikasi (2)</a:t>
            </a:r>
            <a:endParaRPr lang="id-ID" sz="3200" b="1" dirty="0">
              <a:solidFill>
                <a:schemeClr val="accent1">
                  <a:tint val="83000"/>
                  <a:satMod val="150000"/>
                </a:schemeClr>
              </a:solidFill>
            </a:endParaRPr>
          </a:p>
        </p:txBody>
      </p:sp>
      <p:sp>
        <p:nvSpPr>
          <p:cNvPr id="3" name="Content Placeholder 2"/>
          <p:cNvSpPr>
            <a:spLocks noGrp="1"/>
          </p:cNvSpPr>
          <p:nvPr>
            <p:ph idx="1"/>
          </p:nvPr>
        </p:nvSpPr>
        <p:spPr>
          <a:xfrm>
            <a:off x="357158" y="1500174"/>
            <a:ext cx="8229600" cy="4929198"/>
          </a:xfrm>
        </p:spPr>
        <p:txBody>
          <a:bodyPr>
            <a:noAutofit/>
          </a:bodyPr>
          <a:lstStyle/>
          <a:p>
            <a:pPr marL="448056" indent="-384048" eaLnBrk="1" fontAlgn="auto" hangingPunct="1">
              <a:lnSpc>
                <a:spcPct val="160000"/>
              </a:lnSpc>
              <a:spcAft>
                <a:spcPts val="0"/>
              </a:spcAft>
              <a:buFont typeface="Wingdings 2"/>
              <a:buChar char=""/>
              <a:defRPr/>
            </a:pPr>
            <a:r>
              <a:rPr lang="id-ID" sz="2200" dirty="0" smtClean="0"/>
              <a:t>Komunikasi melibatkan tidak hanya berbicara, mendengarkan, membaca, dan menulis. </a:t>
            </a:r>
          </a:p>
          <a:p>
            <a:pPr marL="448056" indent="-384048" eaLnBrk="1" fontAlgn="auto" hangingPunct="1">
              <a:lnSpc>
                <a:spcPct val="160000"/>
              </a:lnSpc>
              <a:spcAft>
                <a:spcPts val="0"/>
              </a:spcAft>
              <a:buFont typeface="Wingdings 2"/>
              <a:buChar char=""/>
              <a:defRPr/>
            </a:pPr>
            <a:r>
              <a:rPr lang="id-ID" sz="2200" dirty="0" smtClean="0"/>
              <a:t>Komunikasi adalah proses kehidupan dasar. </a:t>
            </a:r>
          </a:p>
          <a:p>
            <a:pPr marL="448056" indent="-384048" eaLnBrk="1" fontAlgn="auto" hangingPunct="1">
              <a:lnSpc>
                <a:spcPct val="160000"/>
              </a:lnSpc>
              <a:spcAft>
                <a:spcPts val="0"/>
              </a:spcAft>
              <a:buFont typeface="Wingdings 2"/>
              <a:buChar char=""/>
              <a:defRPr/>
            </a:pPr>
            <a:r>
              <a:rPr lang="id-ID" sz="2200" dirty="0" smtClean="0"/>
              <a:t>Manusia memiliki banyak kesamaan dengan hewan dalam hal perkawanan dan praktik menguasai wilayah.</a:t>
            </a:r>
          </a:p>
          <a:p>
            <a:pPr marL="448056" indent="-384048" eaLnBrk="1" fontAlgn="auto" hangingPunct="1">
              <a:lnSpc>
                <a:spcPct val="160000"/>
              </a:lnSpc>
              <a:spcAft>
                <a:spcPts val="0"/>
              </a:spcAft>
              <a:buFont typeface="Wingdings 2"/>
              <a:buChar char=""/>
              <a:defRPr/>
            </a:pPr>
            <a:r>
              <a:rPr lang="id-ID" sz="2200" dirty="0" smtClean="0"/>
              <a:t>Manusia dan hewan terlibat dalam komunikasi dalam rangka untuk beradaptasi dan mengkoordinasikan tindakan kita dengan lingkungan dan dengan orang lain.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3600" b="1" dirty="0" smtClean="0">
                <a:solidFill>
                  <a:schemeClr val="accent1">
                    <a:tint val="83000"/>
                    <a:satMod val="150000"/>
                  </a:schemeClr>
                </a:solidFill>
              </a:rPr>
              <a:t>PROSES KOMUNIKASI DALAM HEWAN &amp; MANUSIA (2)</a:t>
            </a:r>
            <a:endParaRPr lang="id-ID" sz="3600" b="1" dirty="0">
              <a:solidFill>
                <a:schemeClr val="accent1">
                  <a:tint val="83000"/>
                  <a:satMod val="150000"/>
                </a:schemeClr>
              </a:solidFill>
            </a:endParaRPr>
          </a:p>
        </p:txBody>
      </p:sp>
      <p:sp>
        <p:nvSpPr>
          <p:cNvPr id="3" name="Content Placeholder 2"/>
          <p:cNvSpPr>
            <a:spLocks noGrp="1"/>
          </p:cNvSpPr>
          <p:nvPr>
            <p:ph idx="1"/>
          </p:nvPr>
        </p:nvSpPr>
        <p:spPr>
          <a:xfrm>
            <a:off x="457200" y="1882775"/>
            <a:ext cx="8229600" cy="4572000"/>
          </a:xfrm>
        </p:spPr>
        <p:txBody>
          <a:bodyPr>
            <a:normAutofit/>
          </a:bodyPr>
          <a:lstStyle/>
          <a:p>
            <a:pPr marL="448056" indent="-384048" eaLnBrk="1" fontAlgn="auto" hangingPunct="1">
              <a:lnSpc>
                <a:spcPct val="160000"/>
              </a:lnSpc>
              <a:spcAft>
                <a:spcPts val="0"/>
              </a:spcAft>
              <a:buFont typeface="Wingdings 2"/>
              <a:buChar char=""/>
              <a:defRPr/>
            </a:pPr>
            <a:r>
              <a:rPr lang="id-ID" dirty="0" smtClean="0"/>
              <a:t>Sama halnya dengan komunikasi. Melalui komunikasi, hewan dan manusia menciptakan, mengumpulkan, dan menggunakan informasi untuk berinteraksi &amp; beradaptasi dengan lingkungan dan anggotanya. </a:t>
            </a:r>
          </a:p>
          <a:p>
            <a:pPr marL="448056" indent="-384048" eaLnBrk="1" fontAlgn="auto" hangingPunct="1">
              <a:lnSpc>
                <a:spcPct val="160000"/>
              </a:lnSpc>
              <a:spcAft>
                <a:spcPts val="0"/>
              </a:spcAft>
              <a:buFont typeface="Wingdings 2"/>
              <a:buChar char=""/>
              <a:defRPr/>
            </a:pPr>
            <a:endParaRPr lang="id-ID"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3600" b="1" dirty="0" smtClean="0">
                <a:solidFill>
                  <a:schemeClr val="accent1">
                    <a:tint val="83000"/>
                    <a:satMod val="150000"/>
                  </a:schemeClr>
                </a:solidFill>
              </a:rPr>
              <a:t>CARA KOMUNIKASI</a:t>
            </a:r>
            <a:endParaRPr lang="id-ID" sz="3600" b="1" dirty="0">
              <a:solidFill>
                <a:schemeClr val="accent1">
                  <a:tint val="83000"/>
                  <a:satMod val="150000"/>
                </a:schemeClr>
              </a:solidFill>
            </a:endParaRPr>
          </a:p>
        </p:txBody>
      </p:sp>
      <p:sp>
        <p:nvSpPr>
          <p:cNvPr id="3" name="Content Placeholder 2"/>
          <p:cNvSpPr>
            <a:spLocks noGrp="1"/>
          </p:cNvSpPr>
          <p:nvPr>
            <p:ph idx="1"/>
          </p:nvPr>
        </p:nvSpPr>
        <p:spPr>
          <a:xfrm>
            <a:off x="428596" y="1428736"/>
            <a:ext cx="8229600" cy="5143536"/>
          </a:xfrm>
        </p:spPr>
        <p:txBody>
          <a:bodyPr>
            <a:normAutofit fontScale="92500" lnSpcReduction="20000"/>
          </a:bodyPr>
          <a:lstStyle/>
          <a:p>
            <a:pPr marL="448056" indent="-384048" eaLnBrk="1" fontAlgn="auto" hangingPunct="1">
              <a:lnSpc>
                <a:spcPct val="160000"/>
              </a:lnSpc>
              <a:spcAft>
                <a:spcPts val="0"/>
              </a:spcAft>
              <a:buFont typeface="Wingdings 2"/>
              <a:buChar char=""/>
              <a:defRPr/>
            </a:pPr>
            <a:r>
              <a:rPr lang="id-ID" sz="2400" dirty="0" smtClean="0"/>
              <a:t>Informasi yang digunakan untuk mengarahkan perilaku diturunkan melalui pengolahan pesan dalam lingkungan. </a:t>
            </a:r>
          </a:p>
          <a:p>
            <a:pPr marL="448056" indent="-384048" eaLnBrk="1" fontAlgn="auto" hangingPunct="1">
              <a:lnSpc>
                <a:spcPct val="160000"/>
              </a:lnSpc>
              <a:spcAft>
                <a:spcPts val="0"/>
              </a:spcAft>
              <a:buFont typeface="Wingdings 2"/>
              <a:buChar char=""/>
              <a:defRPr/>
            </a:pPr>
            <a:r>
              <a:rPr lang="id-ID" sz="2400" dirty="0" smtClean="0"/>
              <a:t>Beberapa jenis bentuknya, antara lain bentuk isyarat yang disengaja maupun yang tidak disengaja. </a:t>
            </a:r>
          </a:p>
          <a:p>
            <a:pPr marL="448056" indent="-384048" eaLnBrk="1" fontAlgn="auto" hangingPunct="1">
              <a:lnSpc>
                <a:spcPct val="160000"/>
              </a:lnSpc>
              <a:spcAft>
                <a:spcPts val="0"/>
              </a:spcAft>
              <a:buFont typeface="Wingdings 2"/>
              <a:buChar char=""/>
              <a:defRPr/>
            </a:pPr>
            <a:r>
              <a:rPr lang="id-ID" sz="2400" dirty="0" smtClean="0"/>
              <a:t>Contoh: kata-kata yang dipertukarkan dengan sesama teman, panggilan burung untuk kawin, cahaya kilat atau suara pohon tumbang. </a:t>
            </a:r>
          </a:p>
          <a:p>
            <a:pPr marL="448056" indent="-384048" eaLnBrk="1" fontAlgn="auto" hangingPunct="1">
              <a:lnSpc>
                <a:spcPct val="160000"/>
              </a:lnSpc>
              <a:spcAft>
                <a:spcPts val="0"/>
              </a:spcAft>
              <a:buFont typeface="Wingdings 2"/>
              <a:buChar char=""/>
              <a:defRPr/>
            </a:pPr>
            <a:r>
              <a:rPr lang="id-ID" sz="2400" dirty="0" smtClean="0"/>
              <a:t>Hal-hal tersebut sangat penting sebagai sumber informasi potensial yang membentuk perilaku. </a:t>
            </a:r>
          </a:p>
          <a:p>
            <a:pPr marL="448056" indent="-384048" eaLnBrk="1" fontAlgn="auto" hangingPunct="1">
              <a:lnSpc>
                <a:spcPct val="160000"/>
              </a:lnSpc>
              <a:spcAft>
                <a:spcPts val="0"/>
              </a:spcAft>
              <a:buFont typeface="Wingdings 2"/>
              <a:buChar char=""/>
              <a:defRPr/>
            </a:pPr>
            <a:endParaRPr lang="id-ID" sz="24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3600" b="1" dirty="0" smtClean="0">
                <a:solidFill>
                  <a:schemeClr val="accent1">
                    <a:tint val="83000"/>
                    <a:satMod val="150000"/>
                  </a:schemeClr>
                </a:solidFill>
              </a:rPr>
              <a:t>PESAN PENGLIHATAN (1)</a:t>
            </a:r>
            <a:endParaRPr lang="id-ID" sz="3600" b="1" dirty="0">
              <a:solidFill>
                <a:schemeClr val="accent1">
                  <a:tint val="83000"/>
                  <a:satMod val="150000"/>
                </a:schemeClr>
              </a:solidFill>
            </a:endParaRPr>
          </a:p>
        </p:txBody>
      </p:sp>
      <p:sp>
        <p:nvSpPr>
          <p:cNvPr id="3" name="Content Placeholder 2"/>
          <p:cNvSpPr>
            <a:spLocks noGrp="1"/>
          </p:cNvSpPr>
          <p:nvPr>
            <p:ph idx="1"/>
          </p:nvPr>
        </p:nvSpPr>
        <p:spPr>
          <a:xfrm>
            <a:off x="428596" y="1428736"/>
            <a:ext cx="8229600" cy="5143536"/>
          </a:xfrm>
        </p:spPr>
        <p:txBody>
          <a:bodyPr>
            <a:normAutofit fontScale="92500"/>
          </a:bodyPr>
          <a:lstStyle/>
          <a:p>
            <a:pPr marL="448056" indent="-384048" eaLnBrk="1" fontAlgn="auto" hangingPunct="1">
              <a:lnSpc>
                <a:spcPct val="160000"/>
              </a:lnSpc>
              <a:spcAft>
                <a:spcPts val="0"/>
              </a:spcAft>
              <a:buFont typeface="Wingdings 2"/>
              <a:buChar char=""/>
              <a:defRPr/>
            </a:pPr>
            <a:r>
              <a:rPr lang="id-ID" sz="2400" dirty="0" smtClean="0"/>
              <a:t>Pesan penglihatan (pesan visual) sangat penting bagi manusia dan juga hewan. </a:t>
            </a:r>
          </a:p>
          <a:p>
            <a:pPr marL="448056" indent="-384048" eaLnBrk="1" fontAlgn="auto" hangingPunct="1">
              <a:lnSpc>
                <a:spcPct val="160000"/>
              </a:lnSpc>
              <a:spcAft>
                <a:spcPts val="0"/>
              </a:spcAft>
              <a:buFont typeface="Wingdings 2"/>
              <a:buChar char=""/>
              <a:defRPr/>
            </a:pPr>
            <a:r>
              <a:rPr lang="id-ID" sz="2400" dirty="0" smtClean="0"/>
              <a:t>Pesan penglihatan bagi manusia sangat penting untuk dilihat dan diperhatikan. </a:t>
            </a:r>
          </a:p>
          <a:p>
            <a:pPr marL="448056" indent="-384048" eaLnBrk="1" fontAlgn="auto" hangingPunct="1">
              <a:lnSpc>
                <a:spcPct val="160000"/>
              </a:lnSpc>
              <a:spcAft>
                <a:spcPts val="0"/>
              </a:spcAft>
              <a:buFont typeface="Wingdings 2"/>
              <a:buChar char=""/>
              <a:defRPr/>
            </a:pPr>
            <a:r>
              <a:rPr lang="id-ID" sz="2400" dirty="0" smtClean="0"/>
              <a:t>Pesan penglihatan tersebut terdiri dari lambaian tangan &amp; senyuman dari seorang teman, muka merah karena rasa malu, air mata, baju atau mobil baru, berita utama disurat kabar, surat kabar elektronik dalam media online.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3600" b="1" dirty="0" smtClean="0">
                <a:solidFill>
                  <a:schemeClr val="accent1">
                    <a:tint val="83000"/>
                    <a:satMod val="150000"/>
                  </a:schemeClr>
                </a:solidFill>
              </a:rPr>
              <a:t>PESAN PENGLIHATAN (2)</a:t>
            </a:r>
            <a:endParaRPr lang="id-ID" sz="3600" b="1" dirty="0">
              <a:solidFill>
                <a:schemeClr val="accent1">
                  <a:tint val="83000"/>
                  <a:satMod val="150000"/>
                </a:schemeClr>
              </a:solidFill>
            </a:endParaRPr>
          </a:p>
        </p:txBody>
      </p:sp>
      <p:sp>
        <p:nvSpPr>
          <p:cNvPr id="3" name="Content Placeholder 2"/>
          <p:cNvSpPr>
            <a:spLocks noGrp="1"/>
          </p:cNvSpPr>
          <p:nvPr>
            <p:ph idx="1"/>
          </p:nvPr>
        </p:nvSpPr>
        <p:spPr>
          <a:xfrm>
            <a:off x="428596" y="1428736"/>
            <a:ext cx="8229600" cy="5143536"/>
          </a:xfrm>
        </p:spPr>
        <p:txBody>
          <a:bodyPr>
            <a:normAutofit fontScale="77500" lnSpcReduction="20000"/>
          </a:bodyPr>
          <a:lstStyle/>
          <a:p>
            <a:pPr marL="448056" indent="-384048" eaLnBrk="1" fontAlgn="auto" hangingPunct="1">
              <a:lnSpc>
                <a:spcPct val="160000"/>
              </a:lnSpc>
              <a:spcAft>
                <a:spcPts val="0"/>
              </a:spcAft>
              <a:buFont typeface="Wingdings 2"/>
              <a:buChar char=""/>
              <a:defRPr/>
            </a:pPr>
            <a:r>
              <a:rPr lang="id-ID" sz="2400" dirty="0" smtClean="0"/>
              <a:t>Pesan penglihatan pada hewan juga menggunakan isyarat visual dan pesan penglihatan pada hewan merupakan sumber informasi yang bermakna. </a:t>
            </a:r>
          </a:p>
          <a:p>
            <a:pPr marL="448056" indent="-384048" eaLnBrk="1" fontAlgn="auto" hangingPunct="1">
              <a:lnSpc>
                <a:spcPct val="160000"/>
              </a:lnSpc>
              <a:spcAft>
                <a:spcPts val="0"/>
              </a:spcAft>
              <a:buFont typeface="Wingdings 2"/>
              <a:buChar char=""/>
              <a:defRPr/>
            </a:pPr>
            <a:r>
              <a:rPr lang="id-ID" sz="2400" dirty="0" smtClean="0"/>
              <a:t>Jenis pesan penglihatan pada hewan antara lain: warna &amp; panggilan burung, sayap kupu-kupu yang memikat, cahaya kunang-kunang yang berirama, gerakan kepala, telinga atau ekor primata. </a:t>
            </a:r>
          </a:p>
          <a:p>
            <a:pPr marL="448056" indent="-384048" eaLnBrk="1" fontAlgn="auto" hangingPunct="1">
              <a:lnSpc>
                <a:spcPct val="160000"/>
              </a:lnSpc>
              <a:spcAft>
                <a:spcPts val="0"/>
              </a:spcAft>
              <a:buFont typeface="Wingdings 2"/>
              <a:buChar char=""/>
              <a:defRPr/>
            </a:pPr>
            <a:r>
              <a:rPr lang="id-ID" sz="2400" dirty="0" smtClean="0"/>
              <a:t>Namun tidak semua hewan memiliki kapasitas penglihatan yang diperlukan sebagai sumber informasi yang bermakna, melainkan bergantung pada sentuhan, suara, bau, kecap atau rasa sebagai cara utama untuk berhubungan dengan lingkungan dan sesama mereka. </a:t>
            </a:r>
          </a:p>
          <a:p>
            <a:pPr marL="448056" indent="-384048" eaLnBrk="1" fontAlgn="auto" hangingPunct="1">
              <a:lnSpc>
                <a:spcPct val="160000"/>
              </a:lnSpc>
              <a:spcAft>
                <a:spcPts val="0"/>
              </a:spcAft>
              <a:buFont typeface="Wingdings 2"/>
              <a:buChar char=""/>
              <a:defRPr/>
            </a:pPr>
            <a:endParaRPr lang="id-ID" sz="24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3600" b="1" dirty="0" smtClean="0">
                <a:solidFill>
                  <a:schemeClr val="accent1">
                    <a:tint val="83000"/>
                    <a:satMod val="150000"/>
                  </a:schemeClr>
                </a:solidFill>
              </a:rPr>
              <a:t>PESAN SENTUHAN (1)</a:t>
            </a:r>
            <a:endParaRPr lang="id-ID" sz="3600" b="1" dirty="0">
              <a:solidFill>
                <a:schemeClr val="accent1">
                  <a:tint val="83000"/>
                  <a:satMod val="150000"/>
                </a:schemeClr>
              </a:solidFill>
            </a:endParaRPr>
          </a:p>
        </p:txBody>
      </p:sp>
      <p:sp>
        <p:nvSpPr>
          <p:cNvPr id="3" name="Content Placeholder 2"/>
          <p:cNvSpPr>
            <a:spLocks noGrp="1"/>
          </p:cNvSpPr>
          <p:nvPr>
            <p:ph idx="1"/>
          </p:nvPr>
        </p:nvSpPr>
        <p:spPr>
          <a:xfrm>
            <a:off x="357158" y="1285860"/>
            <a:ext cx="8229600" cy="5143536"/>
          </a:xfrm>
        </p:spPr>
        <p:txBody>
          <a:bodyPr>
            <a:noAutofit/>
          </a:bodyPr>
          <a:lstStyle/>
          <a:p>
            <a:pPr marL="448056" indent="-384048" eaLnBrk="1" fontAlgn="auto" hangingPunct="1">
              <a:lnSpc>
                <a:spcPct val="160000"/>
              </a:lnSpc>
              <a:spcAft>
                <a:spcPts val="0"/>
              </a:spcAft>
              <a:buFont typeface="Wingdings 2"/>
              <a:buChar char=""/>
              <a:defRPr/>
            </a:pPr>
            <a:r>
              <a:rPr lang="id-ID" sz="2400" dirty="0" smtClean="0"/>
              <a:t>Sejak manusia lahir, kontak fisik memainkan peranan penting dalam perkembangan manusia secara biologis maupun sosial. </a:t>
            </a:r>
          </a:p>
          <a:p>
            <a:pPr marL="448056" indent="-384048" eaLnBrk="1" fontAlgn="auto" hangingPunct="1">
              <a:lnSpc>
                <a:spcPct val="160000"/>
              </a:lnSpc>
              <a:spcAft>
                <a:spcPts val="0"/>
              </a:spcAft>
              <a:buFont typeface="Wingdings 2"/>
              <a:buChar char=""/>
              <a:defRPr/>
            </a:pPr>
            <a:r>
              <a:rPr lang="id-ID" sz="2400" dirty="0" smtClean="0"/>
              <a:t>Pesan sentuhan berperan dalam hubungan orang tua-muda, perkawanan dan perkawinan, hubungan sosial, bermain, bahkan penyerangan dan pertempuran. </a:t>
            </a:r>
          </a:p>
          <a:p>
            <a:pPr marL="448056" indent="-384048" eaLnBrk="1" fontAlgn="auto" hangingPunct="1">
              <a:lnSpc>
                <a:spcPct val="160000"/>
              </a:lnSpc>
              <a:spcAft>
                <a:spcPts val="0"/>
              </a:spcAft>
              <a:buFont typeface="Wingdings 2"/>
              <a:buChar char=""/>
              <a:defRPr/>
            </a:pPr>
            <a:r>
              <a:rPr lang="id-ID" sz="2400" dirty="0" smtClean="0"/>
              <a:t>Pesan sentuhan juga terdapat dalam pertahanan dan pemeliharaan diri sendiri.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3600" b="1" dirty="0" smtClean="0">
                <a:solidFill>
                  <a:schemeClr val="accent1">
                    <a:tint val="83000"/>
                    <a:satMod val="150000"/>
                  </a:schemeClr>
                </a:solidFill>
              </a:rPr>
              <a:t>PESAN SENTUHAN (2)</a:t>
            </a:r>
            <a:endParaRPr lang="id-ID" sz="3600" b="1" dirty="0">
              <a:solidFill>
                <a:schemeClr val="accent1">
                  <a:tint val="83000"/>
                  <a:satMod val="150000"/>
                </a:schemeClr>
              </a:solidFill>
            </a:endParaRPr>
          </a:p>
        </p:txBody>
      </p:sp>
      <p:sp>
        <p:nvSpPr>
          <p:cNvPr id="3" name="Content Placeholder 2"/>
          <p:cNvSpPr>
            <a:spLocks noGrp="1"/>
          </p:cNvSpPr>
          <p:nvPr>
            <p:ph idx="1"/>
          </p:nvPr>
        </p:nvSpPr>
        <p:spPr>
          <a:xfrm>
            <a:off x="357158" y="1285860"/>
            <a:ext cx="8229600" cy="5143536"/>
          </a:xfrm>
        </p:spPr>
        <p:txBody>
          <a:bodyPr>
            <a:noAutofit/>
          </a:bodyPr>
          <a:lstStyle/>
          <a:p>
            <a:pPr marL="448056" indent="-384048" eaLnBrk="1" fontAlgn="auto" hangingPunct="1">
              <a:lnSpc>
                <a:spcPct val="160000"/>
              </a:lnSpc>
              <a:spcAft>
                <a:spcPts val="0"/>
              </a:spcAft>
              <a:buFont typeface="Wingdings 2"/>
              <a:buChar char=""/>
              <a:defRPr/>
            </a:pPr>
            <a:r>
              <a:rPr lang="id-ID" sz="2200" dirty="0" smtClean="0"/>
              <a:t>Pesan sentuhan erat kaitannya dengan sel yang peka terhadap rangsangan dikulit dan bagian lain diseluruh tubuh yang sensitif terhadap panas, dingin, tekanan dan rasa sakit. </a:t>
            </a:r>
          </a:p>
          <a:p>
            <a:pPr marL="448056" indent="-384048" eaLnBrk="1" fontAlgn="auto" hangingPunct="1">
              <a:lnSpc>
                <a:spcPct val="160000"/>
              </a:lnSpc>
              <a:spcAft>
                <a:spcPts val="0"/>
              </a:spcAft>
              <a:buFont typeface="Wingdings 2"/>
              <a:buChar char=""/>
              <a:defRPr/>
            </a:pPr>
            <a:r>
              <a:rPr lang="id-ID" sz="2200" dirty="0" smtClean="0"/>
              <a:t>Pesan sentuhan berfungsi sebagai bentuk deteksi &amp; tanda bahwa keselamatan dalam keadaan terancam. </a:t>
            </a:r>
          </a:p>
          <a:p>
            <a:pPr marL="448056" indent="-384048" eaLnBrk="1" fontAlgn="auto" hangingPunct="1">
              <a:lnSpc>
                <a:spcPct val="160000"/>
              </a:lnSpc>
              <a:spcAft>
                <a:spcPts val="0"/>
              </a:spcAft>
              <a:buFont typeface="Wingdings 2"/>
              <a:buChar char=""/>
              <a:defRPr/>
            </a:pPr>
            <a:r>
              <a:rPr lang="id-ID" sz="2200" dirty="0" smtClean="0"/>
              <a:t>Signal sentuhan merupan sumber utama dari gejala-gejala, seperti kelelahan, mual, pusing, ketegangan otot, atau ketakutan yang dapat kita gunakan untuk mendiagnosis masalah kesehatan kita.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762</TotalTime>
  <Words>2170</Words>
  <Application>Microsoft Office PowerPoint</Application>
  <PresentationFormat>On-screen Show (4:3)</PresentationFormat>
  <Paragraphs>174</Paragraphs>
  <Slides>32</Slides>
  <Notes>32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Verve</vt:lpstr>
      <vt:lpstr>KOMUNIKASI – PROSES DASAR KEHIDUPAN</vt:lpstr>
      <vt:lpstr>PENGANTAR</vt:lpstr>
      <vt:lpstr>PROSES KOMUNIKASI DALAM HEWAN &amp; MANUSIA (1)</vt:lpstr>
      <vt:lpstr>PROSES KOMUNIKASI DALAM HEWAN &amp; MANUSIA (2)</vt:lpstr>
      <vt:lpstr>CARA KOMUNIKASI</vt:lpstr>
      <vt:lpstr>PESAN PENGLIHATAN (1)</vt:lpstr>
      <vt:lpstr>PESAN PENGLIHATAN (2)</vt:lpstr>
      <vt:lpstr>PESAN SENTUHAN (1)</vt:lpstr>
      <vt:lpstr>PESAN SENTUHAN (2)</vt:lpstr>
      <vt:lpstr>PESAN PENCIUMAN &amp; PENGECAPAN</vt:lpstr>
      <vt:lpstr>PESAN PENDENGARAN (1) </vt:lpstr>
      <vt:lpstr>PESAN PENDENGARAN (2) </vt:lpstr>
      <vt:lpstr>FUNGSI DASAR KOMUNIKASI UNTUK KEHIDUPAN (1)</vt:lpstr>
      <vt:lpstr>FUNGSI DASAR KOMUNIKASI UNTUK KEHIDUPAN [Perkawanan &amp; Perkawinan] (1)</vt:lpstr>
      <vt:lpstr>FUNGSI DASAR KOMUNIKASI UNTUK KEHIDUPAN [Perkawanan &amp; Perkawinan] (2)</vt:lpstr>
      <vt:lpstr>FUNGSI DASAR KOMUNIKASI UNTUK KEHIDUPAN [Perkembangbiakan] (1)</vt:lpstr>
      <vt:lpstr>FUNGSI DASAR KOMUNIKASI UNTUK KEHIDUPAN [Perkembangbiakan] (2)</vt:lpstr>
      <vt:lpstr>FUNGSI DASAR KOMUNIKASI UNTUK KEHIDUPAN [Perkembangbiakan] (3)</vt:lpstr>
      <vt:lpstr>FUNGSI DASAR KOMUNIKASI UNTUK KEHIDUPAN [Hubungan Orang Tua-Anak dan Sosialisasi] (1)</vt:lpstr>
      <vt:lpstr>FUNGSI DASAR KOMUNIKASI UNTUK KEHIDUPAN [Hubungan Orang Tua-Anak dan Sosialisasi] (2)</vt:lpstr>
      <vt:lpstr>FUNGSI DASAR KOMUNIKASI UNTUK KEHIDUPAN [Navigasi] (1)</vt:lpstr>
      <vt:lpstr>FUNGSI DASAR KOMUNIKASI UNTUK KEHIDUPAN [Navigasi] (2)</vt:lpstr>
      <vt:lpstr>FUNGSI DASAR KOMUNIKASI UNTUK KEHIDUPAN [Navigasi] (3)</vt:lpstr>
      <vt:lpstr>FUNGSI DASAR KOMUNIKASI UNTUK KEHIDUPAN [Navigasi] (4)</vt:lpstr>
      <vt:lpstr>FUNGSI DASAR KOMUNIKASI UNTUK KEHIDUPAN [Pertahanan Diri] (1)</vt:lpstr>
      <vt:lpstr>FUNGSI DASAR KOMUNIKASI UNTUK KEHIDUPAN [Pertahanan Diri] (2)</vt:lpstr>
      <vt:lpstr>FUNGSI DASAR KOMUNIKASI UNTUK KEHIDUPAN [Pertahanan Diri] (3)</vt:lpstr>
      <vt:lpstr>FUNGSI DASAR KOMUNIKASI UNTUK KEHIDUPAN [Pemilikan Wilayah] (1)</vt:lpstr>
      <vt:lpstr>FUNGSI DASAR KOMUNIKASI UNTUK KEHIDUPAN [Pemilikan Wilayah] (2)</vt:lpstr>
      <vt:lpstr>FUNGSI DASAR KOMUNIKASI UNTUK KEHIDUPAN [Pemilikan Wilayah] (3)</vt:lpstr>
      <vt:lpstr>Implikasi dan Aplikasi (1)</vt:lpstr>
      <vt:lpstr>Implikasi dan Aplikasi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BIDANG ILMU KOMUNIKASI</dc:title>
  <dc:creator>sony</dc:creator>
  <cp:lastModifiedBy>sony</cp:lastModifiedBy>
  <cp:revision>156</cp:revision>
  <dcterms:created xsi:type="dcterms:W3CDTF">2019-07-15T06:59:59Z</dcterms:created>
  <dcterms:modified xsi:type="dcterms:W3CDTF">2019-07-18T10:33:33Z</dcterms:modified>
</cp:coreProperties>
</file>