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5" r:id="rId13"/>
    <p:sldId id="271" r:id="rId14"/>
    <p:sldId id="268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A1ADF-1F6F-564F-A7F6-FE4FBC2F232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61253B-8CB4-C042-9F1C-EEF964DCF6B0}">
      <dgm:prSet phldrT="[Text]"/>
      <dgm:spPr/>
      <dgm:t>
        <a:bodyPr/>
        <a:lstStyle/>
        <a:p>
          <a:r>
            <a:rPr lang="en-US" dirty="0" err="1" smtClean="0"/>
            <a:t>Selektif</a:t>
          </a:r>
          <a:endParaRPr lang="en-US" dirty="0"/>
        </a:p>
      </dgm:t>
    </dgm:pt>
    <dgm:pt modelId="{D4A804F2-484E-5A4F-9824-AD3C3591145D}" type="parTrans" cxnId="{3D840FAE-DC2F-3044-BB72-D553086BE87C}">
      <dgm:prSet/>
      <dgm:spPr/>
      <dgm:t>
        <a:bodyPr/>
        <a:lstStyle/>
        <a:p>
          <a:endParaRPr lang="en-US"/>
        </a:p>
      </dgm:t>
    </dgm:pt>
    <dgm:pt modelId="{6FD0CA39-12B2-4240-B442-7E195FC29998}" type="sibTrans" cxnId="{3D840FAE-DC2F-3044-BB72-D553086BE87C}">
      <dgm:prSet/>
      <dgm:spPr/>
      <dgm:t>
        <a:bodyPr/>
        <a:lstStyle/>
        <a:p>
          <a:endParaRPr lang="en-US"/>
        </a:p>
      </dgm:t>
    </dgm:pt>
    <dgm:pt modelId="{28A38850-D79F-6045-B81E-04F056854AFE}">
      <dgm:prSet phldrT="[Text]"/>
      <dgm:spPr/>
      <dgm:t>
        <a:bodyPr/>
        <a:lstStyle/>
        <a:p>
          <a:r>
            <a:rPr lang="en-US" dirty="0" err="1" smtClean="0"/>
            <a:t>Manusia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membuka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</a:t>
          </a:r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beberapa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yang </a:t>
          </a:r>
          <a:r>
            <a:rPr lang="en-US" dirty="0" err="1" smtClean="0"/>
            <a:t>dianggap</a:t>
          </a:r>
          <a:r>
            <a:rPr lang="en-US" dirty="0" smtClean="0"/>
            <a:t> </a:t>
          </a:r>
          <a:r>
            <a:rPr lang="en-US" dirty="0" err="1" smtClean="0"/>
            <a:t>akrab</a:t>
          </a:r>
          <a:r>
            <a:rPr lang="en-US" dirty="0" smtClean="0"/>
            <a:t>.</a:t>
          </a:r>
          <a:endParaRPr lang="en-US" dirty="0"/>
        </a:p>
      </dgm:t>
    </dgm:pt>
    <dgm:pt modelId="{D8A316FC-BED9-104B-A0F6-E485D0B542B9}" type="parTrans" cxnId="{F7210358-A5DF-2047-8660-EF8F41424744}">
      <dgm:prSet/>
      <dgm:spPr/>
      <dgm:t>
        <a:bodyPr/>
        <a:lstStyle/>
        <a:p>
          <a:endParaRPr lang="en-US"/>
        </a:p>
      </dgm:t>
    </dgm:pt>
    <dgm:pt modelId="{661F97E9-B0F6-5547-97A5-DA090F16D242}" type="sibTrans" cxnId="{F7210358-A5DF-2047-8660-EF8F41424744}">
      <dgm:prSet/>
      <dgm:spPr/>
      <dgm:t>
        <a:bodyPr/>
        <a:lstStyle/>
        <a:p>
          <a:endParaRPr lang="en-US"/>
        </a:p>
      </dgm:t>
    </dgm:pt>
    <dgm:pt modelId="{C44A504C-5F58-BF4C-8FBC-F116A97A488A}">
      <dgm:prSet phldrT="[Text]"/>
      <dgm:spPr/>
      <dgm:t>
        <a:bodyPr/>
        <a:lstStyle/>
        <a:p>
          <a:r>
            <a:rPr lang="en-US" dirty="0" err="1" smtClean="0"/>
            <a:t>Sistemis</a:t>
          </a:r>
          <a:endParaRPr lang="en-US" dirty="0"/>
        </a:p>
      </dgm:t>
    </dgm:pt>
    <dgm:pt modelId="{0747F908-4F7B-FF43-90CA-FE786B24340D}" type="parTrans" cxnId="{FDB14279-1158-D641-8311-CA22DB17E6F7}">
      <dgm:prSet/>
      <dgm:spPr/>
      <dgm:t>
        <a:bodyPr/>
        <a:lstStyle/>
        <a:p>
          <a:endParaRPr lang="en-US"/>
        </a:p>
      </dgm:t>
    </dgm:pt>
    <dgm:pt modelId="{6A73746C-F369-094D-B299-8796CB9331CB}" type="sibTrans" cxnId="{FDB14279-1158-D641-8311-CA22DB17E6F7}">
      <dgm:prSet/>
      <dgm:spPr/>
      <dgm:t>
        <a:bodyPr/>
        <a:lstStyle/>
        <a:p>
          <a:endParaRPr lang="en-US"/>
        </a:p>
      </dgm:t>
    </dgm:pt>
    <dgm:pt modelId="{402AF9E1-183E-224E-B20F-55029C8D6EDD}">
      <dgm:prSet phldrT="[Text]"/>
      <dgm:spPr/>
      <dgm:t>
        <a:bodyPr/>
        <a:lstStyle/>
        <a:p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yang </a:t>
          </a:r>
          <a:r>
            <a:rPr lang="en-US" dirty="0" err="1" smtClean="0"/>
            <a:t>bervariasi</a:t>
          </a:r>
          <a:r>
            <a:rPr lang="en-US" dirty="0" smtClean="0"/>
            <a:t>.</a:t>
          </a:r>
          <a:endParaRPr lang="en-US" dirty="0"/>
        </a:p>
      </dgm:t>
    </dgm:pt>
    <dgm:pt modelId="{E7EDCCBA-9194-3F4F-B165-F476AD929748}" type="parTrans" cxnId="{E6BC3452-8A55-5C49-92F0-3FE16EAC2F07}">
      <dgm:prSet/>
      <dgm:spPr/>
      <dgm:t>
        <a:bodyPr/>
        <a:lstStyle/>
        <a:p>
          <a:endParaRPr lang="en-US"/>
        </a:p>
      </dgm:t>
    </dgm:pt>
    <dgm:pt modelId="{FE6DD6B7-5155-774E-84CE-5F093D0E2F26}" type="sibTrans" cxnId="{E6BC3452-8A55-5C49-92F0-3FE16EAC2F07}">
      <dgm:prSet/>
      <dgm:spPr/>
      <dgm:t>
        <a:bodyPr/>
        <a:lstStyle/>
        <a:p>
          <a:endParaRPr lang="en-US"/>
        </a:p>
      </dgm:t>
    </dgm:pt>
    <dgm:pt modelId="{D832DDE0-21C8-6146-808C-E93025EB2270}">
      <dgm:prSet phldrT="[Text]"/>
      <dgm:spPr/>
      <dgm:t>
        <a:bodyPr/>
        <a:lstStyle/>
        <a:p>
          <a:r>
            <a:rPr lang="en-US" dirty="0" err="1" smtClean="0"/>
            <a:t>Unik</a:t>
          </a:r>
          <a:endParaRPr lang="en-US" dirty="0"/>
        </a:p>
      </dgm:t>
    </dgm:pt>
    <dgm:pt modelId="{816429B1-4598-5A48-AD0E-E469D24FC7CD}" type="parTrans" cxnId="{3CF51115-F05F-0347-8CFB-8726A8345E07}">
      <dgm:prSet/>
      <dgm:spPr/>
      <dgm:t>
        <a:bodyPr/>
        <a:lstStyle/>
        <a:p>
          <a:endParaRPr lang="en-US"/>
        </a:p>
      </dgm:t>
    </dgm:pt>
    <dgm:pt modelId="{1920CA4F-A3DD-604E-847C-9D66B718A5BC}" type="sibTrans" cxnId="{3CF51115-F05F-0347-8CFB-8726A8345E07}">
      <dgm:prSet/>
      <dgm:spPr/>
      <dgm:t>
        <a:bodyPr/>
        <a:lstStyle/>
        <a:p>
          <a:endParaRPr lang="en-US"/>
        </a:p>
      </dgm:t>
    </dgm:pt>
    <dgm:pt modelId="{B71A7B45-FEE1-F641-82F0-E49751908BED}">
      <dgm:prSet phldrT="[Text]"/>
      <dgm:spPr/>
      <dgm:t>
        <a:bodyPr/>
        <a:lstStyle/>
        <a:p>
          <a:r>
            <a:rPr lang="en-US" dirty="0" err="1" smtClean="0"/>
            <a:t>Orang</a:t>
          </a:r>
          <a:r>
            <a:rPr lang="en-US" dirty="0" smtClean="0"/>
            <a:t> lain </a:t>
          </a:r>
          <a:r>
            <a:rPr lang="en-US" dirty="0" err="1" smtClean="0"/>
            <a:t>dianggap</a:t>
          </a:r>
          <a:r>
            <a:rPr lang="en-US" dirty="0" smtClean="0"/>
            <a:t> </a:t>
          </a:r>
          <a:r>
            <a:rPr lang="en-US" dirty="0" err="1" smtClean="0"/>
            <a:t>unik</a:t>
          </a:r>
          <a:r>
            <a:rPr lang="en-US" dirty="0" smtClean="0"/>
            <a:t> </a:t>
          </a:r>
          <a:r>
            <a:rPr lang="en-US" dirty="0" err="1" smtClean="0"/>
            <a:t>sehingga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tergantikan</a:t>
          </a:r>
          <a:endParaRPr lang="en-US" dirty="0"/>
        </a:p>
      </dgm:t>
    </dgm:pt>
    <dgm:pt modelId="{CBAC45F2-E4E0-514D-9ABD-4327C4B2C21E}" type="parTrans" cxnId="{7FA64E00-823C-B94C-BB1F-888FD6A03E73}">
      <dgm:prSet/>
      <dgm:spPr/>
      <dgm:t>
        <a:bodyPr/>
        <a:lstStyle/>
        <a:p>
          <a:endParaRPr lang="en-US"/>
        </a:p>
      </dgm:t>
    </dgm:pt>
    <dgm:pt modelId="{1EDCBDEA-5D14-2B43-8E16-0B672C5D388B}" type="sibTrans" cxnId="{7FA64E00-823C-B94C-BB1F-888FD6A03E73}">
      <dgm:prSet/>
      <dgm:spPr/>
      <dgm:t>
        <a:bodyPr/>
        <a:lstStyle/>
        <a:p>
          <a:endParaRPr lang="en-US"/>
        </a:p>
      </dgm:t>
    </dgm:pt>
    <dgm:pt modelId="{C5EA8FFC-1854-3B4C-9247-55A85938E7F1}">
      <dgm:prSet phldrT="[Text]"/>
      <dgm:spPr/>
      <dgm:t>
        <a:bodyPr/>
        <a:lstStyle/>
        <a:p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(</a:t>
          </a:r>
          <a:r>
            <a:rPr lang="en-US" dirty="0" err="1" smtClean="0"/>
            <a:t>situasi</a:t>
          </a:r>
          <a:r>
            <a:rPr lang="en-US" dirty="0" smtClean="0"/>
            <a:t>/ </a:t>
          </a:r>
          <a:r>
            <a:rPr lang="en-US" dirty="0" err="1" smtClean="0"/>
            <a:t>waktu</a:t>
          </a:r>
          <a:r>
            <a:rPr lang="en-US" dirty="0" smtClean="0"/>
            <a:t>/ </a:t>
          </a:r>
          <a:r>
            <a:rPr lang="en-US" dirty="0" err="1" smtClean="0"/>
            <a:t>budaya</a:t>
          </a:r>
          <a:r>
            <a:rPr lang="en-US" dirty="0" smtClean="0"/>
            <a:t>/ </a:t>
          </a:r>
          <a:r>
            <a:rPr lang="en-US" dirty="0" err="1" smtClean="0"/>
            <a:t>latar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</a:t>
          </a:r>
          <a:r>
            <a:rPr lang="en-US" dirty="0" err="1" smtClean="0"/>
            <a:t>persoal</a:t>
          </a:r>
          <a:r>
            <a:rPr lang="en-US" dirty="0" smtClean="0"/>
            <a:t> </a:t>
          </a:r>
          <a:r>
            <a:rPr lang="en-US" dirty="0" err="1" smtClean="0"/>
            <a:t>dsb</a:t>
          </a:r>
          <a:r>
            <a:rPr lang="en-US" dirty="0" smtClean="0"/>
            <a:t>.) </a:t>
          </a:r>
          <a:r>
            <a:rPr lang="en-US" dirty="0" err="1" smtClean="0"/>
            <a:t>mempengaruhi</a:t>
          </a:r>
          <a:r>
            <a:rPr lang="en-US" dirty="0" smtClean="0"/>
            <a:t> </a:t>
          </a:r>
          <a:r>
            <a:rPr lang="en-US" dirty="0" err="1" smtClean="0"/>
            <a:t>apa</a:t>
          </a:r>
          <a:r>
            <a:rPr lang="en-US" dirty="0" smtClean="0"/>
            <a:t> yang </a:t>
          </a:r>
          <a:r>
            <a:rPr lang="en-US" dirty="0" err="1" smtClean="0"/>
            <a:t>kita</a:t>
          </a:r>
          <a:r>
            <a:rPr lang="en-US" dirty="0" smtClean="0"/>
            <a:t> </a:t>
          </a:r>
          <a:r>
            <a:rPr lang="en-US" dirty="0" err="1" smtClean="0"/>
            <a:t>harapkan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lain.</a:t>
          </a:r>
          <a:endParaRPr lang="en-US" dirty="0"/>
        </a:p>
      </dgm:t>
    </dgm:pt>
    <dgm:pt modelId="{7F786E6E-4E79-164A-8FF1-18296BAF9A58}" type="parTrans" cxnId="{5FE9DC77-2618-FC41-ABBA-3CEFCAD887E2}">
      <dgm:prSet/>
      <dgm:spPr/>
      <dgm:t>
        <a:bodyPr/>
        <a:lstStyle/>
        <a:p>
          <a:endParaRPr lang="en-US"/>
        </a:p>
      </dgm:t>
    </dgm:pt>
    <dgm:pt modelId="{7FE4F466-E6AB-F64D-A95B-748016E3EB76}" type="sibTrans" cxnId="{5FE9DC77-2618-FC41-ABBA-3CEFCAD887E2}">
      <dgm:prSet/>
      <dgm:spPr/>
      <dgm:t>
        <a:bodyPr/>
        <a:lstStyle/>
        <a:p>
          <a:endParaRPr lang="en-US"/>
        </a:p>
      </dgm:t>
    </dgm:pt>
    <dgm:pt modelId="{1CD26866-38B7-3646-AECA-0A75AFA692B8}">
      <dgm:prSet phldrT="[Text]"/>
      <dgm:spPr/>
      <dgm:t>
        <a:bodyPr/>
        <a:lstStyle/>
        <a:p>
          <a:r>
            <a:rPr lang="en-US" dirty="0" err="1" smtClean="0"/>
            <a:t>Processual</a:t>
          </a:r>
          <a:endParaRPr lang="en-US" dirty="0"/>
        </a:p>
      </dgm:t>
    </dgm:pt>
    <dgm:pt modelId="{38C55676-8F65-ED47-BCCC-DE5A77F73AE7}" type="parTrans" cxnId="{C648C70F-4B23-A94C-99B8-B828C87776D2}">
      <dgm:prSet/>
      <dgm:spPr/>
      <dgm:t>
        <a:bodyPr/>
        <a:lstStyle/>
        <a:p>
          <a:endParaRPr lang="en-US"/>
        </a:p>
      </dgm:t>
    </dgm:pt>
    <dgm:pt modelId="{40E066C8-F403-1148-B901-308B223C62D8}" type="sibTrans" cxnId="{C648C70F-4B23-A94C-99B8-B828C87776D2}">
      <dgm:prSet/>
      <dgm:spPr/>
      <dgm:t>
        <a:bodyPr/>
        <a:lstStyle/>
        <a:p>
          <a:endParaRPr lang="en-US"/>
        </a:p>
      </dgm:t>
    </dgm:pt>
    <dgm:pt modelId="{3046ECE4-8206-0F48-9BCD-6C011BE9A082}">
      <dgm:prSet phldrT="[Text]"/>
      <dgm:spPr/>
      <dgm:t>
        <a:bodyPr/>
        <a:lstStyle/>
        <a:p>
          <a:r>
            <a:rPr lang="en-US" dirty="0" err="1" smtClean="0"/>
            <a:t>Proses</a:t>
          </a:r>
          <a:r>
            <a:rPr lang="en-US" dirty="0" smtClean="0"/>
            <a:t> yang </a:t>
          </a:r>
          <a:r>
            <a:rPr lang="en-US" dirty="0" err="1" smtClean="0"/>
            <a:t>berkelanjutan</a:t>
          </a:r>
          <a:r>
            <a:rPr lang="en-US" dirty="0" smtClean="0"/>
            <a:t>, </a:t>
          </a:r>
          <a:r>
            <a:rPr lang="en-US" dirty="0" err="1" smtClean="0"/>
            <a:t>berkembang</a:t>
          </a:r>
          <a:r>
            <a:rPr lang="en-US" dirty="0" smtClean="0"/>
            <a:t> (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personal)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masa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masa</a:t>
          </a:r>
          <a:endParaRPr lang="en-US" dirty="0"/>
        </a:p>
      </dgm:t>
    </dgm:pt>
    <dgm:pt modelId="{402D1A81-1A19-E942-8E99-D6F6EF5264D0}" type="parTrans" cxnId="{D017D736-79C3-AA4E-A251-0AC38FAF64F7}">
      <dgm:prSet/>
      <dgm:spPr/>
      <dgm:t>
        <a:bodyPr/>
        <a:lstStyle/>
        <a:p>
          <a:endParaRPr lang="en-US"/>
        </a:p>
      </dgm:t>
    </dgm:pt>
    <dgm:pt modelId="{A6C407B4-6F5B-2F40-9F3E-7E807FB2830E}" type="sibTrans" cxnId="{D017D736-79C3-AA4E-A251-0AC38FAF64F7}">
      <dgm:prSet/>
      <dgm:spPr/>
      <dgm:t>
        <a:bodyPr/>
        <a:lstStyle/>
        <a:p>
          <a:endParaRPr lang="en-US"/>
        </a:p>
      </dgm:t>
    </dgm:pt>
    <dgm:pt modelId="{B31CE8C5-6304-46E0-A304-FD16F4AAD57D}">
      <dgm:prSet phldrT="[Text]"/>
      <dgm:spPr/>
      <dgm:t>
        <a:bodyPr/>
        <a:lstStyle/>
        <a:p>
          <a:r>
            <a:rPr lang="id-ID" dirty="0" smtClean="0"/>
            <a:t>Menyeleksi orang –orang yang dianggap spesial</a:t>
          </a:r>
          <a:endParaRPr lang="en-US" dirty="0"/>
        </a:p>
      </dgm:t>
    </dgm:pt>
    <dgm:pt modelId="{90F4D321-2ACF-4F22-9C27-6376CD56F3E2}" type="parTrans" cxnId="{D00E628D-B42E-4B2C-A52B-B9444CAF8A77}">
      <dgm:prSet/>
      <dgm:spPr/>
      <dgm:t>
        <a:bodyPr/>
        <a:lstStyle/>
        <a:p>
          <a:endParaRPr lang="en-US"/>
        </a:p>
      </dgm:t>
    </dgm:pt>
    <dgm:pt modelId="{CFF2FCFE-4AB2-47BC-8827-D99FC26213E9}" type="sibTrans" cxnId="{D00E628D-B42E-4B2C-A52B-B9444CAF8A77}">
      <dgm:prSet/>
      <dgm:spPr/>
      <dgm:t>
        <a:bodyPr/>
        <a:lstStyle/>
        <a:p>
          <a:endParaRPr lang="en-US"/>
        </a:p>
      </dgm:t>
    </dgm:pt>
    <dgm:pt modelId="{06A952AB-A0F2-40E4-B476-AA5ACE5DDCD3}">
      <dgm:prSet phldrT="[Text]"/>
      <dgm:spPr/>
      <dgm:t>
        <a:bodyPr/>
        <a:lstStyle/>
        <a:p>
          <a:r>
            <a:rPr lang="id-ID" dirty="0" smtClean="0"/>
            <a:t>Tidak dapat dianulir, sehingga harus tanggungjawab dalam efektivitas komunikasi</a:t>
          </a:r>
          <a:endParaRPr lang="en-US" dirty="0"/>
        </a:p>
      </dgm:t>
    </dgm:pt>
    <dgm:pt modelId="{1E22A1A3-0B7F-4125-8794-9E8DA0D9C34E}" type="parTrans" cxnId="{223CEB03-EB50-4324-90DA-283DA42CE807}">
      <dgm:prSet/>
      <dgm:spPr/>
      <dgm:t>
        <a:bodyPr/>
        <a:lstStyle/>
        <a:p>
          <a:endParaRPr lang="en-US"/>
        </a:p>
      </dgm:t>
    </dgm:pt>
    <dgm:pt modelId="{81009BE0-463D-46F7-A3CD-7226E288D0E3}" type="sibTrans" cxnId="{223CEB03-EB50-4324-90DA-283DA42CE807}">
      <dgm:prSet/>
      <dgm:spPr/>
      <dgm:t>
        <a:bodyPr/>
        <a:lstStyle/>
        <a:p>
          <a:endParaRPr lang="en-US"/>
        </a:p>
      </dgm:t>
    </dgm:pt>
    <dgm:pt modelId="{66FA59FB-14A2-C044-8EC7-7B9473394330}" type="pres">
      <dgm:prSet presAssocID="{625A1ADF-1F6F-564F-A7F6-FE4FBC2F2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6715F-2DF1-1145-88A6-B7A5BD6F4CE6}" type="pres">
      <dgm:prSet presAssocID="{3261253B-8CB4-C042-9F1C-EEF964DCF6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81799-722F-0E4C-898C-446D49B0981A}" type="pres">
      <dgm:prSet presAssocID="{3261253B-8CB4-C042-9F1C-EEF964DCF6B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E108F-1F05-0041-A967-8620EF8213D2}" type="pres">
      <dgm:prSet presAssocID="{C44A504C-5F58-BF4C-8FBC-F116A97A48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40DE9-DE42-7246-8F70-8E6268CD7948}" type="pres">
      <dgm:prSet presAssocID="{C44A504C-5F58-BF4C-8FBC-F116A97A488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7D5F0-3010-B741-8F17-E4D9E3AB3316}" type="pres">
      <dgm:prSet presAssocID="{D832DDE0-21C8-6146-808C-E93025EB227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82E7C-7E86-0F4F-9A7D-E49A5063C74C}" type="pres">
      <dgm:prSet presAssocID="{D832DDE0-21C8-6146-808C-E93025EB227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DFBDC-A3FC-0F41-A158-FA1B91F7FDC4}" type="pres">
      <dgm:prSet presAssocID="{1CD26866-38B7-3646-AECA-0A75AFA692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F460-1E3C-554F-8CC8-B9330B64D801}" type="pres">
      <dgm:prSet presAssocID="{1CD26866-38B7-3646-AECA-0A75AFA692B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CEB03-EB50-4324-90DA-283DA42CE807}" srcId="{1CD26866-38B7-3646-AECA-0A75AFA692B8}" destId="{06A952AB-A0F2-40E4-B476-AA5ACE5DDCD3}" srcOrd="1" destOrd="0" parTransId="{1E22A1A3-0B7F-4125-8794-9E8DA0D9C34E}" sibTransId="{81009BE0-463D-46F7-A3CD-7226E288D0E3}"/>
    <dgm:cxn modelId="{D017D736-79C3-AA4E-A251-0AC38FAF64F7}" srcId="{1CD26866-38B7-3646-AECA-0A75AFA692B8}" destId="{3046ECE4-8206-0F48-9BCD-6C011BE9A082}" srcOrd="0" destOrd="0" parTransId="{402D1A81-1A19-E942-8E99-D6F6EF5264D0}" sibTransId="{A6C407B4-6F5B-2F40-9F3E-7E807FB2830E}"/>
    <dgm:cxn modelId="{AC797D63-15C3-4935-ACDD-0DBA773008ED}" type="presOf" srcId="{28A38850-D79F-6045-B81E-04F056854AFE}" destId="{DEC81799-722F-0E4C-898C-446D49B0981A}" srcOrd="0" destOrd="0" presId="urn:microsoft.com/office/officeart/2005/8/layout/vList2"/>
    <dgm:cxn modelId="{B452781D-A01C-4955-B622-21D7F543BE5C}" type="presOf" srcId="{402AF9E1-183E-224E-B20F-55029C8D6EDD}" destId="{9EF40DE9-DE42-7246-8F70-8E6268CD7948}" srcOrd="0" destOrd="0" presId="urn:microsoft.com/office/officeart/2005/8/layout/vList2"/>
    <dgm:cxn modelId="{C2AA2FB8-1904-4705-84C7-7AFCEAF5C9FC}" type="presOf" srcId="{3261253B-8CB4-C042-9F1C-EEF964DCF6B0}" destId="{43C6715F-2DF1-1145-88A6-B7A5BD6F4CE6}" srcOrd="0" destOrd="0" presId="urn:microsoft.com/office/officeart/2005/8/layout/vList2"/>
    <dgm:cxn modelId="{E12B0324-F92C-4CBA-8F72-030FFCADD2B6}" type="presOf" srcId="{D832DDE0-21C8-6146-808C-E93025EB2270}" destId="{BD07D5F0-3010-B741-8F17-E4D9E3AB3316}" srcOrd="0" destOrd="0" presId="urn:microsoft.com/office/officeart/2005/8/layout/vList2"/>
    <dgm:cxn modelId="{34E1565E-53C6-4BE3-9151-EF96D4E345B0}" type="presOf" srcId="{1CD26866-38B7-3646-AECA-0A75AFA692B8}" destId="{2FCDFBDC-A3FC-0F41-A158-FA1B91F7FDC4}" srcOrd="0" destOrd="0" presId="urn:microsoft.com/office/officeart/2005/8/layout/vList2"/>
    <dgm:cxn modelId="{A6059B1A-F7A9-4817-83B5-DAA1908948E8}" type="presOf" srcId="{C44A504C-5F58-BF4C-8FBC-F116A97A488A}" destId="{190E108F-1F05-0041-A967-8620EF8213D2}" srcOrd="0" destOrd="0" presId="urn:microsoft.com/office/officeart/2005/8/layout/vList2"/>
    <dgm:cxn modelId="{7FA64E00-823C-B94C-BB1F-888FD6A03E73}" srcId="{D832DDE0-21C8-6146-808C-E93025EB2270}" destId="{B71A7B45-FEE1-F641-82F0-E49751908BED}" srcOrd="0" destOrd="0" parTransId="{CBAC45F2-E4E0-514D-9ABD-4327C4B2C21E}" sibTransId="{1EDCBDEA-5D14-2B43-8E16-0B672C5D388B}"/>
    <dgm:cxn modelId="{FDB14279-1158-D641-8311-CA22DB17E6F7}" srcId="{625A1ADF-1F6F-564F-A7F6-FE4FBC2F2322}" destId="{C44A504C-5F58-BF4C-8FBC-F116A97A488A}" srcOrd="1" destOrd="0" parTransId="{0747F908-4F7B-FF43-90CA-FE786B24340D}" sibTransId="{6A73746C-F369-094D-B299-8796CB9331CB}"/>
    <dgm:cxn modelId="{A307305B-BC37-46A3-A52C-9E1849506936}" type="presOf" srcId="{625A1ADF-1F6F-564F-A7F6-FE4FBC2F2322}" destId="{66FA59FB-14A2-C044-8EC7-7B9473394330}" srcOrd="0" destOrd="0" presId="urn:microsoft.com/office/officeart/2005/8/layout/vList2"/>
    <dgm:cxn modelId="{3CF51115-F05F-0347-8CFB-8726A8345E07}" srcId="{625A1ADF-1F6F-564F-A7F6-FE4FBC2F2322}" destId="{D832DDE0-21C8-6146-808C-E93025EB2270}" srcOrd="2" destOrd="0" parTransId="{816429B1-4598-5A48-AD0E-E469D24FC7CD}" sibTransId="{1920CA4F-A3DD-604E-847C-9D66B718A5BC}"/>
    <dgm:cxn modelId="{D00E628D-B42E-4B2C-A52B-B9444CAF8A77}" srcId="{3261253B-8CB4-C042-9F1C-EEF964DCF6B0}" destId="{B31CE8C5-6304-46E0-A304-FD16F4AAD57D}" srcOrd="1" destOrd="0" parTransId="{90F4D321-2ACF-4F22-9C27-6376CD56F3E2}" sibTransId="{CFF2FCFE-4AB2-47BC-8827-D99FC26213E9}"/>
    <dgm:cxn modelId="{3D840FAE-DC2F-3044-BB72-D553086BE87C}" srcId="{625A1ADF-1F6F-564F-A7F6-FE4FBC2F2322}" destId="{3261253B-8CB4-C042-9F1C-EEF964DCF6B0}" srcOrd="0" destOrd="0" parTransId="{D4A804F2-484E-5A4F-9824-AD3C3591145D}" sibTransId="{6FD0CA39-12B2-4240-B442-7E195FC29998}"/>
    <dgm:cxn modelId="{1E278205-7AA0-44A4-931D-2A13F0D93534}" type="presOf" srcId="{C5EA8FFC-1854-3B4C-9247-55A85938E7F1}" destId="{9EF40DE9-DE42-7246-8F70-8E6268CD7948}" srcOrd="0" destOrd="1" presId="urn:microsoft.com/office/officeart/2005/8/layout/vList2"/>
    <dgm:cxn modelId="{B6CF5F6B-3069-4284-82DA-7720396534AD}" type="presOf" srcId="{B31CE8C5-6304-46E0-A304-FD16F4AAD57D}" destId="{DEC81799-722F-0E4C-898C-446D49B0981A}" srcOrd="0" destOrd="1" presId="urn:microsoft.com/office/officeart/2005/8/layout/vList2"/>
    <dgm:cxn modelId="{F7210358-A5DF-2047-8660-EF8F41424744}" srcId="{3261253B-8CB4-C042-9F1C-EEF964DCF6B0}" destId="{28A38850-D79F-6045-B81E-04F056854AFE}" srcOrd="0" destOrd="0" parTransId="{D8A316FC-BED9-104B-A0F6-E485D0B542B9}" sibTransId="{661F97E9-B0F6-5547-97A5-DA090F16D242}"/>
    <dgm:cxn modelId="{C648C70F-4B23-A94C-99B8-B828C87776D2}" srcId="{625A1ADF-1F6F-564F-A7F6-FE4FBC2F2322}" destId="{1CD26866-38B7-3646-AECA-0A75AFA692B8}" srcOrd="3" destOrd="0" parTransId="{38C55676-8F65-ED47-BCCC-DE5A77F73AE7}" sibTransId="{40E066C8-F403-1148-B901-308B223C62D8}"/>
    <dgm:cxn modelId="{982BDBAB-223C-48DE-995F-1E175BEB8A5F}" type="presOf" srcId="{3046ECE4-8206-0F48-9BCD-6C011BE9A082}" destId="{45FFF460-1E3C-554F-8CC8-B9330B64D801}" srcOrd="0" destOrd="0" presId="urn:microsoft.com/office/officeart/2005/8/layout/vList2"/>
    <dgm:cxn modelId="{5FE9DC77-2618-FC41-ABBA-3CEFCAD887E2}" srcId="{C44A504C-5F58-BF4C-8FBC-F116A97A488A}" destId="{C5EA8FFC-1854-3B4C-9247-55A85938E7F1}" srcOrd="1" destOrd="0" parTransId="{7F786E6E-4E79-164A-8FF1-18296BAF9A58}" sibTransId="{7FE4F466-E6AB-F64D-A95B-748016E3EB76}"/>
    <dgm:cxn modelId="{65A558E6-AE9D-44E8-B74C-70C32084DA1D}" type="presOf" srcId="{B71A7B45-FEE1-F641-82F0-E49751908BED}" destId="{97182E7C-7E86-0F4F-9A7D-E49A5063C74C}" srcOrd="0" destOrd="0" presId="urn:microsoft.com/office/officeart/2005/8/layout/vList2"/>
    <dgm:cxn modelId="{09747EC5-3F92-486B-A176-54AE8AF14B6B}" type="presOf" srcId="{06A952AB-A0F2-40E4-B476-AA5ACE5DDCD3}" destId="{45FFF460-1E3C-554F-8CC8-B9330B64D801}" srcOrd="0" destOrd="1" presId="urn:microsoft.com/office/officeart/2005/8/layout/vList2"/>
    <dgm:cxn modelId="{E6BC3452-8A55-5C49-92F0-3FE16EAC2F07}" srcId="{C44A504C-5F58-BF4C-8FBC-F116A97A488A}" destId="{402AF9E1-183E-224E-B20F-55029C8D6EDD}" srcOrd="0" destOrd="0" parTransId="{E7EDCCBA-9194-3F4F-B165-F476AD929748}" sibTransId="{FE6DD6B7-5155-774E-84CE-5F093D0E2F26}"/>
    <dgm:cxn modelId="{EB3F1B61-1C89-44ED-ADFE-C3DA0FD1DF51}" type="presParOf" srcId="{66FA59FB-14A2-C044-8EC7-7B9473394330}" destId="{43C6715F-2DF1-1145-88A6-B7A5BD6F4CE6}" srcOrd="0" destOrd="0" presId="urn:microsoft.com/office/officeart/2005/8/layout/vList2"/>
    <dgm:cxn modelId="{5F29871E-F92C-4BC1-9063-BF4A2B3DB2F6}" type="presParOf" srcId="{66FA59FB-14A2-C044-8EC7-7B9473394330}" destId="{DEC81799-722F-0E4C-898C-446D49B0981A}" srcOrd="1" destOrd="0" presId="urn:microsoft.com/office/officeart/2005/8/layout/vList2"/>
    <dgm:cxn modelId="{0A95CDAE-BC72-4F91-8D6F-7AC932690970}" type="presParOf" srcId="{66FA59FB-14A2-C044-8EC7-7B9473394330}" destId="{190E108F-1F05-0041-A967-8620EF8213D2}" srcOrd="2" destOrd="0" presId="urn:microsoft.com/office/officeart/2005/8/layout/vList2"/>
    <dgm:cxn modelId="{1BE8A397-8A55-440C-9F71-959DB7D93BCE}" type="presParOf" srcId="{66FA59FB-14A2-C044-8EC7-7B9473394330}" destId="{9EF40DE9-DE42-7246-8F70-8E6268CD7948}" srcOrd="3" destOrd="0" presId="urn:microsoft.com/office/officeart/2005/8/layout/vList2"/>
    <dgm:cxn modelId="{E442BD4F-9263-453F-BC07-CDAC7281F8E2}" type="presParOf" srcId="{66FA59FB-14A2-C044-8EC7-7B9473394330}" destId="{BD07D5F0-3010-B741-8F17-E4D9E3AB3316}" srcOrd="4" destOrd="0" presId="urn:microsoft.com/office/officeart/2005/8/layout/vList2"/>
    <dgm:cxn modelId="{D253B5EF-EC02-4E46-877F-93680DDB2AF8}" type="presParOf" srcId="{66FA59FB-14A2-C044-8EC7-7B9473394330}" destId="{97182E7C-7E86-0F4F-9A7D-E49A5063C74C}" srcOrd="5" destOrd="0" presId="urn:microsoft.com/office/officeart/2005/8/layout/vList2"/>
    <dgm:cxn modelId="{89497792-D9D1-49E0-BAFA-300BE4A02876}" type="presParOf" srcId="{66FA59FB-14A2-C044-8EC7-7B9473394330}" destId="{2FCDFBDC-A3FC-0F41-A158-FA1B91F7FDC4}" srcOrd="6" destOrd="0" presId="urn:microsoft.com/office/officeart/2005/8/layout/vList2"/>
    <dgm:cxn modelId="{D7F85FE3-0569-48AB-90C3-54ABA7DCFCE9}" type="presParOf" srcId="{66FA59FB-14A2-C044-8EC7-7B9473394330}" destId="{45FFF460-1E3C-554F-8CC8-B9330B64D801}" srcOrd="7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A1ADF-1F6F-564F-A7F6-FE4FBC2F232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61253B-8CB4-C042-9F1C-EEF964DCF6B0}">
      <dgm:prSet phldrT="[Text]"/>
      <dgm:spPr/>
      <dgm:t>
        <a:bodyPr/>
        <a:lstStyle/>
        <a:p>
          <a:r>
            <a:rPr lang="en-US" dirty="0" err="1" smtClean="0"/>
            <a:t>Transaksional</a:t>
          </a:r>
          <a:endParaRPr lang="en-US" dirty="0"/>
        </a:p>
      </dgm:t>
    </dgm:pt>
    <dgm:pt modelId="{D4A804F2-484E-5A4F-9824-AD3C3591145D}" type="parTrans" cxnId="{3D840FAE-DC2F-3044-BB72-D553086BE87C}">
      <dgm:prSet/>
      <dgm:spPr/>
      <dgm:t>
        <a:bodyPr/>
        <a:lstStyle/>
        <a:p>
          <a:endParaRPr lang="en-US"/>
        </a:p>
      </dgm:t>
    </dgm:pt>
    <dgm:pt modelId="{6FD0CA39-12B2-4240-B442-7E195FC29998}" type="sibTrans" cxnId="{3D840FAE-DC2F-3044-BB72-D553086BE87C}">
      <dgm:prSet/>
      <dgm:spPr/>
      <dgm:t>
        <a:bodyPr/>
        <a:lstStyle/>
        <a:p>
          <a:endParaRPr lang="en-US"/>
        </a:p>
      </dgm:t>
    </dgm:pt>
    <dgm:pt modelId="{28A38850-D79F-6045-B81E-04F056854AFE}">
      <dgm:prSet phldrT="[Text]"/>
      <dgm:spPr/>
      <dgm:t>
        <a:bodyPr/>
        <a:lstStyle/>
        <a:p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mengalir</a:t>
          </a:r>
          <a:endParaRPr lang="en-US" dirty="0"/>
        </a:p>
      </dgm:t>
    </dgm:pt>
    <dgm:pt modelId="{D8A316FC-BED9-104B-A0F6-E485D0B542B9}" type="parTrans" cxnId="{F7210358-A5DF-2047-8660-EF8F41424744}">
      <dgm:prSet/>
      <dgm:spPr/>
      <dgm:t>
        <a:bodyPr/>
        <a:lstStyle/>
        <a:p>
          <a:endParaRPr lang="en-US"/>
        </a:p>
      </dgm:t>
    </dgm:pt>
    <dgm:pt modelId="{661F97E9-B0F6-5547-97A5-DA090F16D242}" type="sibTrans" cxnId="{F7210358-A5DF-2047-8660-EF8F41424744}">
      <dgm:prSet/>
      <dgm:spPr/>
      <dgm:t>
        <a:bodyPr/>
        <a:lstStyle/>
        <a:p>
          <a:endParaRPr lang="en-US"/>
        </a:p>
      </dgm:t>
    </dgm:pt>
    <dgm:pt modelId="{C44A504C-5F58-BF4C-8FBC-F116A97A488A}">
      <dgm:prSet phldrT="[Text]"/>
      <dgm:spPr/>
      <dgm:t>
        <a:bodyPr/>
        <a:lstStyle/>
        <a:p>
          <a:r>
            <a:rPr lang="en-US" dirty="0" smtClean="0"/>
            <a:t>Individual</a:t>
          </a:r>
          <a:endParaRPr lang="en-US" dirty="0"/>
        </a:p>
      </dgm:t>
    </dgm:pt>
    <dgm:pt modelId="{0747F908-4F7B-FF43-90CA-FE786B24340D}" type="parTrans" cxnId="{FDB14279-1158-D641-8311-CA22DB17E6F7}">
      <dgm:prSet/>
      <dgm:spPr/>
      <dgm:t>
        <a:bodyPr/>
        <a:lstStyle/>
        <a:p>
          <a:endParaRPr lang="en-US"/>
        </a:p>
      </dgm:t>
    </dgm:pt>
    <dgm:pt modelId="{6A73746C-F369-094D-B299-8796CB9331CB}" type="sibTrans" cxnId="{FDB14279-1158-D641-8311-CA22DB17E6F7}">
      <dgm:prSet/>
      <dgm:spPr/>
      <dgm:t>
        <a:bodyPr/>
        <a:lstStyle/>
        <a:p>
          <a:endParaRPr lang="en-US"/>
        </a:p>
      </dgm:t>
    </dgm:pt>
    <dgm:pt modelId="{402AF9E1-183E-224E-B20F-55029C8D6EDD}">
      <dgm:prSet phldrT="[Text]"/>
      <dgm:spPr/>
      <dgm:t>
        <a:bodyPr/>
        <a:lstStyle/>
        <a:p>
          <a:r>
            <a:rPr lang="en-US" dirty="0" err="1" smtClean="0"/>
            <a:t>Melibatkan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individu</a:t>
          </a:r>
          <a:r>
            <a:rPr lang="id-ID" dirty="0" smtClean="0"/>
            <a:t> yang unik, berbeda, lepas dari peran sosial</a:t>
          </a:r>
          <a:endParaRPr lang="en-US" dirty="0"/>
        </a:p>
      </dgm:t>
    </dgm:pt>
    <dgm:pt modelId="{E7EDCCBA-9194-3F4F-B165-F476AD929748}" type="parTrans" cxnId="{E6BC3452-8A55-5C49-92F0-3FE16EAC2F07}">
      <dgm:prSet/>
      <dgm:spPr/>
      <dgm:t>
        <a:bodyPr/>
        <a:lstStyle/>
        <a:p>
          <a:endParaRPr lang="en-US"/>
        </a:p>
      </dgm:t>
    </dgm:pt>
    <dgm:pt modelId="{FE6DD6B7-5155-774E-84CE-5F093D0E2F26}" type="sibTrans" cxnId="{E6BC3452-8A55-5C49-92F0-3FE16EAC2F07}">
      <dgm:prSet/>
      <dgm:spPr/>
      <dgm:t>
        <a:bodyPr/>
        <a:lstStyle/>
        <a:p>
          <a:endParaRPr lang="en-US"/>
        </a:p>
      </dgm:t>
    </dgm:pt>
    <dgm:pt modelId="{D832DDE0-21C8-6146-808C-E93025EB2270}">
      <dgm:prSet phldrT="[Text]"/>
      <dgm:spPr/>
      <dgm:t>
        <a:bodyPr/>
        <a:lstStyle/>
        <a:p>
          <a:r>
            <a:rPr lang="en-US" dirty="0" err="1" smtClean="0"/>
            <a:t>Pengetahuan</a:t>
          </a:r>
          <a:r>
            <a:rPr lang="en-US" dirty="0" smtClean="0"/>
            <a:t> personal</a:t>
          </a:r>
          <a:endParaRPr lang="en-US" dirty="0"/>
        </a:p>
      </dgm:t>
    </dgm:pt>
    <dgm:pt modelId="{816429B1-4598-5A48-AD0E-E469D24FC7CD}" type="parTrans" cxnId="{3CF51115-F05F-0347-8CFB-8726A8345E07}">
      <dgm:prSet/>
      <dgm:spPr/>
      <dgm:t>
        <a:bodyPr/>
        <a:lstStyle/>
        <a:p>
          <a:endParaRPr lang="en-US"/>
        </a:p>
      </dgm:t>
    </dgm:pt>
    <dgm:pt modelId="{1920CA4F-A3DD-604E-847C-9D66B718A5BC}" type="sibTrans" cxnId="{3CF51115-F05F-0347-8CFB-8726A8345E07}">
      <dgm:prSet/>
      <dgm:spPr/>
      <dgm:t>
        <a:bodyPr/>
        <a:lstStyle/>
        <a:p>
          <a:endParaRPr lang="en-US"/>
        </a:p>
      </dgm:t>
    </dgm:pt>
    <dgm:pt modelId="{B71A7B45-FEE1-F641-82F0-E49751908BED}">
      <dgm:prSet phldrT="[Text]"/>
      <dgm:spPr/>
      <dgm:t>
        <a:bodyPr/>
        <a:lstStyle/>
        <a:p>
          <a:r>
            <a:rPr lang="en-US" dirty="0" err="1" smtClean="0"/>
            <a:t>Menambah</a:t>
          </a:r>
          <a:r>
            <a:rPr lang="en-US" dirty="0" smtClean="0"/>
            <a:t> </a:t>
          </a:r>
          <a:r>
            <a:rPr lang="en-US" dirty="0" err="1" smtClean="0"/>
            <a:t>wawasan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interaksi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/ </a:t>
          </a:r>
          <a:r>
            <a:rPr lang="en-US" dirty="0" err="1" smtClean="0"/>
            <a:t>pemahaman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kepriibadian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lain.</a:t>
          </a:r>
          <a:endParaRPr lang="en-US" dirty="0"/>
        </a:p>
      </dgm:t>
    </dgm:pt>
    <dgm:pt modelId="{CBAC45F2-E4E0-514D-9ABD-4327C4B2C21E}" type="parTrans" cxnId="{7FA64E00-823C-B94C-BB1F-888FD6A03E73}">
      <dgm:prSet/>
      <dgm:spPr/>
      <dgm:t>
        <a:bodyPr/>
        <a:lstStyle/>
        <a:p>
          <a:endParaRPr lang="en-US"/>
        </a:p>
      </dgm:t>
    </dgm:pt>
    <dgm:pt modelId="{1EDCBDEA-5D14-2B43-8E16-0B672C5D388B}" type="sibTrans" cxnId="{7FA64E00-823C-B94C-BB1F-888FD6A03E73}">
      <dgm:prSet/>
      <dgm:spPr/>
      <dgm:t>
        <a:bodyPr/>
        <a:lstStyle/>
        <a:p>
          <a:endParaRPr lang="en-US"/>
        </a:p>
      </dgm:t>
    </dgm:pt>
    <dgm:pt modelId="{1CD26866-38B7-3646-AECA-0A75AFA692B8}">
      <dgm:prSet phldrT="[Text]"/>
      <dgm:spPr/>
      <dgm:t>
        <a:bodyPr/>
        <a:lstStyle/>
        <a:p>
          <a:r>
            <a:rPr lang="en-US" dirty="0" err="1" smtClean="0"/>
            <a:t>Menciptakan</a:t>
          </a:r>
          <a:r>
            <a:rPr lang="en-US" dirty="0" smtClean="0"/>
            <a:t> </a:t>
          </a:r>
          <a:r>
            <a:rPr lang="en-US" dirty="0" err="1" smtClean="0"/>
            <a:t>Makna</a:t>
          </a:r>
          <a:endParaRPr lang="en-US" dirty="0"/>
        </a:p>
      </dgm:t>
    </dgm:pt>
    <dgm:pt modelId="{38C55676-8F65-ED47-BCCC-DE5A77F73AE7}" type="parTrans" cxnId="{C648C70F-4B23-A94C-99B8-B828C87776D2}">
      <dgm:prSet/>
      <dgm:spPr/>
      <dgm:t>
        <a:bodyPr/>
        <a:lstStyle/>
        <a:p>
          <a:endParaRPr lang="en-US"/>
        </a:p>
      </dgm:t>
    </dgm:pt>
    <dgm:pt modelId="{40E066C8-F403-1148-B901-308B223C62D8}" type="sibTrans" cxnId="{C648C70F-4B23-A94C-99B8-B828C87776D2}">
      <dgm:prSet/>
      <dgm:spPr/>
      <dgm:t>
        <a:bodyPr/>
        <a:lstStyle/>
        <a:p>
          <a:endParaRPr lang="en-US"/>
        </a:p>
      </dgm:t>
    </dgm:pt>
    <dgm:pt modelId="{3046ECE4-8206-0F48-9BCD-6C011BE9A082}">
      <dgm:prSet phldrT="[Text]"/>
      <dgm:spPr/>
      <dgm:t>
        <a:bodyPr/>
        <a:lstStyle/>
        <a:p>
          <a:r>
            <a:rPr lang="en-US" dirty="0" err="1" smtClean="0"/>
            <a:t>Berbagi</a:t>
          </a:r>
          <a:r>
            <a:rPr lang="en-US" dirty="0" smtClean="0"/>
            <a:t> </a:t>
          </a:r>
          <a:r>
            <a:rPr lang="en-US" dirty="0" err="1" smtClean="0"/>
            <a:t>makna</a:t>
          </a:r>
          <a:r>
            <a:rPr lang="en-US" dirty="0" smtClean="0"/>
            <a:t> yang </a:t>
          </a:r>
          <a:r>
            <a:rPr lang="en-US" dirty="0" err="1" smtClean="0"/>
            <a:t>saling</a:t>
          </a:r>
          <a:r>
            <a:rPr lang="en-US" dirty="0" smtClean="0"/>
            <a:t> </a:t>
          </a:r>
          <a:r>
            <a:rPr lang="en-US" dirty="0" err="1" smtClean="0"/>
            <a:t>dimengerti</a:t>
          </a:r>
          <a:endParaRPr lang="en-US" dirty="0"/>
        </a:p>
      </dgm:t>
    </dgm:pt>
    <dgm:pt modelId="{402D1A81-1A19-E942-8E99-D6F6EF5264D0}" type="parTrans" cxnId="{D017D736-79C3-AA4E-A251-0AC38FAF64F7}">
      <dgm:prSet/>
      <dgm:spPr/>
      <dgm:t>
        <a:bodyPr/>
        <a:lstStyle/>
        <a:p>
          <a:endParaRPr lang="en-US"/>
        </a:p>
      </dgm:t>
    </dgm:pt>
    <dgm:pt modelId="{A6C407B4-6F5B-2F40-9F3E-7E807FB2830E}" type="sibTrans" cxnId="{D017D736-79C3-AA4E-A251-0AC38FAF64F7}">
      <dgm:prSet/>
      <dgm:spPr/>
      <dgm:t>
        <a:bodyPr/>
        <a:lstStyle/>
        <a:p>
          <a:endParaRPr lang="en-US"/>
        </a:p>
      </dgm:t>
    </dgm:pt>
    <dgm:pt modelId="{0D90D53C-A73A-5F4F-9782-6423ACA62739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dibebankan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.</a:t>
          </a:r>
          <a:endParaRPr lang="en-US" dirty="0"/>
        </a:p>
      </dgm:t>
    </dgm:pt>
    <dgm:pt modelId="{62B962F8-EE41-E146-84F1-5159278C0F57}" type="parTrans" cxnId="{414FE04C-39C9-EF46-A7B1-DB8F33E94DAF}">
      <dgm:prSet/>
      <dgm:spPr/>
      <dgm:t>
        <a:bodyPr/>
        <a:lstStyle/>
        <a:p>
          <a:endParaRPr lang="en-US"/>
        </a:p>
      </dgm:t>
    </dgm:pt>
    <dgm:pt modelId="{14AF7C05-8371-1944-8DA4-FAFC9B332A34}" type="sibTrans" cxnId="{414FE04C-39C9-EF46-A7B1-DB8F33E94DAF}">
      <dgm:prSet/>
      <dgm:spPr/>
      <dgm:t>
        <a:bodyPr/>
        <a:lstStyle/>
        <a:p>
          <a:endParaRPr lang="en-US"/>
        </a:p>
      </dgm:t>
    </dgm:pt>
    <dgm:pt modelId="{148A92D4-3F55-4716-AC7A-B32F357A3D31}">
      <dgm:prSet phldrT="[Text]"/>
      <dgm:spPr/>
      <dgm:t>
        <a:bodyPr/>
        <a:lstStyle/>
        <a:p>
          <a:r>
            <a:rPr lang="id-ID" dirty="0" smtClean="0"/>
            <a:t>Menciptakan makna dari kalimat</a:t>
          </a:r>
          <a:endParaRPr lang="en-US" dirty="0"/>
        </a:p>
      </dgm:t>
    </dgm:pt>
    <dgm:pt modelId="{2A600D21-62EF-4DB7-8691-1DFCDFBBAE76}" type="parTrans" cxnId="{3EAA116D-3FC5-4F7F-9709-FB111F4889D6}">
      <dgm:prSet/>
      <dgm:spPr/>
    </dgm:pt>
    <dgm:pt modelId="{576492CD-1109-4AA2-8C36-9691CEDC1F43}" type="sibTrans" cxnId="{3EAA116D-3FC5-4F7F-9709-FB111F4889D6}">
      <dgm:prSet/>
      <dgm:spPr/>
    </dgm:pt>
    <dgm:pt modelId="{66FA59FB-14A2-C044-8EC7-7B9473394330}" type="pres">
      <dgm:prSet presAssocID="{625A1ADF-1F6F-564F-A7F6-FE4FBC2F2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6715F-2DF1-1145-88A6-B7A5BD6F4CE6}" type="pres">
      <dgm:prSet presAssocID="{3261253B-8CB4-C042-9F1C-EEF964DCF6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81799-722F-0E4C-898C-446D49B0981A}" type="pres">
      <dgm:prSet presAssocID="{3261253B-8CB4-C042-9F1C-EEF964DCF6B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E108F-1F05-0041-A967-8620EF8213D2}" type="pres">
      <dgm:prSet presAssocID="{C44A504C-5F58-BF4C-8FBC-F116A97A48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40DE9-DE42-7246-8F70-8E6268CD7948}" type="pres">
      <dgm:prSet presAssocID="{C44A504C-5F58-BF4C-8FBC-F116A97A488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7D5F0-3010-B741-8F17-E4D9E3AB3316}" type="pres">
      <dgm:prSet presAssocID="{D832DDE0-21C8-6146-808C-E93025EB227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82E7C-7E86-0F4F-9A7D-E49A5063C74C}" type="pres">
      <dgm:prSet presAssocID="{D832DDE0-21C8-6146-808C-E93025EB227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DFBDC-A3FC-0F41-A158-FA1B91F7FDC4}" type="pres">
      <dgm:prSet presAssocID="{1CD26866-38B7-3646-AECA-0A75AFA692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F460-1E3C-554F-8CC8-B9330B64D801}" type="pres">
      <dgm:prSet presAssocID="{1CD26866-38B7-3646-AECA-0A75AFA692B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B0DCF-B294-4935-9A1B-D58D7CB6BDDE}" type="presOf" srcId="{402AF9E1-183E-224E-B20F-55029C8D6EDD}" destId="{9EF40DE9-DE42-7246-8F70-8E6268CD7948}" srcOrd="0" destOrd="0" presId="urn:microsoft.com/office/officeart/2005/8/layout/vList2"/>
    <dgm:cxn modelId="{F7210358-A5DF-2047-8660-EF8F41424744}" srcId="{3261253B-8CB4-C042-9F1C-EEF964DCF6B0}" destId="{28A38850-D79F-6045-B81E-04F056854AFE}" srcOrd="0" destOrd="0" parTransId="{D8A316FC-BED9-104B-A0F6-E485D0B542B9}" sibTransId="{661F97E9-B0F6-5547-97A5-DA090F16D242}"/>
    <dgm:cxn modelId="{FDB14279-1158-D641-8311-CA22DB17E6F7}" srcId="{625A1ADF-1F6F-564F-A7F6-FE4FBC2F2322}" destId="{C44A504C-5F58-BF4C-8FBC-F116A97A488A}" srcOrd="1" destOrd="0" parTransId="{0747F908-4F7B-FF43-90CA-FE786B24340D}" sibTransId="{6A73746C-F369-094D-B299-8796CB9331CB}"/>
    <dgm:cxn modelId="{A51F5059-0719-4D03-9C98-8F43392CF6AE}" type="presOf" srcId="{148A92D4-3F55-4716-AC7A-B32F357A3D31}" destId="{45FFF460-1E3C-554F-8CC8-B9330B64D801}" srcOrd="0" destOrd="1" presId="urn:microsoft.com/office/officeart/2005/8/layout/vList2"/>
    <dgm:cxn modelId="{84CB0126-2CD6-415E-8CF4-0477518A7719}" type="presOf" srcId="{B71A7B45-FEE1-F641-82F0-E49751908BED}" destId="{97182E7C-7E86-0F4F-9A7D-E49A5063C74C}" srcOrd="0" destOrd="0" presId="urn:microsoft.com/office/officeart/2005/8/layout/vList2"/>
    <dgm:cxn modelId="{7FA64E00-823C-B94C-BB1F-888FD6A03E73}" srcId="{D832DDE0-21C8-6146-808C-E93025EB2270}" destId="{B71A7B45-FEE1-F641-82F0-E49751908BED}" srcOrd="0" destOrd="0" parTransId="{CBAC45F2-E4E0-514D-9ABD-4327C4B2C21E}" sibTransId="{1EDCBDEA-5D14-2B43-8E16-0B672C5D388B}"/>
    <dgm:cxn modelId="{C648C70F-4B23-A94C-99B8-B828C87776D2}" srcId="{625A1ADF-1F6F-564F-A7F6-FE4FBC2F2322}" destId="{1CD26866-38B7-3646-AECA-0A75AFA692B8}" srcOrd="3" destOrd="0" parTransId="{38C55676-8F65-ED47-BCCC-DE5A77F73AE7}" sibTransId="{40E066C8-F403-1148-B901-308B223C62D8}"/>
    <dgm:cxn modelId="{3EAA116D-3FC5-4F7F-9709-FB111F4889D6}" srcId="{1CD26866-38B7-3646-AECA-0A75AFA692B8}" destId="{148A92D4-3F55-4716-AC7A-B32F357A3D31}" srcOrd="1" destOrd="0" parTransId="{2A600D21-62EF-4DB7-8691-1DFCDFBBAE76}" sibTransId="{576492CD-1109-4AA2-8C36-9691CEDC1F43}"/>
    <dgm:cxn modelId="{A07EA4E1-7757-4CFC-9F19-9C205CBE3102}" type="presOf" srcId="{D832DDE0-21C8-6146-808C-E93025EB2270}" destId="{BD07D5F0-3010-B741-8F17-E4D9E3AB3316}" srcOrd="0" destOrd="0" presId="urn:microsoft.com/office/officeart/2005/8/layout/vList2"/>
    <dgm:cxn modelId="{6744A30D-7852-4093-93BF-B7F7F516EFD5}" type="presOf" srcId="{28A38850-D79F-6045-B81E-04F056854AFE}" destId="{DEC81799-722F-0E4C-898C-446D49B0981A}" srcOrd="0" destOrd="0" presId="urn:microsoft.com/office/officeart/2005/8/layout/vList2"/>
    <dgm:cxn modelId="{3CF51115-F05F-0347-8CFB-8726A8345E07}" srcId="{625A1ADF-1F6F-564F-A7F6-FE4FBC2F2322}" destId="{D832DDE0-21C8-6146-808C-E93025EB2270}" srcOrd="2" destOrd="0" parTransId="{816429B1-4598-5A48-AD0E-E469D24FC7CD}" sibTransId="{1920CA4F-A3DD-604E-847C-9D66B718A5BC}"/>
    <dgm:cxn modelId="{3346A442-12B9-44C3-9F35-6EF033349994}" type="presOf" srcId="{1CD26866-38B7-3646-AECA-0A75AFA692B8}" destId="{2FCDFBDC-A3FC-0F41-A158-FA1B91F7FDC4}" srcOrd="0" destOrd="0" presId="urn:microsoft.com/office/officeart/2005/8/layout/vList2"/>
    <dgm:cxn modelId="{1322653F-E9BC-4819-B82E-BF9423AC1573}" type="presOf" srcId="{625A1ADF-1F6F-564F-A7F6-FE4FBC2F2322}" destId="{66FA59FB-14A2-C044-8EC7-7B9473394330}" srcOrd="0" destOrd="0" presId="urn:microsoft.com/office/officeart/2005/8/layout/vList2"/>
    <dgm:cxn modelId="{D017D736-79C3-AA4E-A251-0AC38FAF64F7}" srcId="{1CD26866-38B7-3646-AECA-0A75AFA692B8}" destId="{3046ECE4-8206-0F48-9BCD-6C011BE9A082}" srcOrd="0" destOrd="0" parTransId="{402D1A81-1A19-E942-8E99-D6F6EF5264D0}" sibTransId="{A6C407B4-6F5B-2F40-9F3E-7E807FB2830E}"/>
    <dgm:cxn modelId="{52A90103-063E-4C9D-99A5-C88C0AC9B542}" type="presOf" srcId="{3261253B-8CB4-C042-9F1C-EEF964DCF6B0}" destId="{43C6715F-2DF1-1145-88A6-B7A5BD6F4CE6}" srcOrd="0" destOrd="0" presId="urn:microsoft.com/office/officeart/2005/8/layout/vList2"/>
    <dgm:cxn modelId="{7B0DDD4E-F188-4112-9474-0DCA609647F2}" type="presOf" srcId="{0D90D53C-A73A-5F4F-9782-6423ACA62739}" destId="{DEC81799-722F-0E4C-898C-446D49B0981A}" srcOrd="0" destOrd="1" presId="urn:microsoft.com/office/officeart/2005/8/layout/vList2"/>
    <dgm:cxn modelId="{414FE04C-39C9-EF46-A7B1-DB8F33E94DAF}" srcId="{3261253B-8CB4-C042-9F1C-EEF964DCF6B0}" destId="{0D90D53C-A73A-5F4F-9782-6423ACA62739}" srcOrd="1" destOrd="0" parTransId="{62B962F8-EE41-E146-84F1-5159278C0F57}" sibTransId="{14AF7C05-8371-1944-8DA4-FAFC9B332A34}"/>
    <dgm:cxn modelId="{3D840FAE-DC2F-3044-BB72-D553086BE87C}" srcId="{625A1ADF-1F6F-564F-A7F6-FE4FBC2F2322}" destId="{3261253B-8CB4-C042-9F1C-EEF964DCF6B0}" srcOrd="0" destOrd="0" parTransId="{D4A804F2-484E-5A4F-9824-AD3C3591145D}" sibTransId="{6FD0CA39-12B2-4240-B442-7E195FC29998}"/>
    <dgm:cxn modelId="{CBC89EB0-441B-48FF-98DA-8DF2949CBD33}" type="presOf" srcId="{3046ECE4-8206-0F48-9BCD-6C011BE9A082}" destId="{45FFF460-1E3C-554F-8CC8-B9330B64D801}" srcOrd="0" destOrd="0" presId="urn:microsoft.com/office/officeart/2005/8/layout/vList2"/>
    <dgm:cxn modelId="{E6BC3452-8A55-5C49-92F0-3FE16EAC2F07}" srcId="{C44A504C-5F58-BF4C-8FBC-F116A97A488A}" destId="{402AF9E1-183E-224E-B20F-55029C8D6EDD}" srcOrd="0" destOrd="0" parTransId="{E7EDCCBA-9194-3F4F-B165-F476AD929748}" sibTransId="{FE6DD6B7-5155-774E-84CE-5F093D0E2F26}"/>
    <dgm:cxn modelId="{5B3BFB90-5DE3-44C6-AB55-D291DC6377FB}" type="presOf" srcId="{C44A504C-5F58-BF4C-8FBC-F116A97A488A}" destId="{190E108F-1F05-0041-A967-8620EF8213D2}" srcOrd="0" destOrd="0" presId="urn:microsoft.com/office/officeart/2005/8/layout/vList2"/>
    <dgm:cxn modelId="{0E3B6751-3881-417E-895D-21048A996764}" type="presParOf" srcId="{66FA59FB-14A2-C044-8EC7-7B9473394330}" destId="{43C6715F-2DF1-1145-88A6-B7A5BD6F4CE6}" srcOrd="0" destOrd="0" presId="urn:microsoft.com/office/officeart/2005/8/layout/vList2"/>
    <dgm:cxn modelId="{396F95A5-9F3E-44EF-8FB8-E6A4D590CB24}" type="presParOf" srcId="{66FA59FB-14A2-C044-8EC7-7B9473394330}" destId="{DEC81799-722F-0E4C-898C-446D49B0981A}" srcOrd="1" destOrd="0" presId="urn:microsoft.com/office/officeart/2005/8/layout/vList2"/>
    <dgm:cxn modelId="{9C9094A8-283F-4A05-9AC3-B0841246EB69}" type="presParOf" srcId="{66FA59FB-14A2-C044-8EC7-7B9473394330}" destId="{190E108F-1F05-0041-A967-8620EF8213D2}" srcOrd="2" destOrd="0" presId="urn:microsoft.com/office/officeart/2005/8/layout/vList2"/>
    <dgm:cxn modelId="{A2BB8677-D067-4F4C-A02C-23268E3DCCA9}" type="presParOf" srcId="{66FA59FB-14A2-C044-8EC7-7B9473394330}" destId="{9EF40DE9-DE42-7246-8F70-8E6268CD7948}" srcOrd="3" destOrd="0" presId="urn:microsoft.com/office/officeart/2005/8/layout/vList2"/>
    <dgm:cxn modelId="{05338A54-0DCE-4212-8B66-6ED87BF97B49}" type="presParOf" srcId="{66FA59FB-14A2-C044-8EC7-7B9473394330}" destId="{BD07D5F0-3010-B741-8F17-E4D9E3AB3316}" srcOrd="4" destOrd="0" presId="urn:microsoft.com/office/officeart/2005/8/layout/vList2"/>
    <dgm:cxn modelId="{BADA5BAB-CFC4-4473-AB6F-415AC685E791}" type="presParOf" srcId="{66FA59FB-14A2-C044-8EC7-7B9473394330}" destId="{97182E7C-7E86-0F4F-9A7D-E49A5063C74C}" srcOrd="5" destOrd="0" presId="urn:microsoft.com/office/officeart/2005/8/layout/vList2"/>
    <dgm:cxn modelId="{0EB98CC3-B2AA-470A-BEAC-4AE858EE8520}" type="presParOf" srcId="{66FA59FB-14A2-C044-8EC7-7B9473394330}" destId="{2FCDFBDC-A3FC-0F41-A158-FA1B91F7FDC4}" srcOrd="6" destOrd="0" presId="urn:microsoft.com/office/officeart/2005/8/layout/vList2"/>
    <dgm:cxn modelId="{77B658C7-3D4E-46E6-9D8A-DBE19D99A44A}" type="presParOf" srcId="{66FA59FB-14A2-C044-8EC7-7B9473394330}" destId="{45FFF460-1E3C-554F-8CC8-B9330B64D801}" srcOrd="7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7A0743-FD00-1843-BBC5-09A49220E695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D49EBD-25BC-5946-8CEF-544EB703CF8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843466D-C474-A540-B66B-59416F6F67E9}" type="parTrans" cxnId="{C9B7B4F9-38E8-9B4A-B1AC-7776E9EBFA33}">
      <dgm:prSet/>
      <dgm:spPr/>
      <dgm:t>
        <a:bodyPr/>
        <a:lstStyle/>
        <a:p>
          <a:endParaRPr lang="en-US"/>
        </a:p>
      </dgm:t>
    </dgm:pt>
    <dgm:pt modelId="{9B0B1940-401D-744F-9857-C22C9026594F}" type="sibTrans" cxnId="{C9B7B4F9-38E8-9B4A-B1AC-7776E9EBFA33}">
      <dgm:prSet/>
      <dgm:spPr/>
      <dgm:t>
        <a:bodyPr/>
        <a:lstStyle/>
        <a:p>
          <a:endParaRPr lang="en-US"/>
        </a:p>
      </dgm:t>
    </dgm:pt>
    <dgm:pt modelId="{4D49F63B-4F54-6F40-986B-35742EDEAAA8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518C8E1-85B6-304A-B705-6BD4530C7F31}" type="parTrans" cxnId="{B75BBDD0-8E51-064B-B0D7-00529075C9D8}">
      <dgm:prSet/>
      <dgm:spPr/>
      <dgm:t>
        <a:bodyPr/>
        <a:lstStyle/>
        <a:p>
          <a:endParaRPr lang="en-US"/>
        </a:p>
      </dgm:t>
    </dgm:pt>
    <dgm:pt modelId="{E6BD7EF8-4A58-8F49-A728-34ABA49137AD}" type="sibTrans" cxnId="{B75BBDD0-8E51-064B-B0D7-00529075C9D8}">
      <dgm:prSet/>
      <dgm:spPr/>
      <dgm:t>
        <a:bodyPr/>
        <a:lstStyle/>
        <a:p>
          <a:endParaRPr lang="en-US"/>
        </a:p>
      </dgm:t>
    </dgm:pt>
    <dgm:pt modelId="{011AFF70-90FA-404D-B52B-772A9B99696E}">
      <dgm:prSet phldrT="[Text]"/>
      <dgm:spPr/>
      <dgm:t>
        <a:bodyPr/>
        <a:lstStyle/>
        <a:p>
          <a:r>
            <a:rPr lang="en-US" dirty="0" err="1" smtClean="0"/>
            <a:t>Menerapkan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tepat</a:t>
          </a:r>
          <a:endParaRPr lang="en-US" dirty="0"/>
        </a:p>
      </dgm:t>
    </dgm:pt>
    <dgm:pt modelId="{2B5A82A5-CECA-C544-AE3A-D9B5332928D4}" type="parTrans" cxnId="{6571E5CC-DFFA-D84C-AC50-2AB67E149497}">
      <dgm:prSet/>
      <dgm:spPr/>
      <dgm:t>
        <a:bodyPr/>
        <a:lstStyle/>
        <a:p>
          <a:endParaRPr lang="en-US"/>
        </a:p>
      </dgm:t>
    </dgm:pt>
    <dgm:pt modelId="{E2DD2D0C-445A-1F45-BB1F-EA1FB9A731CF}" type="sibTrans" cxnId="{6571E5CC-DFFA-D84C-AC50-2AB67E149497}">
      <dgm:prSet/>
      <dgm:spPr/>
      <dgm:t>
        <a:bodyPr/>
        <a:lstStyle/>
        <a:p>
          <a:endParaRPr lang="en-US"/>
        </a:p>
      </dgm:t>
    </dgm:pt>
    <dgm:pt modelId="{BD3AEE8E-C05E-344E-9C22-828371080E44}">
      <dgm:prSet phldrT="[Text]"/>
      <dgm:spPr/>
      <dgm:t>
        <a:bodyPr/>
        <a:lstStyle/>
        <a:p>
          <a:r>
            <a:rPr lang="en-US" dirty="0" err="1" smtClean="0"/>
            <a:t>Mengembangkan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kemampuan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endParaRPr lang="en-US" dirty="0"/>
        </a:p>
      </dgm:t>
    </dgm:pt>
    <dgm:pt modelId="{5A60A59F-B3BC-9D4F-9F75-7E34908FD1F6}" type="parTrans" cxnId="{5210763E-A769-D845-8C9A-2E737C89ADC0}">
      <dgm:prSet/>
      <dgm:spPr/>
      <dgm:t>
        <a:bodyPr/>
        <a:lstStyle/>
        <a:p>
          <a:endParaRPr lang="en-US"/>
        </a:p>
      </dgm:t>
    </dgm:pt>
    <dgm:pt modelId="{5F3C72F9-B106-2F42-AC20-A678F8D218A8}" type="sibTrans" cxnId="{5210763E-A769-D845-8C9A-2E737C89ADC0}">
      <dgm:prSet/>
      <dgm:spPr/>
      <dgm:t>
        <a:bodyPr/>
        <a:lstStyle/>
        <a:p>
          <a:endParaRPr lang="en-US"/>
        </a:p>
      </dgm:t>
    </dgm:pt>
    <dgm:pt modelId="{DA63284A-3DE5-C047-B493-02CB5AC26A50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6714BB2-2F1F-7048-B267-2810C545E3EF}" type="parTrans" cxnId="{C7F5ADB6-CE24-8E41-B916-04D5E601888B}">
      <dgm:prSet/>
      <dgm:spPr/>
      <dgm:t>
        <a:bodyPr/>
        <a:lstStyle/>
        <a:p>
          <a:endParaRPr lang="en-US"/>
        </a:p>
      </dgm:t>
    </dgm:pt>
    <dgm:pt modelId="{BE17EC57-8807-5B48-AC81-D2FE032AF096}" type="sibTrans" cxnId="{C7F5ADB6-CE24-8E41-B916-04D5E601888B}">
      <dgm:prSet/>
      <dgm:spPr/>
      <dgm:t>
        <a:bodyPr/>
        <a:lstStyle/>
        <a:p>
          <a:endParaRPr lang="en-US"/>
        </a:p>
      </dgm:t>
    </dgm:pt>
    <dgm:pt modelId="{5F059ECD-6A7A-EB44-853F-BE5227C6CB60}">
      <dgm:prSet phldrT="[Text]"/>
      <dgm:spPr/>
      <dgm:t>
        <a:bodyPr/>
        <a:lstStyle/>
        <a:p>
          <a:r>
            <a:rPr lang="en-US" dirty="0" err="1" smtClean="0"/>
            <a:t>Terlibat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perspektif</a:t>
          </a:r>
          <a:endParaRPr lang="en-US" dirty="0"/>
        </a:p>
      </dgm:t>
    </dgm:pt>
    <dgm:pt modelId="{D76783B4-7267-9F48-8228-F294E3F6690B}" type="parTrans" cxnId="{44A35C5F-58B3-8E4F-8ECB-E0593B4A0B55}">
      <dgm:prSet/>
      <dgm:spPr/>
      <dgm:t>
        <a:bodyPr/>
        <a:lstStyle/>
        <a:p>
          <a:endParaRPr lang="en-US"/>
        </a:p>
      </dgm:t>
    </dgm:pt>
    <dgm:pt modelId="{AEA60D9F-B34C-6E44-8C38-9D8ECCF25C33}" type="sibTrans" cxnId="{44A35C5F-58B3-8E4F-8ECB-E0593B4A0B55}">
      <dgm:prSet/>
      <dgm:spPr/>
      <dgm:t>
        <a:bodyPr/>
        <a:lstStyle/>
        <a:p>
          <a:endParaRPr lang="en-US"/>
        </a:p>
      </dgm:t>
    </dgm:pt>
    <dgm:pt modelId="{001ACEE6-62DF-6941-AF5D-4B6E34377431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18508524-34FE-E74E-A71B-CBB717CEBA70}" type="parTrans" cxnId="{E1EDAE61-E38F-BE45-AE30-DE71D464FD7F}">
      <dgm:prSet/>
      <dgm:spPr/>
      <dgm:t>
        <a:bodyPr/>
        <a:lstStyle/>
        <a:p>
          <a:endParaRPr lang="en-US"/>
        </a:p>
      </dgm:t>
    </dgm:pt>
    <dgm:pt modelId="{35180823-F1C3-DC44-ACAF-2AE3F0E59391}" type="sibTrans" cxnId="{E1EDAE61-E38F-BE45-AE30-DE71D464FD7F}">
      <dgm:prSet/>
      <dgm:spPr/>
      <dgm:t>
        <a:bodyPr/>
        <a:lstStyle/>
        <a:p>
          <a:endParaRPr lang="en-US"/>
        </a:p>
      </dgm:t>
    </dgm:pt>
    <dgm:pt modelId="{6E26E1A5-F6D3-D342-9BBC-63872A19C880}">
      <dgm:prSet phldrT="[Text]"/>
      <dgm:spPr/>
      <dgm:t>
        <a:bodyPr/>
        <a:lstStyle/>
        <a:p>
          <a:r>
            <a:rPr lang="en-US" dirty="0" err="1" smtClean="0"/>
            <a:t>Mengamati</a:t>
          </a:r>
          <a:r>
            <a:rPr lang="en-US" dirty="0" smtClean="0"/>
            <a:t> </a:t>
          </a:r>
          <a:r>
            <a:rPr lang="en-US" dirty="0" err="1" smtClean="0"/>
            <a:t>gaya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endParaRPr lang="en-US" dirty="0"/>
        </a:p>
      </dgm:t>
    </dgm:pt>
    <dgm:pt modelId="{03234993-5C88-EB40-A7AE-891BB74495D3}" type="parTrans" cxnId="{4DA05ECB-F693-5F41-921C-A642E2B0E8FA}">
      <dgm:prSet/>
      <dgm:spPr/>
      <dgm:t>
        <a:bodyPr/>
        <a:lstStyle/>
        <a:p>
          <a:endParaRPr lang="en-US"/>
        </a:p>
      </dgm:t>
    </dgm:pt>
    <dgm:pt modelId="{FE8A19C0-0CA3-B94C-B1BE-70CC9A54ABC7}" type="sibTrans" cxnId="{4DA05ECB-F693-5F41-921C-A642E2B0E8FA}">
      <dgm:prSet/>
      <dgm:spPr/>
      <dgm:t>
        <a:bodyPr/>
        <a:lstStyle/>
        <a:p>
          <a:endParaRPr lang="en-US"/>
        </a:p>
      </dgm:t>
    </dgm:pt>
    <dgm:pt modelId="{D2E24B4A-9776-764D-9E6A-9C62F597085D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F5D3296E-2376-8747-896E-4865033E4AF4}" type="parTrans" cxnId="{72D0BE7B-A3F7-A548-994C-F830610DF5F8}">
      <dgm:prSet/>
      <dgm:spPr/>
      <dgm:t>
        <a:bodyPr/>
        <a:lstStyle/>
        <a:p>
          <a:endParaRPr lang="en-US"/>
        </a:p>
      </dgm:t>
    </dgm:pt>
    <dgm:pt modelId="{D551C3C3-AD29-E14B-B06D-C94F528EEF47}" type="sibTrans" cxnId="{72D0BE7B-A3F7-A548-994C-F830610DF5F8}">
      <dgm:prSet/>
      <dgm:spPr/>
      <dgm:t>
        <a:bodyPr/>
        <a:lstStyle/>
        <a:p>
          <a:endParaRPr lang="en-US"/>
        </a:p>
      </dgm:t>
    </dgm:pt>
    <dgm:pt modelId="{20D43719-191C-B740-AB0B-62D310CD3996}">
      <dgm:prSet phldrT="[Text]"/>
      <dgm:spPr/>
      <dgm:t>
        <a:bodyPr/>
        <a:lstStyle/>
        <a:p>
          <a:r>
            <a:rPr lang="en-US" dirty="0" err="1" smtClean="0"/>
            <a:t>Komitmen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etika</a:t>
          </a:r>
          <a:r>
            <a:rPr lang="en-US" dirty="0" smtClean="0"/>
            <a:t> </a:t>
          </a:r>
          <a:r>
            <a:rPr lang="en-US" dirty="0" err="1" smtClean="0"/>
            <a:t>berkomunikasi</a:t>
          </a:r>
          <a:endParaRPr lang="en-US" dirty="0"/>
        </a:p>
      </dgm:t>
    </dgm:pt>
    <dgm:pt modelId="{C85D1CA5-DA2B-1E49-98D0-21CC6E562755}" type="parTrans" cxnId="{82A134E8-B5C7-C54E-916F-723B452D0653}">
      <dgm:prSet/>
      <dgm:spPr/>
      <dgm:t>
        <a:bodyPr/>
        <a:lstStyle/>
        <a:p>
          <a:endParaRPr lang="en-US"/>
        </a:p>
      </dgm:t>
    </dgm:pt>
    <dgm:pt modelId="{32801D02-BF0A-DC40-BB97-DAEBEC28A365}" type="sibTrans" cxnId="{82A134E8-B5C7-C54E-916F-723B452D0653}">
      <dgm:prSet/>
      <dgm:spPr/>
      <dgm:t>
        <a:bodyPr/>
        <a:lstStyle/>
        <a:p>
          <a:endParaRPr lang="en-US"/>
        </a:p>
      </dgm:t>
    </dgm:pt>
    <dgm:pt modelId="{DCD02975-C610-5042-A4F2-56FBE4B0A852}" type="pres">
      <dgm:prSet presAssocID="{CD7A0743-FD00-1843-BBC5-09A49220E6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67983E-A1B7-6B41-93BB-0D744C19264E}" type="pres">
      <dgm:prSet presAssocID="{68D49EBD-25BC-5946-8CEF-544EB703CF8E}" presName="composite" presStyleCnt="0"/>
      <dgm:spPr/>
      <dgm:t>
        <a:bodyPr/>
        <a:lstStyle/>
        <a:p>
          <a:endParaRPr lang="en-US"/>
        </a:p>
      </dgm:t>
    </dgm:pt>
    <dgm:pt modelId="{47ED33EC-892B-5047-A4DB-A814A9B1FC14}" type="pres">
      <dgm:prSet presAssocID="{68D49EBD-25BC-5946-8CEF-544EB703CF8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F7918-461C-9F47-B6DD-FDBEA39EB485}" type="pres">
      <dgm:prSet presAssocID="{68D49EBD-25BC-5946-8CEF-544EB703CF8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177F0-B7D8-9F46-8BF1-F1FAD412A73A}" type="pres">
      <dgm:prSet presAssocID="{9B0B1940-401D-744F-9857-C22C9026594F}" presName="sp" presStyleCnt="0"/>
      <dgm:spPr/>
      <dgm:t>
        <a:bodyPr/>
        <a:lstStyle/>
        <a:p>
          <a:endParaRPr lang="en-US"/>
        </a:p>
      </dgm:t>
    </dgm:pt>
    <dgm:pt modelId="{4466A750-434A-8E4E-A89B-8F7D55E917A6}" type="pres">
      <dgm:prSet presAssocID="{4D49F63B-4F54-6F40-986B-35742EDEAAA8}" presName="composite" presStyleCnt="0"/>
      <dgm:spPr/>
      <dgm:t>
        <a:bodyPr/>
        <a:lstStyle/>
        <a:p>
          <a:endParaRPr lang="en-US"/>
        </a:p>
      </dgm:t>
    </dgm:pt>
    <dgm:pt modelId="{FF78DC3D-808F-944D-9588-2EA18590AE0B}" type="pres">
      <dgm:prSet presAssocID="{4D49F63B-4F54-6F40-986B-35742EDEAAA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10B74-5E31-B144-8890-F6F7925BCD84}" type="pres">
      <dgm:prSet presAssocID="{4D49F63B-4F54-6F40-986B-35742EDEAAA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2377B-6F8F-C44E-8BCA-382A8DB4B2D1}" type="pres">
      <dgm:prSet presAssocID="{E6BD7EF8-4A58-8F49-A728-34ABA49137AD}" presName="sp" presStyleCnt="0"/>
      <dgm:spPr/>
      <dgm:t>
        <a:bodyPr/>
        <a:lstStyle/>
        <a:p>
          <a:endParaRPr lang="en-US"/>
        </a:p>
      </dgm:t>
    </dgm:pt>
    <dgm:pt modelId="{CBB88952-BFE5-FB45-A883-3BFEDA1D513C}" type="pres">
      <dgm:prSet presAssocID="{DA63284A-3DE5-C047-B493-02CB5AC26A50}" presName="composite" presStyleCnt="0"/>
      <dgm:spPr/>
      <dgm:t>
        <a:bodyPr/>
        <a:lstStyle/>
        <a:p>
          <a:endParaRPr lang="en-US"/>
        </a:p>
      </dgm:t>
    </dgm:pt>
    <dgm:pt modelId="{399DB6D4-B6DB-8847-B516-40AABF4B3EC0}" type="pres">
      <dgm:prSet presAssocID="{DA63284A-3DE5-C047-B493-02CB5AC26A5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4AD79-906F-434A-BC0C-9030958DF19B}" type="pres">
      <dgm:prSet presAssocID="{DA63284A-3DE5-C047-B493-02CB5AC26A5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C8512-8B18-014D-99E9-A4381AF80E62}" type="pres">
      <dgm:prSet presAssocID="{BE17EC57-8807-5B48-AC81-D2FE032AF096}" presName="sp" presStyleCnt="0"/>
      <dgm:spPr/>
      <dgm:t>
        <a:bodyPr/>
        <a:lstStyle/>
        <a:p>
          <a:endParaRPr lang="en-US"/>
        </a:p>
      </dgm:t>
    </dgm:pt>
    <dgm:pt modelId="{ECDA38B4-74B4-0F47-B62A-31BC4FCC9D50}" type="pres">
      <dgm:prSet presAssocID="{001ACEE6-62DF-6941-AF5D-4B6E34377431}" presName="composite" presStyleCnt="0"/>
      <dgm:spPr/>
      <dgm:t>
        <a:bodyPr/>
        <a:lstStyle/>
        <a:p>
          <a:endParaRPr lang="en-US"/>
        </a:p>
      </dgm:t>
    </dgm:pt>
    <dgm:pt modelId="{D4446E9E-2823-B449-8339-0876E8B88032}" type="pres">
      <dgm:prSet presAssocID="{001ACEE6-62DF-6941-AF5D-4B6E3437743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63A26-F5E7-A14D-8BDD-6ACA59C676B2}" type="pres">
      <dgm:prSet presAssocID="{001ACEE6-62DF-6941-AF5D-4B6E3437743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BD1EB-5FBD-AC45-8013-33E09C43B082}" type="pres">
      <dgm:prSet presAssocID="{35180823-F1C3-DC44-ACAF-2AE3F0E59391}" presName="sp" presStyleCnt="0"/>
      <dgm:spPr/>
      <dgm:t>
        <a:bodyPr/>
        <a:lstStyle/>
        <a:p>
          <a:endParaRPr lang="en-US"/>
        </a:p>
      </dgm:t>
    </dgm:pt>
    <dgm:pt modelId="{4D039DAB-F146-B346-BB7F-960BF64164EA}" type="pres">
      <dgm:prSet presAssocID="{D2E24B4A-9776-764D-9E6A-9C62F597085D}" presName="composite" presStyleCnt="0"/>
      <dgm:spPr/>
      <dgm:t>
        <a:bodyPr/>
        <a:lstStyle/>
        <a:p>
          <a:endParaRPr lang="en-US"/>
        </a:p>
      </dgm:t>
    </dgm:pt>
    <dgm:pt modelId="{B2D63BCA-A58C-684F-A5DE-E311A20CF6C8}" type="pres">
      <dgm:prSet presAssocID="{D2E24B4A-9776-764D-9E6A-9C62F597085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2EA53-35A3-8347-9562-00D233151D34}" type="pres">
      <dgm:prSet presAssocID="{D2E24B4A-9776-764D-9E6A-9C62F597085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0BE7B-A3F7-A548-994C-F830610DF5F8}" srcId="{CD7A0743-FD00-1843-BBC5-09A49220E695}" destId="{D2E24B4A-9776-764D-9E6A-9C62F597085D}" srcOrd="4" destOrd="0" parTransId="{F5D3296E-2376-8747-896E-4865033E4AF4}" sibTransId="{D551C3C3-AD29-E14B-B06D-C94F528EEF47}"/>
    <dgm:cxn modelId="{F58D1A5E-3F47-4A2C-86A7-6DBBE49E45E5}" type="presOf" srcId="{DA63284A-3DE5-C047-B493-02CB5AC26A50}" destId="{399DB6D4-B6DB-8847-B516-40AABF4B3EC0}" srcOrd="0" destOrd="0" presId="urn:microsoft.com/office/officeart/2005/8/layout/chevron2"/>
    <dgm:cxn modelId="{F3160CE7-6431-4882-BE39-69CF41885293}" type="presOf" srcId="{BD3AEE8E-C05E-344E-9C22-828371080E44}" destId="{25CF7918-461C-9F47-B6DD-FDBEA39EB485}" srcOrd="0" destOrd="0" presId="urn:microsoft.com/office/officeart/2005/8/layout/chevron2"/>
    <dgm:cxn modelId="{E1EDAE61-E38F-BE45-AE30-DE71D464FD7F}" srcId="{CD7A0743-FD00-1843-BBC5-09A49220E695}" destId="{001ACEE6-62DF-6941-AF5D-4B6E34377431}" srcOrd="3" destOrd="0" parTransId="{18508524-34FE-E74E-A71B-CBB717CEBA70}" sibTransId="{35180823-F1C3-DC44-ACAF-2AE3F0E59391}"/>
    <dgm:cxn modelId="{9253C565-BB82-4B9B-8518-287320840D4A}" type="presOf" srcId="{20D43719-191C-B740-AB0B-62D310CD3996}" destId="{0752EA53-35A3-8347-9562-00D233151D34}" srcOrd="0" destOrd="0" presId="urn:microsoft.com/office/officeart/2005/8/layout/chevron2"/>
    <dgm:cxn modelId="{6571E5CC-DFFA-D84C-AC50-2AB67E149497}" srcId="{4D49F63B-4F54-6F40-986B-35742EDEAAA8}" destId="{011AFF70-90FA-404D-B52B-772A9B99696E}" srcOrd="0" destOrd="0" parTransId="{2B5A82A5-CECA-C544-AE3A-D9B5332928D4}" sibTransId="{E2DD2D0C-445A-1F45-BB1F-EA1FB9A731CF}"/>
    <dgm:cxn modelId="{BF8BE695-CCAF-4780-8B41-B13B252E4E2D}" type="presOf" srcId="{5F059ECD-6A7A-EB44-853F-BE5227C6CB60}" destId="{E684AD79-906F-434A-BC0C-9030958DF19B}" srcOrd="0" destOrd="0" presId="urn:microsoft.com/office/officeart/2005/8/layout/chevron2"/>
    <dgm:cxn modelId="{73823996-C94C-4B76-9DB4-4124F1F82D12}" type="presOf" srcId="{011AFF70-90FA-404D-B52B-772A9B99696E}" destId="{EB610B74-5E31-B144-8890-F6F7925BCD84}" srcOrd="0" destOrd="0" presId="urn:microsoft.com/office/officeart/2005/8/layout/chevron2"/>
    <dgm:cxn modelId="{82A134E8-B5C7-C54E-916F-723B452D0653}" srcId="{D2E24B4A-9776-764D-9E6A-9C62F597085D}" destId="{20D43719-191C-B740-AB0B-62D310CD3996}" srcOrd="0" destOrd="0" parTransId="{C85D1CA5-DA2B-1E49-98D0-21CC6E562755}" sibTransId="{32801D02-BF0A-DC40-BB97-DAEBEC28A365}"/>
    <dgm:cxn modelId="{C9B7B4F9-38E8-9B4A-B1AC-7776E9EBFA33}" srcId="{CD7A0743-FD00-1843-BBC5-09A49220E695}" destId="{68D49EBD-25BC-5946-8CEF-544EB703CF8E}" srcOrd="0" destOrd="0" parTransId="{0843466D-C474-A540-B66B-59416F6F67E9}" sibTransId="{9B0B1940-401D-744F-9857-C22C9026594F}"/>
    <dgm:cxn modelId="{8390739B-FC16-4923-96B1-459259B6E310}" type="presOf" srcId="{CD7A0743-FD00-1843-BBC5-09A49220E695}" destId="{DCD02975-C610-5042-A4F2-56FBE4B0A852}" srcOrd="0" destOrd="0" presId="urn:microsoft.com/office/officeart/2005/8/layout/chevron2"/>
    <dgm:cxn modelId="{44A35C5F-58B3-8E4F-8ECB-E0593B4A0B55}" srcId="{DA63284A-3DE5-C047-B493-02CB5AC26A50}" destId="{5F059ECD-6A7A-EB44-853F-BE5227C6CB60}" srcOrd="0" destOrd="0" parTransId="{D76783B4-7267-9F48-8228-F294E3F6690B}" sibTransId="{AEA60D9F-B34C-6E44-8C38-9D8ECCF25C33}"/>
    <dgm:cxn modelId="{C7F5ADB6-CE24-8E41-B916-04D5E601888B}" srcId="{CD7A0743-FD00-1843-BBC5-09A49220E695}" destId="{DA63284A-3DE5-C047-B493-02CB5AC26A50}" srcOrd="2" destOrd="0" parTransId="{66714BB2-2F1F-7048-B267-2810C545E3EF}" sibTransId="{BE17EC57-8807-5B48-AC81-D2FE032AF096}"/>
    <dgm:cxn modelId="{B75BBDD0-8E51-064B-B0D7-00529075C9D8}" srcId="{CD7A0743-FD00-1843-BBC5-09A49220E695}" destId="{4D49F63B-4F54-6F40-986B-35742EDEAAA8}" srcOrd="1" destOrd="0" parTransId="{D518C8E1-85B6-304A-B705-6BD4530C7F31}" sibTransId="{E6BD7EF8-4A58-8F49-A728-34ABA49137AD}"/>
    <dgm:cxn modelId="{5210763E-A769-D845-8C9A-2E737C89ADC0}" srcId="{68D49EBD-25BC-5946-8CEF-544EB703CF8E}" destId="{BD3AEE8E-C05E-344E-9C22-828371080E44}" srcOrd="0" destOrd="0" parTransId="{5A60A59F-B3BC-9D4F-9F75-7E34908FD1F6}" sibTransId="{5F3C72F9-B106-2F42-AC20-A678F8D218A8}"/>
    <dgm:cxn modelId="{A1946212-DB24-4483-9929-A594355E546E}" type="presOf" srcId="{D2E24B4A-9776-764D-9E6A-9C62F597085D}" destId="{B2D63BCA-A58C-684F-A5DE-E311A20CF6C8}" srcOrd="0" destOrd="0" presId="urn:microsoft.com/office/officeart/2005/8/layout/chevron2"/>
    <dgm:cxn modelId="{61A31A49-674F-4023-976E-E01E9534DD40}" type="presOf" srcId="{001ACEE6-62DF-6941-AF5D-4B6E34377431}" destId="{D4446E9E-2823-B449-8339-0876E8B88032}" srcOrd="0" destOrd="0" presId="urn:microsoft.com/office/officeart/2005/8/layout/chevron2"/>
    <dgm:cxn modelId="{A945AD87-1440-485C-9CB5-041C9E017121}" type="presOf" srcId="{68D49EBD-25BC-5946-8CEF-544EB703CF8E}" destId="{47ED33EC-892B-5047-A4DB-A814A9B1FC14}" srcOrd="0" destOrd="0" presId="urn:microsoft.com/office/officeart/2005/8/layout/chevron2"/>
    <dgm:cxn modelId="{7E2AD7FC-4364-4397-88B2-ABB0C2BB1E26}" type="presOf" srcId="{4D49F63B-4F54-6F40-986B-35742EDEAAA8}" destId="{FF78DC3D-808F-944D-9588-2EA18590AE0B}" srcOrd="0" destOrd="0" presId="urn:microsoft.com/office/officeart/2005/8/layout/chevron2"/>
    <dgm:cxn modelId="{4DA05ECB-F693-5F41-921C-A642E2B0E8FA}" srcId="{001ACEE6-62DF-6941-AF5D-4B6E34377431}" destId="{6E26E1A5-F6D3-D342-9BBC-63872A19C880}" srcOrd="0" destOrd="0" parTransId="{03234993-5C88-EB40-A7AE-891BB74495D3}" sibTransId="{FE8A19C0-0CA3-B94C-B1BE-70CC9A54ABC7}"/>
    <dgm:cxn modelId="{C5F77520-B58D-44CC-A22B-5DE37325BA2E}" type="presOf" srcId="{6E26E1A5-F6D3-D342-9BBC-63872A19C880}" destId="{36463A26-F5E7-A14D-8BDD-6ACA59C676B2}" srcOrd="0" destOrd="0" presId="urn:microsoft.com/office/officeart/2005/8/layout/chevron2"/>
    <dgm:cxn modelId="{D8DFE7F5-652F-400A-AA89-58D41AA746A7}" type="presParOf" srcId="{DCD02975-C610-5042-A4F2-56FBE4B0A852}" destId="{EF67983E-A1B7-6B41-93BB-0D744C19264E}" srcOrd="0" destOrd="0" presId="urn:microsoft.com/office/officeart/2005/8/layout/chevron2"/>
    <dgm:cxn modelId="{551E4F45-3DD6-49B7-9D53-2466100371EE}" type="presParOf" srcId="{EF67983E-A1B7-6B41-93BB-0D744C19264E}" destId="{47ED33EC-892B-5047-A4DB-A814A9B1FC14}" srcOrd="0" destOrd="0" presId="urn:microsoft.com/office/officeart/2005/8/layout/chevron2"/>
    <dgm:cxn modelId="{60FB6B72-BC24-471E-AD07-F18184803C68}" type="presParOf" srcId="{EF67983E-A1B7-6B41-93BB-0D744C19264E}" destId="{25CF7918-461C-9F47-B6DD-FDBEA39EB485}" srcOrd="1" destOrd="0" presId="urn:microsoft.com/office/officeart/2005/8/layout/chevron2"/>
    <dgm:cxn modelId="{07D6E7C5-E70C-4BF9-AC74-D36786949A38}" type="presParOf" srcId="{DCD02975-C610-5042-A4F2-56FBE4B0A852}" destId="{E42177F0-B7D8-9F46-8BF1-F1FAD412A73A}" srcOrd="1" destOrd="0" presId="urn:microsoft.com/office/officeart/2005/8/layout/chevron2"/>
    <dgm:cxn modelId="{C5E7FF9A-0CE6-4FD5-B634-6606EF168E1F}" type="presParOf" srcId="{DCD02975-C610-5042-A4F2-56FBE4B0A852}" destId="{4466A750-434A-8E4E-A89B-8F7D55E917A6}" srcOrd="2" destOrd="0" presId="urn:microsoft.com/office/officeart/2005/8/layout/chevron2"/>
    <dgm:cxn modelId="{4A6E040C-1498-4483-AE42-9E54C6767837}" type="presParOf" srcId="{4466A750-434A-8E4E-A89B-8F7D55E917A6}" destId="{FF78DC3D-808F-944D-9588-2EA18590AE0B}" srcOrd="0" destOrd="0" presId="urn:microsoft.com/office/officeart/2005/8/layout/chevron2"/>
    <dgm:cxn modelId="{F8F21713-F3F9-4DDC-A51C-E1183B846502}" type="presParOf" srcId="{4466A750-434A-8E4E-A89B-8F7D55E917A6}" destId="{EB610B74-5E31-B144-8890-F6F7925BCD84}" srcOrd="1" destOrd="0" presId="urn:microsoft.com/office/officeart/2005/8/layout/chevron2"/>
    <dgm:cxn modelId="{0390CFC5-6854-4690-8334-8E226EFF4F6A}" type="presParOf" srcId="{DCD02975-C610-5042-A4F2-56FBE4B0A852}" destId="{5F02377B-6F8F-C44E-8BCA-382A8DB4B2D1}" srcOrd="3" destOrd="0" presId="urn:microsoft.com/office/officeart/2005/8/layout/chevron2"/>
    <dgm:cxn modelId="{58793EE5-5B5A-480F-96E5-9EA58C0048A2}" type="presParOf" srcId="{DCD02975-C610-5042-A4F2-56FBE4B0A852}" destId="{CBB88952-BFE5-FB45-A883-3BFEDA1D513C}" srcOrd="4" destOrd="0" presId="urn:microsoft.com/office/officeart/2005/8/layout/chevron2"/>
    <dgm:cxn modelId="{4082FAC8-D084-4312-A65B-8C34AF9BA836}" type="presParOf" srcId="{CBB88952-BFE5-FB45-A883-3BFEDA1D513C}" destId="{399DB6D4-B6DB-8847-B516-40AABF4B3EC0}" srcOrd="0" destOrd="0" presId="urn:microsoft.com/office/officeart/2005/8/layout/chevron2"/>
    <dgm:cxn modelId="{ABB1CCB9-EA29-44EB-976F-E2EDB190C0C9}" type="presParOf" srcId="{CBB88952-BFE5-FB45-A883-3BFEDA1D513C}" destId="{E684AD79-906F-434A-BC0C-9030958DF19B}" srcOrd="1" destOrd="0" presId="urn:microsoft.com/office/officeart/2005/8/layout/chevron2"/>
    <dgm:cxn modelId="{D73C5A89-A05E-41CF-9AB0-3015B04E2A48}" type="presParOf" srcId="{DCD02975-C610-5042-A4F2-56FBE4B0A852}" destId="{284C8512-8B18-014D-99E9-A4381AF80E62}" srcOrd="5" destOrd="0" presId="urn:microsoft.com/office/officeart/2005/8/layout/chevron2"/>
    <dgm:cxn modelId="{BBC8C7D1-CA8B-4667-884D-6E70217403F6}" type="presParOf" srcId="{DCD02975-C610-5042-A4F2-56FBE4B0A852}" destId="{ECDA38B4-74B4-0F47-B62A-31BC4FCC9D50}" srcOrd="6" destOrd="0" presId="urn:microsoft.com/office/officeart/2005/8/layout/chevron2"/>
    <dgm:cxn modelId="{2884C8D5-A007-42B3-97F8-0966A8CD0CEE}" type="presParOf" srcId="{ECDA38B4-74B4-0F47-B62A-31BC4FCC9D50}" destId="{D4446E9E-2823-B449-8339-0876E8B88032}" srcOrd="0" destOrd="0" presId="urn:microsoft.com/office/officeart/2005/8/layout/chevron2"/>
    <dgm:cxn modelId="{7FAEC5B9-05E3-44F9-9787-E5B62B075587}" type="presParOf" srcId="{ECDA38B4-74B4-0F47-B62A-31BC4FCC9D50}" destId="{36463A26-F5E7-A14D-8BDD-6ACA59C676B2}" srcOrd="1" destOrd="0" presId="urn:microsoft.com/office/officeart/2005/8/layout/chevron2"/>
    <dgm:cxn modelId="{6C9A5AD2-7237-4224-A4B1-6BCC4FBDD29B}" type="presParOf" srcId="{DCD02975-C610-5042-A4F2-56FBE4B0A852}" destId="{C11BD1EB-5FBD-AC45-8013-33E09C43B082}" srcOrd="7" destOrd="0" presId="urn:microsoft.com/office/officeart/2005/8/layout/chevron2"/>
    <dgm:cxn modelId="{31A9B33B-69E8-47D9-BA88-6308A024B3EA}" type="presParOf" srcId="{DCD02975-C610-5042-A4F2-56FBE4B0A852}" destId="{4D039DAB-F146-B346-BB7F-960BF64164EA}" srcOrd="8" destOrd="0" presId="urn:microsoft.com/office/officeart/2005/8/layout/chevron2"/>
    <dgm:cxn modelId="{45645C87-0623-4602-BE77-7093072B3CA0}" type="presParOf" srcId="{4D039DAB-F146-B346-BB7F-960BF64164EA}" destId="{B2D63BCA-A58C-684F-A5DE-E311A20CF6C8}" srcOrd="0" destOrd="0" presId="urn:microsoft.com/office/officeart/2005/8/layout/chevron2"/>
    <dgm:cxn modelId="{0C888FA9-721A-4364-86C7-8DC0A626FE73}" type="presParOf" srcId="{4D039DAB-F146-B346-BB7F-960BF64164EA}" destId="{0752EA53-35A3-8347-9562-00D233151D3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C428D3-8B97-47AA-92DC-F67E9F05FA4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BC6D87-B003-4D29-8C73-C3B2E5D5351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qbal\Downloads\Durable-Love.mp4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uci.marini@upj.ac.i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Komunikasi Interpersonal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Suci Marini Novianty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TINGKATAN MAKNA</a:t>
            </a:r>
            <a:endParaRPr lang="en-US" dirty="0"/>
          </a:p>
        </p:txBody>
      </p:sp>
      <p:pic>
        <p:nvPicPr>
          <p:cNvPr id="20482" name="Picture 2" descr="Hasil gambar untuk interpersonal commun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086475" cy="3295651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0166" y="46434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i="1" dirty="0" smtClean="0"/>
                        <a:t>Makna</a:t>
                      </a:r>
                      <a:r>
                        <a:rPr lang="id-ID" b="1" i="1" baseline="0" dirty="0" smtClean="0"/>
                        <a:t> Isi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i="1" dirty="0" smtClean="0"/>
                        <a:t>Makna Hubungan</a:t>
                      </a:r>
                      <a:endParaRPr lang="en-US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0" i="0" dirty="0" smtClean="0"/>
                        <a:t>Arti sebenarnya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i="0" dirty="0" smtClean="0"/>
                        <a:t>Tergantung pada hubungan</a:t>
                      </a:r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PELAJARI PRINSIP KOMUNIKASI INTERPERSONAL (hal 30 – 34)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PRINSIP KOMUNIKASI INTERPERSONAL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b="1" i="1" dirty="0" smtClean="0"/>
              <a:t>TIDAK MUNGKIN HIDUP TANPA KOMUNIKASI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i="1" dirty="0" smtClean="0"/>
              <a:t>TIDAK DAPAT DIANULIR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i="1" dirty="0" smtClean="0"/>
              <a:t>MELIBATKAN ETIKA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i="1" dirty="0" smtClean="0"/>
              <a:t>MENCIPTAKAN MAKNA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i="1" dirty="0" smtClean="0"/>
              <a:t>METAKOMUNIKASI MEMENGARUHI MAKNA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i="1" dirty="0" smtClean="0"/>
              <a:t>MENCIPTAKAN HUBUNGAN BERKELANJUTAN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i="1" dirty="0" smtClean="0"/>
              <a:t>TIDAK DAPAT MENYELESAIKAN SEMUA MASALAH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i="1" dirty="0" smtClean="0"/>
              <a:t>EFEKTIVITAS DAPAT DIPELAJARI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urable-Love.mp4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285728"/>
            <a:ext cx="8239181" cy="617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5144946" cy="341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24" y="10718"/>
            <a:ext cx="8229600" cy="1143000"/>
          </a:xfrm>
        </p:spPr>
        <p:txBody>
          <a:bodyPr wrap="square"/>
          <a:lstStyle/>
          <a:p>
            <a:pPr algn="l"/>
            <a:r>
              <a:rPr lang="en-US" dirty="0" smtClean="0">
                <a:cs typeface="Impact"/>
              </a:rPr>
              <a:t>FORUM DISKUSI</a:t>
            </a:r>
            <a:endParaRPr lang="en-US" dirty="0"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322" y="1214422"/>
            <a:ext cx="2686040" cy="4643469"/>
          </a:xfrm>
        </p:spPr>
        <p:txBody>
          <a:bodyPr>
            <a:normAutofit/>
          </a:bodyPr>
          <a:lstStyle/>
          <a:p>
            <a:pPr marL="265113" indent="368300" algn="r">
              <a:buNone/>
            </a:pPr>
            <a:r>
              <a:rPr lang="en-US" dirty="0" err="1" smtClean="0"/>
              <a:t>Jelaskan</a:t>
            </a:r>
            <a:r>
              <a:rPr lang="id-ID" dirty="0" smtClean="0"/>
              <a:t> </a:t>
            </a:r>
            <a:r>
              <a:rPr lang="en-US" dirty="0" err="1" smtClean="0"/>
              <a:t>prinsip</a:t>
            </a:r>
            <a:r>
              <a:rPr lang="id-ID" dirty="0" smtClean="0"/>
              <a:t> </a:t>
            </a:r>
            <a:r>
              <a:rPr lang="en-US" dirty="0" err="1" smtClean="0"/>
              <a:t>komunikasi</a:t>
            </a:r>
            <a:r>
              <a:rPr lang="id-ID" dirty="0" smtClean="0"/>
              <a:t> interpersonal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id-ID" dirty="0" err="1" smtClean="0"/>
              <a:t>A</a:t>
            </a:r>
            <a:r>
              <a:rPr lang="en-US" dirty="0" err="1" smtClean="0"/>
              <a:t>nda</a:t>
            </a:r>
            <a:r>
              <a:rPr lang="id-ID" dirty="0" smtClean="0"/>
              <a:t> </a:t>
            </a:r>
            <a:r>
              <a:rPr lang="en-US" dirty="0" err="1" smtClean="0"/>
              <a:t>ketahui</a:t>
            </a:r>
            <a:r>
              <a:rPr lang="en-US" dirty="0" smtClean="0"/>
              <a:t>! </a:t>
            </a:r>
            <a:r>
              <a:rPr lang="en-US" dirty="0" err="1" smtClean="0"/>
              <a:t>Berikan</a:t>
            </a:r>
            <a:r>
              <a:rPr lang="id-ID" dirty="0" smtClean="0"/>
              <a:t> </a:t>
            </a:r>
            <a:r>
              <a:rPr lang="en-US" dirty="0" err="1" smtClean="0"/>
              <a:t>contoh</a:t>
            </a:r>
            <a:r>
              <a:rPr lang="id-ID" dirty="0" smtClean="0"/>
              <a:t> </a:t>
            </a:r>
            <a:r>
              <a:rPr lang="en-US" dirty="0" err="1" smtClean="0"/>
              <a:t>dari</a:t>
            </a:r>
            <a:r>
              <a:rPr lang="id-ID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smtClean="0"/>
              <a:t>film </a:t>
            </a:r>
            <a:r>
              <a:rPr lang="en-US" dirty="0" err="1" smtClean="0"/>
              <a:t>pendek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id-ID" dirty="0" smtClean="0"/>
              <a:t> </a:t>
            </a:r>
            <a:r>
              <a:rPr lang="id-ID" dirty="0" smtClean="0"/>
              <a:t>A</a:t>
            </a:r>
            <a:r>
              <a:rPr lang="en-US" dirty="0" err="1" smtClean="0"/>
              <a:t>nda</a:t>
            </a:r>
            <a:r>
              <a:rPr lang="id-ID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14" y="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cs typeface="Impact"/>
              </a:rPr>
              <a:t>KEMAMPUAN KOMUNIKASI INTERPERSONAL</a:t>
            </a:r>
            <a:endParaRPr lang="en-US" sz="2800" dirty="0"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35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95486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Kocok urutan kelompok</a:t>
            </a:r>
          </a:p>
          <a:p>
            <a:r>
              <a:rPr lang="id-ID" dirty="0" smtClean="0"/>
              <a:t>Minggu depan role play tentang konsep diri</a:t>
            </a:r>
          </a:p>
          <a:p>
            <a:r>
              <a:rPr lang="id-ID" dirty="0" smtClean="0"/>
              <a:t>Naskah dikumpulkan h-1 penampilan via email</a:t>
            </a:r>
          </a:p>
          <a:p>
            <a:r>
              <a:rPr lang="id-ID" dirty="0" smtClean="0"/>
              <a:t>Dan review sudah efektif berlaku, kirim ke </a:t>
            </a:r>
            <a:r>
              <a:rPr lang="id-ID" dirty="0" smtClean="0">
                <a:hlinkClick r:id="rId2"/>
              </a:rPr>
              <a:t>suci.marini@upj.ac.id</a:t>
            </a:r>
            <a:r>
              <a:rPr lang="id-ID" dirty="0" smtClean="0"/>
              <a:t> – maksimal Sabtu 23:59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Bedanya dengan umum?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566858"/>
          </a:xfrm>
        </p:spPr>
        <p:txBody>
          <a:bodyPr/>
          <a:lstStyle/>
          <a:p>
            <a:r>
              <a:rPr lang="id-ID" dirty="0" smtClean="0"/>
              <a:t>Jumlahnya</a:t>
            </a:r>
          </a:p>
          <a:p>
            <a:r>
              <a:rPr lang="id-ID" dirty="0" smtClean="0"/>
              <a:t>Komunikasi yang dilakukan 2 orang atau lebih?</a:t>
            </a:r>
          </a:p>
          <a:p>
            <a:r>
              <a:rPr lang="id-ID" dirty="0" smtClean="0"/>
              <a:t>Itu saja?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Bedanya dengan umum?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09932"/>
          </a:xfrm>
        </p:spPr>
        <p:txBody>
          <a:bodyPr/>
          <a:lstStyle/>
          <a:p>
            <a:r>
              <a:rPr lang="id-ID" dirty="0" smtClean="0"/>
              <a:t>Lalu, ibu dengan keempat anaknya, apakah bukan komunikasi interpersonal?</a:t>
            </a:r>
          </a:p>
          <a:p>
            <a:r>
              <a:rPr lang="id-ID" dirty="0" smtClean="0"/>
              <a:t>Secara khusus </a:t>
            </a:r>
            <a:r>
              <a:rPr lang="id-ID" dirty="0" smtClean="0">
                <a:sym typeface="Wingdings" pitchFamily="2" charset="2"/>
              </a:rPr>
              <a:t> Komunikasi Interpersonal bukan lagi tentang jumlah orang yang terlibat </a:t>
            </a:r>
          </a:p>
          <a:p>
            <a:r>
              <a:rPr lang="id-ID" dirty="0" smtClean="0">
                <a:sym typeface="Wingdings" pitchFamily="2" charset="2"/>
              </a:rPr>
              <a:t>Fokusnya menjadi apa yang terjadi, bukan dimana atau jumlah orang yang ikut serta</a:t>
            </a:r>
            <a:endParaRPr lang="id-ID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4786322"/>
            <a:ext cx="8229600" cy="99060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BAGIAN DARI INTERAKSI ANTARA BEBERAPA ORANG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90600"/>
          </a:xfrm>
        </p:spPr>
        <p:txBody>
          <a:bodyPr>
            <a:normAutofit/>
          </a:bodyPr>
          <a:lstStyle/>
          <a:p>
            <a:r>
              <a:rPr lang="id-ID" dirty="0" smtClean="0"/>
              <a:t>Inter </a:t>
            </a:r>
            <a:r>
              <a:rPr lang="id-ID" dirty="0" smtClean="0">
                <a:sym typeface="Wingdings" pitchFamily="2" charset="2"/>
              </a:rPr>
              <a:t> Antara | Personal  Orang </a:t>
            </a:r>
            <a:r>
              <a:rPr lang="id-ID" sz="1800" dirty="0" smtClean="0">
                <a:sym typeface="Wingdings" pitchFamily="2" charset="2"/>
              </a:rPr>
              <a:t>*umumnya 2 – melibatkan secara akrab</a:t>
            </a:r>
            <a:endParaRPr lang="en-US" sz="1800" dirty="0"/>
          </a:p>
        </p:txBody>
      </p:sp>
      <p:pic>
        <p:nvPicPr>
          <p:cNvPr id="1026" name="Picture 2" descr="Hasil gambar untuk interpersonal commun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929486" cy="46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Kenapa?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995618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Seringkali, kita tidak menganggap lawan bicara kita sebagai manusia </a:t>
            </a:r>
            <a:r>
              <a:rPr lang="id-ID" dirty="0" smtClean="0">
                <a:sym typeface="Wingdings" pitchFamily="2" charset="2"/>
              </a:rPr>
              <a:t> ‘benda’, </a:t>
            </a:r>
            <a:r>
              <a:rPr lang="id-ID" i="1" dirty="0" smtClean="0">
                <a:sym typeface="Wingdings" pitchFamily="2" charset="2"/>
              </a:rPr>
              <a:t>they exist and I know it</a:t>
            </a:r>
          </a:p>
          <a:p>
            <a:r>
              <a:rPr lang="id-ID" dirty="0" smtClean="0">
                <a:sym typeface="Wingdings" pitchFamily="2" charset="2"/>
              </a:rPr>
              <a:t>Contoh: 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Ia membantu saya menyebrang jalan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Mereka adalah tetangga saya, biasanya saya mengobrol tentang cuaca dengan mereka</a:t>
            </a:r>
          </a:p>
          <a:p>
            <a:r>
              <a:rPr lang="id-ID" dirty="0" smtClean="0">
                <a:sym typeface="Wingdings" pitchFamily="2" charset="2"/>
              </a:rPr>
              <a:t>Maka, ada 3 level dalam interaksi sosial</a:t>
            </a:r>
          </a:p>
        </p:txBody>
      </p:sp>
      <p:pic>
        <p:nvPicPr>
          <p:cNvPr id="4" name="Picture 3" descr="Screen Shot 2015-09-30 at 7.2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143380"/>
            <a:ext cx="5273399" cy="159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Level Interaksi Sosial (Buber, 1970)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8229600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I-It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I-You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I-Thou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Tidak personal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Paling banyak digunakan sehari-hari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Paling jarang terjadi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Orang</a:t>
                      </a:r>
                      <a:r>
                        <a:rPr lang="id-ID" sz="1500" baseline="0" dirty="0" smtClean="0"/>
                        <a:t> lain </a:t>
                      </a:r>
                      <a:r>
                        <a:rPr lang="id-ID" sz="1500" baseline="0" dirty="0" smtClean="0">
                          <a:sym typeface="Wingdings" pitchFamily="2" charset="2"/>
                        </a:rPr>
                        <a:t> Objek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&gt; Sekedar Objek tapi &lt; Unik sebagai ‘individu’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Bentuk</a:t>
                      </a:r>
                      <a:r>
                        <a:rPr lang="id-ID" sz="1500" baseline="0" dirty="0" smtClean="0"/>
                        <a:t> tertinggi komunikasi interpersonal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Tidak mengakui keberadaan</a:t>
                      </a:r>
                      <a:r>
                        <a:rPr lang="id-ID" sz="1500" baseline="0" dirty="0" smtClean="0"/>
                        <a:t> orang lain sebagai ‘individu’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Ada Interaksi yang lebih</a:t>
                      </a:r>
                      <a:r>
                        <a:rPr lang="id-ID" sz="1500" baseline="0" dirty="0" smtClean="0"/>
                        <a:t> intens </a:t>
                      </a:r>
                      <a:r>
                        <a:rPr lang="id-ID" sz="1500" baseline="0" dirty="0" smtClean="0">
                          <a:sym typeface="Wingdings" pitchFamily="2" charset="2"/>
                        </a:rPr>
                        <a:t> Lebih personal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Melihat orang lain secara ‘utuh’, menerima seluruh kelebihan</a:t>
                      </a:r>
                      <a:r>
                        <a:rPr lang="id-ID" sz="1500" baseline="0" dirty="0" smtClean="0"/>
                        <a:t> dan kekurangan</a:t>
                      </a:r>
                      <a:endParaRPr lang="id-ID" sz="15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Sifatnya keberadaan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Contoh:</a:t>
                      </a:r>
                      <a:r>
                        <a:rPr lang="id-ID" sz="1500" baseline="0" dirty="0" smtClean="0"/>
                        <a:t> Saat sapaan SPG kita tanggapi lalu dijawab kembali (transaksional)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Menguatkan</a:t>
                      </a:r>
                      <a:r>
                        <a:rPr lang="id-ID" sz="1500" baseline="0" dirty="0" smtClean="0"/>
                        <a:t> dan menghargai keunikan masing – masing 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Contoh: Pelayan di kafe/Pedagang nasi goreng keliling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Diarahkan untuk peran kita</a:t>
                      </a:r>
                      <a:r>
                        <a:rPr lang="id-ID" sz="1500" baseline="0" dirty="0" smtClean="0"/>
                        <a:t> dalam kelompok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Tidak harus</a:t>
                      </a:r>
                      <a:r>
                        <a:rPr lang="id-ID" sz="1500" baseline="0" dirty="0" smtClean="0"/>
                        <a:t> mengikuti norma sosial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Secara ekstrem, fisiknya pun</a:t>
                      </a:r>
                      <a:r>
                        <a:rPr lang="id-ID" sz="1500" baseline="0" dirty="0" smtClean="0"/>
                        <a:t> tidak kita akui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Menegaskan dan menerima</a:t>
                      </a:r>
                      <a:r>
                        <a:rPr lang="id-ID" sz="1500" baseline="0" dirty="0" smtClean="0"/>
                        <a:t> orang lain sebagai ‘individu’ dalam peran sosial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Jarang dan bermakna</a:t>
                      </a:r>
                      <a:r>
                        <a:rPr lang="id-ID" sz="1500" baseline="0" dirty="0" smtClean="0"/>
                        <a:t> khusus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Contoh: Pengemis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Contoh: Dosen</a:t>
                      </a:r>
                      <a:r>
                        <a:rPr lang="id-ID" sz="1500" baseline="0" dirty="0" smtClean="0"/>
                        <a:t> dan Mahasiswa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Contoh:</a:t>
                      </a:r>
                      <a:r>
                        <a:rPr lang="id-ID" sz="1500" baseline="0" dirty="0" smtClean="0"/>
                        <a:t> Sahabat, Suami Istri, Ortu - Anak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05" y="500042"/>
            <a:ext cx="8686800" cy="62068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cs typeface="Impact"/>
              </a:rPr>
              <a:t>DEFINISI KOMUNIKASI INTERPERSONAL</a:t>
            </a:r>
            <a:endParaRPr lang="en-US" dirty="0"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714488"/>
            <a:ext cx="4143372" cy="3143272"/>
          </a:xfrm>
        </p:spPr>
        <p:txBody>
          <a:bodyPr>
            <a:normAutofit/>
          </a:bodyPr>
          <a:lstStyle/>
          <a:p>
            <a:pPr marL="0" indent="268288" algn="r">
              <a:buNone/>
            </a:pPr>
            <a:r>
              <a:rPr lang="en-US" b="1" dirty="0" err="1" smtClean="0"/>
              <a:t>Proses</a:t>
            </a:r>
            <a:r>
              <a:rPr lang="id-ID" b="1" dirty="0" smtClean="0"/>
              <a:t> </a:t>
            </a:r>
            <a:r>
              <a:rPr lang="en-US" b="1" dirty="0" err="1" smtClean="0"/>
              <a:t>transaksi</a:t>
            </a:r>
            <a:r>
              <a:rPr lang="id-ID" b="1" dirty="0" smtClean="0"/>
              <a:t> </a:t>
            </a:r>
            <a:r>
              <a:rPr lang="en-US" dirty="0" err="1" smtClean="0"/>
              <a:t>berkelanjutan</a:t>
            </a:r>
            <a:r>
              <a:rPr lang="id-ID" dirty="0" smtClean="0"/>
              <a:t> </a:t>
            </a:r>
            <a:r>
              <a:rPr lang="en-US" dirty="0" smtClean="0"/>
              <a:t>yang </a:t>
            </a:r>
            <a:r>
              <a:rPr lang="en-US" b="1" dirty="0" err="1" smtClean="0"/>
              <a:t>selektif</a:t>
            </a:r>
            <a:r>
              <a:rPr lang="en-US" dirty="0" smtClean="0"/>
              <a:t>, </a:t>
            </a:r>
            <a:r>
              <a:rPr lang="en-US" b="1" dirty="0" err="1" smtClean="0"/>
              <a:t>sistemis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id-ID" dirty="0" smtClean="0"/>
              <a:t> </a:t>
            </a:r>
            <a:r>
              <a:rPr lang="en-US" b="1" dirty="0" err="1" smtClean="0"/>
              <a:t>unik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membuat</a:t>
            </a:r>
            <a:r>
              <a:rPr lang="id-ID" dirty="0" smtClean="0"/>
              <a:t> </a:t>
            </a:r>
            <a:r>
              <a:rPr lang="en-US" dirty="0" err="1" smtClean="0"/>
              <a:t>kita</a:t>
            </a:r>
            <a:r>
              <a:rPr lang="id-ID" dirty="0" smtClean="0"/>
              <a:t> </a:t>
            </a:r>
            <a:r>
              <a:rPr lang="en-US" dirty="0" err="1" smtClean="0"/>
              <a:t>mampu</a:t>
            </a:r>
            <a:r>
              <a:rPr lang="id-ID" dirty="0" smtClean="0"/>
              <a:t> </a:t>
            </a:r>
            <a:r>
              <a:rPr lang="en-US" dirty="0" err="1" smtClean="0"/>
              <a:t>merefleksikan</a:t>
            </a:r>
            <a:r>
              <a:rPr lang="id-ID" dirty="0" smtClean="0"/>
              <a:t> </a:t>
            </a:r>
            <a:r>
              <a:rPr lang="en-US" dirty="0" err="1" smtClean="0"/>
              <a:t>dan</a:t>
            </a:r>
            <a:r>
              <a:rPr lang="id-ID" dirty="0" smtClean="0"/>
              <a:t> </a:t>
            </a:r>
            <a:r>
              <a:rPr lang="en-US" dirty="0" err="1" smtClean="0"/>
              <a:t>mampu</a:t>
            </a:r>
            <a:r>
              <a:rPr lang="id-ID" dirty="0" smtClean="0"/>
              <a:t> </a:t>
            </a:r>
            <a:r>
              <a:rPr lang="en-US" dirty="0" err="1" smtClean="0"/>
              <a:t>membangun</a:t>
            </a:r>
            <a:r>
              <a:rPr lang="id-ID" dirty="0" smtClean="0"/>
              <a:t> </a:t>
            </a:r>
            <a:r>
              <a:rPr lang="en-US" dirty="0" err="1" smtClean="0"/>
              <a:t>pengetahuan</a:t>
            </a:r>
            <a:r>
              <a:rPr lang="id-ID" dirty="0" smtClean="0"/>
              <a:t> </a:t>
            </a:r>
            <a:r>
              <a:rPr lang="en-US" dirty="0" err="1" smtClean="0"/>
              <a:t>bersama</a:t>
            </a:r>
            <a:r>
              <a:rPr lang="id-ID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smtClean="0"/>
              <a:t>lain.</a:t>
            </a:r>
            <a:endParaRPr lang="en-US" dirty="0"/>
          </a:p>
        </p:txBody>
      </p:sp>
      <p:pic>
        <p:nvPicPr>
          <p:cNvPr id="17410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4317977" cy="2428862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4857760"/>
            <a:ext cx="4143372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id-ID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ood, 2013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1"/>
            <a:ext cx="8229600" cy="685461"/>
          </a:xfrm>
        </p:spPr>
        <p:txBody>
          <a:bodyPr/>
          <a:lstStyle/>
          <a:p>
            <a:pPr algn="l"/>
            <a:r>
              <a:rPr lang="en-US" dirty="0" smtClean="0">
                <a:cs typeface="Impact"/>
              </a:rPr>
              <a:t>KEYWORDS </a:t>
            </a:r>
            <a:r>
              <a:rPr lang="en-US" dirty="0" smtClean="0">
                <a:cs typeface="Impact"/>
              </a:rPr>
              <a:t>K</a:t>
            </a:r>
            <a:r>
              <a:rPr lang="id-ID" dirty="0" smtClean="0">
                <a:cs typeface="Impact"/>
              </a:rPr>
              <a:t>omunikasi Interpersonal</a:t>
            </a:r>
            <a:endParaRPr lang="en-US" dirty="0">
              <a:cs typeface="Impac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185503"/>
          <a:ext cx="8229600" cy="536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185503"/>
          <a:ext cx="8229600" cy="536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500041"/>
            <a:ext cx="8229600" cy="685461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Impact"/>
              </a:rPr>
              <a:t>KEYWORDS K</a:t>
            </a: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Impact"/>
              </a:rPr>
              <a:t>omunikasi Interpersonal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311</TotalTime>
  <Words>582</Words>
  <Application>Microsoft Office PowerPoint</Application>
  <PresentationFormat>On-screen Show (4:3)</PresentationFormat>
  <Paragraphs>102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Komunikasi Interpersonal</vt:lpstr>
      <vt:lpstr>Bedanya dengan umum?</vt:lpstr>
      <vt:lpstr>Bedanya dengan umum?</vt:lpstr>
      <vt:lpstr>Inter  Antara | Personal  Orang *umumnya 2 – melibatkan secara akrab</vt:lpstr>
      <vt:lpstr>Kenapa?</vt:lpstr>
      <vt:lpstr>Level Interaksi Sosial (Buber, 1970)</vt:lpstr>
      <vt:lpstr>DEFINISI KOMUNIKASI INTERPERSONAL</vt:lpstr>
      <vt:lpstr>KEYWORDS Komunikasi Interpersonal</vt:lpstr>
      <vt:lpstr>Slide 9</vt:lpstr>
      <vt:lpstr>TINGKATAN MAKNA</vt:lpstr>
      <vt:lpstr>PELAJARI PRINSIP KOMUNIKASI INTERPERSONAL (hal 30 – 34)</vt:lpstr>
      <vt:lpstr>PRINSIP KOMUNIKASI INTERPERSONAL</vt:lpstr>
      <vt:lpstr>Slide 13</vt:lpstr>
      <vt:lpstr>FORUM DISKUSI</vt:lpstr>
      <vt:lpstr>KEMAMPUAN KOMUNIKASI INTERPERSONAL</vt:lpstr>
      <vt:lpstr>Reminder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iqbal</dc:creator>
  <cp:lastModifiedBy>iqbal</cp:lastModifiedBy>
  <cp:revision>25</cp:revision>
  <dcterms:created xsi:type="dcterms:W3CDTF">2019-02-04T03:07:32Z</dcterms:created>
  <dcterms:modified xsi:type="dcterms:W3CDTF">2019-02-04T08:19:20Z</dcterms:modified>
</cp:coreProperties>
</file>