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55BAD-CA41-FA4A-98BD-0CC5DA285612}" type="doc">
      <dgm:prSet loTypeId="urn:microsoft.com/office/officeart/2005/8/layout/lProcess1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3147A23-CA68-5D43-841F-E1B77A47CD3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Primer</a:t>
          </a:r>
          <a:endParaRPr lang="en-US" dirty="0"/>
        </a:p>
      </dgm:t>
    </dgm:pt>
    <dgm:pt modelId="{764F040C-3FE2-5F49-AD20-404F2C91A503}" type="parTrans" cxnId="{36F872D9-E7E9-5242-8157-9AF8ECA6182A}">
      <dgm:prSet/>
      <dgm:spPr/>
      <dgm:t>
        <a:bodyPr/>
        <a:lstStyle/>
        <a:p>
          <a:endParaRPr lang="en-US"/>
        </a:p>
      </dgm:t>
    </dgm:pt>
    <dgm:pt modelId="{F940AEC9-6158-724A-871C-E2EE9BE0159A}" type="sibTrans" cxnId="{36F872D9-E7E9-5242-8157-9AF8ECA6182A}">
      <dgm:prSet/>
      <dgm:spPr/>
      <dgm:t>
        <a:bodyPr/>
        <a:lstStyle/>
        <a:p>
          <a:endParaRPr lang="en-US"/>
        </a:p>
      </dgm:t>
    </dgm:pt>
    <dgm:pt modelId="{AB055A79-1A7A-7C4B-A962-F2C5E0334B7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Sekunder</a:t>
          </a:r>
          <a:endParaRPr lang="en-US" dirty="0"/>
        </a:p>
      </dgm:t>
    </dgm:pt>
    <dgm:pt modelId="{1ECD9995-B800-FD44-9D0F-D584B9259DC6}" type="parTrans" cxnId="{199F8E80-2B95-964B-B289-5E1F724D2A71}">
      <dgm:prSet/>
      <dgm:spPr/>
      <dgm:t>
        <a:bodyPr/>
        <a:lstStyle/>
        <a:p>
          <a:endParaRPr lang="en-US"/>
        </a:p>
      </dgm:t>
    </dgm:pt>
    <dgm:pt modelId="{F2F84819-1C54-5844-87DD-6D027F3EBF3C}" type="sibTrans" cxnId="{199F8E80-2B95-964B-B289-5E1F724D2A71}">
      <dgm:prSet/>
      <dgm:spPr/>
      <dgm:t>
        <a:bodyPr/>
        <a:lstStyle/>
        <a:p>
          <a:endParaRPr lang="en-US"/>
        </a:p>
      </dgm:t>
    </dgm:pt>
    <dgm:pt modelId="{060CC4C5-980D-864F-A909-3381235AACA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Pragma</a:t>
          </a:r>
          <a:endParaRPr lang="en-US" dirty="0"/>
        </a:p>
      </dgm:t>
    </dgm:pt>
    <dgm:pt modelId="{3FC73D0C-64B4-6444-86C0-1D9A88E3C36B}" type="parTrans" cxnId="{3E753104-732A-AD4F-8C9D-C01AB2BB3132}">
      <dgm:prSet/>
      <dgm:spPr/>
      <dgm:t>
        <a:bodyPr/>
        <a:lstStyle/>
        <a:p>
          <a:endParaRPr lang="en-US"/>
        </a:p>
      </dgm:t>
    </dgm:pt>
    <dgm:pt modelId="{C1CA8CC7-15B9-7D4B-A8F6-3AECB3B49F9D}" type="sibTrans" cxnId="{3E753104-732A-AD4F-8C9D-C01AB2BB3132}">
      <dgm:prSet/>
      <dgm:spPr/>
      <dgm:t>
        <a:bodyPr/>
        <a:lstStyle/>
        <a:p>
          <a:endParaRPr lang="en-US"/>
        </a:p>
      </dgm:t>
    </dgm:pt>
    <dgm:pt modelId="{97D2C86E-800B-9849-A976-9A91659E79D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Mania</a:t>
          </a:r>
          <a:endParaRPr lang="en-US" dirty="0"/>
        </a:p>
      </dgm:t>
    </dgm:pt>
    <dgm:pt modelId="{B02F2BE8-A3A8-604C-BD2D-6BD6AC90AFF8}" type="parTrans" cxnId="{C129DD2B-03DD-6F4C-A2BA-8857C35BFACA}">
      <dgm:prSet/>
      <dgm:spPr/>
      <dgm:t>
        <a:bodyPr/>
        <a:lstStyle/>
        <a:p>
          <a:endParaRPr lang="en-US"/>
        </a:p>
      </dgm:t>
    </dgm:pt>
    <dgm:pt modelId="{1A7E2C0A-500C-F24B-8D1A-408EB0A465C4}" type="sibTrans" cxnId="{C129DD2B-03DD-6F4C-A2BA-8857C35BFACA}">
      <dgm:prSet/>
      <dgm:spPr/>
      <dgm:t>
        <a:bodyPr/>
        <a:lstStyle/>
        <a:p>
          <a:endParaRPr lang="en-US"/>
        </a:p>
      </dgm:t>
    </dgm:pt>
    <dgm:pt modelId="{DD368DD1-D037-6E4C-8999-44B74FF859E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Storge</a:t>
          </a:r>
          <a:endParaRPr lang="en-US" dirty="0"/>
        </a:p>
      </dgm:t>
    </dgm:pt>
    <dgm:pt modelId="{F1643389-34B4-C34C-A922-7BC974D610E2}" type="sibTrans" cxnId="{9167F33B-BB82-E942-809C-B0310868A931}">
      <dgm:prSet/>
      <dgm:spPr/>
      <dgm:t>
        <a:bodyPr/>
        <a:lstStyle/>
        <a:p>
          <a:endParaRPr lang="en-US"/>
        </a:p>
      </dgm:t>
    </dgm:pt>
    <dgm:pt modelId="{1EA4E615-A955-294A-9249-08C3DDC55C33}" type="parTrans" cxnId="{9167F33B-BB82-E942-809C-B0310868A931}">
      <dgm:prSet/>
      <dgm:spPr/>
      <dgm:t>
        <a:bodyPr/>
        <a:lstStyle/>
        <a:p>
          <a:endParaRPr lang="en-US"/>
        </a:p>
      </dgm:t>
    </dgm:pt>
    <dgm:pt modelId="{CE3002D5-659B-8C4E-9F73-F339190E4FD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Eros </a:t>
          </a:r>
          <a:endParaRPr lang="en-US" dirty="0"/>
        </a:p>
      </dgm:t>
    </dgm:pt>
    <dgm:pt modelId="{74DA4350-69A9-F749-AB2F-9AF8E2286527}" type="sibTrans" cxnId="{95AA7DDC-CD1A-5642-989D-E888B903B437}">
      <dgm:prSet/>
      <dgm:spPr/>
      <dgm:t>
        <a:bodyPr/>
        <a:lstStyle/>
        <a:p>
          <a:endParaRPr lang="en-US"/>
        </a:p>
      </dgm:t>
    </dgm:pt>
    <dgm:pt modelId="{E87D1E35-550F-5748-9101-7A5C5DECCD38}" type="parTrans" cxnId="{95AA7DDC-CD1A-5642-989D-E888B903B437}">
      <dgm:prSet/>
      <dgm:spPr/>
      <dgm:t>
        <a:bodyPr/>
        <a:lstStyle/>
        <a:p>
          <a:endParaRPr lang="en-US"/>
        </a:p>
      </dgm:t>
    </dgm:pt>
    <dgm:pt modelId="{F8FD3AFD-1B0D-484A-AB5D-CD64CD0B005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Ludus</a:t>
          </a:r>
          <a:endParaRPr lang="en-US" dirty="0"/>
        </a:p>
      </dgm:t>
    </dgm:pt>
    <dgm:pt modelId="{03F1E816-849F-1247-A9CE-4684A69025E7}" type="parTrans" cxnId="{082E4B0C-F085-CF4B-918F-84DD9ED314EF}">
      <dgm:prSet/>
      <dgm:spPr/>
      <dgm:t>
        <a:bodyPr/>
        <a:lstStyle/>
        <a:p>
          <a:endParaRPr lang="en-US"/>
        </a:p>
      </dgm:t>
    </dgm:pt>
    <dgm:pt modelId="{675820B6-D5FD-6E43-9907-CF2CF08743B3}" type="sibTrans" cxnId="{082E4B0C-F085-CF4B-918F-84DD9ED314EF}">
      <dgm:prSet/>
      <dgm:spPr/>
      <dgm:t>
        <a:bodyPr/>
        <a:lstStyle/>
        <a:p>
          <a:endParaRPr lang="en-US"/>
        </a:p>
      </dgm:t>
    </dgm:pt>
    <dgm:pt modelId="{F1DBF578-1A00-404A-8D02-C9B262ED3A9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Agape</a:t>
          </a:r>
          <a:endParaRPr lang="en-US" dirty="0"/>
        </a:p>
      </dgm:t>
    </dgm:pt>
    <dgm:pt modelId="{096FACF3-1493-724A-BCA9-B2FF5513E460}" type="parTrans" cxnId="{AF5EAF64-66C2-B840-AAA8-073624A40982}">
      <dgm:prSet/>
      <dgm:spPr/>
      <dgm:t>
        <a:bodyPr/>
        <a:lstStyle/>
        <a:p>
          <a:endParaRPr lang="en-US"/>
        </a:p>
      </dgm:t>
    </dgm:pt>
    <dgm:pt modelId="{19E50D35-99EA-C544-86A2-476A56D6F8FC}" type="sibTrans" cxnId="{AF5EAF64-66C2-B840-AAA8-073624A40982}">
      <dgm:prSet/>
      <dgm:spPr/>
      <dgm:t>
        <a:bodyPr/>
        <a:lstStyle/>
        <a:p>
          <a:endParaRPr lang="en-US"/>
        </a:p>
      </dgm:t>
    </dgm:pt>
    <dgm:pt modelId="{7E0D2F55-2736-304A-80E0-CA2ACC278CA3}" type="pres">
      <dgm:prSet presAssocID="{A3B55BAD-CA41-FA4A-98BD-0CC5DA2856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F5BEBE-3250-7044-8456-843C92D8506E}" type="pres">
      <dgm:prSet presAssocID="{33147A23-CA68-5D43-841F-E1B77A47CD37}" presName="vertFlow" presStyleCnt="0"/>
      <dgm:spPr/>
    </dgm:pt>
    <dgm:pt modelId="{071971A3-1AAE-AA40-9C7A-693F05582BEE}" type="pres">
      <dgm:prSet presAssocID="{33147A23-CA68-5D43-841F-E1B77A47CD37}" presName="header" presStyleLbl="node1" presStyleIdx="0" presStyleCnt="2"/>
      <dgm:spPr/>
      <dgm:t>
        <a:bodyPr/>
        <a:lstStyle/>
        <a:p>
          <a:endParaRPr lang="en-US"/>
        </a:p>
      </dgm:t>
    </dgm:pt>
    <dgm:pt modelId="{DA851D9B-4860-0E40-8CC2-645FE928314A}" type="pres">
      <dgm:prSet presAssocID="{E87D1E35-550F-5748-9101-7A5C5DECCD3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69EAE506-EC6E-3746-A58E-DC22273715AB}" type="pres">
      <dgm:prSet presAssocID="{CE3002D5-659B-8C4E-9F73-F339190E4FD8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E30AC-F8EE-1D4C-8DF8-4D9AA677416B}" type="pres">
      <dgm:prSet presAssocID="{74DA4350-69A9-F749-AB2F-9AF8E2286527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61F79C1-BCDC-E145-B440-F16C3FE6FFAF}" type="pres">
      <dgm:prSet presAssocID="{DD368DD1-D037-6E4C-8999-44B74FF859E5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419A5-0A24-DB46-A1B8-E549F820F277}" type="pres">
      <dgm:prSet presAssocID="{F1643389-34B4-C34C-A922-7BC974D610E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4B6C5CF-185A-DB49-A8EC-CE954BE6D6DE}" type="pres">
      <dgm:prSet presAssocID="{F8FD3AFD-1B0D-484A-AB5D-CD64CD0B0051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E6EF9-3423-C74D-8803-064AD46E4AEA}" type="pres">
      <dgm:prSet presAssocID="{33147A23-CA68-5D43-841F-E1B77A47CD37}" presName="hSp" presStyleCnt="0"/>
      <dgm:spPr/>
    </dgm:pt>
    <dgm:pt modelId="{827042F5-EEBF-C243-920A-DAF1D3224142}" type="pres">
      <dgm:prSet presAssocID="{AB055A79-1A7A-7C4B-A962-F2C5E0334B76}" presName="vertFlow" presStyleCnt="0"/>
      <dgm:spPr/>
    </dgm:pt>
    <dgm:pt modelId="{92F07845-2A9C-504E-A134-C7BBC9D73579}" type="pres">
      <dgm:prSet presAssocID="{AB055A79-1A7A-7C4B-A962-F2C5E0334B76}" presName="header" presStyleLbl="node1" presStyleIdx="1" presStyleCnt="2"/>
      <dgm:spPr/>
      <dgm:t>
        <a:bodyPr/>
        <a:lstStyle/>
        <a:p>
          <a:endParaRPr lang="en-US"/>
        </a:p>
      </dgm:t>
    </dgm:pt>
    <dgm:pt modelId="{46D9FF61-D7E1-E14A-A87B-6B164531DF1D}" type="pres">
      <dgm:prSet presAssocID="{3FC73D0C-64B4-6444-86C0-1D9A88E3C36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1B2D8EF-04C8-1F44-A960-236F435C7520}" type="pres">
      <dgm:prSet presAssocID="{060CC4C5-980D-864F-A909-3381235AACAB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E2022-CDB2-754C-99DA-83EA5C31D3BD}" type="pres">
      <dgm:prSet presAssocID="{C1CA8CC7-15B9-7D4B-A8F6-3AECB3B49F9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220918B-3204-E843-BC7B-001C4CA0E087}" type="pres">
      <dgm:prSet presAssocID="{97D2C86E-800B-9849-A976-9A91659E79DA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A3575-B946-BE46-AC8F-5AEEF3780034}" type="pres">
      <dgm:prSet presAssocID="{1A7E2C0A-500C-F24B-8D1A-408EB0A465C4}" presName="sibTrans" presStyleLbl="sibTrans2D1" presStyleIdx="5" presStyleCnt="6"/>
      <dgm:spPr/>
      <dgm:t>
        <a:bodyPr/>
        <a:lstStyle/>
        <a:p>
          <a:endParaRPr lang="en-US"/>
        </a:p>
      </dgm:t>
    </dgm:pt>
    <dgm:pt modelId="{65B616A1-2E16-B743-96DD-954FF7787C22}" type="pres">
      <dgm:prSet presAssocID="{F1DBF578-1A00-404A-8D02-C9B262ED3A9C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077BA-4434-4DA9-88E3-6920CCD7F811}" type="presOf" srcId="{C1CA8CC7-15B9-7D4B-A8F6-3AECB3B49F9D}" destId="{05BE2022-CDB2-754C-99DA-83EA5C31D3BD}" srcOrd="0" destOrd="0" presId="urn:microsoft.com/office/officeart/2005/8/layout/lProcess1"/>
    <dgm:cxn modelId="{082E4B0C-F085-CF4B-918F-84DD9ED314EF}" srcId="{33147A23-CA68-5D43-841F-E1B77A47CD37}" destId="{F8FD3AFD-1B0D-484A-AB5D-CD64CD0B0051}" srcOrd="2" destOrd="0" parTransId="{03F1E816-849F-1247-A9CE-4684A69025E7}" sibTransId="{675820B6-D5FD-6E43-9907-CF2CF08743B3}"/>
    <dgm:cxn modelId="{5A09A204-78AB-4D72-B81A-C9A8A2F400AA}" type="presOf" srcId="{A3B55BAD-CA41-FA4A-98BD-0CC5DA285612}" destId="{7E0D2F55-2736-304A-80E0-CA2ACC278CA3}" srcOrd="0" destOrd="0" presId="urn:microsoft.com/office/officeart/2005/8/layout/lProcess1"/>
    <dgm:cxn modelId="{5410E860-6727-4433-AD7B-4F88FBFFC647}" type="presOf" srcId="{97D2C86E-800B-9849-A976-9A91659E79DA}" destId="{5220918B-3204-E843-BC7B-001C4CA0E087}" srcOrd="0" destOrd="0" presId="urn:microsoft.com/office/officeart/2005/8/layout/lProcess1"/>
    <dgm:cxn modelId="{30049AFA-7550-4BE3-8D64-236372CD66EB}" type="presOf" srcId="{33147A23-CA68-5D43-841F-E1B77A47CD37}" destId="{071971A3-1AAE-AA40-9C7A-693F05582BEE}" srcOrd="0" destOrd="0" presId="urn:microsoft.com/office/officeart/2005/8/layout/lProcess1"/>
    <dgm:cxn modelId="{896B4286-6BEB-4DA6-9C93-F017FBDEEFD9}" type="presOf" srcId="{060CC4C5-980D-864F-A909-3381235AACAB}" destId="{71B2D8EF-04C8-1F44-A960-236F435C7520}" srcOrd="0" destOrd="0" presId="urn:microsoft.com/office/officeart/2005/8/layout/lProcess1"/>
    <dgm:cxn modelId="{CA785A7A-618D-4461-9AA7-3CE47315F953}" type="presOf" srcId="{E87D1E35-550F-5748-9101-7A5C5DECCD38}" destId="{DA851D9B-4860-0E40-8CC2-645FE928314A}" srcOrd="0" destOrd="0" presId="urn:microsoft.com/office/officeart/2005/8/layout/lProcess1"/>
    <dgm:cxn modelId="{3E753104-732A-AD4F-8C9D-C01AB2BB3132}" srcId="{AB055A79-1A7A-7C4B-A962-F2C5E0334B76}" destId="{060CC4C5-980D-864F-A909-3381235AACAB}" srcOrd="0" destOrd="0" parTransId="{3FC73D0C-64B4-6444-86C0-1D9A88E3C36B}" sibTransId="{C1CA8CC7-15B9-7D4B-A8F6-3AECB3B49F9D}"/>
    <dgm:cxn modelId="{AF5EAF64-66C2-B840-AAA8-073624A40982}" srcId="{AB055A79-1A7A-7C4B-A962-F2C5E0334B76}" destId="{F1DBF578-1A00-404A-8D02-C9B262ED3A9C}" srcOrd="2" destOrd="0" parTransId="{096FACF3-1493-724A-BCA9-B2FF5513E460}" sibTransId="{19E50D35-99EA-C544-86A2-476A56D6F8FC}"/>
    <dgm:cxn modelId="{992C495A-EC89-4EE1-A9AE-B15462FC7880}" type="presOf" srcId="{1A7E2C0A-500C-F24B-8D1A-408EB0A465C4}" destId="{C0FA3575-B946-BE46-AC8F-5AEEF3780034}" srcOrd="0" destOrd="0" presId="urn:microsoft.com/office/officeart/2005/8/layout/lProcess1"/>
    <dgm:cxn modelId="{E9A09A8C-C16E-4EE0-B8D7-DEBE88B111CA}" type="presOf" srcId="{F1DBF578-1A00-404A-8D02-C9B262ED3A9C}" destId="{65B616A1-2E16-B743-96DD-954FF7787C22}" srcOrd="0" destOrd="0" presId="urn:microsoft.com/office/officeart/2005/8/layout/lProcess1"/>
    <dgm:cxn modelId="{E5812E05-4508-4427-BAC6-6CE10F4260A5}" type="presOf" srcId="{CE3002D5-659B-8C4E-9F73-F339190E4FD8}" destId="{69EAE506-EC6E-3746-A58E-DC22273715AB}" srcOrd="0" destOrd="0" presId="urn:microsoft.com/office/officeart/2005/8/layout/lProcess1"/>
    <dgm:cxn modelId="{6A5BBB7D-7B7D-4363-88F8-9CD3A2DD8EF7}" type="presOf" srcId="{AB055A79-1A7A-7C4B-A962-F2C5E0334B76}" destId="{92F07845-2A9C-504E-A134-C7BBC9D73579}" srcOrd="0" destOrd="0" presId="urn:microsoft.com/office/officeart/2005/8/layout/lProcess1"/>
    <dgm:cxn modelId="{A665B0D6-5445-41F4-A75A-5B24667BB2F7}" type="presOf" srcId="{74DA4350-69A9-F749-AB2F-9AF8E2286527}" destId="{870E30AC-F8EE-1D4C-8DF8-4D9AA677416B}" srcOrd="0" destOrd="0" presId="urn:microsoft.com/office/officeart/2005/8/layout/lProcess1"/>
    <dgm:cxn modelId="{6F483BDB-385D-4F9F-91F4-9102760062EF}" type="presOf" srcId="{F8FD3AFD-1B0D-484A-AB5D-CD64CD0B0051}" destId="{64B6C5CF-185A-DB49-A8EC-CE954BE6D6DE}" srcOrd="0" destOrd="0" presId="urn:microsoft.com/office/officeart/2005/8/layout/lProcess1"/>
    <dgm:cxn modelId="{36F872D9-E7E9-5242-8157-9AF8ECA6182A}" srcId="{A3B55BAD-CA41-FA4A-98BD-0CC5DA285612}" destId="{33147A23-CA68-5D43-841F-E1B77A47CD37}" srcOrd="0" destOrd="0" parTransId="{764F040C-3FE2-5F49-AD20-404F2C91A503}" sibTransId="{F940AEC9-6158-724A-871C-E2EE9BE0159A}"/>
    <dgm:cxn modelId="{95AA7DDC-CD1A-5642-989D-E888B903B437}" srcId="{33147A23-CA68-5D43-841F-E1B77A47CD37}" destId="{CE3002D5-659B-8C4E-9F73-F339190E4FD8}" srcOrd="0" destOrd="0" parTransId="{E87D1E35-550F-5748-9101-7A5C5DECCD38}" sibTransId="{74DA4350-69A9-F749-AB2F-9AF8E2286527}"/>
    <dgm:cxn modelId="{2CE9785A-4A87-45F4-B906-6AF461E7AB6B}" type="presOf" srcId="{DD368DD1-D037-6E4C-8999-44B74FF859E5}" destId="{F61F79C1-BCDC-E145-B440-F16C3FE6FFAF}" srcOrd="0" destOrd="0" presId="urn:microsoft.com/office/officeart/2005/8/layout/lProcess1"/>
    <dgm:cxn modelId="{C63DD5AF-14AD-4AD9-8C7A-A310C283F93A}" type="presOf" srcId="{F1643389-34B4-C34C-A922-7BC974D610E2}" destId="{C59419A5-0A24-DB46-A1B8-E549F820F277}" srcOrd="0" destOrd="0" presId="urn:microsoft.com/office/officeart/2005/8/layout/lProcess1"/>
    <dgm:cxn modelId="{9167F33B-BB82-E942-809C-B0310868A931}" srcId="{33147A23-CA68-5D43-841F-E1B77A47CD37}" destId="{DD368DD1-D037-6E4C-8999-44B74FF859E5}" srcOrd="1" destOrd="0" parTransId="{1EA4E615-A955-294A-9249-08C3DDC55C33}" sibTransId="{F1643389-34B4-C34C-A922-7BC974D610E2}"/>
    <dgm:cxn modelId="{C129DD2B-03DD-6F4C-A2BA-8857C35BFACA}" srcId="{AB055A79-1A7A-7C4B-A962-F2C5E0334B76}" destId="{97D2C86E-800B-9849-A976-9A91659E79DA}" srcOrd="1" destOrd="0" parTransId="{B02F2BE8-A3A8-604C-BD2D-6BD6AC90AFF8}" sibTransId="{1A7E2C0A-500C-F24B-8D1A-408EB0A465C4}"/>
    <dgm:cxn modelId="{E81AE6D5-A9D4-4546-B18A-5F86BB2D95AF}" type="presOf" srcId="{3FC73D0C-64B4-6444-86C0-1D9A88E3C36B}" destId="{46D9FF61-D7E1-E14A-A87B-6B164531DF1D}" srcOrd="0" destOrd="0" presId="urn:microsoft.com/office/officeart/2005/8/layout/lProcess1"/>
    <dgm:cxn modelId="{199F8E80-2B95-964B-B289-5E1F724D2A71}" srcId="{A3B55BAD-CA41-FA4A-98BD-0CC5DA285612}" destId="{AB055A79-1A7A-7C4B-A962-F2C5E0334B76}" srcOrd="1" destOrd="0" parTransId="{1ECD9995-B800-FD44-9D0F-D584B9259DC6}" sibTransId="{F2F84819-1C54-5844-87DD-6D027F3EBF3C}"/>
    <dgm:cxn modelId="{76705DB6-913A-4DEF-B55F-DD5A1E2D5C7C}" type="presParOf" srcId="{7E0D2F55-2736-304A-80E0-CA2ACC278CA3}" destId="{98F5BEBE-3250-7044-8456-843C92D8506E}" srcOrd="0" destOrd="0" presId="urn:microsoft.com/office/officeart/2005/8/layout/lProcess1"/>
    <dgm:cxn modelId="{B0E63EC0-34C6-4204-BD65-209FD20D09DA}" type="presParOf" srcId="{98F5BEBE-3250-7044-8456-843C92D8506E}" destId="{071971A3-1AAE-AA40-9C7A-693F05582BEE}" srcOrd="0" destOrd="0" presId="urn:microsoft.com/office/officeart/2005/8/layout/lProcess1"/>
    <dgm:cxn modelId="{93D03FB3-4B95-419B-A8D7-53FCD9B2D737}" type="presParOf" srcId="{98F5BEBE-3250-7044-8456-843C92D8506E}" destId="{DA851D9B-4860-0E40-8CC2-645FE928314A}" srcOrd="1" destOrd="0" presId="urn:microsoft.com/office/officeart/2005/8/layout/lProcess1"/>
    <dgm:cxn modelId="{B42BC594-56C1-40E1-BD6E-6C21C43A8EDD}" type="presParOf" srcId="{98F5BEBE-3250-7044-8456-843C92D8506E}" destId="{69EAE506-EC6E-3746-A58E-DC22273715AB}" srcOrd="2" destOrd="0" presId="urn:microsoft.com/office/officeart/2005/8/layout/lProcess1"/>
    <dgm:cxn modelId="{05300F48-A785-4D49-AD37-15CB2F11B96A}" type="presParOf" srcId="{98F5BEBE-3250-7044-8456-843C92D8506E}" destId="{870E30AC-F8EE-1D4C-8DF8-4D9AA677416B}" srcOrd="3" destOrd="0" presId="urn:microsoft.com/office/officeart/2005/8/layout/lProcess1"/>
    <dgm:cxn modelId="{59EA6CEC-9EF7-4477-A19A-D11DD1AFEB1A}" type="presParOf" srcId="{98F5BEBE-3250-7044-8456-843C92D8506E}" destId="{F61F79C1-BCDC-E145-B440-F16C3FE6FFAF}" srcOrd="4" destOrd="0" presId="urn:microsoft.com/office/officeart/2005/8/layout/lProcess1"/>
    <dgm:cxn modelId="{19888D9A-B3E9-4F08-8938-E5250091A346}" type="presParOf" srcId="{98F5BEBE-3250-7044-8456-843C92D8506E}" destId="{C59419A5-0A24-DB46-A1B8-E549F820F277}" srcOrd="5" destOrd="0" presId="urn:microsoft.com/office/officeart/2005/8/layout/lProcess1"/>
    <dgm:cxn modelId="{B70CBC63-4A5C-4363-A2E0-A6A9342E8637}" type="presParOf" srcId="{98F5BEBE-3250-7044-8456-843C92D8506E}" destId="{64B6C5CF-185A-DB49-A8EC-CE954BE6D6DE}" srcOrd="6" destOrd="0" presId="urn:microsoft.com/office/officeart/2005/8/layout/lProcess1"/>
    <dgm:cxn modelId="{B30896F3-823E-4371-AEDF-9753977B2AF3}" type="presParOf" srcId="{7E0D2F55-2736-304A-80E0-CA2ACC278CA3}" destId="{5E8E6EF9-3423-C74D-8803-064AD46E4AEA}" srcOrd="1" destOrd="0" presId="urn:microsoft.com/office/officeart/2005/8/layout/lProcess1"/>
    <dgm:cxn modelId="{42655458-5156-48FD-904F-E7B7FF1ABC1D}" type="presParOf" srcId="{7E0D2F55-2736-304A-80E0-CA2ACC278CA3}" destId="{827042F5-EEBF-C243-920A-DAF1D3224142}" srcOrd="2" destOrd="0" presId="urn:microsoft.com/office/officeart/2005/8/layout/lProcess1"/>
    <dgm:cxn modelId="{642D1F6C-A041-4EE2-A94A-44C16AB72351}" type="presParOf" srcId="{827042F5-EEBF-C243-920A-DAF1D3224142}" destId="{92F07845-2A9C-504E-A134-C7BBC9D73579}" srcOrd="0" destOrd="0" presId="urn:microsoft.com/office/officeart/2005/8/layout/lProcess1"/>
    <dgm:cxn modelId="{3881EF4E-B808-4D2B-8166-B76D4C39DAAD}" type="presParOf" srcId="{827042F5-EEBF-C243-920A-DAF1D3224142}" destId="{46D9FF61-D7E1-E14A-A87B-6B164531DF1D}" srcOrd="1" destOrd="0" presId="urn:microsoft.com/office/officeart/2005/8/layout/lProcess1"/>
    <dgm:cxn modelId="{69D11DA0-E0BF-4A97-970D-07F891F65B9D}" type="presParOf" srcId="{827042F5-EEBF-C243-920A-DAF1D3224142}" destId="{71B2D8EF-04C8-1F44-A960-236F435C7520}" srcOrd="2" destOrd="0" presId="urn:microsoft.com/office/officeart/2005/8/layout/lProcess1"/>
    <dgm:cxn modelId="{F571C85E-D177-4CE4-AED5-C3194E72F0B0}" type="presParOf" srcId="{827042F5-EEBF-C243-920A-DAF1D3224142}" destId="{05BE2022-CDB2-754C-99DA-83EA5C31D3BD}" srcOrd="3" destOrd="0" presId="urn:microsoft.com/office/officeart/2005/8/layout/lProcess1"/>
    <dgm:cxn modelId="{1737521A-CA86-4C4C-905C-ABC3A7D52F09}" type="presParOf" srcId="{827042F5-EEBF-C243-920A-DAF1D3224142}" destId="{5220918B-3204-E843-BC7B-001C4CA0E087}" srcOrd="4" destOrd="0" presId="urn:microsoft.com/office/officeart/2005/8/layout/lProcess1"/>
    <dgm:cxn modelId="{2EC9D941-C2FB-41F6-9437-D2D8A848F271}" type="presParOf" srcId="{827042F5-EEBF-C243-920A-DAF1D3224142}" destId="{C0FA3575-B946-BE46-AC8F-5AEEF3780034}" srcOrd="5" destOrd="0" presId="urn:microsoft.com/office/officeart/2005/8/layout/lProcess1"/>
    <dgm:cxn modelId="{BC65DDCA-4E33-4F14-A58A-44CB4ED6CE99}" type="presParOf" srcId="{827042F5-EEBF-C243-920A-DAF1D3224142}" destId="{65B616A1-2E16-B743-96DD-954FF7787C2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5314A-654E-A54E-BFE9-BC10E7624E6D}" type="doc">
      <dgm:prSet loTypeId="urn:microsoft.com/office/officeart/2005/8/layout/h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7D21A58-2AE0-A844-AC63-674E8C3F864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FF0000"/>
              </a:solidFill>
            </a:rPr>
            <a:t>Budaya</a:t>
          </a:r>
          <a:r>
            <a:rPr lang="en-US" sz="2800" b="1" dirty="0" smtClean="0">
              <a:solidFill>
                <a:srgbClr val="FF0000"/>
              </a:solidFill>
            </a:rPr>
            <a:t> </a:t>
          </a:r>
          <a:r>
            <a:rPr lang="en-US" sz="2800" b="1" dirty="0" err="1" smtClean="0">
              <a:solidFill>
                <a:srgbClr val="FF0000"/>
              </a:solidFill>
            </a:rPr>
            <a:t>Terkait</a:t>
          </a:r>
          <a:endParaRPr lang="en-US" sz="2800" b="1" dirty="0">
            <a:solidFill>
              <a:srgbClr val="FF0000"/>
            </a:solidFill>
          </a:endParaRPr>
        </a:p>
      </dgm:t>
    </dgm:pt>
    <dgm:pt modelId="{D1290DA8-2D1E-5A4B-941C-103EE212600C}" type="parTrans" cxnId="{C05D9026-738E-9F41-A0DB-D891C24DDFFA}">
      <dgm:prSet/>
      <dgm:spPr/>
      <dgm:t>
        <a:bodyPr/>
        <a:lstStyle/>
        <a:p>
          <a:endParaRPr lang="en-US"/>
        </a:p>
      </dgm:t>
    </dgm:pt>
    <dgm:pt modelId="{05FEB59D-95F8-2242-BB43-12A48D6811BF}" type="sibTrans" cxnId="{C05D9026-738E-9F41-A0DB-D891C24DDFFA}">
      <dgm:prSet/>
      <dgm:spPr/>
      <dgm:t>
        <a:bodyPr/>
        <a:lstStyle/>
        <a:p>
          <a:endParaRPr lang="en-US"/>
        </a:p>
      </dgm:t>
    </dgm:pt>
    <dgm:pt modelId="{F1AEC850-7CFB-B048-8474-8ED811F26B5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Dunia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privasi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mengenai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aturan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pemahaman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pemaknaan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pola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perilaku</a:t>
          </a:r>
          <a:r>
            <a:rPr lang="en-US" b="1" dirty="0" smtClean="0">
              <a:solidFill>
                <a:schemeClr val="tx1"/>
              </a:solidFill>
            </a:rPr>
            <a:t>, &amp; </a:t>
          </a:r>
          <a:r>
            <a:rPr lang="en-US" b="1" dirty="0" err="1" smtClean="0">
              <a:solidFill>
                <a:schemeClr val="tx1"/>
              </a:solidFill>
            </a:rPr>
            <a:t>interpretasi</a:t>
          </a:r>
          <a:r>
            <a:rPr lang="en-US" b="1" dirty="0" smtClean="0">
              <a:solidFill>
                <a:schemeClr val="tx1"/>
              </a:solidFill>
            </a:rPr>
            <a:t> yang </a:t>
          </a:r>
          <a:r>
            <a:rPr lang="en-US" b="1" dirty="0" err="1" smtClean="0">
              <a:solidFill>
                <a:schemeClr val="tx1"/>
              </a:solidFill>
            </a:rPr>
            <a:t>dibentuk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pasangan</a:t>
          </a:r>
          <a:r>
            <a:rPr lang="en-US" b="1" dirty="0" smtClean="0">
              <a:solidFill>
                <a:schemeClr val="tx1"/>
              </a:solidFill>
            </a:rPr>
            <a:t>.</a:t>
          </a:r>
          <a:endParaRPr lang="en-US" b="1" dirty="0">
            <a:solidFill>
              <a:schemeClr val="tx1"/>
            </a:solidFill>
          </a:endParaRPr>
        </a:p>
      </dgm:t>
    </dgm:pt>
    <dgm:pt modelId="{7B7E3CFD-3461-4F44-8DF6-E595ED5A8091}" type="parTrans" cxnId="{BE2763E6-3543-5842-9491-9B7F3D4D098E}">
      <dgm:prSet/>
      <dgm:spPr/>
      <dgm:t>
        <a:bodyPr/>
        <a:lstStyle/>
        <a:p>
          <a:endParaRPr lang="en-US"/>
        </a:p>
      </dgm:t>
    </dgm:pt>
    <dgm:pt modelId="{E979F9D0-2437-E24A-A3CC-3999AEB366BC}" type="sibTrans" cxnId="{BE2763E6-3543-5842-9491-9B7F3D4D098E}">
      <dgm:prSet/>
      <dgm:spPr/>
      <dgm:t>
        <a:bodyPr/>
        <a:lstStyle/>
        <a:p>
          <a:endParaRPr lang="en-US"/>
        </a:p>
      </dgm:t>
    </dgm:pt>
    <dgm:pt modelId="{2F0F42FF-47B1-724B-9992-A7DA5E92BBA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Mengelola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perbedaan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ide</a:t>
          </a:r>
          <a:r>
            <a:rPr lang="en-US" b="1" dirty="0" smtClean="0">
              <a:solidFill>
                <a:schemeClr val="tx1"/>
              </a:solidFill>
            </a:rPr>
            <a:t>.</a:t>
          </a:r>
          <a:endParaRPr lang="en-US" b="1" dirty="0">
            <a:solidFill>
              <a:schemeClr val="tx1"/>
            </a:solidFill>
          </a:endParaRPr>
        </a:p>
      </dgm:t>
    </dgm:pt>
    <dgm:pt modelId="{39B8DF97-EE0C-0843-95B7-60A23CF74323}" type="parTrans" cxnId="{77A4FB9A-1741-D445-8C8D-508808670FF8}">
      <dgm:prSet/>
      <dgm:spPr/>
      <dgm:t>
        <a:bodyPr/>
        <a:lstStyle/>
        <a:p>
          <a:endParaRPr lang="en-US"/>
        </a:p>
      </dgm:t>
    </dgm:pt>
    <dgm:pt modelId="{734745FE-6C6C-9149-8A8C-C97C0D3A4A80}" type="sibTrans" cxnId="{77A4FB9A-1741-D445-8C8D-508808670FF8}">
      <dgm:prSet/>
      <dgm:spPr/>
      <dgm:t>
        <a:bodyPr/>
        <a:lstStyle/>
        <a:p>
          <a:endParaRPr lang="en-US"/>
        </a:p>
      </dgm:t>
    </dgm:pt>
    <dgm:pt modelId="{F76915B5-5BB1-7B4B-AD7D-6E0741BE506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</a:rPr>
            <a:t>Placemaking</a:t>
          </a:r>
          <a:endParaRPr lang="en-US" sz="2800" b="1" dirty="0">
            <a:solidFill>
              <a:srgbClr val="FFFF00"/>
            </a:solidFill>
          </a:endParaRPr>
        </a:p>
      </dgm:t>
    </dgm:pt>
    <dgm:pt modelId="{3D860A91-2B68-1942-8FF3-8C842AFBFA1F}" type="parTrans" cxnId="{4D6981E5-5C0D-0B4F-9128-B34C4E1AB0F9}">
      <dgm:prSet/>
      <dgm:spPr/>
      <dgm:t>
        <a:bodyPr/>
        <a:lstStyle/>
        <a:p>
          <a:endParaRPr lang="en-US"/>
        </a:p>
      </dgm:t>
    </dgm:pt>
    <dgm:pt modelId="{9C16BD61-4789-B242-A666-77D28A8EB597}" type="sibTrans" cxnId="{4D6981E5-5C0D-0B4F-9128-B34C4E1AB0F9}">
      <dgm:prSet/>
      <dgm:spPr/>
      <dgm:t>
        <a:bodyPr/>
        <a:lstStyle/>
        <a:p>
          <a:endParaRPr lang="en-US"/>
        </a:p>
      </dgm:t>
    </dgm:pt>
    <dgm:pt modelId="{C0B0F2B9-FE5E-1A4B-989D-3989D05FD95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Proses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menciptakan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lingkungan</a:t>
          </a:r>
          <a:r>
            <a:rPr lang="en-US" b="1" dirty="0" smtClean="0">
              <a:solidFill>
                <a:schemeClr val="tx1"/>
              </a:solidFill>
            </a:rPr>
            <a:t> personal yang </a:t>
          </a:r>
          <a:r>
            <a:rPr lang="en-US" b="1" dirty="0" err="1" smtClean="0">
              <a:solidFill>
                <a:schemeClr val="tx1"/>
              </a:solidFill>
            </a:rPr>
            <a:t>nyaman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merefleksikan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nilai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pengalaman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selera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pasangan</a:t>
          </a:r>
          <a:r>
            <a:rPr lang="en-US" b="1" dirty="0" smtClean="0">
              <a:solidFill>
                <a:schemeClr val="tx1"/>
              </a:solidFill>
            </a:rPr>
            <a:t>.</a:t>
          </a:r>
          <a:endParaRPr lang="en-US" b="1" dirty="0">
            <a:solidFill>
              <a:schemeClr val="tx1"/>
            </a:solidFill>
          </a:endParaRPr>
        </a:p>
      </dgm:t>
    </dgm:pt>
    <dgm:pt modelId="{504D4E7F-6B9B-EC4B-A293-B5890382EEBF}" type="parTrans" cxnId="{680EAC38-EE9E-6245-B6BE-181AF20065AD}">
      <dgm:prSet/>
      <dgm:spPr/>
      <dgm:t>
        <a:bodyPr/>
        <a:lstStyle/>
        <a:p>
          <a:endParaRPr lang="en-US"/>
        </a:p>
      </dgm:t>
    </dgm:pt>
    <dgm:pt modelId="{7DC0CF91-F57B-174C-9E3A-538CDB9B2584}" type="sibTrans" cxnId="{680EAC38-EE9E-6245-B6BE-181AF20065AD}">
      <dgm:prSet/>
      <dgm:spPr/>
      <dgm:t>
        <a:bodyPr/>
        <a:lstStyle/>
        <a:p>
          <a:endParaRPr lang="en-US"/>
        </a:p>
      </dgm:t>
    </dgm:pt>
    <dgm:pt modelId="{CBDF9AA4-CBC1-B049-B426-1348919AC6C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rgbClr val="92D050"/>
              </a:solidFill>
            </a:rPr>
            <a:t>Interaksi</a:t>
          </a:r>
          <a:r>
            <a:rPr lang="en-US" b="1" dirty="0" smtClean="0">
              <a:solidFill>
                <a:srgbClr val="92D050"/>
              </a:solidFill>
            </a:rPr>
            <a:t> </a:t>
          </a:r>
          <a:r>
            <a:rPr lang="en-US" b="1" dirty="0" err="1" smtClean="0">
              <a:solidFill>
                <a:srgbClr val="92D050"/>
              </a:solidFill>
            </a:rPr>
            <a:t>Sehari-hari</a:t>
          </a:r>
          <a:endParaRPr lang="en-US" b="1" dirty="0">
            <a:solidFill>
              <a:srgbClr val="92D050"/>
            </a:solidFill>
          </a:endParaRPr>
        </a:p>
      </dgm:t>
    </dgm:pt>
    <dgm:pt modelId="{2CFF9740-B8D0-D843-8F1E-28DA598C3B3C}" type="parTrans" cxnId="{FD84C8F1-AB31-324D-8E91-2FC851B75C0B}">
      <dgm:prSet/>
      <dgm:spPr/>
      <dgm:t>
        <a:bodyPr/>
        <a:lstStyle/>
        <a:p>
          <a:endParaRPr lang="en-US"/>
        </a:p>
      </dgm:t>
    </dgm:pt>
    <dgm:pt modelId="{55188730-565F-1E41-BB00-C0563E8B061E}" type="sibTrans" cxnId="{FD84C8F1-AB31-324D-8E91-2FC851B75C0B}">
      <dgm:prSet/>
      <dgm:spPr/>
      <dgm:t>
        <a:bodyPr/>
        <a:lstStyle/>
        <a:p>
          <a:endParaRPr lang="en-US"/>
        </a:p>
      </dgm:t>
    </dgm:pt>
    <dgm:pt modelId="{1DAAFA74-6ADB-C442-AFFE-C940039B1DE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Kadang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percakapan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pasangan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tidak</a:t>
          </a:r>
          <a:r>
            <a:rPr lang="en-US" b="1" dirty="0" smtClean="0">
              <a:solidFill>
                <a:schemeClr val="tx1"/>
              </a:solidFill>
            </a:rPr>
            <a:t> dramatis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tidak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penting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namun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dianggap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penting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untuk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membangun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keintiman</a:t>
          </a:r>
          <a:r>
            <a:rPr lang="en-US" b="1" dirty="0" smtClean="0">
              <a:solidFill>
                <a:schemeClr val="tx1"/>
              </a:solidFill>
            </a:rPr>
            <a:t>.</a:t>
          </a:r>
          <a:endParaRPr lang="en-US" b="1" dirty="0">
            <a:solidFill>
              <a:schemeClr val="tx1"/>
            </a:solidFill>
          </a:endParaRPr>
        </a:p>
      </dgm:t>
    </dgm:pt>
    <dgm:pt modelId="{0E753672-4754-E348-A734-95CB1C236D6B}" type="parTrans" cxnId="{28B51489-5D0B-2146-B4AD-3C1723ABA601}">
      <dgm:prSet/>
      <dgm:spPr/>
      <dgm:t>
        <a:bodyPr/>
        <a:lstStyle/>
        <a:p>
          <a:endParaRPr lang="en-US"/>
        </a:p>
      </dgm:t>
    </dgm:pt>
    <dgm:pt modelId="{90C199DF-2C9B-0B46-A8B2-6718C9791A09}" type="sibTrans" cxnId="{28B51489-5D0B-2146-B4AD-3C1723ABA601}">
      <dgm:prSet/>
      <dgm:spPr/>
      <dgm:t>
        <a:bodyPr/>
        <a:lstStyle/>
        <a:p>
          <a:endParaRPr lang="en-US"/>
        </a:p>
      </dgm:t>
    </dgm:pt>
    <dgm:pt modelId="{64573432-E0FD-4A40-9A1B-72DC5F60F57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Membuat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aturan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ritual.</a:t>
          </a:r>
          <a:endParaRPr lang="en-US" b="1" dirty="0">
            <a:solidFill>
              <a:schemeClr val="tx1"/>
            </a:solidFill>
          </a:endParaRPr>
        </a:p>
      </dgm:t>
    </dgm:pt>
    <dgm:pt modelId="{BF243E1E-A527-984C-A28D-F244C217A676}" type="parTrans" cxnId="{34444F24-53D7-AC49-9E97-AF073533C27A}">
      <dgm:prSet/>
      <dgm:spPr/>
      <dgm:t>
        <a:bodyPr/>
        <a:lstStyle/>
        <a:p>
          <a:endParaRPr lang="en-US"/>
        </a:p>
      </dgm:t>
    </dgm:pt>
    <dgm:pt modelId="{3FE05F3A-43D0-2B44-BBBF-8726A565E3C1}" type="sibTrans" cxnId="{34444F24-53D7-AC49-9E97-AF073533C27A}">
      <dgm:prSet/>
      <dgm:spPr/>
      <dgm:t>
        <a:bodyPr/>
        <a:lstStyle/>
        <a:p>
          <a:endParaRPr lang="en-US"/>
        </a:p>
      </dgm:t>
    </dgm:pt>
    <dgm:pt modelId="{8A977D61-5228-2041-8F73-858CE7611918}" type="pres">
      <dgm:prSet presAssocID="{3555314A-654E-A54E-BFE9-BC10E7624E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A5682-5D87-3B47-9D59-FEF8459158F0}" type="pres">
      <dgm:prSet presAssocID="{C7D21A58-2AE0-A844-AC63-674E8C3F864E}" presName="composite" presStyleCnt="0"/>
      <dgm:spPr/>
    </dgm:pt>
    <dgm:pt modelId="{AEF95016-61E4-8046-8A1B-3DC2AB10D9CF}" type="pres">
      <dgm:prSet presAssocID="{C7D21A58-2AE0-A844-AC63-674E8C3F86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15969-7FE2-B849-B4A5-DB62FEF378D3}" type="pres">
      <dgm:prSet presAssocID="{C7D21A58-2AE0-A844-AC63-674E8C3F864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C5E2C-7AE2-9D48-B5DC-CAF0CD13A4AB}" type="pres">
      <dgm:prSet presAssocID="{05FEB59D-95F8-2242-BB43-12A48D6811BF}" presName="space" presStyleCnt="0"/>
      <dgm:spPr/>
    </dgm:pt>
    <dgm:pt modelId="{DFD16A4E-F6DB-E447-9192-3E7E452C70D5}" type="pres">
      <dgm:prSet presAssocID="{F76915B5-5BB1-7B4B-AD7D-6E0741BE5061}" presName="composite" presStyleCnt="0"/>
      <dgm:spPr/>
    </dgm:pt>
    <dgm:pt modelId="{6FA28777-8CE8-204D-8975-8276E95FD3B7}" type="pres">
      <dgm:prSet presAssocID="{F76915B5-5BB1-7B4B-AD7D-6E0741BE506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0633E-B02C-C746-B4BA-8E3DE29F527F}" type="pres">
      <dgm:prSet presAssocID="{F76915B5-5BB1-7B4B-AD7D-6E0741BE506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52CE3-F4C0-7A42-9F2B-97546D14A0AF}" type="pres">
      <dgm:prSet presAssocID="{9C16BD61-4789-B242-A666-77D28A8EB597}" presName="space" presStyleCnt="0"/>
      <dgm:spPr/>
    </dgm:pt>
    <dgm:pt modelId="{A0A39787-1084-D24E-920B-D1CCB93E3149}" type="pres">
      <dgm:prSet presAssocID="{CBDF9AA4-CBC1-B049-B426-1348919AC6CD}" presName="composite" presStyleCnt="0"/>
      <dgm:spPr/>
    </dgm:pt>
    <dgm:pt modelId="{61F3E7DE-4499-DB4D-92D8-000751D45562}" type="pres">
      <dgm:prSet presAssocID="{CBDF9AA4-CBC1-B049-B426-1348919AC6C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AAD0F-E614-024B-B8B5-D7C20196FB98}" type="pres">
      <dgm:prSet presAssocID="{CBDF9AA4-CBC1-B049-B426-1348919AC6C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972F7-D610-411F-965D-3D4198FB6CBB}" type="presOf" srcId="{3555314A-654E-A54E-BFE9-BC10E7624E6D}" destId="{8A977D61-5228-2041-8F73-858CE7611918}" srcOrd="0" destOrd="0" presId="urn:microsoft.com/office/officeart/2005/8/layout/hList1"/>
    <dgm:cxn modelId="{77A4FB9A-1741-D445-8C8D-508808670FF8}" srcId="{C7D21A58-2AE0-A844-AC63-674E8C3F864E}" destId="{2F0F42FF-47B1-724B-9992-A7DA5E92BBA1}" srcOrd="1" destOrd="0" parTransId="{39B8DF97-EE0C-0843-95B7-60A23CF74323}" sibTransId="{734745FE-6C6C-9149-8A8C-C97C0D3A4A80}"/>
    <dgm:cxn modelId="{7B6D4646-7F43-4387-B05D-5304C308C225}" type="presOf" srcId="{CBDF9AA4-CBC1-B049-B426-1348919AC6CD}" destId="{61F3E7DE-4499-DB4D-92D8-000751D45562}" srcOrd="0" destOrd="0" presId="urn:microsoft.com/office/officeart/2005/8/layout/hList1"/>
    <dgm:cxn modelId="{A4E0B410-A31F-4B3A-99D8-738F7C6B3DFE}" type="presOf" srcId="{C7D21A58-2AE0-A844-AC63-674E8C3F864E}" destId="{AEF95016-61E4-8046-8A1B-3DC2AB10D9CF}" srcOrd="0" destOrd="0" presId="urn:microsoft.com/office/officeart/2005/8/layout/hList1"/>
    <dgm:cxn modelId="{9990C8F8-1FD3-4EA2-BC2C-9151687B8B64}" type="presOf" srcId="{2F0F42FF-47B1-724B-9992-A7DA5E92BBA1}" destId="{CF115969-7FE2-B849-B4A5-DB62FEF378D3}" srcOrd="0" destOrd="1" presId="urn:microsoft.com/office/officeart/2005/8/layout/hList1"/>
    <dgm:cxn modelId="{DF01798D-F5A7-4A43-93E5-C869FF9B64FF}" type="presOf" srcId="{F1AEC850-7CFB-B048-8474-8ED811F26B5B}" destId="{CF115969-7FE2-B849-B4A5-DB62FEF378D3}" srcOrd="0" destOrd="0" presId="urn:microsoft.com/office/officeart/2005/8/layout/hList1"/>
    <dgm:cxn modelId="{FD84C8F1-AB31-324D-8E91-2FC851B75C0B}" srcId="{3555314A-654E-A54E-BFE9-BC10E7624E6D}" destId="{CBDF9AA4-CBC1-B049-B426-1348919AC6CD}" srcOrd="2" destOrd="0" parTransId="{2CFF9740-B8D0-D843-8F1E-28DA598C3B3C}" sibTransId="{55188730-565F-1E41-BB00-C0563E8B061E}"/>
    <dgm:cxn modelId="{C05D9026-738E-9F41-A0DB-D891C24DDFFA}" srcId="{3555314A-654E-A54E-BFE9-BC10E7624E6D}" destId="{C7D21A58-2AE0-A844-AC63-674E8C3F864E}" srcOrd="0" destOrd="0" parTransId="{D1290DA8-2D1E-5A4B-941C-103EE212600C}" sibTransId="{05FEB59D-95F8-2242-BB43-12A48D6811BF}"/>
    <dgm:cxn modelId="{28B51489-5D0B-2146-B4AD-3C1723ABA601}" srcId="{CBDF9AA4-CBC1-B049-B426-1348919AC6CD}" destId="{1DAAFA74-6ADB-C442-AFFE-C940039B1DE9}" srcOrd="0" destOrd="0" parTransId="{0E753672-4754-E348-A734-95CB1C236D6B}" sibTransId="{90C199DF-2C9B-0B46-A8B2-6718C9791A09}"/>
    <dgm:cxn modelId="{BAEF1C85-A981-467A-98A3-001A2FAD3C2E}" type="presOf" srcId="{1DAAFA74-6ADB-C442-AFFE-C940039B1DE9}" destId="{1D5AAD0F-E614-024B-B8B5-D7C20196FB98}" srcOrd="0" destOrd="0" presId="urn:microsoft.com/office/officeart/2005/8/layout/hList1"/>
    <dgm:cxn modelId="{BE2763E6-3543-5842-9491-9B7F3D4D098E}" srcId="{C7D21A58-2AE0-A844-AC63-674E8C3F864E}" destId="{F1AEC850-7CFB-B048-8474-8ED811F26B5B}" srcOrd="0" destOrd="0" parTransId="{7B7E3CFD-3461-4F44-8DF6-E595ED5A8091}" sibTransId="{E979F9D0-2437-E24A-A3CC-3999AEB366BC}"/>
    <dgm:cxn modelId="{680EAC38-EE9E-6245-B6BE-181AF20065AD}" srcId="{F76915B5-5BB1-7B4B-AD7D-6E0741BE5061}" destId="{C0B0F2B9-FE5E-1A4B-989D-3989D05FD950}" srcOrd="0" destOrd="0" parTransId="{504D4E7F-6B9B-EC4B-A293-B5890382EEBF}" sibTransId="{7DC0CF91-F57B-174C-9E3A-538CDB9B2584}"/>
    <dgm:cxn modelId="{4D6981E5-5C0D-0B4F-9128-B34C4E1AB0F9}" srcId="{3555314A-654E-A54E-BFE9-BC10E7624E6D}" destId="{F76915B5-5BB1-7B4B-AD7D-6E0741BE5061}" srcOrd="1" destOrd="0" parTransId="{3D860A91-2B68-1942-8FF3-8C842AFBFA1F}" sibTransId="{9C16BD61-4789-B242-A666-77D28A8EB597}"/>
    <dgm:cxn modelId="{B9FE49C5-3E67-4A96-8F8E-8E4BD7756960}" type="presOf" srcId="{F76915B5-5BB1-7B4B-AD7D-6E0741BE5061}" destId="{6FA28777-8CE8-204D-8975-8276E95FD3B7}" srcOrd="0" destOrd="0" presId="urn:microsoft.com/office/officeart/2005/8/layout/hList1"/>
    <dgm:cxn modelId="{9DEAF441-1570-42DF-A41A-0F3044AE2531}" type="presOf" srcId="{64573432-E0FD-4A40-9A1B-72DC5F60F578}" destId="{CF115969-7FE2-B849-B4A5-DB62FEF378D3}" srcOrd="0" destOrd="2" presId="urn:microsoft.com/office/officeart/2005/8/layout/hList1"/>
    <dgm:cxn modelId="{34444F24-53D7-AC49-9E97-AF073533C27A}" srcId="{C7D21A58-2AE0-A844-AC63-674E8C3F864E}" destId="{64573432-E0FD-4A40-9A1B-72DC5F60F578}" srcOrd="2" destOrd="0" parTransId="{BF243E1E-A527-984C-A28D-F244C217A676}" sibTransId="{3FE05F3A-43D0-2B44-BBBF-8726A565E3C1}"/>
    <dgm:cxn modelId="{F41FE6FF-B7DA-463A-96B2-AE374247CC5F}" type="presOf" srcId="{C0B0F2B9-FE5E-1A4B-989D-3989D05FD950}" destId="{88D0633E-B02C-C746-B4BA-8E3DE29F527F}" srcOrd="0" destOrd="0" presId="urn:microsoft.com/office/officeart/2005/8/layout/hList1"/>
    <dgm:cxn modelId="{3D89AAAF-DDAC-4D7B-9663-E7DEDF9B93B6}" type="presParOf" srcId="{8A977D61-5228-2041-8F73-858CE7611918}" destId="{41FA5682-5D87-3B47-9D59-FEF8459158F0}" srcOrd="0" destOrd="0" presId="urn:microsoft.com/office/officeart/2005/8/layout/hList1"/>
    <dgm:cxn modelId="{AA9FF7E9-9E86-4782-962B-5023687C3B69}" type="presParOf" srcId="{41FA5682-5D87-3B47-9D59-FEF8459158F0}" destId="{AEF95016-61E4-8046-8A1B-3DC2AB10D9CF}" srcOrd="0" destOrd="0" presId="urn:microsoft.com/office/officeart/2005/8/layout/hList1"/>
    <dgm:cxn modelId="{D2981BB0-E458-419C-BFD3-9CE0D7FB2671}" type="presParOf" srcId="{41FA5682-5D87-3B47-9D59-FEF8459158F0}" destId="{CF115969-7FE2-B849-B4A5-DB62FEF378D3}" srcOrd="1" destOrd="0" presId="urn:microsoft.com/office/officeart/2005/8/layout/hList1"/>
    <dgm:cxn modelId="{F9D26F37-1F6A-4E6E-B8FC-816E08EB744C}" type="presParOf" srcId="{8A977D61-5228-2041-8F73-858CE7611918}" destId="{59DC5E2C-7AE2-9D48-B5DC-CAF0CD13A4AB}" srcOrd="1" destOrd="0" presId="urn:microsoft.com/office/officeart/2005/8/layout/hList1"/>
    <dgm:cxn modelId="{C27E40B6-DDA9-472F-862C-C2DA1518BEE7}" type="presParOf" srcId="{8A977D61-5228-2041-8F73-858CE7611918}" destId="{DFD16A4E-F6DB-E447-9192-3E7E452C70D5}" srcOrd="2" destOrd="0" presId="urn:microsoft.com/office/officeart/2005/8/layout/hList1"/>
    <dgm:cxn modelId="{706A942C-9F20-4B8D-B417-1A0DAF5E31EC}" type="presParOf" srcId="{DFD16A4E-F6DB-E447-9192-3E7E452C70D5}" destId="{6FA28777-8CE8-204D-8975-8276E95FD3B7}" srcOrd="0" destOrd="0" presId="urn:microsoft.com/office/officeart/2005/8/layout/hList1"/>
    <dgm:cxn modelId="{93926A83-7934-4BFC-8EE4-4634451620A1}" type="presParOf" srcId="{DFD16A4E-F6DB-E447-9192-3E7E452C70D5}" destId="{88D0633E-B02C-C746-B4BA-8E3DE29F527F}" srcOrd="1" destOrd="0" presId="urn:microsoft.com/office/officeart/2005/8/layout/hList1"/>
    <dgm:cxn modelId="{52DF4117-A557-48A9-9F52-D0690954E31C}" type="presParOf" srcId="{8A977D61-5228-2041-8F73-858CE7611918}" destId="{0B152CE3-F4C0-7A42-9F2B-97546D14A0AF}" srcOrd="3" destOrd="0" presId="urn:microsoft.com/office/officeart/2005/8/layout/hList1"/>
    <dgm:cxn modelId="{37214AAD-DB42-4CBE-B513-3FFAFFAAE1D9}" type="presParOf" srcId="{8A977D61-5228-2041-8F73-858CE7611918}" destId="{A0A39787-1084-D24E-920B-D1CCB93E3149}" srcOrd="4" destOrd="0" presId="urn:microsoft.com/office/officeart/2005/8/layout/hList1"/>
    <dgm:cxn modelId="{45565F46-F4FE-4A30-BBD4-D82246F5AC18}" type="presParOf" srcId="{A0A39787-1084-D24E-920B-D1CCB93E3149}" destId="{61F3E7DE-4499-DB4D-92D8-000751D45562}" srcOrd="0" destOrd="0" presId="urn:microsoft.com/office/officeart/2005/8/layout/hList1"/>
    <dgm:cxn modelId="{A4E62B52-9B2B-48B5-BB93-F65737CE1D86}" type="presParOf" srcId="{A0A39787-1084-D24E-920B-D1CCB93E3149}" destId="{1D5AAD0F-E614-024B-B8B5-D7C20196FB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3F041-B34A-F24D-B429-467A0EBB74C2}" type="doc">
      <dgm:prSet loTypeId="urn:microsoft.com/office/officeart/2005/8/layout/cycle5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6FEB25B-DDCD-8542-9F2F-E9D9EFD72203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Bulan</a:t>
          </a:r>
          <a:r>
            <a:rPr lang="en-US" dirty="0" smtClean="0"/>
            <a:t> </a:t>
          </a:r>
          <a:r>
            <a:rPr lang="en-US" dirty="0" err="1" smtClean="0"/>
            <a:t>Madu</a:t>
          </a:r>
          <a:endParaRPr lang="en-US" dirty="0"/>
        </a:p>
      </dgm:t>
    </dgm:pt>
    <dgm:pt modelId="{990DB580-288A-1C49-ABE8-9C7D7624A9CF}" type="parTrans" cxnId="{806CA778-111F-7E46-87F4-D6CB7AD6D739}">
      <dgm:prSet/>
      <dgm:spPr/>
      <dgm:t>
        <a:bodyPr/>
        <a:lstStyle/>
        <a:p>
          <a:endParaRPr lang="en-US"/>
        </a:p>
      </dgm:t>
    </dgm:pt>
    <dgm:pt modelId="{922ABBDA-ED73-1140-A499-8C66FF7C462F}" type="sibTrans" cxnId="{806CA778-111F-7E46-87F4-D6CB7AD6D739}">
      <dgm:prSet/>
      <dgm:spPr/>
      <dgm:t>
        <a:bodyPr/>
        <a:lstStyle/>
        <a:p>
          <a:endParaRPr lang="en-US"/>
        </a:p>
      </dgm:t>
    </dgm:pt>
    <dgm:pt modelId="{D32294D2-F782-3944-A6BE-276C7761EC9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Tempramen</a:t>
          </a:r>
          <a:r>
            <a:rPr lang="en-US" dirty="0" smtClean="0"/>
            <a:t> </a:t>
          </a:r>
          <a:r>
            <a:rPr lang="en-US" dirty="0" err="1" smtClean="0"/>
            <a:t>Meningkat</a:t>
          </a:r>
          <a:endParaRPr lang="en-US" dirty="0"/>
        </a:p>
      </dgm:t>
    </dgm:pt>
    <dgm:pt modelId="{9F4F7BE7-C79D-4040-AA64-A81633D47908}" type="parTrans" cxnId="{0237F701-5B53-204E-97DB-5C7C9B0F3B93}">
      <dgm:prSet/>
      <dgm:spPr/>
      <dgm:t>
        <a:bodyPr/>
        <a:lstStyle/>
        <a:p>
          <a:endParaRPr lang="en-US"/>
        </a:p>
      </dgm:t>
    </dgm:pt>
    <dgm:pt modelId="{39B51AC8-39B2-154D-BB3C-6EC6CDA86CC3}" type="sibTrans" cxnId="{0237F701-5B53-204E-97DB-5C7C9B0F3B93}">
      <dgm:prSet/>
      <dgm:spPr/>
      <dgm:t>
        <a:bodyPr/>
        <a:lstStyle/>
        <a:p>
          <a:endParaRPr lang="en-US"/>
        </a:p>
      </dgm:t>
    </dgm:pt>
    <dgm:pt modelId="{F2A0562E-5385-DA45-B764-2EE7C10550D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Tindak</a:t>
          </a:r>
          <a:r>
            <a:rPr lang="en-US" dirty="0" smtClean="0"/>
            <a:t> </a:t>
          </a:r>
          <a:r>
            <a:rPr lang="en-US" dirty="0" err="1" smtClean="0"/>
            <a:t>Kekerasan</a:t>
          </a:r>
          <a:r>
            <a:rPr lang="en-US" dirty="0" smtClean="0"/>
            <a:t> </a:t>
          </a:r>
          <a:r>
            <a:rPr lang="en-US" dirty="0" err="1" smtClean="0"/>
            <a:t>Muncul</a:t>
          </a:r>
          <a:endParaRPr lang="en-US" dirty="0"/>
        </a:p>
      </dgm:t>
    </dgm:pt>
    <dgm:pt modelId="{F82CAD15-1EDA-AB4E-B34D-8B16CFD4769A}" type="parTrans" cxnId="{5D01B74B-BD73-284B-A510-A2732D0F6B17}">
      <dgm:prSet/>
      <dgm:spPr/>
      <dgm:t>
        <a:bodyPr/>
        <a:lstStyle/>
        <a:p>
          <a:endParaRPr lang="en-US"/>
        </a:p>
      </dgm:t>
    </dgm:pt>
    <dgm:pt modelId="{D2CC5D1B-B056-4741-825B-E9DBC75946BE}" type="sibTrans" cxnId="{5D01B74B-BD73-284B-A510-A2732D0F6B17}">
      <dgm:prSet/>
      <dgm:spPr/>
      <dgm:t>
        <a:bodyPr/>
        <a:lstStyle/>
        <a:p>
          <a:endParaRPr lang="en-US"/>
        </a:p>
      </dgm:t>
    </dgm:pt>
    <dgm:pt modelId="{4EA570BC-9A6C-BE41-9733-94717A17F452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Muncul</a:t>
          </a:r>
          <a:r>
            <a:rPr lang="en-US" dirty="0" smtClean="0"/>
            <a:t> </a:t>
          </a:r>
          <a:r>
            <a:rPr lang="en-US" dirty="0" err="1" smtClean="0"/>
            <a:t>Penyesalan</a:t>
          </a:r>
          <a:endParaRPr lang="en-US" dirty="0"/>
        </a:p>
      </dgm:t>
    </dgm:pt>
    <dgm:pt modelId="{5C8407C0-6EC2-D54A-8892-7FB4F8E28313}" type="parTrans" cxnId="{4C2EB6B9-1DE9-EA4A-91FA-3F185099772E}">
      <dgm:prSet/>
      <dgm:spPr/>
      <dgm:t>
        <a:bodyPr/>
        <a:lstStyle/>
        <a:p>
          <a:endParaRPr lang="en-US"/>
        </a:p>
      </dgm:t>
    </dgm:pt>
    <dgm:pt modelId="{8CAF749B-EF13-6441-9403-9FBD9680E6F3}" type="sibTrans" cxnId="{4C2EB6B9-1DE9-EA4A-91FA-3F185099772E}">
      <dgm:prSet/>
      <dgm:spPr/>
      <dgm:t>
        <a:bodyPr/>
        <a:lstStyle/>
        <a:p>
          <a:endParaRPr lang="en-US"/>
        </a:p>
      </dgm:t>
    </dgm:pt>
    <dgm:pt modelId="{CD6520EF-99FE-2F4E-AADB-75D65C7A6869}" type="pres">
      <dgm:prSet presAssocID="{CB53F041-B34A-F24D-B429-467A0EBB74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35695E-6D23-BB48-87AE-AE7E8B0ED44A}" type="pres">
      <dgm:prSet presAssocID="{A6FEB25B-DDCD-8542-9F2F-E9D9EFD722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92C46-54AB-884C-BB0A-21514761D90C}" type="pres">
      <dgm:prSet presAssocID="{A6FEB25B-DDCD-8542-9F2F-E9D9EFD72203}" presName="spNode" presStyleCnt="0"/>
      <dgm:spPr/>
    </dgm:pt>
    <dgm:pt modelId="{53F01A7E-D267-1747-AD47-4D98FB8C34EF}" type="pres">
      <dgm:prSet presAssocID="{922ABBDA-ED73-1140-A499-8C66FF7C462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8A69DE45-64DA-7B44-A4F0-BACDEA042DFD}" type="pres">
      <dgm:prSet presAssocID="{D32294D2-F782-3944-A6BE-276C7761EC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1341F-5905-2143-AD41-DC43B09B29C8}" type="pres">
      <dgm:prSet presAssocID="{D32294D2-F782-3944-A6BE-276C7761EC99}" presName="spNode" presStyleCnt="0"/>
      <dgm:spPr/>
    </dgm:pt>
    <dgm:pt modelId="{031992B9-1D75-BC48-90F3-22C412AB7A0A}" type="pres">
      <dgm:prSet presAssocID="{39B51AC8-39B2-154D-BB3C-6EC6CDA86CC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4023E90-7925-D147-95F4-FC3D4D27EACE}" type="pres">
      <dgm:prSet presAssocID="{F2A0562E-5385-DA45-B764-2EE7C10550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B1949-4777-CE45-A0DE-89BBDEF3D2DB}" type="pres">
      <dgm:prSet presAssocID="{F2A0562E-5385-DA45-B764-2EE7C10550DC}" presName="spNode" presStyleCnt="0"/>
      <dgm:spPr/>
    </dgm:pt>
    <dgm:pt modelId="{262CC393-EAD4-D54B-BF5C-D487DB0F914F}" type="pres">
      <dgm:prSet presAssocID="{D2CC5D1B-B056-4741-825B-E9DBC75946B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5BA3417-B3AA-5F4F-9F24-F860D3A0E214}" type="pres">
      <dgm:prSet presAssocID="{4EA570BC-9A6C-BE41-9733-94717A17F4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8FF53-0952-E04B-9412-BE46D164642C}" type="pres">
      <dgm:prSet presAssocID="{4EA570BC-9A6C-BE41-9733-94717A17F452}" presName="spNode" presStyleCnt="0"/>
      <dgm:spPr/>
    </dgm:pt>
    <dgm:pt modelId="{0E199866-C5CD-1F4C-AA99-DB0ED0F4DF9A}" type="pres">
      <dgm:prSet presAssocID="{8CAF749B-EF13-6441-9403-9FBD9680E6F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4D743D3-2CF2-4C13-81D4-98474947FBAE}" type="presOf" srcId="{F2A0562E-5385-DA45-B764-2EE7C10550DC}" destId="{14023E90-7925-D147-95F4-FC3D4D27EACE}" srcOrd="0" destOrd="0" presId="urn:microsoft.com/office/officeart/2005/8/layout/cycle5"/>
    <dgm:cxn modelId="{5D01B74B-BD73-284B-A510-A2732D0F6B17}" srcId="{CB53F041-B34A-F24D-B429-467A0EBB74C2}" destId="{F2A0562E-5385-DA45-B764-2EE7C10550DC}" srcOrd="2" destOrd="0" parTransId="{F82CAD15-1EDA-AB4E-B34D-8B16CFD4769A}" sibTransId="{D2CC5D1B-B056-4741-825B-E9DBC75946BE}"/>
    <dgm:cxn modelId="{C075C7CE-1FBD-4BF9-952A-CBB3577A0E1C}" type="presOf" srcId="{8CAF749B-EF13-6441-9403-9FBD9680E6F3}" destId="{0E199866-C5CD-1F4C-AA99-DB0ED0F4DF9A}" srcOrd="0" destOrd="0" presId="urn:microsoft.com/office/officeart/2005/8/layout/cycle5"/>
    <dgm:cxn modelId="{4C2EB6B9-1DE9-EA4A-91FA-3F185099772E}" srcId="{CB53F041-B34A-F24D-B429-467A0EBB74C2}" destId="{4EA570BC-9A6C-BE41-9733-94717A17F452}" srcOrd="3" destOrd="0" parTransId="{5C8407C0-6EC2-D54A-8892-7FB4F8E28313}" sibTransId="{8CAF749B-EF13-6441-9403-9FBD9680E6F3}"/>
    <dgm:cxn modelId="{EAF9AA9D-9214-450C-9AF1-226328DB62AA}" type="presOf" srcId="{A6FEB25B-DDCD-8542-9F2F-E9D9EFD72203}" destId="{2635695E-6D23-BB48-87AE-AE7E8B0ED44A}" srcOrd="0" destOrd="0" presId="urn:microsoft.com/office/officeart/2005/8/layout/cycle5"/>
    <dgm:cxn modelId="{AA2845B7-B8BC-420A-8A0F-2E239659575C}" type="presOf" srcId="{D2CC5D1B-B056-4741-825B-E9DBC75946BE}" destId="{262CC393-EAD4-D54B-BF5C-D487DB0F914F}" srcOrd="0" destOrd="0" presId="urn:microsoft.com/office/officeart/2005/8/layout/cycle5"/>
    <dgm:cxn modelId="{04F28F9E-CAFB-47B7-85B9-4951353937BD}" type="presOf" srcId="{4EA570BC-9A6C-BE41-9733-94717A17F452}" destId="{15BA3417-B3AA-5F4F-9F24-F860D3A0E214}" srcOrd="0" destOrd="0" presId="urn:microsoft.com/office/officeart/2005/8/layout/cycle5"/>
    <dgm:cxn modelId="{0237F701-5B53-204E-97DB-5C7C9B0F3B93}" srcId="{CB53F041-B34A-F24D-B429-467A0EBB74C2}" destId="{D32294D2-F782-3944-A6BE-276C7761EC99}" srcOrd="1" destOrd="0" parTransId="{9F4F7BE7-C79D-4040-AA64-A81633D47908}" sibTransId="{39B51AC8-39B2-154D-BB3C-6EC6CDA86CC3}"/>
    <dgm:cxn modelId="{9206D82F-DA34-47DA-AD3B-B7BBFEE4F820}" type="presOf" srcId="{922ABBDA-ED73-1140-A499-8C66FF7C462F}" destId="{53F01A7E-D267-1747-AD47-4D98FB8C34EF}" srcOrd="0" destOrd="0" presId="urn:microsoft.com/office/officeart/2005/8/layout/cycle5"/>
    <dgm:cxn modelId="{7C0C8082-C136-410A-844B-E0306918F654}" type="presOf" srcId="{CB53F041-B34A-F24D-B429-467A0EBB74C2}" destId="{CD6520EF-99FE-2F4E-AADB-75D65C7A6869}" srcOrd="0" destOrd="0" presId="urn:microsoft.com/office/officeart/2005/8/layout/cycle5"/>
    <dgm:cxn modelId="{723CF04A-5D22-486A-A1A9-4EAD6F39DA78}" type="presOf" srcId="{D32294D2-F782-3944-A6BE-276C7761EC99}" destId="{8A69DE45-64DA-7B44-A4F0-BACDEA042DFD}" srcOrd="0" destOrd="0" presId="urn:microsoft.com/office/officeart/2005/8/layout/cycle5"/>
    <dgm:cxn modelId="{D1440F44-6103-46B9-8CBF-B532B8475555}" type="presOf" srcId="{39B51AC8-39B2-154D-BB3C-6EC6CDA86CC3}" destId="{031992B9-1D75-BC48-90F3-22C412AB7A0A}" srcOrd="0" destOrd="0" presId="urn:microsoft.com/office/officeart/2005/8/layout/cycle5"/>
    <dgm:cxn modelId="{806CA778-111F-7E46-87F4-D6CB7AD6D739}" srcId="{CB53F041-B34A-F24D-B429-467A0EBB74C2}" destId="{A6FEB25B-DDCD-8542-9F2F-E9D9EFD72203}" srcOrd="0" destOrd="0" parTransId="{990DB580-288A-1C49-ABE8-9C7D7624A9CF}" sibTransId="{922ABBDA-ED73-1140-A499-8C66FF7C462F}"/>
    <dgm:cxn modelId="{B19C52C8-09CE-48B7-8F66-B227A290FAD5}" type="presParOf" srcId="{CD6520EF-99FE-2F4E-AADB-75D65C7A6869}" destId="{2635695E-6D23-BB48-87AE-AE7E8B0ED44A}" srcOrd="0" destOrd="0" presId="urn:microsoft.com/office/officeart/2005/8/layout/cycle5"/>
    <dgm:cxn modelId="{E5264AD5-7CB7-4D2D-86A5-E4AB8BF706B3}" type="presParOf" srcId="{CD6520EF-99FE-2F4E-AADB-75D65C7A6869}" destId="{88192C46-54AB-884C-BB0A-21514761D90C}" srcOrd="1" destOrd="0" presId="urn:microsoft.com/office/officeart/2005/8/layout/cycle5"/>
    <dgm:cxn modelId="{5E19237B-6FC2-44DD-9F1D-A3719E829CBE}" type="presParOf" srcId="{CD6520EF-99FE-2F4E-AADB-75D65C7A6869}" destId="{53F01A7E-D267-1747-AD47-4D98FB8C34EF}" srcOrd="2" destOrd="0" presId="urn:microsoft.com/office/officeart/2005/8/layout/cycle5"/>
    <dgm:cxn modelId="{5B404242-087B-47BB-A1CC-38599C6BC1A1}" type="presParOf" srcId="{CD6520EF-99FE-2F4E-AADB-75D65C7A6869}" destId="{8A69DE45-64DA-7B44-A4F0-BACDEA042DFD}" srcOrd="3" destOrd="0" presId="urn:microsoft.com/office/officeart/2005/8/layout/cycle5"/>
    <dgm:cxn modelId="{294FD652-0F1C-47CD-B948-FDCE71476E50}" type="presParOf" srcId="{CD6520EF-99FE-2F4E-AADB-75D65C7A6869}" destId="{EBE1341F-5905-2143-AD41-DC43B09B29C8}" srcOrd="4" destOrd="0" presId="urn:microsoft.com/office/officeart/2005/8/layout/cycle5"/>
    <dgm:cxn modelId="{50DABF4C-F327-4AB6-8CDB-0F6D01AC53CE}" type="presParOf" srcId="{CD6520EF-99FE-2F4E-AADB-75D65C7A6869}" destId="{031992B9-1D75-BC48-90F3-22C412AB7A0A}" srcOrd="5" destOrd="0" presId="urn:microsoft.com/office/officeart/2005/8/layout/cycle5"/>
    <dgm:cxn modelId="{23C905EC-AB9E-48EE-A3BC-139D0B818F73}" type="presParOf" srcId="{CD6520EF-99FE-2F4E-AADB-75D65C7A6869}" destId="{14023E90-7925-D147-95F4-FC3D4D27EACE}" srcOrd="6" destOrd="0" presId="urn:microsoft.com/office/officeart/2005/8/layout/cycle5"/>
    <dgm:cxn modelId="{1FEBD06E-B9FC-4FCC-928B-80037821C141}" type="presParOf" srcId="{CD6520EF-99FE-2F4E-AADB-75D65C7A6869}" destId="{E48B1949-4777-CE45-A0DE-89BBDEF3D2DB}" srcOrd="7" destOrd="0" presId="urn:microsoft.com/office/officeart/2005/8/layout/cycle5"/>
    <dgm:cxn modelId="{875AC243-02FF-4710-B3DD-CDE6EED3A109}" type="presParOf" srcId="{CD6520EF-99FE-2F4E-AADB-75D65C7A6869}" destId="{262CC393-EAD4-D54B-BF5C-D487DB0F914F}" srcOrd="8" destOrd="0" presId="urn:microsoft.com/office/officeart/2005/8/layout/cycle5"/>
    <dgm:cxn modelId="{B1E680CD-A265-4AD1-BAC9-131EAC605E24}" type="presParOf" srcId="{CD6520EF-99FE-2F4E-AADB-75D65C7A6869}" destId="{15BA3417-B3AA-5F4F-9F24-F860D3A0E214}" srcOrd="9" destOrd="0" presId="urn:microsoft.com/office/officeart/2005/8/layout/cycle5"/>
    <dgm:cxn modelId="{6D32A674-C8B4-42F5-9272-DC7C60D0A7EC}" type="presParOf" srcId="{CD6520EF-99FE-2F4E-AADB-75D65C7A6869}" destId="{3D18FF53-0952-E04B-9412-BE46D164642C}" srcOrd="10" destOrd="0" presId="urn:microsoft.com/office/officeart/2005/8/layout/cycle5"/>
    <dgm:cxn modelId="{4AEC527C-AF77-4BD7-9A56-0CB55E5FC704}" type="presParOf" srcId="{CD6520EF-99FE-2F4E-AADB-75D65C7A6869}" destId="{0E199866-C5CD-1F4C-AA99-DB0ED0F4DF9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971A3-1AAE-AA40-9C7A-693F05582BEE}">
      <dsp:nvSpPr>
        <dsp:cNvPr id="0" name=""/>
        <dsp:cNvSpPr/>
      </dsp:nvSpPr>
      <dsp:spPr>
        <a:xfrm>
          <a:off x="4132" y="344265"/>
          <a:ext cx="2990863" cy="7477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Primer</a:t>
          </a:r>
          <a:endParaRPr lang="en-US" sz="4200" kern="1200" dirty="0"/>
        </a:p>
      </dsp:txBody>
      <dsp:txXfrm>
        <a:off x="26032" y="366165"/>
        <a:ext cx="2947063" cy="703915"/>
      </dsp:txXfrm>
    </dsp:sp>
    <dsp:sp modelId="{DA851D9B-4860-0E40-8CC2-645FE928314A}">
      <dsp:nvSpPr>
        <dsp:cNvPr id="0" name=""/>
        <dsp:cNvSpPr/>
      </dsp:nvSpPr>
      <dsp:spPr>
        <a:xfrm rot="5400000">
          <a:off x="1434138" y="1157406"/>
          <a:ext cx="130850" cy="13085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EAE506-EC6E-3746-A58E-DC22273715AB}">
      <dsp:nvSpPr>
        <dsp:cNvPr id="0" name=""/>
        <dsp:cNvSpPr/>
      </dsp:nvSpPr>
      <dsp:spPr>
        <a:xfrm>
          <a:off x="4132" y="1353681"/>
          <a:ext cx="2990863" cy="7477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Eros </a:t>
          </a:r>
          <a:endParaRPr lang="en-US" sz="4200" kern="1200" dirty="0"/>
        </a:p>
      </dsp:txBody>
      <dsp:txXfrm>
        <a:off x="26032" y="1375581"/>
        <a:ext cx="2947063" cy="703915"/>
      </dsp:txXfrm>
    </dsp:sp>
    <dsp:sp modelId="{870E30AC-F8EE-1D4C-8DF8-4D9AA677416B}">
      <dsp:nvSpPr>
        <dsp:cNvPr id="0" name=""/>
        <dsp:cNvSpPr/>
      </dsp:nvSpPr>
      <dsp:spPr>
        <a:xfrm rot="5400000">
          <a:off x="1434138" y="2166822"/>
          <a:ext cx="130850" cy="13085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F79C1-BCDC-E145-B440-F16C3FE6FFAF}">
      <dsp:nvSpPr>
        <dsp:cNvPr id="0" name=""/>
        <dsp:cNvSpPr/>
      </dsp:nvSpPr>
      <dsp:spPr>
        <a:xfrm>
          <a:off x="4132" y="2363098"/>
          <a:ext cx="2990863" cy="7477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Storge</a:t>
          </a:r>
          <a:endParaRPr lang="en-US" sz="4200" kern="1200" dirty="0"/>
        </a:p>
      </dsp:txBody>
      <dsp:txXfrm>
        <a:off x="26032" y="2384998"/>
        <a:ext cx="2947063" cy="703915"/>
      </dsp:txXfrm>
    </dsp:sp>
    <dsp:sp modelId="{C59419A5-0A24-DB46-A1B8-E549F820F277}">
      <dsp:nvSpPr>
        <dsp:cNvPr id="0" name=""/>
        <dsp:cNvSpPr/>
      </dsp:nvSpPr>
      <dsp:spPr>
        <a:xfrm rot="5400000">
          <a:off x="1434138" y="3176239"/>
          <a:ext cx="130850" cy="13085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B6C5CF-185A-DB49-A8EC-CE954BE6D6DE}">
      <dsp:nvSpPr>
        <dsp:cNvPr id="0" name=""/>
        <dsp:cNvSpPr/>
      </dsp:nvSpPr>
      <dsp:spPr>
        <a:xfrm>
          <a:off x="4132" y="3372514"/>
          <a:ext cx="2990863" cy="7477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Ludus</a:t>
          </a:r>
          <a:endParaRPr lang="en-US" sz="4200" kern="1200" dirty="0"/>
        </a:p>
      </dsp:txBody>
      <dsp:txXfrm>
        <a:off x="26032" y="3394414"/>
        <a:ext cx="2947063" cy="703915"/>
      </dsp:txXfrm>
    </dsp:sp>
    <dsp:sp modelId="{92F07845-2A9C-504E-A134-C7BBC9D73579}">
      <dsp:nvSpPr>
        <dsp:cNvPr id="0" name=""/>
        <dsp:cNvSpPr/>
      </dsp:nvSpPr>
      <dsp:spPr>
        <a:xfrm>
          <a:off x="3413716" y="344265"/>
          <a:ext cx="2990863" cy="7477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Sekunder</a:t>
          </a:r>
          <a:endParaRPr lang="en-US" sz="4200" kern="1200" dirty="0"/>
        </a:p>
      </dsp:txBody>
      <dsp:txXfrm>
        <a:off x="3435616" y="366165"/>
        <a:ext cx="2947063" cy="703915"/>
      </dsp:txXfrm>
    </dsp:sp>
    <dsp:sp modelId="{46D9FF61-D7E1-E14A-A87B-6B164531DF1D}">
      <dsp:nvSpPr>
        <dsp:cNvPr id="0" name=""/>
        <dsp:cNvSpPr/>
      </dsp:nvSpPr>
      <dsp:spPr>
        <a:xfrm rot="5400000">
          <a:off x="4843723" y="1157406"/>
          <a:ext cx="130850" cy="13085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B2D8EF-04C8-1F44-A960-236F435C7520}">
      <dsp:nvSpPr>
        <dsp:cNvPr id="0" name=""/>
        <dsp:cNvSpPr/>
      </dsp:nvSpPr>
      <dsp:spPr>
        <a:xfrm>
          <a:off x="3413716" y="1353681"/>
          <a:ext cx="2990863" cy="7477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Pragma</a:t>
          </a:r>
          <a:endParaRPr lang="en-US" sz="4200" kern="1200" dirty="0"/>
        </a:p>
      </dsp:txBody>
      <dsp:txXfrm>
        <a:off x="3435616" y="1375581"/>
        <a:ext cx="2947063" cy="703915"/>
      </dsp:txXfrm>
    </dsp:sp>
    <dsp:sp modelId="{05BE2022-CDB2-754C-99DA-83EA5C31D3BD}">
      <dsp:nvSpPr>
        <dsp:cNvPr id="0" name=""/>
        <dsp:cNvSpPr/>
      </dsp:nvSpPr>
      <dsp:spPr>
        <a:xfrm rot="5400000">
          <a:off x="4843723" y="2166822"/>
          <a:ext cx="130850" cy="13085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20918B-3204-E843-BC7B-001C4CA0E087}">
      <dsp:nvSpPr>
        <dsp:cNvPr id="0" name=""/>
        <dsp:cNvSpPr/>
      </dsp:nvSpPr>
      <dsp:spPr>
        <a:xfrm>
          <a:off x="3413716" y="2363098"/>
          <a:ext cx="2990863" cy="7477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Mania</a:t>
          </a:r>
          <a:endParaRPr lang="en-US" sz="4200" kern="1200" dirty="0"/>
        </a:p>
      </dsp:txBody>
      <dsp:txXfrm>
        <a:off x="3435616" y="2384998"/>
        <a:ext cx="2947063" cy="703915"/>
      </dsp:txXfrm>
    </dsp:sp>
    <dsp:sp modelId="{C0FA3575-B946-BE46-AC8F-5AEEF3780034}">
      <dsp:nvSpPr>
        <dsp:cNvPr id="0" name=""/>
        <dsp:cNvSpPr/>
      </dsp:nvSpPr>
      <dsp:spPr>
        <a:xfrm rot="5400000">
          <a:off x="4843723" y="3176239"/>
          <a:ext cx="130850" cy="13085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B616A1-2E16-B743-96DD-954FF7787C22}">
      <dsp:nvSpPr>
        <dsp:cNvPr id="0" name=""/>
        <dsp:cNvSpPr/>
      </dsp:nvSpPr>
      <dsp:spPr>
        <a:xfrm>
          <a:off x="3413716" y="3372514"/>
          <a:ext cx="2990863" cy="7477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Agape</a:t>
          </a:r>
          <a:endParaRPr lang="en-US" sz="4200" kern="1200" dirty="0"/>
        </a:p>
      </dsp:txBody>
      <dsp:txXfrm>
        <a:off x="3435616" y="3394414"/>
        <a:ext cx="2947063" cy="703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95016-61E4-8046-8A1B-3DC2AB10D9CF}">
      <dsp:nvSpPr>
        <dsp:cNvPr id="0" name=""/>
        <dsp:cNvSpPr/>
      </dsp:nvSpPr>
      <dsp:spPr>
        <a:xfrm>
          <a:off x="2700" y="137013"/>
          <a:ext cx="2632792" cy="8040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0000"/>
              </a:solidFill>
            </a:rPr>
            <a:t>Budaya</a:t>
          </a:r>
          <a:r>
            <a:rPr lang="en-US" sz="2800" b="1" kern="1200" dirty="0" smtClean="0">
              <a:solidFill>
                <a:srgbClr val="FF0000"/>
              </a:solidFill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Terkait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2700" y="137013"/>
        <a:ext cx="2632792" cy="804028"/>
      </dsp:txXfrm>
    </dsp:sp>
    <dsp:sp modelId="{CF115969-7FE2-B849-B4A5-DB62FEF378D3}">
      <dsp:nvSpPr>
        <dsp:cNvPr id="0" name=""/>
        <dsp:cNvSpPr/>
      </dsp:nvSpPr>
      <dsp:spPr>
        <a:xfrm>
          <a:off x="2700" y="941042"/>
          <a:ext cx="2632792" cy="41065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err="1" smtClean="0">
              <a:solidFill>
                <a:schemeClr val="tx1"/>
              </a:solidFill>
            </a:rPr>
            <a:t>Dunia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privasi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mengenai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aturan</a:t>
          </a:r>
          <a:r>
            <a:rPr lang="en-US" sz="2200" b="1" kern="1200" dirty="0" smtClean="0">
              <a:solidFill>
                <a:schemeClr val="tx1"/>
              </a:solidFill>
            </a:rPr>
            <a:t>, </a:t>
          </a:r>
          <a:r>
            <a:rPr lang="en-US" sz="2200" b="1" kern="1200" dirty="0" err="1" smtClean="0">
              <a:solidFill>
                <a:schemeClr val="tx1"/>
              </a:solidFill>
            </a:rPr>
            <a:t>pemahaman</a:t>
          </a:r>
          <a:r>
            <a:rPr lang="en-US" sz="2200" b="1" kern="1200" dirty="0" smtClean="0">
              <a:solidFill>
                <a:schemeClr val="tx1"/>
              </a:solidFill>
            </a:rPr>
            <a:t>, </a:t>
          </a:r>
          <a:r>
            <a:rPr lang="en-US" sz="2200" b="1" kern="1200" dirty="0" err="1" smtClean="0">
              <a:solidFill>
                <a:schemeClr val="tx1"/>
              </a:solidFill>
            </a:rPr>
            <a:t>pemaknaan</a:t>
          </a:r>
          <a:r>
            <a:rPr lang="en-US" sz="2200" b="1" kern="1200" dirty="0" smtClean="0">
              <a:solidFill>
                <a:schemeClr val="tx1"/>
              </a:solidFill>
            </a:rPr>
            <a:t>, </a:t>
          </a:r>
          <a:r>
            <a:rPr lang="en-US" sz="2200" b="1" kern="1200" dirty="0" err="1" smtClean="0">
              <a:solidFill>
                <a:schemeClr val="tx1"/>
              </a:solidFill>
            </a:rPr>
            <a:t>pola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perilaku</a:t>
          </a:r>
          <a:r>
            <a:rPr lang="en-US" sz="2200" b="1" kern="1200" dirty="0" smtClean="0">
              <a:solidFill>
                <a:schemeClr val="tx1"/>
              </a:solidFill>
            </a:rPr>
            <a:t>, &amp; </a:t>
          </a:r>
          <a:r>
            <a:rPr lang="en-US" sz="2200" b="1" kern="1200" dirty="0" err="1" smtClean="0">
              <a:solidFill>
                <a:schemeClr val="tx1"/>
              </a:solidFill>
            </a:rPr>
            <a:t>interpretasi</a:t>
          </a:r>
          <a:r>
            <a:rPr lang="en-US" sz="2200" b="1" kern="1200" dirty="0" smtClean="0">
              <a:solidFill>
                <a:schemeClr val="tx1"/>
              </a:solidFill>
            </a:rPr>
            <a:t> yang </a:t>
          </a:r>
          <a:r>
            <a:rPr lang="en-US" sz="2200" b="1" kern="1200" dirty="0" err="1" smtClean="0">
              <a:solidFill>
                <a:schemeClr val="tx1"/>
              </a:solidFill>
            </a:rPr>
            <a:t>dibentuk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pasangan</a:t>
          </a:r>
          <a:r>
            <a:rPr lang="en-US" sz="2200" b="1" kern="1200" dirty="0" smtClean="0">
              <a:solidFill>
                <a:schemeClr val="tx1"/>
              </a:solidFill>
            </a:rPr>
            <a:t>.</a:t>
          </a:r>
          <a:endParaRPr lang="en-US" sz="22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err="1" smtClean="0">
              <a:solidFill>
                <a:schemeClr val="tx1"/>
              </a:solidFill>
            </a:rPr>
            <a:t>Mengelola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perbedaan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ide</a:t>
          </a:r>
          <a:r>
            <a:rPr lang="en-US" sz="2200" b="1" kern="1200" dirty="0" smtClean="0">
              <a:solidFill>
                <a:schemeClr val="tx1"/>
              </a:solidFill>
            </a:rPr>
            <a:t>.</a:t>
          </a:r>
          <a:endParaRPr lang="en-US" sz="22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err="1" smtClean="0">
              <a:solidFill>
                <a:schemeClr val="tx1"/>
              </a:solidFill>
            </a:rPr>
            <a:t>Membuat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aturan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dan</a:t>
          </a:r>
          <a:r>
            <a:rPr lang="en-US" sz="2200" b="1" kern="1200" dirty="0" smtClean="0">
              <a:solidFill>
                <a:schemeClr val="tx1"/>
              </a:solidFill>
            </a:rPr>
            <a:t> ritual.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700" y="941042"/>
        <a:ext cx="2632792" cy="4106520"/>
      </dsp:txXfrm>
    </dsp:sp>
    <dsp:sp modelId="{6FA28777-8CE8-204D-8975-8276E95FD3B7}">
      <dsp:nvSpPr>
        <dsp:cNvPr id="0" name=""/>
        <dsp:cNvSpPr/>
      </dsp:nvSpPr>
      <dsp:spPr>
        <a:xfrm>
          <a:off x="3004083" y="137013"/>
          <a:ext cx="2632792" cy="8040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00"/>
              </a:solidFill>
            </a:rPr>
            <a:t>Placemaking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3004083" y="137013"/>
        <a:ext cx="2632792" cy="804028"/>
      </dsp:txXfrm>
    </dsp:sp>
    <dsp:sp modelId="{88D0633E-B02C-C746-B4BA-8E3DE29F527F}">
      <dsp:nvSpPr>
        <dsp:cNvPr id="0" name=""/>
        <dsp:cNvSpPr/>
      </dsp:nvSpPr>
      <dsp:spPr>
        <a:xfrm>
          <a:off x="3004083" y="941042"/>
          <a:ext cx="2632792" cy="41065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err="1" smtClean="0">
              <a:solidFill>
                <a:schemeClr val="tx1"/>
              </a:solidFill>
            </a:rPr>
            <a:t>Proses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menciptakan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lingkungan</a:t>
          </a:r>
          <a:r>
            <a:rPr lang="en-US" sz="2200" b="1" kern="1200" dirty="0" smtClean="0">
              <a:solidFill>
                <a:schemeClr val="tx1"/>
              </a:solidFill>
            </a:rPr>
            <a:t> personal yang </a:t>
          </a:r>
          <a:r>
            <a:rPr lang="en-US" sz="2200" b="1" kern="1200" dirty="0" err="1" smtClean="0">
              <a:solidFill>
                <a:schemeClr val="tx1"/>
              </a:solidFill>
            </a:rPr>
            <a:t>nyaman</a:t>
          </a:r>
          <a:r>
            <a:rPr lang="en-US" sz="2200" b="1" kern="1200" dirty="0" smtClean="0">
              <a:solidFill>
                <a:schemeClr val="tx1"/>
              </a:solidFill>
            </a:rPr>
            <a:t>, </a:t>
          </a:r>
          <a:r>
            <a:rPr lang="en-US" sz="2200" b="1" kern="1200" dirty="0" err="1" smtClean="0">
              <a:solidFill>
                <a:schemeClr val="tx1"/>
              </a:solidFill>
            </a:rPr>
            <a:t>merefleksikan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nilai</a:t>
          </a:r>
          <a:r>
            <a:rPr lang="en-US" sz="2200" b="1" kern="1200" dirty="0" smtClean="0">
              <a:solidFill>
                <a:schemeClr val="tx1"/>
              </a:solidFill>
            </a:rPr>
            <a:t>, </a:t>
          </a:r>
          <a:r>
            <a:rPr lang="en-US" sz="2200" b="1" kern="1200" dirty="0" err="1" smtClean="0">
              <a:solidFill>
                <a:schemeClr val="tx1"/>
              </a:solidFill>
            </a:rPr>
            <a:t>pengalaman</a:t>
          </a:r>
          <a:r>
            <a:rPr lang="en-US" sz="2200" b="1" kern="1200" dirty="0" smtClean="0">
              <a:solidFill>
                <a:schemeClr val="tx1"/>
              </a:solidFill>
            </a:rPr>
            <a:t>, </a:t>
          </a:r>
          <a:r>
            <a:rPr lang="en-US" sz="2200" b="1" kern="1200" dirty="0" err="1" smtClean="0">
              <a:solidFill>
                <a:schemeClr val="tx1"/>
              </a:solidFill>
            </a:rPr>
            <a:t>selera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pasangan</a:t>
          </a:r>
          <a:r>
            <a:rPr lang="en-US" sz="2200" b="1" kern="1200" dirty="0" smtClean="0">
              <a:solidFill>
                <a:schemeClr val="tx1"/>
              </a:solidFill>
            </a:rPr>
            <a:t>.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3004083" y="941042"/>
        <a:ext cx="2632792" cy="4106520"/>
      </dsp:txXfrm>
    </dsp:sp>
    <dsp:sp modelId="{61F3E7DE-4499-DB4D-92D8-000751D45562}">
      <dsp:nvSpPr>
        <dsp:cNvPr id="0" name=""/>
        <dsp:cNvSpPr/>
      </dsp:nvSpPr>
      <dsp:spPr>
        <a:xfrm>
          <a:off x="6005467" y="137013"/>
          <a:ext cx="2632792" cy="8040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92D050"/>
              </a:solidFill>
            </a:rPr>
            <a:t>Interaksi</a:t>
          </a:r>
          <a:r>
            <a:rPr lang="en-US" sz="2200" b="1" kern="1200" dirty="0" smtClean="0">
              <a:solidFill>
                <a:srgbClr val="92D050"/>
              </a:solidFill>
            </a:rPr>
            <a:t> </a:t>
          </a:r>
          <a:r>
            <a:rPr lang="en-US" sz="2200" b="1" kern="1200" dirty="0" err="1" smtClean="0">
              <a:solidFill>
                <a:srgbClr val="92D050"/>
              </a:solidFill>
            </a:rPr>
            <a:t>Sehari-hari</a:t>
          </a:r>
          <a:endParaRPr lang="en-US" sz="2200" b="1" kern="1200" dirty="0">
            <a:solidFill>
              <a:srgbClr val="92D050"/>
            </a:solidFill>
          </a:endParaRPr>
        </a:p>
      </dsp:txBody>
      <dsp:txXfrm>
        <a:off x="6005467" y="137013"/>
        <a:ext cx="2632792" cy="804028"/>
      </dsp:txXfrm>
    </dsp:sp>
    <dsp:sp modelId="{1D5AAD0F-E614-024B-B8B5-D7C20196FB98}">
      <dsp:nvSpPr>
        <dsp:cNvPr id="0" name=""/>
        <dsp:cNvSpPr/>
      </dsp:nvSpPr>
      <dsp:spPr>
        <a:xfrm>
          <a:off x="6005467" y="941042"/>
          <a:ext cx="2632792" cy="41065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err="1" smtClean="0">
              <a:solidFill>
                <a:schemeClr val="tx1"/>
              </a:solidFill>
            </a:rPr>
            <a:t>Kadang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percakapan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pasangan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tidak</a:t>
          </a:r>
          <a:r>
            <a:rPr lang="en-US" sz="2200" b="1" kern="1200" dirty="0" smtClean="0">
              <a:solidFill>
                <a:schemeClr val="tx1"/>
              </a:solidFill>
            </a:rPr>
            <a:t> dramatis </a:t>
          </a:r>
          <a:r>
            <a:rPr lang="en-US" sz="2200" b="1" kern="1200" dirty="0" err="1" smtClean="0">
              <a:solidFill>
                <a:schemeClr val="tx1"/>
              </a:solidFill>
            </a:rPr>
            <a:t>dan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tidak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penting</a:t>
          </a:r>
          <a:r>
            <a:rPr lang="en-US" sz="2200" b="1" kern="1200" dirty="0" smtClean="0">
              <a:solidFill>
                <a:schemeClr val="tx1"/>
              </a:solidFill>
            </a:rPr>
            <a:t>, </a:t>
          </a:r>
          <a:r>
            <a:rPr lang="en-US" sz="2200" b="1" kern="1200" dirty="0" err="1" smtClean="0">
              <a:solidFill>
                <a:schemeClr val="tx1"/>
              </a:solidFill>
            </a:rPr>
            <a:t>namun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dianggap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penting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untuk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membangun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keintiman</a:t>
          </a:r>
          <a:r>
            <a:rPr lang="en-US" sz="2200" b="1" kern="1200" dirty="0" smtClean="0">
              <a:solidFill>
                <a:schemeClr val="tx1"/>
              </a:solidFill>
            </a:rPr>
            <a:t>.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6005467" y="941042"/>
        <a:ext cx="2632792" cy="4106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5695E-6D23-BB48-87AE-AE7E8B0ED44A}">
      <dsp:nvSpPr>
        <dsp:cNvPr id="0" name=""/>
        <dsp:cNvSpPr/>
      </dsp:nvSpPr>
      <dsp:spPr>
        <a:xfrm>
          <a:off x="3230760" y="670"/>
          <a:ext cx="1768078" cy="11492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Bulan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Madu</a:t>
          </a:r>
          <a:endParaRPr lang="en-US" sz="2000" kern="1200" dirty="0"/>
        </a:p>
      </dsp:txBody>
      <dsp:txXfrm>
        <a:off x="3286862" y="56772"/>
        <a:ext cx="1655874" cy="1037046"/>
      </dsp:txXfrm>
    </dsp:sp>
    <dsp:sp modelId="{53F01A7E-D267-1747-AD47-4D98FB8C34EF}">
      <dsp:nvSpPr>
        <dsp:cNvPr id="0" name=""/>
        <dsp:cNvSpPr/>
      </dsp:nvSpPr>
      <dsp:spPr>
        <a:xfrm>
          <a:off x="2215841" y="575296"/>
          <a:ext cx="3797917" cy="3797917"/>
        </a:xfrm>
        <a:custGeom>
          <a:avLst/>
          <a:gdLst/>
          <a:ahLst/>
          <a:cxnLst/>
          <a:rect l="0" t="0" r="0" b="0"/>
          <a:pathLst>
            <a:path>
              <a:moveTo>
                <a:pt x="3027148" y="371466"/>
              </a:moveTo>
              <a:arcTo wR="1898958" hR="1898958" stAng="18386951" swAng="16339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9DE45-64DA-7B44-A4F0-BACDEA042DFD}">
      <dsp:nvSpPr>
        <dsp:cNvPr id="0" name=""/>
        <dsp:cNvSpPr/>
      </dsp:nvSpPr>
      <dsp:spPr>
        <a:xfrm>
          <a:off x="5129719" y="1899629"/>
          <a:ext cx="1768078" cy="11492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Tempramen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Meningkat</a:t>
          </a:r>
          <a:endParaRPr lang="en-US" sz="2000" kern="1200" dirty="0"/>
        </a:p>
      </dsp:txBody>
      <dsp:txXfrm>
        <a:off x="5185821" y="1955731"/>
        <a:ext cx="1655874" cy="1037046"/>
      </dsp:txXfrm>
    </dsp:sp>
    <dsp:sp modelId="{031992B9-1D75-BC48-90F3-22C412AB7A0A}">
      <dsp:nvSpPr>
        <dsp:cNvPr id="0" name=""/>
        <dsp:cNvSpPr/>
      </dsp:nvSpPr>
      <dsp:spPr>
        <a:xfrm>
          <a:off x="2215841" y="575296"/>
          <a:ext cx="3797917" cy="3797917"/>
        </a:xfrm>
        <a:custGeom>
          <a:avLst/>
          <a:gdLst/>
          <a:ahLst/>
          <a:cxnLst/>
          <a:rect l="0" t="0" r="0" b="0"/>
          <a:pathLst>
            <a:path>
              <a:moveTo>
                <a:pt x="3601086" y="2740865"/>
              </a:moveTo>
              <a:arcTo wR="1898958" hR="1898958" stAng="1579076" swAng="1633972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23E90-7925-D147-95F4-FC3D4D27EACE}">
      <dsp:nvSpPr>
        <dsp:cNvPr id="0" name=""/>
        <dsp:cNvSpPr/>
      </dsp:nvSpPr>
      <dsp:spPr>
        <a:xfrm>
          <a:off x="3230760" y="3798588"/>
          <a:ext cx="1768078" cy="11492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Tindak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Kekerasan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Muncul</a:t>
          </a:r>
          <a:endParaRPr lang="en-US" sz="2000" kern="1200" dirty="0"/>
        </a:p>
      </dsp:txBody>
      <dsp:txXfrm>
        <a:off x="3286862" y="3854690"/>
        <a:ext cx="1655874" cy="1037046"/>
      </dsp:txXfrm>
    </dsp:sp>
    <dsp:sp modelId="{262CC393-EAD4-D54B-BF5C-D487DB0F914F}">
      <dsp:nvSpPr>
        <dsp:cNvPr id="0" name=""/>
        <dsp:cNvSpPr/>
      </dsp:nvSpPr>
      <dsp:spPr>
        <a:xfrm>
          <a:off x="2215841" y="575296"/>
          <a:ext cx="3797917" cy="3797917"/>
        </a:xfrm>
        <a:custGeom>
          <a:avLst/>
          <a:gdLst/>
          <a:ahLst/>
          <a:cxnLst/>
          <a:rect l="0" t="0" r="0" b="0"/>
          <a:pathLst>
            <a:path>
              <a:moveTo>
                <a:pt x="770769" y="3426451"/>
              </a:moveTo>
              <a:arcTo wR="1898958" hR="1898958" stAng="7586951" swAng="1633972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A3417-B3AA-5F4F-9F24-F860D3A0E214}">
      <dsp:nvSpPr>
        <dsp:cNvPr id="0" name=""/>
        <dsp:cNvSpPr/>
      </dsp:nvSpPr>
      <dsp:spPr>
        <a:xfrm>
          <a:off x="1331802" y="1899629"/>
          <a:ext cx="1768078" cy="11492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Muncul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Penyesalan</a:t>
          </a:r>
          <a:endParaRPr lang="en-US" sz="2000" kern="1200" dirty="0"/>
        </a:p>
      </dsp:txBody>
      <dsp:txXfrm>
        <a:off x="1387904" y="1955731"/>
        <a:ext cx="1655874" cy="1037046"/>
      </dsp:txXfrm>
    </dsp:sp>
    <dsp:sp modelId="{0E199866-C5CD-1F4C-AA99-DB0ED0F4DF9A}">
      <dsp:nvSpPr>
        <dsp:cNvPr id="0" name=""/>
        <dsp:cNvSpPr/>
      </dsp:nvSpPr>
      <dsp:spPr>
        <a:xfrm>
          <a:off x="2215841" y="575296"/>
          <a:ext cx="3797917" cy="3797917"/>
        </a:xfrm>
        <a:custGeom>
          <a:avLst/>
          <a:gdLst/>
          <a:ahLst/>
          <a:cxnLst/>
          <a:rect l="0" t="0" r="0" b="0"/>
          <a:pathLst>
            <a:path>
              <a:moveTo>
                <a:pt x="196831" y="1057052"/>
              </a:moveTo>
              <a:arcTo wR="1898958" hR="1898958" stAng="12379076" swAng="1633972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8900-E6AB-4233-8E37-1C7448F6129D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BDF81-48FE-4E96-A077-EE9C0525ED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955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Kenyamanan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persahabatan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dukungan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emosional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finansial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dll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Menghindari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konsekuensi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</a:rPr>
              <a:t>negatif</a:t>
            </a:r>
            <a:r>
              <a:rPr lang="en-US" baseline="0" dirty="0" smtClean="0">
                <a:solidFill>
                  <a:srgbClr val="000000"/>
                </a:solidFill>
              </a:rPr>
              <a:t>: (</a:t>
            </a:r>
            <a:r>
              <a:rPr lang="en-US" dirty="0" err="1" smtClean="0">
                <a:solidFill>
                  <a:srgbClr val="000000"/>
                </a:solidFill>
              </a:rPr>
              <a:t>religius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keluarga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beban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finansial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dll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BDF81-48FE-4E96-A077-EE9C0525EDE2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059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BDF81-48FE-4E96-A077-EE9C0525EDE2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059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BDF81-48FE-4E96-A077-EE9C0525EDE2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529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hap perkembangan hubungan romanti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5608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221088"/>
            <a:ext cx="7772400" cy="1470025"/>
          </a:xfrm>
        </p:spPr>
        <p:txBody>
          <a:bodyPr>
            <a:normAutofit/>
          </a:bodyPr>
          <a:lstStyle>
            <a:lvl1pPr>
              <a:defRPr sz="4000" b="1" i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6400800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904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673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468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10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931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48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85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993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36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917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013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7ACD-0AA1-453E-8EA6-A307DDE2E02A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643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221088"/>
            <a:ext cx="8568952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Hubungan</a:t>
            </a:r>
            <a:r>
              <a:rPr lang="en-US" sz="3600" dirty="0" smtClean="0"/>
              <a:t> </a:t>
            </a:r>
            <a:r>
              <a:rPr lang="en-US" sz="3600" dirty="0" err="1" smtClean="0"/>
              <a:t>Romantis</a:t>
            </a:r>
            <a:r>
              <a:rPr lang="en-US" sz="3600" dirty="0" smtClean="0"/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Berkomitmen</a:t>
            </a:r>
            <a:r>
              <a:rPr lang="en-US" sz="3600" dirty="0" smtClean="0"/>
              <a:t>)</a:t>
            </a:r>
            <a:endParaRPr lang="id-ID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6400800" cy="504056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Suci Marini </a:t>
            </a:r>
            <a:r>
              <a:rPr lang="en-US" dirty="0" err="1" smtClean="0">
                <a:solidFill>
                  <a:schemeClr val="tx1"/>
                </a:solidFill>
              </a:rPr>
              <a:t>Novianty</a:t>
            </a:r>
            <a:r>
              <a:rPr lang="en-US" dirty="0" smtClean="0">
                <a:solidFill>
                  <a:schemeClr val="tx1"/>
                </a:solidFill>
              </a:rPr>
              <a:t>, S.I.P, </a:t>
            </a:r>
            <a:r>
              <a:rPr lang="en-US" dirty="0" err="1" smtClean="0">
                <a:solidFill>
                  <a:schemeClr val="tx1"/>
                </a:solidFill>
              </a:rPr>
              <a:t>M.Si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Gaya Primer </a:t>
            </a:r>
            <a:r>
              <a:rPr lang="en-US" dirty="0" err="1" smtClean="0"/>
              <a:t>Mencintai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" y="1268760"/>
            <a:ext cx="2818656" cy="673393"/>
          </a:xfrm>
        </p:spPr>
        <p:txBody>
          <a:bodyPr/>
          <a:lstStyle/>
          <a:p>
            <a:r>
              <a:rPr lang="en-US" dirty="0" smtClean="0"/>
              <a:t>Eros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168" y="2039169"/>
            <a:ext cx="2818656" cy="41590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Gaya </a:t>
            </a:r>
            <a:r>
              <a:rPr lang="en-US" dirty="0" err="1"/>
              <a:t>mencintai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berhasrat</a:t>
            </a:r>
            <a:r>
              <a:rPr lang="en-US" dirty="0"/>
              <a:t>,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tiba-tiba</a:t>
            </a:r>
            <a:r>
              <a:rPr lang="en-US" dirty="0"/>
              <a:t>/ </a:t>
            </a:r>
            <a:r>
              <a:rPr lang="en-US" dirty="0" err="1"/>
              <a:t>spontan</a:t>
            </a:r>
            <a:r>
              <a:rPr lang="en-US" dirty="0"/>
              <a:t>, &amp; dramatis.</a:t>
            </a:r>
          </a:p>
          <a:p>
            <a:pPr lvl="0"/>
            <a:r>
              <a:rPr lang="en-US" dirty="0" err="1"/>
              <a:t>Seksual</a:t>
            </a:r>
            <a:r>
              <a:rPr lang="en-US" dirty="0"/>
              <a:t>, spiritual, </a:t>
            </a:r>
            <a:r>
              <a:rPr lang="en-US" dirty="0" err="1"/>
              <a:t>intelektual</a:t>
            </a:r>
            <a:r>
              <a:rPr lang="en-US" dirty="0"/>
              <a:t>, </a:t>
            </a:r>
            <a:r>
              <a:rPr lang="en-US" dirty="0" err="1"/>
              <a:t>emosional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, sentimental,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cinta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93504" y="1290439"/>
            <a:ext cx="2818656" cy="673393"/>
          </a:xfrm>
        </p:spPr>
        <p:txBody>
          <a:bodyPr/>
          <a:lstStyle/>
          <a:p>
            <a:r>
              <a:rPr lang="en-US" dirty="0" err="1" smtClean="0"/>
              <a:t>Storge</a:t>
            </a:r>
            <a:endParaRPr lang="id-ID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193504" y="2060848"/>
            <a:ext cx="2818656" cy="41590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persahabatan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berangsur</a:t>
            </a:r>
            <a:r>
              <a:rPr lang="en-US" dirty="0"/>
              <a:t>,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damai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nilai-nilai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seemosional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17840" y="1307901"/>
            <a:ext cx="2818656" cy="673393"/>
          </a:xfrm>
        </p:spPr>
        <p:txBody>
          <a:bodyPr/>
          <a:lstStyle/>
          <a:p>
            <a:r>
              <a:rPr lang="en-US" dirty="0" err="1" smtClean="0"/>
              <a:t>Ludus</a:t>
            </a:r>
            <a:endParaRPr lang="id-ID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17840" y="2078310"/>
            <a:ext cx="2818656" cy="41590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err="1"/>
              <a:t>Cinta</a:t>
            </a:r>
            <a:r>
              <a:rPr lang="en-US" dirty="0"/>
              <a:t> yang </a:t>
            </a:r>
            <a:r>
              <a:rPr lang="en-US" dirty="0" err="1"/>
              <a:t>bermain</a:t>
            </a:r>
            <a:r>
              <a:rPr lang="en-US" dirty="0"/>
              <a:t>-main/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petualangan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, </a:t>
            </a:r>
            <a:r>
              <a:rPr lang="en-US" dirty="0" err="1"/>
              <a:t>teka-teki</a:t>
            </a:r>
            <a:r>
              <a:rPr lang="en-US" dirty="0"/>
              <a:t>, </a:t>
            </a:r>
            <a:r>
              <a:rPr lang="en-US" dirty="0" err="1"/>
              <a:t>kesenangan</a:t>
            </a:r>
            <a:r>
              <a:rPr lang="en-US" dirty="0"/>
              <a:t>,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endParaRPr lang="id-ID" dirty="0"/>
          </a:p>
        </p:txBody>
      </p:sp>
      <p:pic>
        <p:nvPicPr>
          <p:cNvPr id="11" name="Picture 2" descr="Image result for cute 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02" y="116632"/>
            <a:ext cx="1536117" cy="15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Gaya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Mencintai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" y="1268760"/>
            <a:ext cx="2818656" cy="673393"/>
          </a:xfrm>
        </p:spPr>
        <p:txBody>
          <a:bodyPr/>
          <a:lstStyle/>
          <a:p>
            <a:r>
              <a:rPr lang="en-US" dirty="0" err="1" smtClean="0"/>
              <a:t>Ludus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168" y="2039169"/>
            <a:ext cx="2818656" cy="41590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err="1"/>
              <a:t>Cinta</a:t>
            </a:r>
            <a:r>
              <a:rPr lang="en-US" dirty="0"/>
              <a:t> yang </a:t>
            </a:r>
            <a:r>
              <a:rPr lang="en-US" dirty="0" err="1"/>
              <a:t>bermain</a:t>
            </a:r>
            <a:r>
              <a:rPr lang="en-US" dirty="0"/>
              <a:t>-main/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petualangan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, </a:t>
            </a:r>
            <a:r>
              <a:rPr lang="en-US" dirty="0" err="1"/>
              <a:t>teka-teki</a:t>
            </a:r>
            <a:r>
              <a:rPr lang="en-US" dirty="0"/>
              <a:t>, </a:t>
            </a:r>
            <a:r>
              <a:rPr lang="en-US" dirty="0" err="1"/>
              <a:t>kesenangan</a:t>
            </a:r>
            <a:r>
              <a:rPr lang="en-US" dirty="0"/>
              <a:t>,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93504" y="1290439"/>
            <a:ext cx="2818656" cy="673393"/>
          </a:xfrm>
        </p:spPr>
        <p:txBody>
          <a:bodyPr/>
          <a:lstStyle/>
          <a:p>
            <a:r>
              <a:rPr lang="en-US" dirty="0" err="1" smtClean="0"/>
              <a:t>Storge</a:t>
            </a:r>
            <a:endParaRPr lang="id-ID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193504" y="2060848"/>
            <a:ext cx="2818656" cy="41590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persahabatan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berangsur</a:t>
            </a:r>
            <a:r>
              <a:rPr lang="en-US" dirty="0"/>
              <a:t>,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damai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nilai-nilai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seemosional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17840" y="1307901"/>
            <a:ext cx="2818656" cy="6733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Pragma</a:t>
            </a:r>
            <a:endParaRPr lang="id-ID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17840" y="2078310"/>
            <a:ext cx="2818656" cy="41590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ludus</a:t>
            </a:r>
            <a:r>
              <a:rPr lang="en-US" dirty="0"/>
              <a:t> &amp; </a:t>
            </a:r>
            <a:r>
              <a:rPr lang="en-US" dirty="0" err="1"/>
              <a:t>kestabilan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storge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Kriteria</a:t>
            </a:r>
            <a:r>
              <a:rPr lang="en-US" dirty="0"/>
              <a:t> partner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religius</a:t>
            </a:r>
            <a:r>
              <a:rPr lang="en-US" dirty="0"/>
              <a:t>, &amp;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Hal </a:t>
            </a:r>
            <a:r>
              <a:rPr lang="en-US" dirty="0" err="1"/>
              <a:t>pragmatis</a:t>
            </a:r>
            <a:r>
              <a:rPr lang="en-US" dirty="0"/>
              <a:t> </a:t>
            </a:r>
            <a:r>
              <a:rPr lang="en-US" dirty="0" err="1"/>
              <a:t>fondasi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dipuaskan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Pencocokan</a:t>
            </a:r>
            <a:r>
              <a:rPr lang="en-US" dirty="0"/>
              <a:t> (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).</a:t>
            </a:r>
          </a:p>
          <a:p>
            <a:pPr lvl="0"/>
            <a:endParaRPr lang="en-US" dirty="0"/>
          </a:p>
        </p:txBody>
      </p:sp>
      <p:pic>
        <p:nvPicPr>
          <p:cNvPr id="12" name="Picture 2" descr="Image result for cute 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83" y="116632"/>
            <a:ext cx="1536117" cy="15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1319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Gaya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Mencintai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" y="1268760"/>
            <a:ext cx="2818656" cy="673393"/>
          </a:xfrm>
        </p:spPr>
        <p:txBody>
          <a:bodyPr/>
          <a:lstStyle/>
          <a:p>
            <a:r>
              <a:rPr lang="en-US" dirty="0" smtClean="0"/>
              <a:t>Eros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168" y="2039169"/>
            <a:ext cx="2818656" cy="41590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Gaya </a:t>
            </a:r>
            <a:r>
              <a:rPr lang="en-US" dirty="0" err="1"/>
              <a:t>mencintai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berhasrat</a:t>
            </a:r>
            <a:r>
              <a:rPr lang="en-US" dirty="0"/>
              <a:t>,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tiba-tiba</a:t>
            </a:r>
            <a:r>
              <a:rPr lang="en-US" dirty="0"/>
              <a:t>/ </a:t>
            </a:r>
            <a:r>
              <a:rPr lang="en-US" dirty="0" err="1"/>
              <a:t>spontan</a:t>
            </a:r>
            <a:r>
              <a:rPr lang="en-US" dirty="0"/>
              <a:t>, &amp; dramatis.</a:t>
            </a:r>
          </a:p>
          <a:p>
            <a:pPr lvl="0"/>
            <a:r>
              <a:rPr lang="en-US" dirty="0" err="1"/>
              <a:t>Seksual</a:t>
            </a:r>
            <a:r>
              <a:rPr lang="en-US" dirty="0"/>
              <a:t>, spiritual, </a:t>
            </a:r>
            <a:r>
              <a:rPr lang="en-US" dirty="0" err="1"/>
              <a:t>intelektual</a:t>
            </a:r>
            <a:r>
              <a:rPr lang="en-US" dirty="0"/>
              <a:t>, </a:t>
            </a:r>
            <a:r>
              <a:rPr lang="en-US" dirty="0" err="1"/>
              <a:t>emosional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, sentimental,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cinta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93504" y="1290439"/>
            <a:ext cx="2818656" cy="673393"/>
          </a:xfrm>
        </p:spPr>
        <p:txBody>
          <a:bodyPr/>
          <a:lstStyle/>
          <a:p>
            <a:r>
              <a:rPr lang="en-US" dirty="0" err="1"/>
              <a:t>Ludus</a:t>
            </a:r>
            <a:endParaRPr lang="id-ID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193504" y="2060848"/>
            <a:ext cx="2818656" cy="41590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err="1"/>
              <a:t>Cinta</a:t>
            </a:r>
            <a:r>
              <a:rPr lang="en-US" dirty="0"/>
              <a:t> yang </a:t>
            </a:r>
            <a:r>
              <a:rPr lang="en-US" dirty="0" err="1"/>
              <a:t>bermain</a:t>
            </a:r>
            <a:r>
              <a:rPr lang="en-US" dirty="0"/>
              <a:t>-main/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petualangan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, </a:t>
            </a:r>
            <a:r>
              <a:rPr lang="en-US" dirty="0" err="1"/>
              <a:t>teka-teki</a:t>
            </a:r>
            <a:r>
              <a:rPr lang="en-US" dirty="0"/>
              <a:t>, </a:t>
            </a:r>
            <a:r>
              <a:rPr lang="en-US" dirty="0" err="1"/>
              <a:t>kesenangan</a:t>
            </a:r>
            <a:r>
              <a:rPr lang="en-US" dirty="0"/>
              <a:t>,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17840" y="1307901"/>
            <a:ext cx="2818656" cy="6733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Mania</a:t>
            </a:r>
            <a:endParaRPr lang="id-ID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17840" y="2078310"/>
            <a:ext cx="2818656" cy="41590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hasrat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en-US" dirty="0" err="1"/>
              <a:t>ludus</a:t>
            </a:r>
            <a:r>
              <a:rPr lang="en-US" dirty="0"/>
              <a:t>.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Kegilaan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yakin</a:t>
            </a:r>
            <a:r>
              <a:rPr lang="en-US" dirty="0"/>
              <a:t> orang </a:t>
            </a:r>
            <a:r>
              <a:rPr lang="en-US" dirty="0" err="1"/>
              <a:t>mencintai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/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ekstrim</a:t>
            </a:r>
            <a:r>
              <a:rPr lang="en-US" dirty="0"/>
              <a:t> (</a:t>
            </a:r>
            <a:r>
              <a:rPr lang="en-US" dirty="0" err="1"/>
              <a:t>euforia-putus</a:t>
            </a:r>
            <a:r>
              <a:rPr lang="en-US" dirty="0"/>
              <a:t> </a:t>
            </a:r>
            <a:r>
              <a:rPr lang="en-US" dirty="0" err="1"/>
              <a:t>asa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Obsesi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orangnya</a:t>
            </a:r>
            <a:r>
              <a:rPr lang="en-US" dirty="0"/>
              <a:t>.</a:t>
            </a:r>
          </a:p>
        </p:txBody>
      </p:sp>
      <p:pic>
        <p:nvPicPr>
          <p:cNvPr id="11" name="Picture 2" descr="Image result for cute 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83" y="116632"/>
            <a:ext cx="1536117" cy="15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31319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Gaya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Mencintai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" y="1268760"/>
            <a:ext cx="2818656" cy="673393"/>
          </a:xfrm>
        </p:spPr>
        <p:txBody>
          <a:bodyPr/>
          <a:lstStyle/>
          <a:p>
            <a:r>
              <a:rPr lang="en-US" dirty="0" err="1" smtClean="0"/>
              <a:t>Storge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168" y="2039169"/>
            <a:ext cx="2818656" cy="41590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persahabatan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berangsur</a:t>
            </a:r>
            <a:r>
              <a:rPr lang="en-US" dirty="0"/>
              <a:t>,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damai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nilai-nilai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seemosional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93504" y="1290439"/>
            <a:ext cx="2818656" cy="673393"/>
          </a:xfrm>
        </p:spPr>
        <p:txBody>
          <a:bodyPr/>
          <a:lstStyle/>
          <a:p>
            <a:r>
              <a:rPr lang="en-US" dirty="0"/>
              <a:t>Eros</a:t>
            </a:r>
            <a:endParaRPr lang="id-ID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193504" y="2060848"/>
            <a:ext cx="2818656" cy="41590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Gaya </a:t>
            </a:r>
            <a:r>
              <a:rPr lang="en-US" dirty="0" err="1"/>
              <a:t>mencintai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berhasrat</a:t>
            </a:r>
            <a:r>
              <a:rPr lang="en-US" dirty="0"/>
              <a:t>,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tiba-tiba</a:t>
            </a:r>
            <a:r>
              <a:rPr lang="en-US" dirty="0"/>
              <a:t>/ </a:t>
            </a:r>
            <a:r>
              <a:rPr lang="en-US" dirty="0" err="1"/>
              <a:t>spontan</a:t>
            </a:r>
            <a:r>
              <a:rPr lang="en-US" dirty="0"/>
              <a:t>, &amp; dramatis.</a:t>
            </a:r>
          </a:p>
          <a:p>
            <a:pPr lvl="0"/>
            <a:r>
              <a:rPr lang="en-US" dirty="0" err="1"/>
              <a:t>Seksual</a:t>
            </a:r>
            <a:r>
              <a:rPr lang="en-US" dirty="0"/>
              <a:t>, spiritual, </a:t>
            </a:r>
            <a:r>
              <a:rPr lang="en-US" dirty="0" err="1"/>
              <a:t>intelektual</a:t>
            </a:r>
            <a:r>
              <a:rPr lang="en-US" dirty="0"/>
              <a:t>, </a:t>
            </a:r>
            <a:r>
              <a:rPr lang="en-US" dirty="0" err="1"/>
              <a:t>emosional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, sentimental,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cinta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17840" y="1307901"/>
            <a:ext cx="2818656" cy="6733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Agape</a:t>
            </a:r>
            <a:endParaRPr lang="id-ID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17840" y="2078310"/>
            <a:ext cx="2818656" cy="41590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keteguhan</a:t>
            </a:r>
            <a:r>
              <a:rPr lang="en-US" dirty="0"/>
              <a:t> </a:t>
            </a:r>
            <a:r>
              <a:rPr lang="en-US" dirty="0" err="1"/>
              <a:t>storge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hasrat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Mencintai</a:t>
            </a:r>
            <a:r>
              <a:rPr lang="en-US" dirty="0"/>
              <a:t> orang lain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balasan</a:t>
            </a:r>
            <a:endParaRPr lang="en-US" dirty="0"/>
          </a:p>
          <a:p>
            <a:pPr lvl="0"/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pamrih</a:t>
            </a:r>
            <a:r>
              <a:rPr lang="en-US" dirty="0"/>
              <a:t>,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kebahagiaan</a:t>
            </a:r>
            <a:r>
              <a:rPr lang="en-US" dirty="0"/>
              <a:t> orang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cintai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kebagiaan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</p:txBody>
      </p:sp>
      <p:pic>
        <p:nvPicPr>
          <p:cNvPr id="11" name="Picture 2" descr="Image result for cute 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83" y="116632"/>
            <a:ext cx="1536117" cy="15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082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5 ISU TERKAIT MENDEFINISIKAN GAYA MENCINTAI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331"/>
            <a:ext cx="8085212" cy="3773016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 err="1"/>
              <a:t>Kebanyakan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memiliki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kombinasi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gaya</a:t>
            </a:r>
            <a:endParaRPr lang="en-US" sz="2400" b="1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Gaya </a:t>
            </a:r>
            <a:r>
              <a:rPr lang="en-US" sz="2400" dirty="0" err="1"/>
              <a:t>mencintai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permanen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mencintai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satunya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dari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pengalaman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Gaya </a:t>
            </a:r>
            <a:r>
              <a:rPr lang="en-US" sz="2400" dirty="0" err="1"/>
              <a:t>mencintai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interpersonal </a:t>
            </a:r>
            <a:r>
              <a:rPr lang="en-US" sz="2400" dirty="0" err="1"/>
              <a:t>keseluruhan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dipengaruhi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banyak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aspek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Gaya </a:t>
            </a:r>
            <a:r>
              <a:rPr lang="en-US" sz="2400" b="1" dirty="0">
                <a:solidFill>
                  <a:srgbClr val="FF0000"/>
                </a:solidFill>
              </a:rPr>
              <a:t>partner </a:t>
            </a:r>
            <a:r>
              <a:rPr lang="en-US" sz="2400" b="1" dirty="0" err="1">
                <a:solidFill>
                  <a:srgbClr val="FF0000"/>
                </a:solidFill>
              </a:rPr>
              <a:t>mempengaruhi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Gaya </a:t>
            </a:r>
            <a:r>
              <a:rPr lang="en-US" sz="2400" dirty="0" err="1"/>
              <a:t>mencintai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tidak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absolut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baik</a:t>
            </a:r>
            <a:r>
              <a:rPr lang="en-US" sz="2400" b="1" dirty="0">
                <a:solidFill>
                  <a:srgbClr val="FF0000"/>
                </a:solidFill>
              </a:rPr>
              <a:t>/ </a:t>
            </a:r>
            <a:r>
              <a:rPr lang="en-US" sz="2400" b="1" dirty="0" err="1">
                <a:solidFill>
                  <a:srgbClr val="FF0000"/>
                </a:solidFill>
              </a:rPr>
              <a:t>buruk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bagaimana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pasangan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menyesuaikan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diri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id-ID" sz="2400" dirty="0"/>
          </a:p>
        </p:txBody>
      </p:sp>
      <p:pic>
        <p:nvPicPr>
          <p:cNvPr id="7172" name="Picture 4" descr="Image result for punk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39338"/>
            <a:ext cx="2602260" cy="18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Romantis</a:t>
            </a:r>
            <a:endParaRPr lang="id-ID" dirty="0"/>
          </a:p>
        </p:txBody>
      </p:sp>
      <p:pic>
        <p:nvPicPr>
          <p:cNvPr id="4" name="Content Placeholder 3" descr="Screen Shot 2016-01-06 at 10.23.3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24" r="-14624"/>
          <a:stretch>
            <a:fillRect/>
          </a:stretch>
        </p:blipFill>
        <p:spPr>
          <a:xfrm>
            <a:off x="539552" y="1844824"/>
            <a:ext cx="8229600" cy="4525963"/>
          </a:xfrm>
        </p:spPr>
      </p:pic>
      <p:pic>
        <p:nvPicPr>
          <p:cNvPr id="5" name="Picture 2" descr="Image result for cute cou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1536117" cy="15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Romantis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35112"/>
            <a:ext cx="2818656" cy="646099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Pertumbuhan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4"/>
            <a:ext cx="2818656" cy="3990429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/>
            <a:r>
              <a:rPr lang="en-US" dirty="0" err="1"/>
              <a:t>Individualitas</a:t>
            </a:r>
            <a:endParaRPr lang="en-US" dirty="0"/>
          </a:p>
          <a:p>
            <a:pPr lvl="0"/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mengundang</a:t>
            </a:r>
            <a:endParaRPr lang="en-US" dirty="0"/>
          </a:p>
          <a:p>
            <a:pPr lvl="0"/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mengeksplorasi</a:t>
            </a:r>
            <a:endParaRPr lang="en-US" dirty="0"/>
          </a:p>
          <a:p>
            <a:pPr lvl="0"/>
            <a:r>
              <a:rPr lang="en-US" dirty="0" err="1"/>
              <a:t>Mengintensifikasikan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  <a:p>
            <a:pPr lvl="0"/>
            <a:r>
              <a:rPr lang="en-US" dirty="0" err="1"/>
              <a:t>Merevisi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  <a:p>
            <a:pPr lvl="0"/>
            <a:r>
              <a:rPr lang="en-US" dirty="0" err="1"/>
              <a:t>Komitmen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21496" y="1535114"/>
            <a:ext cx="2818656" cy="669750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Navigasi</a:t>
            </a:r>
            <a:endParaRPr lang="id-ID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121496" y="2174875"/>
            <a:ext cx="2818656" cy="2550269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terkait</a:t>
            </a:r>
            <a:endParaRPr lang="en-US" dirty="0"/>
          </a:p>
          <a:p>
            <a:pPr lvl="0"/>
            <a:r>
              <a:rPr lang="en-US" dirty="0" err="1"/>
              <a:t>Placemaking</a:t>
            </a:r>
            <a:endParaRPr lang="en-US" dirty="0"/>
          </a:p>
          <a:p>
            <a:pPr lvl="0"/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sehari-hari</a:t>
            </a:r>
            <a:endParaRPr lang="en-US" dirty="0"/>
          </a:p>
          <a:p>
            <a:endParaRPr lang="id-ID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84168" y="1556792"/>
            <a:ext cx="2818656" cy="648072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Kemunduran</a:t>
            </a:r>
            <a:endParaRPr lang="id-ID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2196555"/>
            <a:ext cx="2818656" cy="3392686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dirty="0"/>
              <a:t>Proses </a:t>
            </a:r>
            <a:r>
              <a:rPr lang="en-US" dirty="0" err="1"/>
              <a:t>intrafisik</a:t>
            </a:r>
            <a:endParaRPr lang="en-US" dirty="0"/>
          </a:p>
          <a:p>
            <a:pPr lvl="0"/>
            <a:r>
              <a:rPr lang="en-US" dirty="0"/>
              <a:t>Proses </a:t>
            </a:r>
            <a:r>
              <a:rPr lang="en-US" dirty="0" err="1"/>
              <a:t>Mendua</a:t>
            </a:r>
            <a:endParaRPr lang="en-US" dirty="0"/>
          </a:p>
          <a:p>
            <a:pPr lvl="0"/>
            <a:r>
              <a:rPr lang="en-US" dirty="0"/>
              <a:t>Proses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lvl="0"/>
            <a:r>
              <a:rPr lang="en-US" dirty="0"/>
              <a:t>Proses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kemunduran</a:t>
            </a:r>
            <a:endParaRPr lang="en-US" dirty="0"/>
          </a:p>
          <a:p>
            <a:pPr lvl="0"/>
            <a:r>
              <a:rPr lang="en-US" dirty="0"/>
              <a:t>Proses </a:t>
            </a:r>
            <a:r>
              <a:rPr lang="en-US" dirty="0" err="1"/>
              <a:t>kebangkitan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66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Pertumbuhan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760640"/>
          </a:xfrm>
        </p:spPr>
        <p:txBody>
          <a:bodyPr>
            <a:noAutofit/>
          </a:bodyPr>
          <a:lstStyle/>
          <a:p>
            <a:r>
              <a:rPr lang="en-US" sz="2200" dirty="0" err="1"/>
              <a:t>Tahapan</a:t>
            </a:r>
            <a:r>
              <a:rPr lang="en-US" sz="2200" dirty="0"/>
              <a:t> </a:t>
            </a:r>
            <a:r>
              <a:rPr lang="en-US" sz="2200" dirty="0" err="1"/>
              <a:t>interaksi</a:t>
            </a:r>
            <a:r>
              <a:rPr lang="en-US" sz="2200" dirty="0"/>
              <a:t> yang </a:t>
            </a:r>
            <a:r>
              <a:rPr lang="en-US" sz="2200" dirty="0" err="1"/>
              <a:t>mendorong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titik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komitmen</a:t>
            </a:r>
            <a:r>
              <a:rPr lang="en-US" sz="2200" dirty="0"/>
              <a:t>, yang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prosesnya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dimungkinkan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satu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atau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keduanya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mengakhiri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hubungan</a:t>
            </a:r>
            <a:r>
              <a:rPr lang="en-US" sz="2200" b="1" dirty="0">
                <a:solidFill>
                  <a:srgbClr val="FF0000"/>
                </a:solidFill>
              </a:rPr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</a:rPr>
              <a:t>Individualitas</a:t>
            </a:r>
            <a:r>
              <a:rPr lang="en-US" sz="2000" dirty="0" smtClean="0"/>
              <a:t>: </a:t>
            </a:r>
          </a:p>
          <a:p>
            <a:pPr marL="1314450" lvl="2" indent="-514350"/>
            <a:r>
              <a:rPr lang="en-US" sz="1600" dirty="0" err="1" smtClean="0"/>
              <a:t>Tidak</a:t>
            </a:r>
            <a:r>
              <a:rPr lang="en-US" sz="1600" dirty="0"/>
              <a:t>/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 smtClean="0"/>
              <a:t>berinteraksi</a:t>
            </a:r>
            <a:endParaRPr lang="en-US" sz="1600" dirty="0" smtClean="0"/>
          </a:p>
          <a:p>
            <a:pPr marL="1314450" lvl="2" indent="-514350"/>
            <a:r>
              <a:rPr lang="en-US" sz="1600" b="1" dirty="0" err="1"/>
              <a:t>I</a:t>
            </a:r>
            <a:r>
              <a:rPr lang="en-US" sz="1600" b="1" dirty="0" err="1" smtClean="0"/>
              <a:t>ndividu</a:t>
            </a:r>
            <a:r>
              <a:rPr lang="en-US" sz="1600" b="1" dirty="0" smtClean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kebutuhan</a:t>
            </a:r>
            <a:r>
              <a:rPr lang="en-US" sz="1600" dirty="0"/>
              <a:t>, </a:t>
            </a:r>
            <a:r>
              <a:rPr lang="en-US" sz="1600" dirty="0" err="1"/>
              <a:t>tujuan</a:t>
            </a:r>
            <a:r>
              <a:rPr lang="en-US" sz="1600" dirty="0"/>
              <a:t>, </a:t>
            </a:r>
            <a:r>
              <a:rPr lang="en-US" sz="1600" dirty="0" err="1"/>
              <a:t>gaya</a:t>
            </a:r>
            <a:r>
              <a:rPr lang="en-US" sz="1600" dirty="0"/>
              <a:t> </a:t>
            </a:r>
            <a:r>
              <a:rPr lang="en-US" sz="1600" dirty="0" err="1"/>
              <a:t>mencintai</a:t>
            </a:r>
            <a:r>
              <a:rPr lang="en-US" sz="1600" dirty="0"/>
              <a:t>, </a:t>
            </a:r>
            <a:r>
              <a:rPr lang="en-US" sz="1600" dirty="0" err="1"/>
              <a:t>kecenderungan</a:t>
            </a:r>
            <a:r>
              <a:rPr lang="en-US" sz="1600" dirty="0"/>
              <a:t> </a:t>
            </a:r>
            <a:r>
              <a:rPr lang="en-US" sz="1600" dirty="0" err="1"/>
              <a:t>mempersepsi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yang </a:t>
            </a:r>
            <a:r>
              <a:rPr lang="en-US" sz="1600" dirty="0" err="1"/>
              <a:t>mempengaruhi</a:t>
            </a:r>
            <a:r>
              <a:rPr lang="en-US" sz="1600" dirty="0"/>
              <a:t> </a:t>
            </a:r>
            <a:r>
              <a:rPr lang="en-US" sz="1600" dirty="0" err="1"/>
              <a:t>apa</a:t>
            </a:r>
            <a:r>
              <a:rPr lang="en-US" sz="1600" dirty="0"/>
              <a:t> yang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cari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 smtClean="0"/>
              <a:t>hubungan</a:t>
            </a:r>
            <a:r>
              <a:rPr lang="en-US" sz="1600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</a:rPr>
              <a:t>Komunikasi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mengundang</a:t>
            </a:r>
            <a:endParaRPr lang="en-US" sz="2000" dirty="0"/>
          </a:p>
          <a:p>
            <a:pPr marL="1314450" lvl="2" indent="-514350"/>
            <a:r>
              <a:rPr lang="en-US" sz="1600" b="1" dirty="0" err="1" smtClean="0"/>
              <a:t>Memberi</a:t>
            </a:r>
            <a:r>
              <a:rPr lang="en-US" sz="1600" b="1" dirty="0" smtClean="0"/>
              <a:t> </a:t>
            </a:r>
            <a:r>
              <a:rPr lang="en-US" sz="1600" b="1" dirty="0" err="1"/>
              <a:t>tanda</a:t>
            </a:r>
            <a:r>
              <a:rPr lang="en-US" sz="1600" b="1" dirty="0"/>
              <a:t> </a:t>
            </a:r>
            <a:r>
              <a:rPr lang="en-US" sz="1600" b="1" dirty="0" err="1"/>
              <a:t>tertarik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berinteraksi</a:t>
            </a:r>
            <a:r>
              <a:rPr lang="en-US" sz="1600" dirty="0"/>
              <a:t>, </a:t>
            </a:r>
            <a:r>
              <a:rPr lang="en-US" sz="1600" dirty="0" err="1"/>
              <a:t>menanggapi</a:t>
            </a:r>
            <a:r>
              <a:rPr lang="en-US" sz="1600" dirty="0"/>
              <a:t> “</a:t>
            </a:r>
            <a:r>
              <a:rPr lang="en-US" sz="1600" dirty="0" err="1"/>
              <a:t>undangan</a:t>
            </a:r>
            <a:r>
              <a:rPr lang="en-US" sz="1600" dirty="0"/>
              <a:t>” </a:t>
            </a:r>
            <a:r>
              <a:rPr lang="en-US" sz="1600" dirty="0" err="1"/>
              <a:t>dari</a:t>
            </a:r>
            <a:r>
              <a:rPr lang="en-US" sz="1600" dirty="0"/>
              <a:t> orang </a:t>
            </a:r>
            <a:r>
              <a:rPr lang="en-US" sz="1600" dirty="0" smtClean="0"/>
              <a:t>lain</a:t>
            </a:r>
          </a:p>
          <a:p>
            <a:pPr marL="1314450" lvl="2" indent="-514350"/>
            <a:r>
              <a:rPr lang="en-US" sz="1600" dirty="0" err="1" smtClean="0"/>
              <a:t>Menemukan</a:t>
            </a:r>
            <a:r>
              <a:rPr lang="en-US" sz="1600" dirty="0" smtClean="0"/>
              <a:t> </a:t>
            </a:r>
            <a:r>
              <a:rPr lang="en-US" sz="1600" dirty="0" err="1"/>
              <a:t>tingkatan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tingkatan</a:t>
            </a:r>
            <a:r>
              <a:rPr lang="en-US" sz="1600" dirty="0"/>
              <a:t> </a:t>
            </a:r>
            <a:r>
              <a:rPr lang="en-US" sz="1600" dirty="0" err="1" smtClean="0"/>
              <a:t>konten</a:t>
            </a:r>
            <a:r>
              <a:rPr lang="en-US" sz="1600" dirty="0" smtClean="0"/>
              <a:t>;</a:t>
            </a:r>
          </a:p>
          <a:p>
            <a:pPr marL="1314450" lvl="2" indent="-514350"/>
            <a:r>
              <a:rPr lang="en-US" sz="1600" dirty="0" err="1" smtClean="0"/>
              <a:t>Pengaruh</a:t>
            </a:r>
            <a:r>
              <a:rPr lang="en-US" sz="1600" dirty="0" smtClean="0"/>
              <a:t> </a:t>
            </a:r>
            <a:r>
              <a:rPr lang="en-US" sz="1600" dirty="0" err="1" smtClean="0"/>
              <a:t>kedekatan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, </a:t>
            </a:r>
            <a:r>
              <a:rPr lang="en-US" sz="1600" dirty="0" err="1"/>
              <a:t>kedekatan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kesamaan</a:t>
            </a:r>
            <a:r>
              <a:rPr lang="en-US" sz="1600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</a:rPr>
              <a:t>Komunikasi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Mengeksplorasi</a:t>
            </a:r>
            <a:r>
              <a:rPr lang="en-US" sz="2000" dirty="0" smtClean="0"/>
              <a:t>:</a:t>
            </a:r>
          </a:p>
          <a:p>
            <a:pPr marL="1314450" lvl="2" indent="-514350"/>
            <a:r>
              <a:rPr lang="en-US" sz="1600" dirty="0" err="1" smtClean="0"/>
              <a:t>Tahap</a:t>
            </a:r>
            <a:r>
              <a:rPr lang="en-US" sz="1600" dirty="0" smtClean="0"/>
              <a:t> </a:t>
            </a:r>
            <a:r>
              <a:rPr lang="en-US" sz="1600" b="1" dirty="0" err="1"/>
              <a:t>pertukaran</a:t>
            </a:r>
            <a:r>
              <a:rPr lang="en-US" sz="1600" b="1" dirty="0"/>
              <a:t> </a:t>
            </a:r>
            <a:r>
              <a:rPr lang="en-US" sz="1600" b="1" dirty="0" err="1" smtClean="0"/>
              <a:t>informasi</a:t>
            </a:r>
            <a:endParaRPr lang="en-US" sz="1600" b="1" dirty="0" smtClean="0"/>
          </a:p>
          <a:p>
            <a:pPr marL="1314450" lvl="2" indent="-514350"/>
            <a:r>
              <a:rPr lang="en-US" sz="1600" dirty="0" err="1" smtClean="0"/>
              <a:t>Mengurangi</a:t>
            </a:r>
            <a:r>
              <a:rPr lang="en-US" sz="1600" dirty="0" smtClean="0"/>
              <a:t> </a:t>
            </a:r>
            <a:r>
              <a:rPr lang="en-US" sz="1600" dirty="0" err="1"/>
              <a:t>ketidakpastian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orang lain,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mengevaluasi</a:t>
            </a:r>
            <a:r>
              <a:rPr lang="en-US" sz="1600" dirty="0"/>
              <a:t> </a:t>
            </a:r>
            <a:r>
              <a:rPr lang="en-US" sz="1600" dirty="0" err="1"/>
              <a:t>kemungkinan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 smtClean="0"/>
              <a:t>serius</a:t>
            </a:r>
            <a:endParaRPr lang="en-US" sz="1600" dirty="0" smtClean="0"/>
          </a:p>
          <a:p>
            <a:pPr marL="1314450" lvl="2" indent="-514350"/>
            <a:r>
              <a:rPr lang="en-US" sz="1600" dirty="0" err="1" smtClean="0"/>
              <a:t>Membuka</a:t>
            </a:r>
            <a:r>
              <a:rPr lang="en-US" sz="1600" dirty="0" smtClean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kencan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stabil</a:t>
            </a:r>
            <a:r>
              <a:rPr lang="en-US" sz="1600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3173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27892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Pertumbuhan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rabicPeriod" startAt="3"/>
            </a:pPr>
            <a:r>
              <a:rPr lang="en-US" sz="2400" b="1" dirty="0" err="1" smtClean="0">
                <a:solidFill>
                  <a:srgbClr val="FF0000"/>
                </a:solidFill>
              </a:rPr>
              <a:t>Mengintensifkan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Komunikasi</a:t>
            </a:r>
            <a:endParaRPr lang="en-US" sz="2400" dirty="0"/>
          </a:p>
          <a:p>
            <a:pPr marL="1314450" lvl="2" indent="-514350"/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/>
              <a:t>euforia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b="1" dirty="0" err="1"/>
              <a:t>meningkatkan</a:t>
            </a:r>
            <a:r>
              <a:rPr lang="en-US" sz="2000" b="1" dirty="0"/>
              <a:t> </a:t>
            </a:r>
            <a:r>
              <a:rPr lang="en-US" sz="2000" b="1" dirty="0" err="1"/>
              <a:t>kesenangan</a:t>
            </a:r>
            <a:r>
              <a:rPr lang="en-US" sz="2000" dirty="0"/>
              <a:t>. </a:t>
            </a:r>
            <a:r>
              <a:rPr lang="en-US" sz="2000" dirty="0" err="1"/>
              <a:t>Menghabiskan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,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bergantung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 smtClean="0"/>
              <a:t>eksternal</a:t>
            </a:r>
            <a:endParaRPr lang="en-US" sz="2000" dirty="0"/>
          </a:p>
          <a:p>
            <a:pPr marL="1314450" lvl="2" indent="-514350"/>
            <a:r>
              <a:rPr lang="en-US" sz="2000" dirty="0" err="1" smtClean="0"/>
              <a:t>Membuka</a:t>
            </a:r>
            <a:r>
              <a:rPr lang="en-US" sz="2000" dirty="0" smtClean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.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perspertif</a:t>
            </a:r>
            <a:r>
              <a:rPr lang="en-US" sz="2000" dirty="0"/>
              <a:t> </a:t>
            </a:r>
            <a:r>
              <a:rPr lang="en-US" sz="2000" dirty="0" err="1" smtClean="0"/>
              <a:t>ganda</a:t>
            </a:r>
            <a:endParaRPr lang="en-US" sz="2000" dirty="0" smtClean="0"/>
          </a:p>
          <a:p>
            <a:pPr marL="1314450" lvl="2" indent="-514350"/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/>
              <a:t>keinginan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&amp;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eksklusif</a:t>
            </a:r>
            <a:r>
              <a:rPr lang="en-US" sz="2000" dirty="0" smtClean="0"/>
              <a:t>.</a:t>
            </a:r>
          </a:p>
          <a:p>
            <a:pPr marL="914400" lvl="1" indent="-514350">
              <a:buFont typeface="+mj-lt"/>
              <a:buAutoNum type="arabicPeriod" startAt="3"/>
            </a:pPr>
            <a:r>
              <a:rPr lang="en-US" sz="2400" b="1" dirty="0" err="1" smtClean="0">
                <a:solidFill>
                  <a:srgbClr val="FF0000"/>
                </a:solidFill>
              </a:rPr>
              <a:t>Merevisi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Komunikasi</a:t>
            </a:r>
            <a:r>
              <a:rPr lang="en-US" sz="2400" dirty="0" smtClean="0"/>
              <a:t> </a:t>
            </a:r>
          </a:p>
          <a:p>
            <a:pPr marL="1314450" lvl="2" indent="-514350"/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b="1" dirty="0" err="1"/>
              <a:t>hubungan</a:t>
            </a:r>
            <a:r>
              <a:rPr lang="en-US" sz="2000" b="1" dirty="0"/>
              <a:t>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 smtClean="0"/>
              <a:t>realistis</a:t>
            </a:r>
            <a:r>
              <a:rPr lang="en-US" sz="2000" b="1" dirty="0" smtClean="0"/>
              <a:t>;</a:t>
            </a:r>
          </a:p>
          <a:p>
            <a:pPr marL="1314450" lvl="2" indent="-514350"/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/>
              <a:t>disadari</a:t>
            </a:r>
            <a:r>
              <a:rPr lang="en-US" sz="2000" dirty="0"/>
              <a:t>, </a:t>
            </a:r>
            <a:r>
              <a:rPr lang="en-US" sz="2000" dirty="0" err="1"/>
              <a:t>mengevaluasi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 smtClean="0"/>
              <a:t>melewatinya</a:t>
            </a:r>
            <a:r>
              <a:rPr lang="en-US" sz="2000" dirty="0" smtClean="0"/>
              <a:t>.</a:t>
            </a:r>
          </a:p>
          <a:p>
            <a:pPr marL="914400" lvl="1" indent="-514350">
              <a:buFont typeface="+mj-lt"/>
              <a:buAutoNum type="arabicPeriod" startAt="3"/>
            </a:pPr>
            <a:r>
              <a:rPr lang="en-US" sz="2400" b="1" dirty="0" err="1" smtClean="0">
                <a:solidFill>
                  <a:srgbClr val="FF0000"/>
                </a:solidFill>
              </a:rPr>
              <a:t>Komitmen</a:t>
            </a:r>
            <a:endParaRPr lang="en-US" sz="2400" dirty="0"/>
          </a:p>
          <a:p>
            <a:pPr marL="1314450" lvl="2" indent="-514350"/>
            <a:r>
              <a:rPr lang="en-US" sz="2000" dirty="0" err="1" smtClean="0"/>
              <a:t>Keputusan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b="1" dirty="0" err="1"/>
              <a:t>menetap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hubungan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3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Navigasi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Proses yang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,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duka</a:t>
            </a:r>
            <a:r>
              <a:rPr lang="en-US" dirty="0"/>
              <a:t>.</a:t>
            </a:r>
          </a:p>
          <a:p>
            <a:r>
              <a:rPr lang="en-US" dirty="0" err="1"/>
              <a:t>Navigasi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b="1" dirty="0" err="1"/>
              <a:t>pengelolaan</a:t>
            </a:r>
            <a:r>
              <a:rPr lang="en-US" b="1" dirty="0"/>
              <a:t> </a:t>
            </a:r>
            <a:r>
              <a:rPr lang="en-US" b="1" dirty="0" err="1"/>
              <a:t>preventif</a:t>
            </a:r>
            <a:r>
              <a:rPr lang="en-US" b="1" dirty="0"/>
              <a:t> (</a:t>
            </a:r>
            <a:r>
              <a:rPr lang="en-US" b="1" dirty="0" err="1" smtClean="0"/>
              <a:t>pencegahan</a:t>
            </a:r>
            <a:r>
              <a:rPr lang="en-US" b="1" dirty="0"/>
              <a:t>)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perbaikan</a:t>
            </a:r>
            <a:r>
              <a:rPr lang="en-US" b="1" dirty="0"/>
              <a:t> </a:t>
            </a:r>
            <a:r>
              <a:rPr lang="en-US" b="1" dirty="0" err="1"/>
              <a:t>berkala</a:t>
            </a:r>
            <a:r>
              <a:rPr lang="en-US" b="1" dirty="0"/>
              <a:t>.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navigasi</a:t>
            </a:r>
            <a:r>
              <a:rPr lang="en-US" dirty="0"/>
              <a:t>; </a:t>
            </a:r>
            <a:r>
              <a:rPr lang="en-US" b="1" dirty="0" err="1"/>
              <a:t>menjaga</a:t>
            </a:r>
            <a:r>
              <a:rPr lang="en-US" b="1" dirty="0"/>
              <a:t> </a:t>
            </a:r>
            <a:r>
              <a:rPr lang="en-US" b="1" dirty="0" err="1"/>
              <a:t>keintiman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memuaskan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sehat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siap</a:t>
            </a:r>
            <a:r>
              <a:rPr lang="en-US" b="1" dirty="0"/>
              <a:t> </a:t>
            </a:r>
            <a:r>
              <a:rPr lang="en-US" b="1" dirty="0" err="1"/>
              <a:t>menghadapi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.</a:t>
            </a:r>
          </a:p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 smtClean="0"/>
              <a:t>navigasi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98" y="1315139"/>
            <a:ext cx="6264696" cy="416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208" y="5310336"/>
            <a:ext cx="5997352" cy="1143000"/>
          </a:xfrm>
        </p:spPr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33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2184"/>
            <a:ext cx="9144000" cy="4046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2273732"/>
              </p:ext>
            </p:extLst>
          </p:nvPr>
        </p:nvGraphicFramePr>
        <p:xfrm>
          <a:off x="251520" y="620688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Image result for punk love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24705"/>
            <a:ext cx="2880320" cy="25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64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Kemunduran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Intrafisik</a:t>
            </a:r>
            <a:endParaRPr lang="en-US" dirty="0" smtClean="0"/>
          </a:p>
          <a:p>
            <a:pPr marL="857250" lvl="1" indent="-457200"/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nyaman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dirty="0"/>
              <a:t>,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datang</a:t>
            </a:r>
            <a:r>
              <a:rPr lang="en-US" dirty="0"/>
              <a:t>.</a:t>
            </a:r>
          </a:p>
          <a:p>
            <a:pPr marL="857250" lvl="1" indent="-457200"/>
            <a:r>
              <a:rPr lang="en-US" dirty="0" err="1"/>
              <a:t>Menyalahkan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lang="en-US" dirty="0"/>
          </a:p>
          <a:p>
            <a:pPr marL="857250" lvl="1" indent="-457200"/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Mendua</a:t>
            </a:r>
            <a:endParaRPr lang="en-US" dirty="0" smtClean="0"/>
          </a:p>
          <a:p>
            <a:pPr lvl="1"/>
            <a:r>
              <a:rPr lang="en-US" b="1" dirty="0" err="1"/>
              <a:t>Kehancuran</a:t>
            </a:r>
            <a:r>
              <a:rPr lang="en-US" b="1" dirty="0"/>
              <a:t> </a:t>
            </a:r>
            <a:r>
              <a:rPr lang="en-US" b="1" dirty="0" err="1"/>
              <a:t>pola</a:t>
            </a:r>
            <a:r>
              <a:rPr lang="en-US" b="1" dirty="0"/>
              <a:t>, </a:t>
            </a:r>
            <a:r>
              <a:rPr lang="en-US" b="1" dirty="0" err="1"/>
              <a:t>aturan</a:t>
            </a:r>
            <a:r>
              <a:rPr lang="en-US" b="1" dirty="0"/>
              <a:t>, ritual </a:t>
            </a:r>
            <a:r>
              <a:rPr lang="en-US" dirty="0"/>
              <a:t>yang </a:t>
            </a:r>
            <a:r>
              <a:rPr lang="en-US" dirty="0" err="1"/>
              <a:t>terbangun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&amp; </a:t>
            </a:r>
            <a:r>
              <a:rPr lang="en-US" dirty="0" err="1"/>
              <a:t>ketidakpuasan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marL="857250" lvl="1" indent="-457200"/>
            <a:r>
              <a:rPr lang="en-US" b="1" dirty="0" err="1"/>
              <a:t>Memberitahu</a:t>
            </a:r>
            <a:r>
              <a:rPr lang="en-US" b="1" dirty="0"/>
              <a:t> orang lain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dukungan</a:t>
            </a:r>
            <a:r>
              <a:rPr lang="en-US" b="1" dirty="0"/>
              <a:t> orang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sahabat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keluarga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reak up anim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7207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796" y="4446241"/>
            <a:ext cx="8229600" cy="1143000"/>
          </a:xfrm>
        </p:spPr>
        <p:txBody>
          <a:bodyPr/>
          <a:lstStyle/>
          <a:p>
            <a:r>
              <a:rPr lang="en-US" i="1" dirty="0" err="1" smtClean="0">
                <a:solidFill>
                  <a:srgbClr val="FFFF00"/>
                </a:solidFill>
              </a:rPr>
              <a:t>Kemunduran</a:t>
            </a:r>
            <a:endParaRPr lang="id-ID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Kemunduran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Kemunduran</a:t>
            </a:r>
            <a:endParaRPr lang="en-US" dirty="0" smtClean="0"/>
          </a:p>
          <a:p>
            <a:pPr lvl="1"/>
            <a:r>
              <a:rPr lang="en-US" b="1" dirty="0" err="1"/>
              <a:t>Berpisah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Berkolaborasi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orang-orang lain.</a:t>
            </a:r>
          </a:p>
          <a:p>
            <a:pPr lvl="1"/>
            <a:r>
              <a:rPr lang="en-US" b="1" dirty="0" err="1"/>
              <a:t>Berusaha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memikirkan</a:t>
            </a:r>
            <a:r>
              <a:rPr lang="en-US" b="1" dirty="0"/>
              <a:t> </a:t>
            </a:r>
            <a:r>
              <a:rPr lang="en-US" b="1" dirty="0" err="1"/>
              <a:t>mengenai</a:t>
            </a:r>
            <a:r>
              <a:rPr lang="en-US" b="1" dirty="0"/>
              <a:t> </a:t>
            </a:r>
            <a:r>
              <a:rPr lang="en-US" b="1" dirty="0" err="1"/>
              <a:t>hubungannya</a:t>
            </a:r>
            <a:r>
              <a:rPr lang="en-US" dirty="0"/>
              <a:t>;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maknanya</a:t>
            </a:r>
            <a:r>
              <a:rPr lang="en-US" dirty="0"/>
              <a:t>,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pengaruhnya</a:t>
            </a:r>
            <a:r>
              <a:rPr lang="en-US" dirty="0"/>
              <a:t>.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menyadari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dulunya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Kebangkitan</a:t>
            </a:r>
            <a:endParaRPr lang="en-US" dirty="0" smtClean="0"/>
          </a:p>
          <a:p>
            <a:pPr lvl="1"/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mempersiapkan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pasangan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/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1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69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 err="1" smtClean="0"/>
              <a:t>Panduan</a:t>
            </a:r>
            <a:r>
              <a:rPr lang="en-US" i="1" dirty="0" smtClean="0"/>
              <a:t> </a:t>
            </a:r>
            <a:r>
              <a:rPr lang="en-US" i="1" dirty="0" err="1" smtClean="0"/>
              <a:t>Berkomunikasi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Hubungan</a:t>
            </a:r>
            <a:r>
              <a:rPr lang="en-US" i="1" dirty="0" smtClean="0"/>
              <a:t> </a:t>
            </a:r>
            <a:r>
              <a:rPr lang="en-US" i="1" dirty="0" err="1" smtClean="0"/>
              <a:t>Romantis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7"/>
            <a:ext cx="4258816" cy="3773015"/>
          </a:xfrm>
        </p:spPr>
        <p:txBody>
          <a:bodyPr>
            <a:noAutofit/>
          </a:bodyPr>
          <a:lstStyle/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 </a:t>
            </a:r>
            <a:r>
              <a:rPr lang="en-US" dirty="0" err="1" smtClean="0"/>
              <a:t>Perspektif</a:t>
            </a:r>
            <a:endParaRPr lang="en-US" dirty="0" smtClean="0"/>
          </a:p>
          <a:p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yang </a:t>
            </a:r>
            <a:r>
              <a:rPr lang="en-US" dirty="0" err="1" smtClean="0"/>
              <a:t>Bertanggungjawab</a:t>
            </a:r>
            <a:endParaRPr lang="id-ID" dirty="0"/>
          </a:p>
        </p:txBody>
      </p:sp>
      <p:sp>
        <p:nvSpPr>
          <p:cNvPr id="4" name="AutoShape 2" descr="Image result for perspective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9"/>
            <a:ext cx="3289548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34" y="54868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Manajemen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Konflik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20" y="1600200"/>
            <a:ext cx="425881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/>
              <a:t>romantis</a:t>
            </a:r>
            <a:r>
              <a:rPr lang="en-US" dirty="0"/>
              <a:t>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 smtClean="0"/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romantis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serius</a:t>
            </a:r>
            <a:r>
              <a:rPr lang="en-US" dirty="0"/>
              <a:t> yang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rapuh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romantis</a:t>
            </a:r>
            <a:r>
              <a:rPr lang="en-US" dirty="0"/>
              <a:t> </a:t>
            </a:r>
            <a:r>
              <a:rPr lang="en-US" dirty="0" err="1"/>
              <a:t>dilandasi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couple conflict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36" y="2060848"/>
            <a:ext cx="4205436" cy="344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5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domestic violenc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4295"/>
            <a:ext cx="9069744" cy="59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70712"/>
              </p:ext>
            </p:extLst>
          </p:nvPr>
        </p:nvGraphicFramePr>
        <p:xfrm>
          <a:off x="577290" y="1442194"/>
          <a:ext cx="8229600" cy="494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3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ahap perkembangan hubungan romanti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-100000"/>
                    </a14:imgEffect>
                    <a14:imgEffect>
                      <a14:brightnessContrast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" y="1196752"/>
            <a:ext cx="8770091" cy="49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2008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berasumsi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terus-menerus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orang lain.</a:t>
            </a:r>
          </a:p>
          <a:p>
            <a:r>
              <a:rPr lang="en-US" dirty="0" err="1" smtClean="0"/>
              <a:t>Sukarela</a:t>
            </a:r>
            <a:r>
              <a:rPr lang="en-US" dirty="0" smtClean="0"/>
              <a:t>, </a:t>
            </a:r>
            <a:r>
              <a:rPr lang="en-US" dirty="0" err="1" smtClean="0"/>
              <a:t>unik</a:t>
            </a:r>
            <a:r>
              <a:rPr lang="en-US" dirty="0" smtClean="0"/>
              <a:t>/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tergantikan</a:t>
            </a:r>
            <a:r>
              <a:rPr lang="en-US" dirty="0" smtClean="0"/>
              <a:t>, I-Thou.</a:t>
            </a:r>
          </a:p>
          <a:p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romantis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3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Romantis</a:t>
            </a:r>
            <a:endParaRPr lang="id-ID" dirty="0"/>
          </a:p>
        </p:txBody>
      </p:sp>
      <p:pic>
        <p:nvPicPr>
          <p:cNvPr id="1026" name="Picture 2" descr="Image result for desir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4326"/>
            <a:ext cx="3456384" cy="141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mitmen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8" y="3528502"/>
            <a:ext cx="3456384" cy="19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timacy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92137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292137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FF00"/>
                </a:solidFill>
              </a:rPr>
              <a:t>Hasrat</a:t>
            </a:r>
            <a:endParaRPr lang="id-ID" sz="44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9034" y="3361443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</a:rPr>
              <a:t>Intimasi</a:t>
            </a:r>
            <a:endParaRPr lang="id-ID" sz="4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078" y="4186632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chemeClr val="bg1"/>
                </a:solidFill>
              </a:rPr>
              <a:t>Komitmen</a:t>
            </a:r>
            <a:endParaRPr lang="id-ID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2780"/>
            <a:ext cx="1368152" cy="6173633"/>
          </a:xfrm>
        </p:spPr>
        <p:txBody>
          <a:bodyPr vert="vert270"/>
          <a:lstStyle/>
          <a:p>
            <a:pPr algn="l"/>
            <a:r>
              <a:rPr lang="en-US" dirty="0" err="1" smtClean="0"/>
              <a:t>Dimensi</a:t>
            </a:r>
            <a:endParaRPr lang="id-ID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b="7918"/>
          <a:stretch/>
        </p:blipFill>
        <p:spPr bwMode="auto">
          <a:xfrm>
            <a:off x="1547665" y="164476"/>
            <a:ext cx="7596336" cy="66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1465" y="188640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Hasrat</a:t>
            </a:r>
            <a:endParaRPr lang="id-ID" sz="24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692696"/>
            <a:ext cx="26085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200" b="1" dirty="0" err="1">
                <a:solidFill>
                  <a:srgbClr val="000000"/>
                </a:solidFill>
              </a:rPr>
              <a:t>Perasaan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positif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yang </a:t>
            </a:r>
            <a:r>
              <a:rPr lang="en-US" sz="2200" dirty="0" err="1">
                <a:solidFill>
                  <a:srgbClr val="000000"/>
                </a:solidFill>
              </a:rPr>
              <a:t>intens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gejolak</a:t>
            </a:r>
            <a:r>
              <a:rPr lang="en-US" sz="2200" dirty="0">
                <a:solidFill>
                  <a:srgbClr val="000000"/>
                </a:solidFill>
              </a:rPr>
              <a:t> yang </a:t>
            </a:r>
            <a:r>
              <a:rPr lang="en-US" sz="2200" dirty="0" err="1">
                <a:solidFill>
                  <a:srgbClr val="000000"/>
                </a:solidFill>
              </a:rPr>
              <a:t>kuat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untuk</a:t>
            </a:r>
            <a:r>
              <a:rPr lang="en-US" sz="2200" dirty="0">
                <a:solidFill>
                  <a:srgbClr val="000000"/>
                </a:solidFill>
              </a:rPr>
              <a:t> orang lain.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</a:rPr>
              <a:t>Melibatkan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emosi</a:t>
            </a:r>
            <a:r>
              <a:rPr lang="en-US" sz="2200" dirty="0">
                <a:solidFill>
                  <a:srgbClr val="000000"/>
                </a:solidFill>
              </a:rPr>
              <a:t>, spiritual, </a:t>
            </a:r>
            <a:r>
              <a:rPr lang="en-US" sz="2200" dirty="0" err="1">
                <a:solidFill>
                  <a:srgbClr val="000000"/>
                </a:solidFill>
              </a:rPr>
              <a:t>dan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intelektual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128" y="280973"/>
            <a:ext cx="1497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Komitmen</a:t>
            </a:r>
            <a:endParaRPr lang="id-ID" sz="24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28" y="792484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</a:rPr>
              <a:t>Intensitas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untuk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tetap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terlibat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dalam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hubungan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Semakin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banyak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berinvestasi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semakin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besar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komitmen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kita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berikan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10" name="Curved Connector 9"/>
          <p:cNvCxnSpPr/>
          <p:nvPr/>
        </p:nvCxnSpPr>
        <p:spPr>
          <a:xfrm rot="10800000" flipV="1">
            <a:off x="4932040" y="3154908"/>
            <a:ext cx="720080" cy="634131"/>
          </a:xfrm>
          <a:prstGeom prst="curvedConnector3">
            <a:avLst>
              <a:gd name="adj1" fmla="val 15368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51465" y="3933056"/>
            <a:ext cx="27525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 err="1">
                <a:solidFill>
                  <a:srgbClr val="000000"/>
                </a:solidFill>
              </a:rPr>
              <a:t>Alasan</a:t>
            </a:r>
            <a:r>
              <a:rPr lang="en-US" sz="2400" b="1" i="1" dirty="0">
                <a:solidFill>
                  <a:srgbClr val="000000"/>
                </a:solidFill>
              </a:rPr>
              <a:t> orang </a:t>
            </a:r>
            <a:r>
              <a:rPr lang="en-US" sz="2400" b="1" i="1" dirty="0" err="1">
                <a:solidFill>
                  <a:srgbClr val="000000"/>
                </a:solidFill>
              </a:rPr>
              <a:t>berkomitmen</a:t>
            </a:r>
            <a:r>
              <a:rPr lang="en-US" sz="2400" b="1" i="1" dirty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Kenyamanan</a:t>
            </a:r>
            <a:r>
              <a:rPr lang="en-US" sz="2000" dirty="0">
                <a:solidFill>
                  <a:srgbClr val="000000"/>
                </a:solidFill>
              </a:rPr>
              <a:t> &amp; </a:t>
            </a:r>
            <a:r>
              <a:rPr lang="en-US" sz="2000" dirty="0" err="1" smtClean="0">
                <a:solidFill>
                  <a:srgbClr val="000000"/>
                </a:solidFill>
              </a:rPr>
              <a:t>kepuasan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Menghindari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konsekuensi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negatif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4128" y="3952052"/>
            <a:ext cx="1490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/>
              <a:t>Keintiman</a:t>
            </a:r>
            <a:endParaRPr lang="id-ID" sz="2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5724128" y="4363942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</a:rPr>
              <a:t>Perasaan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dekat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terhubung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kelembutan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Hubungan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keintiman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hasrat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adalah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komitmen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kecenderungan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28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2780"/>
            <a:ext cx="1368152" cy="6173633"/>
          </a:xfrm>
        </p:spPr>
        <p:txBody>
          <a:bodyPr vert="vert270"/>
          <a:lstStyle/>
          <a:p>
            <a:pPr algn="l"/>
            <a:r>
              <a:rPr lang="en-US" dirty="0" err="1" smtClean="0"/>
              <a:t>Dimensi</a:t>
            </a:r>
            <a:endParaRPr lang="id-ID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b="7918"/>
          <a:stretch/>
        </p:blipFill>
        <p:spPr bwMode="auto">
          <a:xfrm>
            <a:off x="1547665" y="164477"/>
            <a:ext cx="7596336" cy="66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1465" y="188640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Hasrat</a:t>
            </a:r>
            <a:endParaRPr lang="id-ID" sz="24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692696"/>
            <a:ext cx="26085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200" b="1" dirty="0" err="1">
                <a:solidFill>
                  <a:srgbClr val="000000"/>
                </a:solidFill>
              </a:rPr>
              <a:t>Perasaan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positif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yang </a:t>
            </a:r>
            <a:r>
              <a:rPr lang="en-US" sz="2200" dirty="0" err="1">
                <a:solidFill>
                  <a:srgbClr val="000000"/>
                </a:solidFill>
              </a:rPr>
              <a:t>intens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gejolak</a:t>
            </a:r>
            <a:r>
              <a:rPr lang="en-US" sz="2200" dirty="0">
                <a:solidFill>
                  <a:srgbClr val="000000"/>
                </a:solidFill>
              </a:rPr>
              <a:t> yang </a:t>
            </a:r>
            <a:r>
              <a:rPr lang="en-US" sz="2200" dirty="0" err="1">
                <a:solidFill>
                  <a:srgbClr val="000000"/>
                </a:solidFill>
              </a:rPr>
              <a:t>kuat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untuk</a:t>
            </a:r>
            <a:r>
              <a:rPr lang="en-US" sz="2200" dirty="0">
                <a:solidFill>
                  <a:srgbClr val="000000"/>
                </a:solidFill>
              </a:rPr>
              <a:t> orang lain.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</a:rPr>
              <a:t>Melibatkan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emosi</a:t>
            </a:r>
            <a:r>
              <a:rPr lang="en-US" sz="2200" dirty="0">
                <a:solidFill>
                  <a:srgbClr val="000000"/>
                </a:solidFill>
              </a:rPr>
              <a:t>, spiritual, </a:t>
            </a:r>
            <a:r>
              <a:rPr lang="en-US" sz="2200" dirty="0" err="1">
                <a:solidFill>
                  <a:srgbClr val="000000"/>
                </a:solidFill>
              </a:rPr>
              <a:t>dan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intelektual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128" y="280973"/>
            <a:ext cx="1497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Komitmen</a:t>
            </a:r>
            <a:endParaRPr lang="id-ID" sz="24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28" y="792484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</a:rPr>
              <a:t>Intensitas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untuk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tetap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terlibat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dalam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hubungan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Semakin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banyak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berinvestasi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semakin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besar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komitmen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kita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berikan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10" name="Curved Connector 9"/>
          <p:cNvCxnSpPr/>
          <p:nvPr/>
        </p:nvCxnSpPr>
        <p:spPr>
          <a:xfrm rot="10800000" flipV="1">
            <a:off x="4932040" y="3154908"/>
            <a:ext cx="720080" cy="634131"/>
          </a:xfrm>
          <a:prstGeom prst="curvedConnector3">
            <a:avLst>
              <a:gd name="adj1" fmla="val 15368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24128" y="3952052"/>
            <a:ext cx="1490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Keintiman</a:t>
            </a:r>
            <a:endParaRPr lang="id-ID" sz="240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4128" y="4363942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</a:rPr>
              <a:t>Perasaan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dekat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terhubung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kelembutan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Hubungan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keintiman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hasrat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adalah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komitmen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kecenderungan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2042678"/>
            <a:ext cx="3942185" cy="3818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2251465" y="2301839"/>
            <a:ext cx="340065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 err="1">
                <a:solidFill>
                  <a:srgbClr val="000000"/>
                </a:solidFill>
              </a:rPr>
              <a:t>Alasan</a:t>
            </a:r>
            <a:r>
              <a:rPr lang="en-US" sz="2400" b="1" i="1" dirty="0">
                <a:solidFill>
                  <a:srgbClr val="000000"/>
                </a:solidFill>
              </a:rPr>
              <a:t> orang </a:t>
            </a:r>
            <a:r>
              <a:rPr lang="en-US" sz="2400" b="1" i="1" dirty="0" err="1">
                <a:solidFill>
                  <a:srgbClr val="000000"/>
                </a:solidFill>
              </a:rPr>
              <a:t>berkomitmen</a:t>
            </a:r>
            <a:r>
              <a:rPr lang="en-US" sz="2400" b="1" i="1" dirty="0">
                <a:solidFill>
                  <a:srgbClr val="000000"/>
                </a:solidFill>
              </a:rPr>
              <a:t>:</a:t>
            </a:r>
          </a:p>
          <a:p>
            <a:pPr marL="285750" lvl="1" indent="-285750">
              <a:buFont typeface="Arial" pitchFamily="34" charset="0"/>
              <a:buChar char="•"/>
              <a:defRPr/>
            </a:pPr>
            <a:r>
              <a:rPr lang="en-US" sz="2200" dirty="0" err="1"/>
              <a:t>Kenyamanan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kepuasan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2200" dirty="0" err="1">
                <a:solidFill>
                  <a:srgbClr val="000000"/>
                </a:solidFill>
              </a:rPr>
              <a:t>persahabatan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dukungan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emosional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finansial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dll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pPr marL="285750" lvl="1" indent="-285750">
              <a:buFont typeface="Arial" pitchFamily="34" charset="0"/>
              <a:buChar char="•"/>
              <a:defRPr/>
            </a:pPr>
            <a:r>
              <a:rPr lang="en-US" sz="2200" dirty="0" err="1">
                <a:solidFill>
                  <a:srgbClr val="000000"/>
                </a:solidFill>
              </a:rPr>
              <a:t>Menghindari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konsekuensi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negatif</a:t>
            </a:r>
            <a:r>
              <a:rPr lang="en-US" sz="2200" dirty="0">
                <a:solidFill>
                  <a:srgbClr val="000000"/>
                </a:solidFill>
              </a:rPr>
              <a:t>: (</a:t>
            </a:r>
            <a:r>
              <a:rPr lang="en-US" sz="2200" dirty="0" err="1">
                <a:solidFill>
                  <a:srgbClr val="000000"/>
                </a:solidFill>
              </a:rPr>
              <a:t>religius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keluarga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beban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finansial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dll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endParaRPr lang="id-ID" dirty="0"/>
          </a:p>
        </p:txBody>
      </p:sp>
      <p:pic>
        <p:nvPicPr>
          <p:cNvPr id="14" name="Picture 2" descr="Image result for cute cou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09" y="1503135"/>
            <a:ext cx="1536117" cy="15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58535" y="2528901"/>
            <a:ext cx="4285465" cy="1728192"/>
          </a:xfrm>
        </p:spPr>
        <p:txBody>
          <a:bodyPr>
            <a:normAutofit fontScale="90000"/>
          </a:bodyPr>
          <a:lstStyle/>
          <a:p>
            <a:r>
              <a:rPr lang="en-US" sz="5400" i="1" cap="none" dirty="0" smtClean="0"/>
              <a:t>Beda </a:t>
            </a:r>
            <a:r>
              <a:rPr lang="en-US" sz="5400" i="1" cap="none" dirty="0" err="1" smtClean="0"/>
              <a:t>Hasrat</a:t>
            </a:r>
            <a:r>
              <a:rPr lang="en-US" sz="5400" i="1" cap="none" dirty="0" smtClean="0"/>
              <a:t> &amp; </a:t>
            </a:r>
            <a:r>
              <a:rPr lang="en-US" sz="5400" i="1" cap="none" dirty="0" err="1" smtClean="0"/>
              <a:t>Komitmen</a:t>
            </a:r>
            <a:endParaRPr lang="id-ID" sz="5400" i="1" cap="none" dirty="0"/>
          </a:p>
        </p:txBody>
      </p:sp>
      <p:pic>
        <p:nvPicPr>
          <p:cNvPr id="3074" name="Picture 2" descr="Image result for cute 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4176464" cy="62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Hasrat</a:t>
            </a:r>
            <a:r>
              <a:rPr lang="en-US" i="1" dirty="0" smtClean="0"/>
              <a:t> &amp; </a:t>
            </a:r>
            <a:r>
              <a:rPr lang="en-US" i="1" dirty="0" err="1" smtClean="0"/>
              <a:t>Komitmen</a:t>
            </a:r>
            <a:endParaRPr lang="id-ID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</a:rPr>
              <a:t>Hasrat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endParaRPr lang="id-ID" sz="3600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6942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endParaRPr lang="en-US" dirty="0" smtClean="0"/>
          </a:p>
          <a:p>
            <a:pPr lvl="0"/>
            <a:r>
              <a:rPr lang="en-US" dirty="0" err="1" smtClean="0"/>
              <a:t>Perasaan</a:t>
            </a:r>
            <a:endParaRPr lang="en-US" dirty="0" smtClean="0"/>
          </a:p>
          <a:p>
            <a:pPr lvl="0"/>
            <a:r>
              <a:rPr lang="en-US" dirty="0" err="1" smtClean="0"/>
              <a:t>Memudar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perselisihan</a:t>
            </a:r>
            <a:endParaRPr lang="en-US" dirty="0" smtClean="0"/>
          </a:p>
          <a:p>
            <a:pPr lvl="0"/>
            <a:r>
              <a:rPr lang="en-US" dirty="0" err="1" smtClean="0"/>
              <a:t>Muncul</a:t>
            </a:r>
            <a:r>
              <a:rPr lang="en-US" dirty="0" smtClean="0"/>
              <a:t> (</a:t>
            </a:r>
            <a:r>
              <a:rPr lang="en-US" dirty="0" err="1" smtClean="0"/>
              <a:t>sekarang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(</a:t>
            </a:r>
            <a:r>
              <a:rPr lang="en-US" dirty="0" err="1" smtClean="0"/>
              <a:t>Bisa</a:t>
            </a:r>
            <a:r>
              <a:rPr lang="en-US" dirty="0" smtClean="0"/>
              <a:t>) </a:t>
            </a:r>
            <a:r>
              <a:rPr lang="en-US" dirty="0" err="1" smtClean="0"/>
              <a:t>sementara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</a:rPr>
              <a:t>Komitmen</a:t>
            </a:r>
            <a:endParaRPr lang="id-ID" sz="36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6942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dirty="0" err="1" smtClean="0"/>
              <a:t>Keinginan</a:t>
            </a:r>
            <a:endParaRPr lang="en-US" dirty="0" smtClean="0"/>
          </a:p>
          <a:p>
            <a:pPr lvl="0"/>
            <a:r>
              <a:rPr lang="en-US" dirty="0" err="1" smtClean="0"/>
              <a:t>Pilihan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pudar</a:t>
            </a:r>
            <a:endParaRPr lang="en-US" dirty="0" smtClean="0"/>
          </a:p>
          <a:p>
            <a:pPr lvl="0"/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 smtClean="0"/>
          </a:p>
          <a:p>
            <a:pPr lvl="0"/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5122" name="Picture 2" descr="Image result for cute 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7199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oving sty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4" t="12266" r="15051" b="-640"/>
          <a:stretch/>
        </p:blipFill>
        <p:spPr bwMode="auto">
          <a:xfrm>
            <a:off x="5940152" y="1916832"/>
            <a:ext cx="3009207" cy="478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Gaya </a:t>
            </a:r>
            <a:r>
              <a:rPr lang="en-US" dirty="0" err="1" smtClean="0"/>
              <a:t>Mencintai</a:t>
            </a:r>
            <a:endParaRPr lang="id-ID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1703069"/>
              </p:ext>
            </p:extLst>
          </p:nvPr>
        </p:nvGraphicFramePr>
        <p:xfrm>
          <a:off x="323528" y="1196752"/>
          <a:ext cx="64087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544522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err="1"/>
              <a:t>Setiap</a:t>
            </a:r>
            <a:r>
              <a:rPr lang="en-US" sz="2400" b="1" i="1" dirty="0"/>
              <a:t> </a:t>
            </a:r>
            <a:r>
              <a:rPr lang="en-US" sz="2400" b="1" i="1" dirty="0" err="1"/>
              <a:t>manusia</a:t>
            </a:r>
            <a:r>
              <a:rPr lang="en-US" sz="2400" b="1" i="1" dirty="0"/>
              <a:t> </a:t>
            </a:r>
            <a:r>
              <a:rPr lang="en-US" sz="2400" b="1" i="1" dirty="0" err="1"/>
              <a:t>memiliki</a:t>
            </a:r>
            <a:r>
              <a:rPr lang="en-US" sz="2400" b="1" i="1" dirty="0"/>
              <a:t> </a:t>
            </a:r>
            <a:r>
              <a:rPr lang="en-US" sz="2400" b="1" i="1" dirty="0" err="1"/>
              <a:t>perbedaan</a:t>
            </a:r>
            <a:r>
              <a:rPr lang="en-US" sz="2400" b="1" i="1" dirty="0"/>
              <a:t> </a:t>
            </a:r>
            <a:r>
              <a:rPr lang="en-US" sz="2400" b="1" i="1" dirty="0" err="1"/>
              <a:t>pada</a:t>
            </a:r>
            <a:r>
              <a:rPr lang="en-US" sz="2400" b="1" i="1" dirty="0"/>
              <a:t> </a:t>
            </a:r>
            <a:r>
              <a:rPr lang="en-US" sz="2400" b="1" i="1" dirty="0" err="1"/>
              <a:t>bagaimana</a:t>
            </a:r>
            <a:r>
              <a:rPr lang="en-US" sz="2400" b="1" i="1" dirty="0"/>
              <a:t> </a:t>
            </a:r>
            <a:r>
              <a:rPr lang="en-US" sz="2400" b="1" i="1" dirty="0" err="1"/>
              <a:t>mereka</a:t>
            </a:r>
            <a:r>
              <a:rPr lang="en-US" sz="2400" b="1" i="1" dirty="0"/>
              <a:t> </a:t>
            </a:r>
            <a:r>
              <a:rPr lang="en-US" sz="2400" b="1" i="1" dirty="0" err="1"/>
              <a:t>mengalami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menunjukan</a:t>
            </a:r>
            <a:r>
              <a:rPr lang="en-US" sz="2400" b="1" i="1" dirty="0"/>
              <a:t> </a:t>
            </a:r>
            <a:r>
              <a:rPr lang="en-US" sz="2400" b="1" i="1" dirty="0" err="1"/>
              <a:t>cinta</a:t>
            </a:r>
            <a:r>
              <a:rPr lang="en-US" sz="2400" b="1" i="1" dirty="0"/>
              <a:t>.</a:t>
            </a:r>
            <a:endParaRPr lang="id-ID" sz="2400" b="1" i="1" dirty="0"/>
          </a:p>
        </p:txBody>
      </p:sp>
    </p:spTree>
    <p:extLst>
      <p:ext uri="{BB962C8B-B14F-4D97-AF65-F5344CB8AC3E}">
        <p14:creationId xmlns:p14="http://schemas.microsoft.com/office/powerpoint/2010/main" val="14667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5425457</TotalTime>
  <Words>1276</Words>
  <Application>Microsoft Office PowerPoint</Application>
  <PresentationFormat>On-screen Show (4:3)</PresentationFormat>
  <Paragraphs>215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Hubungan Romantis (Berkomitmen)</vt:lpstr>
      <vt:lpstr>Apakah itu?</vt:lpstr>
      <vt:lpstr>Definisi</vt:lpstr>
      <vt:lpstr>Dimensi Hubungan Romantis</vt:lpstr>
      <vt:lpstr>Dimensi</vt:lpstr>
      <vt:lpstr>Dimensi</vt:lpstr>
      <vt:lpstr>Beda Hasrat &amp; Komitmen</vt:lpstr>
      <vt:lpstr>Hasrat &amp; Komitmen</vt:lpstr>
      <vt:lpstr>Gaya Mencintai</vt:lpstr>
      <vt:lpstr>Gaya Primer Mencintai</vt:lpstr>
      <vt:lpstr>Gaya Sekunder Mencintai</vt:lpstr>
      <vt:lpstr>Gaya Sekunder Mencintai</vt:lpstr>
      <vt:lpstr>Gaya Sekunder Mencintai</vt:lpstr>
      <vt:lpstr>5 ISU TERKAIT MENDEFINISIKAN GAYA MENCINTAI</vt:lpstr>
      <vt:lpstr>Tahap Perkembangan Hubungan Romantis</vt:lpstr>
      <vt:lpstr>Fase Hubungan Romantis</vt:lpstr>
      <vt:lpstr>Pertumbuhan</vt:lpstr>
      <vt:lpstr>Pertumbuhan</vt:lpstr>
      <vt:lpstr>Navigasi</vt:lpstr>
      <vt:lpstr>PowerPoint Presentation</vt:lpstr>
      <vt:lpstr>Kemunduran</vt:lpstr>
      <vt:lpstr>Kemunduran</vt:lpstr>
      <vt:lpstr>Kemunduran</vt:lpstr>
      <vt:lpstr>Panduan Berkomunikasi dalam Hubungan Romantis</vt:lpstr>
      <vt:lpstr>Manajemen Konflik</vt:lpstr>
      <vt:lpstr>Siklus Kekerasan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Hubungan Romantis (Berkomitmen)</dc:title>
  <dc:creator>Suci Marini</dc:creator>
  <cp:lastModifiedBy>Suci Marini</cp:lastModifiedBy>
  <cp:revision>21</cp:revision>
  <dcterms:created xsi:type="dcterms:W3CDTF">2008-12-31T18:54:47Z</dcterms:created>
  <dcterms:modified xsi:type="dcterms:W3CDTF">2008-12-31T18:57:21Z</dcterms:modified>
</cp:coreProperties>
</file>