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9" r:id="rId3"/>
    <p:sldId id="260" r:id="rId4"/>
    <p:sldId id="261" r:id="rId5"/>
    <p:sldId id="262" r:id="rId6"/>
    <p:sldId id="263" r:id="rId7"/>
    <p:sldId id="264" r:id="rId8"/>
    <p:sldId id="265" r:id="rId9"/>
    <p:sldId id="266" r:id="rId10"/>
    <p:sldId id="279" r:id="rId11"/>
    <p:sldId id="267" r:id="rId12"/>
    <p:sldId id="280"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2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8">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E50C83-3F2A-8141-89F5-89320692007C}" type="doc">
      <dgm:prSet loTypeId="urn:microsoft.com/office/officeart/2005/8/layout/process5" loCatId="process" qsTypeId="urn:microsoft.com/office/officeart/2005/8/quickstyle/3D1" qsCatId="3D" csTypeId="urn:microsoft.com/office/officeart/2005/8/colors/colorful1#8" csCatId="colorful" phldr="1"/>
      <dgm:spPr/>
      <dgm:t>
        <a:bodyPr/>
        <a:lstStyle/>
        <a:p>
          <a:endParaRPr lang="en-US"/>
        </a:p>
      </dgm:t>
    </dgm:pt>
    <dgm:pt modelId="{795111A9-3951-3246-8D70-0B8384275618}">
      <dgm:prSet phldrT="[Text]"/>
      <dgm:spPr>
        <a:solidFill>
          <a:schemeClr val="bg1"/>
        </a:solidFill>
      </dgm:spPr>
      <dgm:t>
        <a:bodyPr/>
        <a:lstStyle/>
        <a:p>
          <a:r>
            <a:rPr lang="en-US" b="1" dirty="0" err="1" smtClean="0">
              <a:solidFill>
                <a:schemeClr val="tx1"/>
              </a:solidFill>
              <a:latin typeface="Cambria" pitchFamily="18" charset="0"/>
            </a:rPr>
            <a:t>Interaksi</a:t>
          </a:r>
          <a:r>
            <a:rPr lang="en-US" b="1" dirty="0" smtClean="0">
              <a:solidFill>
                <a:schemeClr val="tx1"/>
              </a:solidFill>
              <a:latin typeface="Cambria" pitchFamily="18" charset="0"/>
            </a:rPr>
            <a:t> </a:t>
          </a:r>
          <a:r>
            <a:rPr lang="en-US" b="1" dirty="0" err="1" smtClean="0">
              <a:solidFill>
                <a:schemeClr val="tx1"/>
              </a:solidFill>
              <a:latin typeface="Cambria" pitchFamily="18" charset="0"/>
            </a:rPr>
            <a:t>Peran</a:t>
          </a:r>
          <a:r>
            <a:rPr lang="en-US" b="1" dirty="0" smtClean="0">
              <a:solidFill>
                <a:schemeClr val="tx1"/>
              </a:solidFill>
              <a:latin typeface="Cambria" pitchFamily="18" charset="0"/>
            </a:rPr>
            <a:t> </a:t>
          </a:r>
          <a:r>
            <a:rPr lang="en-US" b="1" dirty="0" err="1" smtClean="0">
              <a:solidFill>
                <a:schemeClr val="tx1"/>
              </a:solidFill>
              <a:latin typeface="Cambria" pitchFamily="18" charset="0"/>
            </a:rPr>
            <a:t>Terbatas</a:t>
          </a:r>
          <a:endParaRPr lang="en-US" b="1" dirty="0">
            <a:solidFill>
              <a:schemeClr val="tx1"/>
            </a:solidFill>
            <a:latin typeface="Cambria" pitchFamily="18" charset="0"/>
          </a:endParaRPr>
        </a:p>
      </dgm:t>
    </dgm:pt>
    <dgm:pt modelId="{596CFB5D-B1E3-0247-8047-BED1B71060B9}" type="parTrans" cxnId="{5FBD3977-2F28-E04F-AE81-582E0291BC7D}">
      <dgm:prSet/>
      <dgm:spPr/>
      <dgm:t>
        <a:bodyPr/>
        <a:lstStyle/>
        <a:p>
          <a:endParaRPr lang="en-US">
            <a:solidFill>
              <a:schemeClr val="tx1"/>
            </a:solidFill>
          </a:endParaRPr>
        </a:p>
      </dgm:t>
    </dgm:pt>
    <dgm:pt modelId="{E600CE77-9075-A344-AF04-C0B1AD91E7C4}" type="sibTrans" cxnId="{5FBD3977-2F28-E04F-AE81-582E0291BC7D}">
      <dgm:prSet>
        <dgm:style>
          <a:lnRef idx="2">
            <a:schemeClr val="accent1"/>
          </a:lnRef>
          <a:fillRef idx="1">
            <a:schemeClr val="lt1"/>
          </a:fillRef>
          <a:effectRef idx="0">
            <a:schemeClr val="accent1"/>
          </a:effectRef>
          <a:fontRef idx="minor">
            <a:schemeClr val="dk1"/>
          </a:fontRef>
        </dgm:style>
      </dgm:prSet>
      <dgm:spPr/>
      <dgm:t>
        <a:bodyPr/>
        <a:lstStyle/>
        <a:p>
          <a:endParaRPr lang="en-US">
            <a:solidFill>
              <a:schemeClr val="tx1"/>
            </a:solidFill>
          </a:endParaRPr>
        </a:p>
      </dgm:t>
    </dgm:pt>
    <dgm:pt modelId="{85A9D1DF-CBC7-CC40-B8AA-B88C56DB401E}">
      <dgm:prSet phldrT="[Text]"/>
      <dgm:spPr>
        <a:solidFill>
          <a:schemeClr val="tx1"/>
        </a:solidFill>
      </dgm:spPr>
      <dgm:t>
        <a:bodyPr/>
        <a:lstStyle/>
        <a:p>
          <a:r>
            <a:rPr lang="en-US" b="1" dirty="0" err="1" smtClean="0">
              <a:solidFill>
                <a:schemeClr val="bg1"/>
              </a:solidFill>
              <a:latin typeface="Cambria" pitchFamily="18" charset="0"/>
            </a:rPr>
            <a:t>Hubungan</a:t>
          </a:r>
          <a:r>
            <a:rPr lang="en-US" b="1" dirty="0" smtClean="0">
              <a:solidFill>
                <a:schemeClr val="bg1"/>
              </a:solidFill>
              <a:latin typeface="Cambria" pitchFamily="18" charset="0"/>
            </a:rPr>
            <a:t> Ramah</a:t>
          </a:r>
          <a:endParaRPr lang="en-US" b="1" dirty="0">
            <a:solidFill>
              <a:schemeClr val="bg1"/>
            </a:solidFill>
            <a:latin typeface="Cambria" pitchFamily="18" charset="0"/>
          </a:endParaRPr>
        </a:p>
      </dgm:t>
    </dgm:pt>
    <dgm:pt modelId="{CC98FA2D-8071-C045-B955-8148764EBB98}" type="parTrans" cxnId="{F6262C54-0F5B-E445-AF2F-4B321F3E6C7C}">
      <dgm:prSet/>
      <dgm:spPr/>
      <dgm:t>
        <a:bodyPr/>
        <a:lstStyle/>
        <a:p>
          <a:endParaRPr lang="en-US">
            <a:solidFill>
              <a:schemeClr val="tx1"/>
            </a:solidFill>
          </a:endParaRPr>
        </a:p>
      </dgm:t>
    </dgm:pt>
    <dgm:pt modelId="{6D0BA560-DDEB-814B-9F82-4DE157BB3806}" type="sibTrans" cxnId="{F6262C54-0F5B-E445-AF2F-4B321F3E6C7C}">
      <dgm:prSet>
        <dgm:style>
          <a:lnRef idx="2">
            <a:schemeClr val="accent2"/>
          </a:lnRef>
          <a:fillRef idx="1">
            <a:schemeClr val="lt1"/>
          </a:fillRef>
          <a:effectRef idx="0">
            <a:schemeClr val="accent2"/>
          </a:effectRef>
          <a:fontRef idx="minor">
            <a:schemeClr val="dk1"/>
          </a:fontRef>
        </dgm:style>
      </dgm:prSet>
      <dgm:spPr/>
      <dgm:t>
        <a:bodyPr/>
        <a:lstStyle/>
        <a:p>
          <a:endParaRPr lang="en-US">
            <a:solidFill>
              <a:schemeClr val="tx1"/>
            </a:solidFill>
          </a:endParaRPr>
        </a:p>
      </dgm:t>
    </dgm:pt>
    <dgm:pt modelId="{B540BF9B-68F7-1C41-B3B5-038EADBA79BB}">
      <dgm:prSet phldrT="[Text]"/>
      <dgm:spPr>
        <a:solidFill>
          <a:schemeClr val="bg1"/>
        </a:solidFill>
      </dgm:spPr>
      <dgm:t>
        <a:bodyPr/>
        <a:lstStyle/>
        <a:p>
          <a:r>
            <a:rPr lang="en-US" b="1" dirty="0" err="1" smtClean="0">
              <a:solidFill>
                <a:schemeClr val="tx1"/>
              </a:solidFill>
              <a:latin typeface="Cambria" pitchFamily="18" charset="0"/>
            </a:rPr>
            <a:t>Mengarah</a:t>
          </a:r>
          <a:r>
            <a:rPr lang="en-US" b="1" dirty="0" smtClean="0">
              <a:solidFill>
                <a:schemeClr val="tx1"/>
              </a:solidFill>
              <a:latin typeface="Cambria" pitchFamily="18" charset="0"/>
            </a:rPr>
            <a:t> </a:t>
          </a:r>
          <a:r>
            <a:rPr lang="en-US" b="1" dirty="0" err="1" smtClean="0">
              <a:solidFill>
                <a:schemeClr val="tx1"/>
              </a:solidFill>
              <a:latin typeface="Cambria" pitchFamily="18" charset="0"/>
            </a:rPr>
            <a:t>pada</a:t>
          </a:r>
          <a:r>
            <a:rPr lang="en-US" b="1" dirty="0" smtClean="0">
              <a:solidFill>
                <a:schemeClr val="tx1"/>
              </a:solidFill>
              <a:latin typeface="Cambria" pitchFamily="18" charset="0"/>
            </a:rPr>
            <a:t> </a:t>
          </a:r>
          <a:r>
            <a:rPr lang="en-US" b="1" dirty="0" err="1" smtClean="0">
              <a:solidFill>
                <a:schemeClr val="tx1"/>
              </a:solidFill>
              <a:latin typeface="Cambria" pitchFamily="18" charset="0"/>
            </a:rPr>
            <a:t>Persahabatan</a:t>
          </a:r>
          <a:endParaRPr lang="en-US" b="1" dirty="0">
            <a:solidFill>
              <a:schemeClr val="tx1"/>
            </a:solidFill>
            <a:latin typeface="Cambria" pitchFamily="18" charset="0"/>
          </a:endParaRPr>
        </a:p>
      </dgm:t>
    </dgm:pt>
    <dgm:pt modelId="{F8E5E8EC-0F4C-994C-8D82-DC0DED5DECC8}" type="parTrans" cxnId="{28E38D38-0944-1643-B247-CA580CACEC7E}">
      <dgm:prSet/>
      <dgm:spPr/>
      <dgm:t>
        <a:bodyPr/>
        <a:lstStyle/>
        <a:p>
          <a:endParaRPr lang="en-US">
            <a:solidFill>
              <a:schemeClr val="tx1"/>
            </a:solidFill>
          </a:endParaRPr>
        </a:p>
      </dgm:t>
    </dgm:pt>
    <dgm:pt modelId="{7F22FBF2-B51E-224E-8F2C-84236AE23C6C}" type="sibTrans" cxnId="{28E38D38-0944-1643-B247-CA580CACEC7E}">
      <dgm:prSet>
        <dgm:style>
          <a:lnRef idx="2">
            <a:schemeClr val="dk1"/>
          </a:lnRef>
          <a:fillRef idx="1">
            <a:schemeClr val="lt1"/>
          </a:fillRef>
          <a:effectRef idx="0">
            <a:schemeClr val="dk1"/>
          </a:effectRef>
          <a:fontRef idx="minor">
            <a:schemeClr val="dk1"/>
          </a:fontRef>
        </dgm:style>
      </dgm:prSet>
      <dgm:spPr/>
      <dgm:t>
        <a:bodyPr/>
        <a:lstStyle/>
        <a:p>
          <a:endParaRPr lang="en-US">
            <a:solidFill>
              <a:schemeClr val="tx1"/>
            </a:solidFill>
          </a:endParaRPr>
        </a:p>
      </dgm:t>
    </dgm:pt>
    <dgm:pt modelId="{9ECA0457-0372-1B4E-B4C4-E658B9341FDE}">
      <dgm:prSet phldrT="[Text]"/>
      <dgm:spPr>
        <a:solidFill>
          <a:schemeClr val="tx1"/>
        </a:solidFill>
      </dgm:spPr>
      <dgm:t>
        <a:bodyPr/>
        <a:lstStyle/>
        <a:p>
          <a:r>
            <a:rPr lang="en-US" b="1" dirty="0" err="1" smtClean="0">
              <a:solidFill>
                <a:schemeClr val="bg1"/>
              </a:solidFill>
              <a:latin typeface="Cambria" pitchFamily="18" charset="0"/>
            </a:rPr>
            <a:t>Persahabatan</a:t>
          </a:r>
          <a:r>
            <a:rPr lang="en-US" b="1" dirty="0" smtClean="0">
              <a:solidFill>
                <a:schemeClr val="bg1"/>
              </a:solidFill>
              <a:latin typeface="Cambria" pitchFamily="18" charset="0"/>
            </a:rPr>
            <a:t> </a:t>
          </a:r>
          <a:r>
            <a:rPr lang="en-US" b="1" dirty="0" err="1" smtClean="0">
              <a:solidFill>
                <a:schemeClr val="bg1"/>
              </a:solidFill>
              <a:latin typeface="Cambria" pitchFamily="18" charset="0"/>
            </a:rPr>
            <a:t>Mulai</a:t>
          </a:r>
          <a:r>
            <a:rPr lang="en-US" b="1" dirty="0" smtClean="0">
              <a:solidFill>
                <a:schemeClr val="bg1"/>
              </a:solidFill>
              <a:latin typeface="Cambria" pitchFamily="18" charset="0"/>
            </a:rPr>
            <a:t> </a:t>
          </a:r>
          <a:r>
            <a:rPr lang="en-US" b="1" dirty="0" err="1" smtClean="0">
              <a:solidFill>
                <a:schemeClr val="bg1"/>
              </a:solidFill>
              <a:latin typeface="Cambria" pitchFamily="18" charset="0"/>
            </a:rPr>
            <a:t>Muncul</a:t>
          </a:r>
          <a:endParaRPr lang="en-US" b="1" dirty="0">
            <a:solidFill>
              <a:schemeClr val="bg1"/>
            </a:solidFill>
            <a:latin typeface="Cambria" pitchFamily="18" charset="0"/>
          </a:endParaRPr>
        </a:p>
      </dgm:t>
    </dgm:pt>
    <dgm:pt modelId="{8C9FBC4F-89FD-E248-88AF-55394A1CE918}" type="parTrans" cxnId="{CE7A3E58-8CF6-644D-A15E-28F0A296F2D0}">
      <dgm:prSet/>
      <dgm:spPr/>
      <dgm:t>
        <a:bodyPr/>
        <a:lstStyle/>
        <a:p>
          <a:endParaRPr lang="en-US">
            <a:solidFill>
              <a:schemeClr val="tx1"/>
            </a:solidFill>
          </a:endParaRPr>
        </a:p>
      </dgm:t>
    </dgm:pt>
    <dgm:pt modelId="{EAF581FF-C70F-6047-BACC-9DB0573FE450}" type="sibTrans" cxnId="{CE7A3E58-8CF6-644D-A15E-28F0A296F2D0}">
      <dgm:prSet>
        <dgm:style>
          <a:lnRef idx="2">
            <a:schemeClr val="accent6"/>
          </a:lnRef>
          <a:fillRef idx="1">
            <a:schemeClr val="lt1"/>
          </a:fillRef>
          <a:effectRef idx="0">
            <a:schemeClr val="accent6"/>
          </a:effectRef>
          <a:fontRef idx="minor">
            <a:schemeClr val="dk1"/>
          </a:fontRef>
        </dgm:style>
      </dgm:prSet>
      <dgm:spPr/>
      <dgm:t>
        <a:bodyPr/>
        <a:lstStyle/>
        <a:p>
          <a:endParaRPr lang="en-US">
            <a:solidFill>
              <a:schemeClr val="tx1"/>
            </a:solidFill>
          </a:endParaRPr>
        </a:p>
      </dgm:t>
    </dgm:pt>
    <dgm:pt modelId="{3CAB81AF-DB20-844E-AB81-399BE7BF63AA}">
      <dgm:prSet phldrT="[Text]"/>
      <dgm:spPr>
        <a:solidFill>
          <a:schemeClr val="bg1"/>
        </a:solidFill>
      </dgm:spPr>
      <dgm:t>
        <a:bodyPr/>
        <a:lstStyle/>
        <a:p>
          <a:r>
            <a:rPr lang="en-US" b="1" dirty="0" err="1" smtClean="0">
              <a:solidFill>
                <a:schemeClr val="tx1"/>
              </a:solidFill>
              <a:latin typeface="Cambria" pitchFamily="18" charset="0"/>
            </a:rPr>
            <a:t>Persahabatan</a:t>
          </a:r>
          <a:r>
            <a:rPr lang="en-US" b="1" dirty="0" smtClean="0">
              <a:solidFill>
                <a:schemeClr val="tx1"/>
              </a:solidFill>
              <a:latin typeface="Cambria" pitchFamily="18" charset="0"/>
            </a:rPr>
            <a:t> </a:t>
          </a:r>
          <a:r>
            <a:rPr lang="en-US" b="1" dirty="0" err="1" smtClean="0">
              <a:solidFill>
                <a:schemeClr val="tx1"/>
              </a:solidFill>
              <a:latin typeface="Cambria" pitchFamily="18" charset="0"/>
            </a:rPr>
            <a:t>Stabil</a:t>
          </a:r>
          <a:endParaRPr lang="en-US" b="1" dirty="0">
            <a:solidFill>
              <a:schemeClr val="tx1"/>
            </a:solidFill>
            <a:latin typeface="Cambria" pitchFamily="18" charset="0"/>
          </a:endParaRPr>
        </a:p>
      </dgm:t>
    </dgm:pt>
    <dgm:pt modelId="{1A0ACFAA-5E5B-FF4C-ABFA-16A592350D53}" type="parTrans" cxnId="{F5D80CE5-7FAF-2048-AC3E-09EC4CEACDC8}">
      <dgm:prSet/>
      <dgm:spPr/>
      <dgm:t>
        <a:bodyPr/>
        <a:lstStyle/>
        <a:p>
          <a:endParaRPr lang="en-US">
            <a:solidFill>
              <a:schemeClr val="tx1"/>
            </a:solidFill>
          </a:endParaRPr>
        </a:p>
      </dgm:t>
    </dgm:pt>
    <dgm:pt modelId="{EA0B71BF-4E9E-DE49-A41E-6DBE7AAA8663}" type="sibTrans" cxnId="{F5D80CE5-7FAF-2048-AC3E-09EC4CEACDC8}">
      <dgm:prSet>
        <dgm:style>
          <a:lnRef idx="2">
            <a:schemeClr val="accent3"/>
          </a:lnRef>
          <a:fillRef idx="1">
            <a:schemeClr val="lt1"/>
          </a:fillRef>
          <a:effectRef idx="0">
            <a:schemeClr val="accent3"/>
          </a:effectRef>
          <a:fontRef idx="minor">
            <a:schemeClr val="dk1"/>
          </a:fontRef>
        </dgm:style>
      </dgm:prSet>
      <dgm:spPr/>
      <dgm:t>
        <a:bodyPr/>
        <a:lstStyle/>
        <a:p>
          <a:endParaRPr lang="en-US">
            <a:solidFill>
              <a:schemeClr val="tx1"/>
            </a:solidFill>
          </a:endParaRPr>
        </a:p>
      </dgm:t>
    </dgm:pt>
    <dgm:pt modelId="{E32AA285-17B2-954F-B718-1D8374F5CDF3}">
      <dgm:prSet phldrT="[Text]"/>
      <dgm:spPr>
        <a:solidFill>
          <a:schemeClr val="tx1"/>
        </a:solidFill>
      </dgm:spPr>
      <dgm:t>
        <a:bodyPr/>
        <a:lstStyle/>
        <a:p>
          <a:r>
            <a:rPr lang="en-US" b="1" dirty="0" err="1" smtClean="0">
              <a:solidFill>
                <a:schemeClr val="bg1"/>
              </a:solidFill>
              <a:latin typeface="Cambria" pitchFamily="18" charset="0"/>
            </a:rPr>
            <a:t>Persahabatan</a:t>
          </a:r>
          <a:r>
            <a:rPr lang="en-US" b="1" dirty="0" smtClean="0">
              <a:solidFill>
                <a:schemeClr val="bg1"/>
              </a:solidFill>
              <a:latin typeface="Cambria" pitchFamily="18" charset="0"/>
            </a:rPr>
            <a:t> </a:t>
          </a:r>
          <a:r>
            <a:rPr lang="en-US" b="1" dirty="0" err="1" smtClean="0">
              <a:solidFill>
                <a:schemeClr val="bg1"/>
              </a:solidFill>
              <a:latin typeface="Cambria" pitchFamily="18" charset="0"/>
            </a:rPr>
            <a:t>Menyusut</a:t>
          </a:r>
          <a:endParaRPr lang="en-US" b="1" dirty="0">
            <a:solidFill>
              <a:schemeClr val="bg1"/>
            </a:solidFill>
            <a:latin typeface="Cambria" pitchFamily="18" charset="0"/>
          </a:endParaRPr>
        </a:p>
      </dgm:t>
    </dgm:pt>
    <dgm:pt modelId="{B4F89814-A46F-7743-A320-D95CADF4B34D}" type="parTrans" cxnId="{582AABF9-CF8F-A647-A110-61D6791946A5}">
      <dgm:prSet/>
      <dgm:spPr/>
      <dgm:t>
        <a:bodyPr/>
        <a:lstStyle/>
        <a:p>
          <a:endParaRPr lang="en-US">
            <a:solidFill>
              <a:schemeClr val="tx1"/>
            </a:solidFill>
          </a:endParaRPr>
        </a:p>
      </dgm:t>
    </dgm:pt>
    <dgm:pt modelId="{189FE7C6-14AC-434E-9F7F-2F5B76D4A461}" type="sibTrans" cxnId="{582AABF9-CF8F-A647-A110-61D6791946A5}">
      <dgm:prSet/>
      <dgm:spPr/>
      <dgm:t>
        <a:bodyPr/>
        <a:lstStyle/>
        <a:p>
          <a:endParaRPr lang="en-US">
            <a:solidFill>
              <a:schemeClr val="tx1"/>
            </a:solidFill>
          </a:endParaRPr>
        </a:p>
      </dgm:t>
    </dgm:pt>
    <dgm:pt modelId="{0D8302DC-74A9-A34E-AEA2-511481ED85F2}" type="pres">
      <dgm:prSet presAssocID="{12E50C83-3F2A-8141-89F5-89320692007C}" presName="diagram" presStyleCnt="0">
        <dgm:presLayoutVars>
          <dgm:dir/>
          <dgm:resizeHandles val="exact"/>
        </dgm:presLayoutVars>
      </dgm:prSet>
      <dgm:spPr/>
      <dgm:t>
        <a:bodyPr/>
        <a:lstStyle/>
        <a:p>
          <a:endParaRPr lang="en-US"/>
        </a:p>
      </dgm:t>
    </dgm:pt>
    <dgm:pt modelId="{DEE8ACBD-7D85-F749-B926-ECF1E998E9BA}" type="pres">
      <dgm:prSet presAssocID="{795111A9-3951-3246-8D70-0B8384275618}" presName="node" presStyleLbl="node1" presStyleIdx="0" presStyleCnt="6">
        <dgm:presLayoutVars>
          <dgm:bulletEnabled val="1"/>
        </dgm:presLayoutVars>
      </dgm:prSet>
      <dgm:spPr/>
      <dgm:t>
        <a:bodyPr/>
        <a:lstStyle/>
        <a:p>
          <a:endParaRPr lang="en-US"/>
        </a:p>
      </dgm:t>
    </dgm:pt>
    <dgm:pt modelId="{EBEEFD84-868D-1C40-A5A9-71B3C5CD8744}" type="pres">
      <dgm:prSet presAssocID="{E600CE77-9075-A344-AF04-C0B1AD91E7C4}" presName="sibTrans" presStyleLbl="sibTrans2D1" presStyleIdx="0" presStyleCnt="5"/>
      <dgm:spPr/>
      <dgm:t>
        <a:bodyPr/>
        <a:lstStyle/>
        <a:p>
          <a:endParaRPr lang="en-US"/>
        </a:p>
      </dgm:t>
    </dgm:pt>
    <dgm:pt modelId="{54507CFA-8FEA-D040-A78D-D9F4435310CE}" type="pres">
      <dgm:prSet presAssocID="{E600CE77-9075-A344-AF04-C0B1AD91E7C4}" presName="connectorText" presStyleLbl="sibTrans2D1" presStyleIdx="0" presStyleCnt="5"/>
      <dgm:spPr/>
      <dgm:t>
        <a:bodyPr/>
        <a:lstStyle/>
        <a:p>
          <a:endParaRPr lang="en-US"/>
        </a:p>
      </dgm:t>
    </dgm:pt>
    <dgm:pt modelId="{2D6E7107-7F7E-8446-BE51-0605DB4CCA90}" type="pres">
      <dgm:prSet presAssocID="{85A9D1DF-CBC7-CC40-B8AA-B88C56DB401E}" presName="node" presStyleLbl="node1" presStyleIdx="1" presStyleCnt="6">
        <dgm:presLayoutVars>
          <dgm:bulletEnabled val="1"/>
        </dgm:presLayoutVars>
      </dgm:prSet>
      <dgm:spPr/>
      <dgm:t>
        <a:bodyPr/>
        <a:lstStyle/>
        <a:p>
          <a:endParaRPr lang="en-US"/>
        </a:p>
      </dgm:t>
    </dgm:pt>
    <dgm:pt modelId="{4950C0AD-273E-354F-9D9F-67F89FDDA99B}" type="pres">
      <dgm:prSet presAssocID="{6D0BA560-DDEB-814B-9F82-4DE157BB3806}" presName="sibTrans" presStyleLbl="sibTrans2D1" presStyleIdx="1" presStyleCnt="5"/>
      <dgm:spPr/>
      <dgm:t>
        <a:bodyPr/>
        <a:lstStyle/>
        <a:p>
          <a:endParaRPr lang="en-US"/>
        </a:p>
      </dgm:t>
    </dgm:pt>
    <dgm:pt modelId="{45BD6F47-1FE1-844E-9447-5511457ED191}" type="pres">
      <dgm:prSet presAssocID="{6D0BA560-DDEB-814B-9F82-4DE157BB3806}" presName="connectorText" presStyleLbl="sibTrans2D1" presStyleIdx="1" presStyleCnt="5"/>
      <dgm:spPr/>
      <dgm:t>
        <a:bodyPr/>
        <a:lstStyle/>
        <a:p>
          <a:endParaRPr lang="en-US"/>
        </a:p>
      </dgm:t>
    </dgm:pt>
    <dgm:pt modelId="{079A01D2-CD5D-CE45-AF56-82864616ED32}" type="pres">
      <dgm:prSet presAssocID="{B540BF9B-68F7-1C41-B3B5-038EADBA79BB}" presName="node" presStyleLbl="node1" presStyleIdx="2" presStyleCnt="6">
        <dgm:presLayoutVars>
          <dgm:bulletEnabled val="1"/>
        </dgm:presLayoutVars>
      </dgm:prSet>
      <dgm:spPr/>
      <dgm:t>
        <a:bodyPr/>
        <a:lstStyle/>
        <a:p>
          <a:endParaRPr lang="en-US"/>
        </a:p>
      </dgm:t>
    </dgm:pt>
    <dgm:pt modelId="{127DAB12-F989-A744-944B-0FA35F449631}" type="pres">
      <dgm:prSet presAssocID="{7F22FBF2-B51E-224E-8F2C-84236AE23C6C}" presName="sibTrans" presStyleLbl="sibTrans2D1" presStyleIdx="2" presStyleCnt="5"/>
      <dgm:spPr/>
      <dgm:t>
        <a:bodyPr/>
        <a:lstStyle/>
        <a:p>
          <a:endParaRPr lang="en-US"/>
        </a:p>
      </dgm:t>
    </dgm:pt>
    <dgm:pt modelId="{38722FEB-1E86-D846-BCD7-8FCD2C7DCE82}" type="pres">
      <dgm:prSet presAssocID="{7F22FBF2-B51E-224E-8F2C-84236AE23C6C}" presName="connectorText" presStyleLbl="sibTrans2D1" presStyleIdx="2" presStyleCnt="5"/>
      <dgm:spPr/>
      <dgm:t>
        <a:bodyPr/>
        <a:lstStyle/>
        <a:p>
          <a:endParaRPr lang="en-US"/>
        </a:p>
      </dgm:t>
    </dgm:pt>
    <dgm:pt modelId="{628AD9CE-F7C1-594C-B98D-C50072F463E0}" type="pres">
      <dgm:prSet presAssocID="{9ECA0457-0372-1B4E-B4C4-E658B9341FDE}" presName="node" presStyleLbl="node1" presStyleIdx="3" presStyleCnt="6">
        <dgm:presLayoutVars>
          <dgm:bulletEnabled val="1"/>
        </dgm:presLayoutVars>
      </dgm:prSet>
      <dgm:spPr/>
      <dgm:t>
        <a:bodyPr/>
        <a:lstStyle/>
        <a:p>
          <a:endParaRPr lang="en-US"/>
        </a:p>
      </dgm:t>
    </dgm:pt>
    <dgm:pt modelId="{BD5B73EB-D790-F740-A582-2258C263BC46}" type="pres">
      <dgm:prSet presAssocID="{EAF581FF-C70F-6047-BACC-9DB0573FE450}" presName="sibTrans" presStyleLbl="sibTrans2D1" presStyleIdx="3" presStyleCnt="5"/>
      <dgm:spPr/>
      <dgm:t>
        <a:bodyPr/>
        <a:lstStyle/>
        <a:p>
          <a:endParaRPr lang="en-US"/>
        </a:p>
      </dgm:t>
    </dgm:pt>
    <dgm:pt modelId="{E27A6A20-7730-DC41-ADBE-466ED10E8429}" type="pres">
      <dgm:prSet presAssocID="{EAF581FF-C70F-6047-BACC-9DB0573FE450}" presName="connectorText" presStyleLbl="sibTrans2D1" presStyleIdx="3" presStyleCnt="5"/>
      <dgm:spPr/>
      <dgm:t>
        <a:bodyPr/>
        <a:lstStyle/>
        <a:p>
          <a:endParaRPr lang="en-US"/>
        </a:p>
      </dgm:t>
    </dgm:pt>
    <dgm:pt modelId="{31E3A870-87BC-5742-A112-69DD0163B375}" type="pres">
      <dgm:prSet presAssocID="{3CAB81AF-DB20-844E-AB81-399BE7BF63AA}" presName="node" presStyleLbl="node1" presStyleIdx="4" presStyleCnt="6">
        <dgm:presLayoutVars>
          <dgm:bulletEnabled val="1"/>
        </dgm:presLayoutVars>
      </dgm:prSet>
      <dgm:spPr/>
      <dgm:t>
        <a:bodyPr/>
        <a:lstStyle/>
        <a:p>
          <a:endParaRPr lang="en-US"/>
        </a:p>
      </dgm:t>
    </dgm:pt>
    <dgm:pt modelId="{0E494431-9C66-2545-8BC1-AB32E2246EAA}" type="pres">
      <dgm:prSet presAssocID="{EA0B71BF-4E9E-DE49-A41E-6DBE7AAA8663}" presName="sibTrans" presStyleLbl="sibTrans2D1" presStyleIdx="4" presStyleCnt="5"/>
      <dgm:spPr/>
      <dgm:t>
        <a:bodyPr/>
        <a:lstStyle/>
        <a:p>
          <a:endParaRPr lang="en-US"/>
        </a:p>
      </dgm:t>
    </dgm:pt>
    <dgm:pt modelId="{2AE8E0CA-8FF1-6F4C-ACC8-BCA4D86319DD}" type="pres">
      <dgm:prSet presAssocID="{EA0B71BF-4E9E-DE49-A41E-6DBE7AAA8663}" presName="connectorText" presStyleLbl="sibTrans2D1" presStyleIdx="4" presStyleCnt="5"/>
      <dgm:spPr/>
      <dgm:t>
        <a:bodyPr/>
        <a:lstStyle/>
        <a:p>
          <a:endParaRPr lang="en-US"/>
        </a:p>
      </dgm:t>
    </dgm:pt>
    <dgm:pt modelId="{3BB75039-B0AE-0946-B297-74F1DCA3D3A7}" type="pres">
      <dgm:prSet presAssocID="{E32AA285-17B2-954F-B718-1D8374F5CDF3}" presName="node" presStyleLbl="node1" presStyleIdx="5" presStyleCnt="6">
        <dgm:presLayoutVars>
          <dgm:bulletEnabled val="1"/>
        </dgm:presLayoutVars>
      </dgm:prSet>
      <dgm:spPr/>
      <dgm:t>
        <a:bodyPr/>
        <a:lstStyle/>
        <a:p>
          <a:endParaRPr lang="en-US"/>
        </a:p>
      </dgm:t>
    </dgm:pt>
  </dgm:ptLst>
  <dgm:cxnLst>
    <dgm:cxn modelId="{F0F6E843-FBDA-4AC3-A275-3AC13C52F89F}" type="presOf" srcId="{3CAB81AF-DB20-844E-AB81-399BE7BF63AA}" destId="{31E3A870-87BC-5742-A112-69DD0163B375}" srcOrd="0" destOrd="0" presId="urn:microsoft.com/office/officeart/2005/8/layout/process5"/>
    <dgm:cxn modelId="{5FBD3977-2F28-E04F-AE81-582E0291BC7D}" srcId="{12E50C83-3F2A-8141-89F5-89320692007C}" destId="{795111A9-3951-3246-8D70-0B8384275618}" srcOrd="0" destOrd="0" parTransId="{596CFB5D-B1E3-0247-8047-BED1B71060B9}" sibTransId="{E600CE77-9075-A344-AF04-C0B1AD91E7C4}"/>
    <dgm:cxn modelId="{CE7A3E58-8CF6-644D-A15E-28F0A296F2D0}" srcId="{12E50C83-3F2A-8141-89F5-89320692007C}" destId="{9ECA0457-0372-1B4E-B4C4-E658B9341FDE}" srcOrd="3" destOrd="0" parTransId="{8C9FBC4F-89FD-E248-88AF-55394A1CE918}" sibTransId="{EAF581FF-C70F-6047-BACC-9DB0573FE450}"/>
    <dgm:cxn modelId="{CA1C443B-0EB5-41C5-9CC5-2A8A6A3D28D4}" type="presOf" srcId="{795111A9-3951-3246-8D70-0B8384275618}" destId="{DEE8ACBD-7D85-F749-B926-ECF1E998E9BA}" srcOrd="0" destOrd="0" presId="urn:microsoft.com/office/officeart/2005/8/layout/process5"/>
    <dgm:cxn modelId="{DCAAC440-0241-4A51-83F3-12AD6963D23C}" type="presOf" srcId="{6D0BA560-DDEB-814B-9F82-4DE157BB3806}" destId="{45BD6F47-1FE1-844E-9447-5511457ED191}" srcOrd="1" destOrd="0" presId="urn:microsoft.com/office/officeart/2005/8/layout/process5"/>
    <dgm:cxn modelId="{F5D80CE5-7FAF-2048-AC3E-09EC4CEACDC8}" srcId="{12E50C83-3F2A-8141-89F5-89320692007C}" destId="{3CAB81AF-DB20-844E-AB81-399BE7BF63AA}" srcOrd="4" destOrd="0" parTransId="{1A0ACFAA-5E5B-FF4C-ABFA-16A592350D53}" sibTransId="{EA0B71BF-4E9E-DE49-A41E-6DBE7AAA8663}"/>
    <dgm:cxn modelId="{3110CE6B-8C37-4784-A5B5-68AEEDF0C110}" type="presOf" srcId="{B540BF9B-68F7-1C41-B3B5-038EADBA79BB}" destId="{079A01D2-CD5D-CE45-AF56-82864616ED32}" srcOrd="0" destOrd="0" presId="urn:microsoft.com/office/officeart/2005/8/layout/process5"/>
    <dgm:cxn modelId="{8D4E33C8-F483-43BF-A883-D1AC96F8B806}" type="presOf" srcId="{85A9D1DF-CBC7-CC40-B8AA-B88C56DB401E}" destId="{2D6E7107-7F7E-8446-BE51-0605DB4CCA90}" srcOrd="0" destOrd="0" presId="urn:microsoft.com/office/officeart/2005/8/layout/process5"/>
    <dgm:cxn modelId="{DDD913DC-8610-49DD-83E5-E9E02E588CFB}" type="presOf" srcId="{EAF581FF-C70F-6047-BACC-9DB0573FE450}" destId="{BD5B73EB-D790-F740-A582-2258C263BC46}" srcOrd="0" destOrd="0" presId="urn:microsoft.com/office/officeart/2005/8/layout/process5"/>
    <dgm:cxn modelId="{A85A37CE-ADA5-4C98-B911-6E57686BA5B2}" type="presOf" srcId="{9ECA0457-0372-1B4E-B4C4-E658B9341FDE}" destId="{628AD9CE-F7C1-594C-B98D-C50072F463E0}" srcOrd="0" destOrd="0" presId="urn:microsoft.com/office/officeart/2005/8/layout/process5"/>
    <dgm:cxn modelId="{582AABF9-CF8F-A647-A110-61D6791946A5}" srcId="{12E50C83-3F2A-8141-89F5-89320692007C}" destId="{E32AA285-17B2-954F-B718-1D8374F5CDF3}" srcOrd="5" destOrd="0" parTransId="{B4F89814-A46F-7743-A320-D95CADF4B34D}" sibTransId="{189FE7C6-14AC-434E-9F7F-2F5B76D4A461}"/>
    <dgm:cxn modelId="{28E38D38-0944-1643-B247-CA580CACEC7E}" srcId="{12E50C83-3F2A-8141-89F5-89320692007C}" destId="{B540BF9B-68F7-1C41-B3B5-038EADBA79BB}" srcOrd="2" destOrd="0" parTransId="{F8E5E8EC-0F4C-994C-8D82-DC0DED5DECC8}" sibTransId="{7F22FBF2-B51E-224E-8F2C-84236AE23C6C}"/>
    <dgm:cxn modelId="{B49B307A-C54E-4A79-951D-0D82DFFB742B}" type="presOf" srcId="{EA0B71BF-4E9E-DE49-A41E-6DBE7AAA8663}" destId="{0E494431-9C66-2545-8BC1-AB32E2246EAA}" srcOrd="0" destOrd="0" presId="urn:microsoft.com/office/officeart/2005/8/layout/process5"/>
    <dgm:cxn modelId="{64A668EF-979B-4421-989B-9E90BBE7F9D2}" type="presOf" srcId="{E600CE77-9075-A344-AF04-C0B1AD91E7C4}" destId="{EBEEFD84-868D-1C40-A5A9-71B3C5CD8744}" srcOrd="0" destOrd="0" presId="urn:microsoft.com/office/officeart/2005/8/layout/process5"/>
    <dgm:cxn modelId="{A6504940-B90A-4054-9C08-3C8484964C8A}" type="presOf" srcId="{6D0BA560-DDEB-814B-9F82-4DE157BB3806}" destId="{4950C0AD-273E-354F-9D9F-67F89FDDA99B}" srcOrd="0" destOrd="0" presId="urn:microsoft.com/office/officeart/2005/8/layout/process5"/>
    <dgm:cxn modelId="{5BA1429E-6E47-47DF-B2E6-9099CC60015A}" type="presOf" srcId="{EA0B71BF-4E9E-DE49-A41E-6DBE7AAA8663}" destId="{2AE8E0CA-8FF1-6F4C-ACC8-BCA4D86319DD}" srcOrd="1" destOrd="0" presId="urn:microsoft.com/office/officeart/2005/8/layout/process5"/>
    <dgm:cxn modelId="{F6262C54-0F5B-E445-AF2F-4B321F3E6C7C}" srcId="{12E50C83-3F2A-8141-89F5-89320692007C}" destId="{85A9D1DF-CBC7-CC40-B8AA-B88C56DB401E}" srcOrd="1" destOrd="0" parTransId="{CC98FA2D-8071-C045-B955-8148764EBB98}" sibTransId="{6D0BA560-DDEB-814B-9F82-4DE157BB3806}"/>
    <dgm:cxn modelId="{4BABAB75-84D6-4519-A506-774B185B0431}" type="presOf" srcId="{E600CE77-9075-A344-AF04-C0B1AD91E7C4}" destId="{54507CFA-8FEA-D040-A78D-D9F4435310CE}" srcOrd="1" destOrd="0" presId="urn:microsoft.com/office/officeart/2005/8/layout/process5"/>
    <dgm:cxn modelId="{55C3C13E-F7A9-4C69-94F9-D9EBC34F2BCF}" type="presOf" srcId="{12E50C83-3F2A-8141-89F5-89320692007C}" destId="{0D8302DC-74A9-A34E-AEA2-511481ED85F2}" srcOrd="0" destOrd="0" presId="urn:microsoft.com/office/officeart/2005/8/layout/process5"/>
    <dgm:cxn modelId="{97D504B9-596C-44F9-ACB6-EAE5CB2A6192}" type="presOf" srcId="{7F22FBF2-B51E-224E-8F2C-84236AE23C6C}" destId="{127DAB12-F989-A744-944B-0FA35F449631}" srcOrd="0" destOrd="0" presId="urn:microsoft.com/office/officeart/2005/8/layout/process5"/>
    <dgm:cxn modelId="{4613E678-7888-4B7E-958F-1BD881AA82B6}" type="presOf" srcId="{EAF581FF-C70F-6047-BACC-9DB0573FE450}" destId="{E27A6A20-7730-DC41-ADBE-466ED10E8429}" srcOrd="1" destOrd="0" presId="urn:microsoft.com/office/officeart/2005/8/layout/process5"/>
    <dgm:cxn modelId="{BD9895A4-2B76-4E89-8238-F63E8968DE08}" type="presOf" srcId="{E32AA285-17B2-954F-B718-1D8374F5CDF3}" destId="{3BB75039-B0AE-0946-B297-74F1DCA3D3A7}" srcOrd="0" destOrd="0" presId="urn:microsoft.com/office/officeart/2005/8/layout/process5"/>
    <dgm:cxn modelId="{350B36B9-808A-496A-987B-F9C7D7679803}" type="presOf" srcId="{7F22FBF2-B51E-224E-8F2C-84236AE23C6C}" destId="{38722FEB-1E86-D846-BCD7-8FCD2C7DCE82}" srcOrd="1" destOrd="0" presId="urn:microsoft.com/office/officeart/2005/8/layout/process5"/>
    <dgm:cxn modelId="{DEF0C4D9-1004-4042-9B87-B2021A578921}" type="presParOf" srcId="{0D8302DC-74A9-A34E-AEA2-511481ED85F2}" destId="{DEE8ACBD-7D85-F749-B926-ECF1E998E9BA}" srcOrd="0" destOrd="0" presId="urn:microsoft.com/office/officeart/2005/8/layout/process5"/>
    <dgm:cxn modelId="{D0891D88-3086-452E-90F4-843FA82E6B13}" type="presParOf" srcId="{0D8302DC-74A9-A34E-AEA2-511481ED85F2}" destId="{EBEEFD84-868D-1C40-A5A9-71B3C5CD8744}" srcOrd="1" destOrd="0" presId="urn:microsoft.com/office/officeart/2005/8/layout/process5"/>
    <dgm:cxn modelId="{E861C3C9-0A19-4988-A033-6067983F3982}" type="presParOf" srcId="{EBEEFD84-868D-1C40-A5A9-71B3C5CD8744}" destId="{54507CFA-8FEA-D040-A78D-D9F4435310CE}" srcOrd="0" destOrd="0" presId="urn:microsoft.com/office/officeart/2005/8/layout/process5"/>
    <dgm:cxn modelId="{AF601173-2281-4E24-BDF0-2F68B64C5F57}" type="presParOf" srcId="{0D8302DC-74A9-A34E-AEA2-511481ED85F2}" destId="{2D6E7107-7F7E-8446-BE51-0605DB4CCA90}" srcOrd="2" destOrd="0" presId="urn:microsoft.com/office/officeart/2005/8/layout/process5"/>
    <dgm:cxn modelId="{5235FB1A-4714-4419-AF13-BE631108FBC6}" type="presParOf" srcId="{0D8302DC-74A9-A34E-AEA2-511481ED85F2}" destId="{4950C0AD-273E-354F-9D9F-67F89FDDA99B}" srcOrd="3" destOrd="0" presId="urn:microsoft.com/office/officeart/2005/8/layout/process5"/>
    <dgm:cxn modelId="{CAA52BDC-966D-481F-A79C-E38C5584F580}" type="presParOf" srcId="{4950C0AD-273E-354F-9D9F-67F89FDDA99B}" destId="{45BD6F47-1FE1-844E-9447-5511457ED191}" srcOrd="0" destOrd="0" presId="urn:microsoft.com/office/officeart/2005/8/layout/process5"/>
    <dgm:cxn modelId="{0B5D8F16-5D50-4B6F-BE3C-F3A8B9E1B342}" type="presParOf" srcId="{0D8302DC-74A9-A34E-AEA2-511481ED85F2}" destId="{079A01D2-CD5D-CE45-AF56-82864616ED32}" srcOrd="4" destOrd="0" presId="urn:microsoft.com/office/officeart/2005/8/layout/process5"/>
    <dgm:cxn modelId="{13A906F3-AFDB-4A58-9279-ABBA1C719C44}" type="presParOf" srcId="{0D8302DC-74A9-A34E-AEA2-511481ED85F2}" destId="{127DAB12-F989-A744-944B-0FA35F449631}" srcOrd="5" destOrd="0" presId="urn:microsoft.com/office/officeart/2005/8/layout/process5"/>
    <dgm:cxn modelId="{5EAF44A8-B909-4AD5-9A97-F72A5D2B744D}" type="presParOf" srcId="{127DAB12-F989-A744-944B-0FA35F449631}" destId="{38722FEB-1E86-D846-BCD7-8FCD2C7DCE82}" srcOrd="0" destOrd="0" presId="urn:microsoft.com/office/officeart/2005/8/layout/process5"/>
    <dgm:cxn modelId="{4546BB09-9389-4769-9B63-469DA7722536}" type="presParOf" srcId="{0D8302DC-74A9-A34E-AEA2-511481ED85F2}" destId="{628AD9CE-F7C1-594C-B98D-C50072F463E0}" srcOrd="6" destOrd="0" presId="urn:microsoft.com/office/officeart/2005/8/layout/process5"/>
    <dgm:cxn modelId="{31289969-66C6-4BB7-9E11-5E3BF6BE2F37}" type="presParOf" srcId="{0D8302DC-74A9-A34E-AEA2-511481ED85F2}" destId="{BD5B73EB-D790-F740-A582-2258C263BC46}" srcOrd="7" destOrd="0" presId="urn:microsoft.com/office/officeart/2005/8/layout/process5"/>
    <dgm:cxn modelId="{2EE2B8C1-374C-43F0-83E2-48A0142B9496}" type="presParOf" srcId="{BD5B73EB-D790-F740-A582-2258C263BC46}" destId="{E27A6A20-7730-DC41-ADBE-466ED10E8429}" srcOrd="0" destOrd="0" presId="urn:microsoft.com/office/officeart/2005/8/layout/process5"/>
    <dgm:cxn modelId="{D87C5B3D-B42A-4A55-BB48-8D38BE5AF70F}" type="presParOf" srcId="{0D8302DC-74A9-A34E-AEA2-511481ED85F2}" destId="{31E3A870-87BC-5742-A112-69DD0163B375}" srcOrd="8" destOrd="0" presId="urn:microsoft.com/office/officeart/2005/8/layout/process5"/>
    <dgm:cxn modelId="{76E4ECBD-17BD-4D5A-84AF-67D9F44BB59B}" type="presParOf" srcId="{0D8302DC-74A9-A34E-AEA2-511481ED85F2}" destId="{0E494431-9C66-2545-8BC1-AB32E2246EAA}" srcOrd="9" destOrd="0" presId="urn:microsoft.com/office/officeart/2005/8/layout/process5"/>
    <dgm:cxn modelId="{D38595D5-F944-470A-A599-D48873954566}" type="presParOf" srcId="{0E494431-9C66-2545-8BC1-AB32E2246EAA}" destId="{2AE8E0CA-8FF1-6F4C-ACC8-BCA4D86319DD}" srcOrd="0" destOrd="0" presId="urn:microsoft.com/office/officeart/2005/8/layout/process5"/>
    <dgm:cxn modelId="{231C672C-8291-49C3-978B-20FD5584DD0B}" type="presParOf" srcId="{0D8302DC-74A9-A34E-AEA2-511481ED85F2}" destId="{3BB75039-B0AE-0946-B297-74F1DCA3D3A7}"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E72A02-B297-794C-B9DD-C4FAECBFDEB0}" type="doc">
      <dgm:prSet loTypeId="urn:microsoft.com/office/officeart/2005/8/layout/lProcess1" loCatId="process" qsTypeId="urn:microsoft.com/office/officeart/2005/8/quickstyle/3D1" qsCatId="3D" csTypeId="urn:microsoft.com/office/officeart/2005/8/colors/colorful1#5" csCatId="colorful" phldr="1"/>
      <dgm:spPr/>
      <dgm:t>
        <a:bodyPr/>
        <a:lstStyle/>
        <a:p>
          <a:endParaRPr lang="en-US"/>
        </a:p>
      </dgm:t>
    </dgm:pt>
    <dgm:pt modelId="{2C95A3F0-AC6E-E348-8F93-12AB32878F0F}">
      <dgm:prSet phldrT="[Text]">
        <dgm:style>
          <a:lnRef idx="2">
            <a:schemeClr val="dk1"/>
          </a:lnRef>
          <a:fillRef idx="1">
            <a:schemeClr val="lt1"/>
          </a:fillRef>
          <a:effectRef idx="0">
            <a:schemeClr val="dk1"/>
          </a:effectRef>
          <a:fontRef idx="minor">
            <a:schemeClr val="dk1"/>
          </a:fontRef>
        </dgm:style>
      </dgm:prSet>
      <dgm:spPr/>
      <dgm:t>
        <a:bodyPr/>
        <a:lstStyle/>
        <a:p>
          <a:r>
            <a:rPr lang="en-US" b="1" dirty="0" err="1" smtClean="0">
              <a:latin typeface="Cambria" pitchFamily="18" charset="0"/>
            </a:rPr>
            <a:t>Ketegangan</a:t>
          </a:r>
          <a:r>
            <a:rPr lang="en-US" b="1" dirty="0" smtClean="0">
              <a:latin typeface="Cambria" pitchFamily="18" charset="0"/>
            </a:rPr>
            <a:t> Internal</a:t>
          </a:r>
          <a:endParaRPr lang="en-US" b="1" dirty="0">
            <a:latin typeface="Cambria" pitchFamily="18" charset="0"/>
          </a:endParaRPr>
        </a:p>
      </dgm:t>
    </dgm:pt>
    <dgm:pt modelId="{85E6BFF2-D359-BA40-AE87-AB76D74FB966}" type="parTrans" cxnId="{C8711017-A55E-4F42-B3F5-49369BC783F9}">
      <dgm:prSet/>
      <dgm:spPr/>
      <dgm:t>
        <a:bodyPr/>
        <a:lstStyle/>
        <a:p>
          <a:endParaRPr lang="en-US"/>
        </a:p>
      </dgm:t>
    </dgm:pt>
    <dgm:pt modelId="{50309699-F7ED-9348-8919-DE9A060628CF}" type="sibTrans" cxnId="{C8711017-A55E-4F42-B3F5-49369BC783F9}">
      <dgm:prSet/>
      <dgm:spPr/>
      <dgm:t>
        <a:bodyPr/>
        <a:lstStyle/>
        <a:p>
          <a:endParaRPr lang="en-US"/>
        </a:p>
      </dgm:t>
    </dgm:pt>
    <dgm:pt modelId="{416977D3-E2EE-D340-90A7-67747DD81397}">
      <dgm:prSet phldrT="[Text]">
        <dgm:style>
          <a:lnRef idx="2">
            <a:schemeClr val="dk1"/>
          </a:lnRef>
          <a:fillRef idx="1">
            <a:schemeClr val="lt1"/>
          </a:fillRef>
          <a:effectRef idx="0">
            <a:schemeClr val="dk1"/>
          </a:effectRef>
          <a:fontRef idx="minor">
            <a:schemeClr val="dk1"/>
          </a:fontRef>
        </dgm:style>
      </dgm:prSet>
      <dgm:spPr/>
      <dgm:t>
        <a:bodyPr/>
        <a:lstStyle/>
        <a:p>
          <a:r>
            <a:rPr lang="en-US" dirty="0" err="1" smtClean="0">
              <a:latin typeface="Cambria" pitchFamily="18" charset="0"/>
            </a:rPr>
            <a:t>Pertentangan</a:t>
          </a:r>
          <a:r>
            <a:rPr lang="en-US" dirty="0" smtClean="0">
              <a:latin typeface="Cambria" pitchFamily="18" charset="0"/>
            </a:rPr>
            <a:t> </a:t>
          </a:r>
          <a:r>
            <a:rPr lang="en-US" dirty="0" err="1" smtClean="0">
              <a:latin typeface="Cambria" pitchFamily="18" charset="0"/>
            </a:rPr>
            <a:t>Dalam</a:t>
          </a:r>
          <a:r>
            <a:rPr lang="en-US" dirty="0" smtClean="0">
              <a:latin typeface="Cambria" pitchFamily="18" charset="0"/>
            </a:rPr>
            <a:t> </a:t>
          </a:r>
          <a:r>
            <a:rPr lang="en-US" dirty="0" err="1" smtClean="0">
              <a:latin typeface="Cambria" pitchFamily="18" charset="0"/>
            </a:rPr>
            <a:t>Hubungan</a:t>
          </a:r>
          <a:endParaRPr lang="en-US" dirty="0">
            <a:latin typeface="Cambria" pitchFamily="18" charset="0"/>
          </a:endParaRPr>
        </a:p>
      </dgm:t>
    </dgm:pt>
    <dgm:pt modelId="{9484BDD6-F123-5B46-B085-F1C8ABAC5D23}" type="parTrans" cxnId="{A7F387C5-6A73-D64F-B959-76D541C7A56A}">
      <dgm:prSet/>
      <dgm:spPr>
        <a:solidFill>
          <a:srgbClr val="FF0000"/>
        </a:solidFill>
      </dgm:spPr>
      <dgm:t>
        <a:bodyPr/>
        <a:lstStyle/>
        <a:p>
          <a:endParaRPr lang="en-US"/>
        </a:p>
      </dgm:t>
    </dgm:pt>
    <dgm:pt modelId="{02C62203-A48A-7D4B-A590-ED33899C6A30}" type="sibTrans" cxnId="{A7F387C5-6A73-D64F-B959-76D541C7A56A}">
      <dgm:prSet/>
      <dgm:spPr>
        <a:solidFill>
          <a:srgbClr val="FF0000"/>
        </a:solidFill>
      </dgm:spPr>
      <dgm:t>
        <a:bodyPr/>
        <a:lstStyle/>
        <a:p>
          <a:endParaRPr lang="en-US"/>
        </a:p>
      </dgm:t>
    </dgm:pt>
    <dgm:pt modelId="{8E4022DA-A305-7F4E-9E31-6E1EFBBECE96}">
      <dgm:prSet phldrT="[Text]">
        <dgm:style>
          <a:lnRef idx="2">
            <a:schemeClr val="dk1"/>
          </a:lnRef>
          <a:fillRef idx="1">
            <a:schemeClr val="lt1"/>
          </a:fillRef>
          <a:effectRef idx="0">
            <a:schemeClr val="dk1"/>
          </a:effectRef>
          <a:fontRef idx="minor">
            <a:schemeClr val="dk1"/>
          </a:fontRef>
        </dgm:style>
      </dgm:prSet>
      <dgm:spPr/>
      <dgm:t>
        <a:bodyPr/>
        <a:lstStyle/>
        <a:p>
          <a:r>
            <a:rPr lang="en-US" dirty="0" err="1" smtClean="0">
              <a:latin typeface="Cambria" pitchFamily="18" charset="0"/>
            </a:rPr>
            <a:t>Perbedaan</a:t>
          </a:r>
          <a:r>
            <a:rPr lang="en-US" dirty="0" smtClean="0">
              <a:latin typeface="Cambria" pitchFamily="18" charset="0"/>
            </a:rPr>
            <a:t> Gaya </a:t>
          </a:r>
          <a:r>
            <a:rPr lang="en-US" dirty="0" err="1" smtClean="0">
              <a:latin typeface="Cambria" pitchFamily="18" charset="0"/>
            </a:rPr>
            <a:t>Komunikasi</a:t>
          </a:r>
          <a:endParaRPr lang="en-US" dirty="0" smtClean="0">
            <a:latin typeface="Cambria" pitchFamily="18" charset="0"/>
          </a:endParaRPr>
        </a:p>
      </dgm:t>
    </dgm:pt>
    <dgm:pt modelId="{99F57FD8-8496-C649-89BA-4863EBE46602}" type="parTrans" cxnId="{F1562084-8026-984A-B37D-EC11804A620A}">
      <dgm:prSet/>
      <dgm:spPr/>
      <dgm:t>
        <a:bodyPr/>
        <a:lstStyle/>
        <a:p>
          <a:endParaRPr lang="en-US"/>
        </a:p>
      </dgm:t>
    </dgm:pt>
    <dgm:pt modelId="{B0404AF8-959D-5D4A-B729-C034F5E1E58B}" type="sibTrans" cxnId="{F1562084-8026-984A-B37D-EC11804A620A}">
      <dgm:prSet/>
      <dgm:spPr>
        <a:solidFill>
          <a:srgbClr val="FF0000"/>
        </a:solidFill>
      </dgm:spPr>
      <dgm:t>
        <a:bodyPr/>
        <a:lstStyle/>
        <a:p>
          <a:endParaRPr lang="en-US"/>
        </a:p>
      </dgm:t>
    </dgm:pt>
    <dgm:pt modelId="{742368B2-7C2A-4C4B-9F1F-F45AA62731DE}">
      <dgm:prSet phldrT="[Text]">
        <dgm:style>
          <a:lnRef idx="2">
            <a:schemeClr val="dk1"/>
          </a:lnRef>
          <a:fillRef idx="1">
            <a:schemeClr val="lt1"/>
          </a:fillRef>
          <a:effectRef idx="0">
            <a:schemeClr val="dk1"/>
          </a:effectRef>
          <a:fontRef idx="minor">
            <a:schemeClr val="dk1"/>
          </a:fontRef>
        </dgm:style>
      </dgm:prSet>
      <dgm:spPr/>
      <dgm:t>
        <a:bodyPr/>
        <a:lstStyle/>
        <a:p>
          <a:r>
            <a:rPr lang="en-US" b="1" dirty="0" err="1" smtClean="0">
              <a:latin typeface="Cambria" pitchFamily="18" charset="0"/>
            </a:rPr>
            <a:t>Ketegangan</a:t>
          </a:r>
          <a:r>
            <a:rPr lang="en-US" b="1" dirty="0" smtClean="0">
              <a:latin typeface="Cambria" pitchFamily="18" charset="0"/>
            </a:rPr>
            <a:t> </a:t>
          </a:r>
          <a:r>
            <a:rPr lang="en-US" b="1" dirty="0" err="1" smtClean="0">
              <a:latin typeface="Cambria" pitchFamily="18" charset="0"/>
            </a:rPr>
            <a:t>Eksternal</a:t>
          </a:r>
          <a:endParaRPr lang="en-US" b="1" dirty="0">
            <a:latin typeface="Cambria" pitchFamily="18" charset="0"/>
          </a:endParaRPr>
        </a:p>
      </dgm:t>
    </dgm:pt>
    <dgm:pt modelId="{FEC2E4C4-91E4-2A4C-951C-49D8B112ACCC}" type="parTrans" cxnId="{4F4068B0-284A-D743-9CF6-5B60BC000EDA}">
      <dgm:prSet/>
      <dgm:spPr/>
      <dgm:t>
        <a:bodyPr/>
        <a:lstStyle/>
        <a:p>
          <a:endParaRPr lang="en-US"/>
        </a:p>
      </dgm:t>
    </dgm:pt>
    <dgm:pt modelId="{99280213-F19A-BC48-9450-3730F0A566B1}" type="sibTrans" cxnId="{4F4068B0-284A-D743-9CF6-5B60BC000EDA}">
      <dgm:prSet/>
      <dgm:spPr/>
      <dgm:t>
        <a:bodyPr/>
        <a:lstStyle/>
        <a:p>
          <a:endParaRPr lang="en-US"/>
        </a:p>
      </dgm:t>
    </dgm:pt>
    <dgm:pt modelId="{AA061E0A-4938-C44F-981A-55F6AB4D5830}">
      <dgm:prSet phldrT="[Text]">
        <dgm:style>
          <a:lnRef idx="2">
            <a:schemeClr val="dk1"/>
          </a:lnRef>
          <a:fillRef idx="1">
            <a:schemeClr val="lt1"/>
          </a:fillRef>
          <a:effectRef idx="0">
            <a:schemeClr val="dk1"/>
          </a:effectRef>
          <a:fontRef idx="minor">
            <a:schemeClr val="dk1"/>
          </a:fontRef>
        </dgm:style>
      </dgm:prSet>
      <dgm:spPr/>
      <dgm:t>
        <a:bodyPr/>
        <a:lstStyle/>
        <a:p>
          <a:r>
            <a:rPr lang="en-US" dirty="0" err="1" smtClean="0">
              <a:latin typeface="Cambria" pitchFamily="18" charset="0"/>
            </a:rPr>
            <a:t>Mempersaingkan</a:t>
          </a:r>
          <a:r>
            <a:rPr lang="en-US" dirty="0" smtClean="0">
              <a:latin typeface="Cambria" pitchFamily="18" charset="0"/>
            </a:rPr>
            <a:t> </a:t>
          </a:r>
          <a:r>
            <a:rPr lang="en-US" dirty="0" err="1" smtClean="0">
              <a:latin typeface="Cambria" pitchFamily="18" charset="0"/>
            </a:rPr>
            <a:t>Tuntutan</a:t>
          </a:r>
          <a:r>
            <a:rPr lang="en-US" dirty="0" smtClean="0">
              <a:latin typeface="Cambria" pitchFamily="18" charset="0"/>
            </a:rPr>
            <a:t> </a:t>
          </a:r>
          <a:endParaRPr lang="en-US" dirty="0">
            <a:latin typeface="Cambria" pitchFamily="18" charset="0"/>
          </a:endParaRPr>
        </a:p>
      </dgm:t>
    </dgm:pt>
    <dgm:pt modelId="{65344355-5447-8743-8E8C-83B7A79A2B05}" type="parTrans" cxnId="{7F427B37-36AB-A24F-9C4E-EB39EBF74C4D}">
      <dgm:prSet/>
      <dgm:spPr>
        <a:solidFill>
          <a:srgbClr val="FF0000"/>
        </a:solidFill>
      </dgm:spPr>
      <dgm:t>
        <a:bodyPr/>
        <a:lstStyle/>
        <a:p>
          <a:endParaRPr lang="en-US"/>
        </a:p>
      </dgm:t>
    </dgm:pt>
    <dgm:pt modelId="{14E8888E-CF83-C54E-AC87-91831DFC9676}" type="sibTrans" cxnId="{7F427B37-36AB-A24F-9C4E-EB39EBF74C4D}">
      <dgm:prSet/>
      <dgm:spPr>
        <a:solidFill>
          <a:srgbClr val="FF0000"/>
        </a:solidFill>
      </dgm:spPr>
      <dgm:t>
        <a:bodyPr/>
        <a:lstStyle/>
        <a:p>
          <a:endParaRPr lang="en-US"/>
        </a:p>
      </dgm:t>
    </dgm:pt>
    <dgm:pt modelId="{8DBCA066-F157-3C44-B359-CDEF9FB5FDC3}">
      <dgm:prSet phldrT="[Text]">
        <dgm:style>
          <a:lnRef idx="2">
            <a:schemeClr val="dk1"/>
          </a:lnRef>
          <a:fillRef idx="1">
            <a:schemeClr val="lt1"/>
          </a:fillRef>
          <a:effectRef idx="0">
            <a:schemeClr val="dk1"/>
          </a:effectRef>
          <a:fontRef idx="minor">
            <a:schemeClr val="dk1"/>
          </a:fontRef>
        </dgm:style>
      </dgm:prSet>
      <dgm:spPr/>
      <dgm:t>
        <a:bodyPr/>
        <a:lstStyle/>
        <a:p>
          <a:r>
            <a:rPr lang="en-US" dirty="0" err="1" smtClean="0">
              <a:latin typeface="Cambria" pitchFamily="18" charset="0"/>
            </a:rPr>
            <a:t>Perubahan</a:t>
          </a:r>
          <a:r>
            <a:rPr lang="en-US" dirty="0" smtClean="0">
              <a:latin typeface="Cambria" pitchFamily="18" charset="0"/>
            </a:rPr>
            <a:t> Personal </a:t>
          </a:r>
          <a:endParaRPr lang="en-US" dirty="0">
            <a:latin typeface="Cambria" pitchFamily="18" charset="0"/>
          </a:endParaRPr>
        </a:p>
      </dgm:t>
    </dgm:pt>
    <dgm:pt modelId="{62F54349-9FD6-CE44-A468-2D667E978B2D}" type="parTrans" cxnId="{C7778D9A-6652-B949-988F-AECCB7E609DA}">
      <dgm:prSet/>
      <dgm:spPr/>
      <dgm:t>
        <a:bodyPr/>
        <a:lstStyle/>
        <a:p>
          <a:endParaRPr lang="en-US"/>
        </a:p>
      </dgm:t>
    </dgm:pt>
    <dgm:pt modelId="{F356E3DC-E51C-664F-BAF1-D7DEEE4F7D30}" type="sibTrans" cxnId="{C7778D9A-6652-B949-988F-AECCB7E609DA}">
      <dgm:prSet/>
      <dgm:spPr>
        <a:solidFill>
          <a:srgbClr val="FF0000"/>
        </a:solidFill>
      </dgm:spPr>
      <dgm:t>
        <a:bodyPr/>
        <a:lstStyle/>
        <a:p>
          <a:endParaRPr lang="en-US"/>
        </a:p>
      </dgm:t>
    </dgm:pt>
    <dgm:pt modelId="{31075767-841F-4E4B-8E39-92E2CAF18907}">
      <dgm:prSet phldrT="[Text]">
        <dgm:style>
          <a:lnRef idx="2">
            <a:schemeClr val="dk1"/>
          </a:lnRef>
          <a:fillRef idx="1">
            <a:schemeClr val="lt1"/>
          </a:fillRef>
          <a:effectRef idx="0">
            <a:schemeClr val="dk1"/>
          </a:effectRef>
          <a:fontRef idx="minor">
            <a:schemeClr val="dk1"/>
          </a:fontRef>
        </dgm:style>
      </dgm:prSet>
      <dgm:spPr/>
      <dgm:t>
        <a:bodyPr/>
        <a:lstStyle/>
        <a:p>
          <a:r>
            <a:rPr lang="en-US" dirty="0" err="1" smtClean="0">
              <a:latin typeface="Cambria" pitchFamily="18" charset="0"/>
            </a:rPr>
            <a:t>Ketertarikan</a:t>
          </a:r>
          <a:r>
            <a:rPr lang="en-US" dirty="0" smtClean="0">
              <a:latin typeface="Cambria" pitchFamily="18" charset="0"/>
            </a:rPr>
            <a:t> </a:t>
          </a:r>
          <a:r>
            <a:rPr lang="en-US" dirty="0" err="1" smtClean="0">
              <a:latin typeface="Cambria" pitchFamily="18" charset="0"/>
            </a:rPr>
            <a:t>Seksual</a:t>
          </a:r>
          <a:endParaRPr lang="en-US" dirty="0" smtClean="0">
            <a:latin typeface="Cambria" pitchFamily="18" charset="0"/>
          </a:endParaRPr>
        </a:p>
      </dgm:t>
    </dgm:pt>
    <dgm:pt modelId="{BD2E498E-D05A-AF4A-B581-8D4207614BC8}" type="parTrans" cxnId="{73F16322-D5B8-2D43-ABB4-EAFAEC21B41D}">
      <dgm:prSet/>
      <dgm:spPr/>
      <dgm:t>
        <a:bodyPr/>
        <a:lstStyle/>
        <a:p>
          <a:endParaRPr lang="en-US"/>
        </a:p>
      </dgm:t>
    </dgm:pt>
    <dgm:pt modelId="{2370115A-CBF1-1A4D-9125-8954A05A0983}" type="sibTrans" cxnId="{73F16322-D5B8-2D43-ABB4-EAFAEC21B41D}">
      <dgm:prSet/>
      <dgm:spPr/>
      <dgm:t>
        <a:bodyPr/>
        <a:lstStyle/>
        <a:p>
          <a:endParaRPr lang="en-US"/>
        </a:p>
      </dgm:t>
    </dgm:pt>
    <dgm:pt modelId="{177E6BD4-8AD1-7841-867E-555C6AB2D14C}">
      <dgm:prSet phldrT="[Text]">
        <dgm:style>
          <a:lnRef idx="2">
            <a:schemeClr val="dk1"/>
          </a:lnRef>
          <a:fillRef idx="1">
            <a:schemeClr val="lt1"/>
          </a:fillRef>
          <a:effectRef idx="0">
            <a:schemeClr val="dk1"/>
          </a:effectRef>
          <a:fontRef idx="minor">
            <a:schemeClr val="dk1"/>
          </a:fontRef>
        </dgm:style>
      </dgm:prSet>
      <dgm:spPr/>
      <dgm:t>
        <a:bodyPr/>
        <a:lstStyle/>
        <a:p>
          <a:r>
            <a:rPr lang="en-US" dirty="0" err="1" smtClean="0">
              <a:latin typeface="Cambria" pitchFamily="18" charset="0"/>
            </a:rPr>
            <a:t>Jarak</a:t>
          </a:r>
          <a:r>
            <a:rPr lang="en-US" dirty="0" smtClean="0">
              <a:latin typeface="Cambria" pitchFamily="18" charset="0"/>
            </a:rPr>
            <a:t> </a:t>
          </a:r>
          <a:r>
            <a:rPr lang="en-US" dirty="0" err="1" smtClean="0">
              <a:latin typeface="Cambria" pitchFamily="18" charset="0"/>
            </a:rPr>
            <a:t>Geografis</a:t>
          </a:r>
          <a:endParaRPr lang="en-US" dirty="0">
            <a:latin typeface="Cambria" pitchFamily="18" charset="0"/>
          </a:endParaRPr>
        </a:p>
      </dgm:t>
    </dgm:pt>
    <dgm:pt modelId="{F251D96B-183A-1645-BFEB-0C09A5E01899}" type="parTrans" cxnId="{6E48A1B5-3EE9-C044-B845-F713D1F41C1A}">
      <dgm:prSet/>
      <dgm:spPr/>
      <dgm:t>
        <a:bodyPr/>
        <a:lstStyle/>
        <a:p>
          <a:endParaRPr lang="en-US"/>
        </a:p>
      </dgm:t>
    </dgm:pt>
    <dgm:pt modelId="{803D0202-2C15-AE46-9CC1-910FA6E3E776}" type="sibTrans" cxnId="{6E48A1B5-3EE9-C044-B845-F713D1F41C1A}">
      <dgm:prSet/>
      <dgm:spPr/>
      <dgm:t>
        <a:bodyPr/>
        <a:lstStyle/>
        <a:p>
          <a:endParaRPr lang="en-US"/>
        </a:p>
      </dgm:t>
    </dgm:pt>
    <dgm:pt modelId="{C3E9CA6D-AB8A-A446-BEC0-EB99DBB73EAC}" type="pres">
      <dgm:prSet presAssocID="{B2E72A02-B297-794C-B9DD-C4FAECBFDEB0}" presName="Name0" presStyleCnt="0">
        <dgm:presLayoutVars>
          <dgm:dir/>
          <dgm:animLvl val="lvl"/>
          <dgm:resizeHandles val="exact"/>
        </dgm:presLayoutVars>
      </dgm:prSet>
      <dgm:spPr/>
      <dgm:t>
        <a:bodyPr/>
        <a:lstStyle/>
        <a:p>
          <a:endParaRPr lang="id-ID"/>
        </a:p>
      </dgm:t>
    </dgm:pt>
    <dgm:pt modelId="{C8F51F44-6D62-1D42-A354-B76A842974C8}" type="pres">
      <dgm:prSet presAssocID="{2C95A3F0-AC6E-E348-8F93-12AB32878F0F}" presName="vertFlow" presStyleCnt="0"/>
      <dgm:spPr/>
    </dgm:pt>
    <dgm:pt modelId="{31185255-5773-AA4B-B2AC-1A03832E2C49}" type="pres">
      <dgm:prSet presAssocID="{2C95A3F0-AC6E-E348-8F93-12AB32878F0F}" presName="header" presStyleLbl="node1" presStyleIdx="0" presStyleCnt="2"/>
      <dgm:spPr/>
      <dgm:t>
        <a:bodyPr/>
        <a:lstStyle/>
        <a:p>
          <a:endParaRPr lang="id-ID"/>
        </a:p>
      </dgm:t>
    </dgm:pt>
    <dgm:pt modelId="{8F7C5C26-B1CE-3F4F-BD6D-CAE9DFC08F82}" type="pres">
      <dgm:prSet presAssocID="{9484BDD6-F123-5B46-B085-F1C8ABAC5D23}" presName="parTrans" presStyleLbl="sibTrans2D1" presStyleIdx="0" presStyleCnt="6"/>
      <dgm:spPr/>
      <dgm:t>
        <a:bodyPr/>
        <a:lstStyle/>
        <a:p>
          <a:endParaRPr lang="id-ID"/>
        </a:p>
      </dgm:t>
    </dgm:pt>
    <dgm:pt modelId="{35180C12-4600-724D-B717-E88DC34A0561}" type="pres">
      <dgm:prSet presAssocID="{416977D3-E2EE-D340-90A7-67747DD81397}" presName="child" presStyleLbl="alignAccFollowNode1" presStyleIdx="0" presStyleCnt="6">
        <dgm:presLayoutVars>
          <dgm:chMax val="0"/>
          <dgm:bulletEnabled val="1"/>
        </dgm:presLayoutVars>
      </dgm:prSet>
      <dgm:spPr/>
      <dgm:t>
        <a:bodyPr/>
        <a:lstStyle/>
        <a:p>
          <a:endParaRPr lang="en-US"/>
        </a:p>
      </dgm:t>
    </dgm:pt>
    <dgm:pt modelId="{A82D4CD2-DE6F-EB47-A2CA-936CCA8467BF}" type="pres">
      <dgm:prSet presAssocID="{02C62203-A48A-7D4B-A590-ED33899C6A30}" presName="sibTrans" presStyleLbl="sibTrans2D1" presStyleIdx="1" presStyleCnt="6"/>
      <dgm:spPr/>
      <dgm:t>
        <a:bodyPr/>
        <a:lstStyle/>
        <a:p>
          <a:endParaRPr lang="id-ID"/>
        </a:p>
      </dgm:t>
    </dgm:pt>
    <dgm:pt modelId="{F1064535-9757-A345-A999-856C23DB57CC}" type="pres">
      <dgm:prSet presAssocID="{8E4022DA-A305-7F4E-9E31-6E1EFBBECE96}" presName="child" presStyleLbl="alignAccFollowNode1" presStyleIdx="1" presStyleCnt="6">
        <dgm:presLayoutVars>
          <dgm:chMax val="0"/>
          <dgm:bulletEnabled val="1"/>
        </dgm:presLayoutVars>
      </dgm:prSet>
      <dgm:spPr/>
      <dgm:t>
        <a:bodyPr/>
        <a:lstStyle/>
        <a:p>
          <a:endParaRPr lang="en-US"/>
        </a:p>
      </dgm:t>
    </dgm:pt>
    <dgm:pt modelId="{2DCE58FA-F738-BE45-AE67-6C75D2E06BAD}" type="pres">
      <dgm:prSet presAssocID="{B0404AF8-959D-5D4A-B729-C034F5E1E58B}" presName="sibTrans" presStyleLbl="sibTrans2D1" presStyleIdx="2" presStyleCnt="6"/>
      <dgm:spPr/>
      <dgm:t>
        <a:bodyPr/>
        <a:lstStyle/>
        <a:p>
          <a:endParaRPr lang="id-ID"/>
        </a:p>
      </dgm:t>
    </dgm:pt>
    <dgm:pt modelId="{8ED8E8FE-EB67-5543-A858-8AEEF76F16F0}" type="pres">
      <dgm:prSet presAssocID="{31075767-841F-4E4B-8E39-92E2CAF18907}" presName="child" presStyleLbl="alignAccFollowNode1" presStyleIdx="2" presStyleCnt="6">
        <dgm:presLayoutVars>
          <dgm:chMax val="0"/>
          <dgm:bulletEnabled val="1"/>
        </dgm:presLayoutVars>
      </dgm:prSet>
      <dgm:spPr/>
      <dgm:t>
        <a:bodyPr/>
        <a:lstStyle/>
        <a:p>
          <a:endParaRPr lang="id-ID"/>
        </a:p>
      </dgm:t>
    </dgm:pt>
    <dgm:pt modelId="{93916D14-6BEF-9545-A3AA-A267E4DAD988}" type="pres">
      <dgm:prSet presAssocID="{2C95A3F0-AC6E-E348-8F93-12AB32878F0F}" presName="hSp" presStyleCnt="0"/>
      <dgm:spPr/>
    </dgm:pt>
    <dgm:pt modelId="{5F16DC09-7B94-DF44-8313-028906DCAE74}" type="pres">
      <dgm:prSet presAssocID="{742368B2-7C2A-4C4B-9F1F-F45AA62731DE}" presName="vertFlow" presStyleCnt="0"/>
      <dgm:spPr/>
    </dgm:pt>
    <dgm:pt modelId="{975F436A-D059-5742-969F-CBA04FA41772}" type="pres">
      <dgm:prSet presAssocID="{742368B2-7C2A-4C4B-9F1F-F45AA62731DE}" presName="header" presStyleLbl="node1" presStyleIdx="1" presStyleCnt="2"/>
      <dgm:spPr/>
      <dgm:t>
        <a:bodyPr/>
        <a:lstStyle/>
        <a:p>
          <a:endParaRPr lang="id-ID"/>
        </a:p>
      </dgm:t>
    </dgm:pt>
    <dgm:pt modelId="{7403EA17-6FDB-314D-8168-6A316E7FB0CA}" type="pres">
      <dgm:prSet presAssocID="{65344355-5447-8743-8E8C-83B7A79A2B05}" presName="parTrans" presStyleLbl="sibTrans2D1" presStyleIdx="3" presStyleCnt="6"/>
      <dgm:spPr/>
      <dgm:t>
        <a:bodyPr/>
        <a:lstStyle/>
        <a:p>
          <a:endParaRPr lang="id-ID"/>
        </a:p>
      </dgm:t>
    </dgm:pt>
    <dgm:pt modelId="{395DFB19-F62D-3A4D-8DFA-31AB03F80D9F}" type="pres">
      <dgm:prSet presAssocID="{AA061E0A-4938-C44F-981A-55F6AB4D5830}" presName="child" presStyleLbl="alignAccFollowNode1" presStyleIdx="3" presStyleCnt="6">
        <dgm:presLayoutVars>
          <dgm:chMax val="0"/>
          <dgm:bulletEnabled val="1"/>
        </dgm:presLayoutVars>
      </dgm:prSet>
      <dgm:spPr/>
      <dgm:t>
        <a:bodyPr/>
        <a:lstStyle/>
        <a:p>
          <a:endParaRPr lang="en-US"/>
        </a:p>
      </dgm:t>
    </dgm:pt>
    <dgm:pt modelId="{8BF2B225-A532-8B43-9608-ECCB441916D4}" type="pres">
      <dgm:prSet presAssocID="{14E8888E-CF83-C54E-AC87-91831DFC9676}" presName="sibTrans" presStyleLbl="sibTrans2D1" presStyleIdx="4" presStyleCnt="6"/>
      <dgm:spPr/>
      <dgm:t>
        <a:bodyPr/>
        <a:lstStyle/>
        <a:p>
          <a:endParaRPr lang="id-ID"/>
        </a:p>
      </dgm:t>
    </dgm:pt>
    <dgm:pt modelId="{66D2A758-B73C-154D-AD4C-0E2FFDBB7ACB}" type="pres">
      <dgm:prSet presAssocID="{8DBCA066-F157-3C44-B359-CDEF9FB5FDC3}" presName="child" presStyleLbl="alignAccFollowNode1" presStyleIdx="4" presStyleCnt="6">
        <dgm:presLayoutVars>
          <dgm:chMax val="0"/>
          <dgm:bulletEnabled val="1"/>
        </dgm:presLayoutVars>
      </dgm:prSet>
      <dgm:spPr/>
      <dgm:t>
        <a:bodyPr/>
        <a:lstStyle/>
        <a:p>
          <a:endParaRPr lang="en-US"/>
        </a:p>
      </dgm:t>
    </dgm:pt>
    <dgm:pt modelId="{79DD9E8F-E5BD-464A-A37C-DF565E49ED50}" type="pres">
      <dgm:prSet presAssocID="{F356E3DC-E51C-664F-BAF1-D7DEEE4F7D30}" presName="sibTrans" presStyleLbl="sibTrans2D1" presStyleIdx="5" presStyleCnt="6"/>
      <dgm:spPr/>
      <dgm:t>
        <a:bodyPr/>
        <a:lstStyle/>
        <a:p>
          <a:endParaRPr lang="id-ID"/>
        </a:p>
      </dgm:t>
    </dgm:pt>
    <dgm:pt modelId="{F3C01067-9961-C945-B935-26EC74768F11}" type="pres">
      <dgm:prSet presAssocID="{177E6BD4-8AD1-7841-867E-555C6AB2D14C}" presName="child" presStyleLbl="alignAccFollowNode1" presStyleIdx="5" presStyleCnt="6">
        <dgm:presLayoutVars>
          <dgm:chMax val="0"/>
          <dgm:bulletEnabled val="1"/>
        </dgm:presLayoutVars>
      </dgm:prSet>
      <dgm:spPr/>
      <dgm:t>
        <a:bodyPr/>
        <a:lstStyle/>
        <a:p>
          <a:endParaRPr lang="id-ID"/>
        </a:p>
      </dgm:t>
    </dgm:pt>
  </dgm:ptLst>
  <dgm:cxnLst>
    <dgm:cxn modelId="{27552846-CA0C-469C-B3CD-5B172B280713}" type="presOf" srcId="{14E8888E-CF83-C54E-AC87-91831DFC9676}" destId="{8BF2B225-A532-8B43-9608-ECCB441916D4}" srcOrd="0" destOrd="0" presId="urn:microsoft.com/office/officeart/2005/8/layout/lProcess1"/>
    <dgm:cxn modelId="{B140E770-2A0F-4F94-B023-A5AB6CC97C93}" type="presOf" srcId="{B2E72A02-B297-794C-B9DD-C4FAECBFDEB0}" destId="{C3E9CA6D-AB8A-A446-BEC0-EB99DBB73EAC}" srcOrd="0" destOrd="0" presId="urn:microsoft.com/office/officeart/2005/8/layout/lProcess1"/>
    <dgm:cxn modelId="{0223669A-7618-434C-A3A2-26068419014B}" type="presOf" srcId="{B0404AF8-959D-5D4A-B729-C034F5E1E58B}" destId="{2DCE58FA-F738-BE45-AE67-6C75D2E06BAD}" srcOrd="0" destOrd="0" presId="urn:microsoft.com/office/officeart/2005/8/layout/lProcess1"/>
    <dgm:cxn modelId="{C8711017-A55E-4F42-B3F5-49369BC783F9}" srcId="{B2E72A02-B297-794C-B9DD-C4FAECBFDEB0}" destId="{2C95A3F0-AC6E-E348-8F93-12AB32878F0F}" srcOrd="0" destOrd="0" parTransId="{85E6BFF2-D359-BA40-AE87-AB76D74FB966}" sibTransId="{50309699-F7ED-9348-8919-DE9A060628CF}"/>
    <dgm:cxn modelId="{73F16322-D5B8-2D43-ABB4-EAFAEC21B41D}" srcId="{2C95A3F0-AC6E-E348-8F93-12AB32878F0F}" destId="{31075767-841F-4E4B-8E39-92E2CAF18907}" srcOrd="2" destOrd="0" parTransId="{BD2E498E-D05A-AF4A-B581-8D4207614BC8}" sibTransId="{2370115A-CBF1-1A4D-9125-8954A05A0983}"/>
    <dgm:cxn modelId="{CE0498E7-6132-465D-8551-A594EC0224DE}" type="presOf" srcId="{F356E3DC-E51C-664F-BAF1-D7DEEE4F7D30}" destId="{79DD9E8F-E5BD-464A-A37C-DF565E49ED50}" srcOrd="0" destOrd="0" presId="urn:microsoft.com/office/officeart/2005/8/layout/lProcess1"/>
    <dgm:cxn modelId="{4BBDE319-E92E-40F1-8EA2-1B2A29DF99D3}" type="presOf" srcId="{9484BDD6-F123-5B46-B085-F1C8ABAC5D23}" destId="{8F7C5C26-B1CE-3F4F-BD6D-CAE9DFC08F82}" srcOrd="0" destOrd="0" presId="urn:microsoft.com/office/officeart/2005/8/layout/lProcess1"/>
    <dgm:cxn modelId="{E749D574-A5CA-4640-8CBF-8B62F8ABF0FD}" type="presOf" srcId="{742368B2-7C2A-4C4B-9F1F-F45AA62731DE}" destId="{975F436A-D059-5742-969F-CBA04FA41772}" srcOrd="0" destOrd="0" presId="urn:microsoft.com/office/officeart/2005/8/layout/lProcess1"/>
    <dgm:cxn modelId="{1AB653B7-3BDF-4DF0-A0CF-2A0CF5AF1974}" type="presOf" srcId="{02C62203-A48A-7D4B-A590-ED33899C6A30}" destId="{A82D4CD2-DE6F-EB47-A2CA-936CCA8467BF}" srcOrd="0" destOrd="0" presId="urn:microsoft.com/office/officeart/2005/8/layout/lProcess1"/>
    <dgm:cxn modelId="{FD977062-7664-431E-BC52-096A30A63E1E}" type="presOf" srcId="{8E4022DA-A305-7F4E-9E31-6E1EFBBECE96}" destId="{F1064535-9757-A345-A999-856C23DB57CC}" srcOrd="0" destOrd="0" presId="urn:microsoft.com/office/officeart/2005/8/layout/lProcess1"/>
    <dgm:cxn modelId="{7F427B37-36AB-A24F-9C4E-EB39EBF74C4D}" srcId="{742368B2-7C2A-4C4B-9F1F-F45AA62731DE}" destId="{AA061E0A-4938-C44F-981A-55F6AB4D5830}" srcOrd="0" destOrd="0" parTransId="{65344355-5447-8743-8E8C-83B7A79A2B05}" sibTransId="{14E8888E-CF83-C54E-AC87-91831DFC9676}"/>
    <dgm:cxn modelId="{29AF4881-CDC4-4500-B656-3996026F8317}" type="presOf" srcId="{65344355-5447-8743-8E8C-83B7A79A2B05}" destId="{7403EA17-6FDB-314D-8168-6A316E7FB0CA}" srcOrd="0" destOrd="0" presId="urn:microsoft.com/office/officeart/2005/8/layout/lProcess1"/>
    <dgm:cxn modelId="{C7778D9A-6652-B949-988F-AECCB7E609DA}" srcId="{742368B2-7C2A-4C4B-9F1F-F45AA62731DE}" destId="{8DBCA066-F157-3C44-B359-CDEF9FB5FDC3}" srcOrd="1" destOrd="0" parTransId="{62F54349-9FD6-CE44-A468-2D667E978B2D}" sibTransId="{F356E3DC-E51C-664F-BAF1-D7DEEE4F7D30}"/>
    <dgm:cxn modelId="{3F85862E-4ADF-4BB1-A85D-5D3B599BC950}" type="presOf" srcId="{416977D3-E2EE-D340-90A7-67747DD81397}" destId="{35180C12-4600-724D-B717-E88DC34A0561}" srcOrd="0" destOrd="0" presId="urn:microsoft.com/office/officeart/2005/8/layout/lProcess1"/>
    <dgm:cxn modelId="{A438AE8B-2C23-4D77-BCF4-635257B3115E}" type="presOf" srcId="{177E6BD4-8AD1-7841-867E-555C6AB2D14C}" destId="{F3C01067-9961-C945-B935-26EC74768F11}" srcOrd="0" destOrd="0" presId="urn:microsoft.com/office/officeart/2005/8/layout/lProcess1"/>
    <dgm:cxn modelId="{6E48A1B5-3EE9-C044-B845-F713D1F41C1A}" srcId="{742368B2-7C2A-4C4B-9F1F-F45AA62731DE}" destId="{177E6BD4-8AD1-7841-867E-555C6AB2D14C}" srcOrd="2" destOrd="0" parTransId="{F251D96B-183A-1645-BFEB-0C09A5E01899}" sibTransId="{803D0202-2C15-AE46-9CC1-910FA6E3E776}"/>
    <dgm:cxn modelId="{C3337AD6-FCDB-4C1B-8E4E-8975E233CAC1}" type="presOf" srcId="{2C95A3F0-AC6E-E348-8F93-12AB32878F0F}" destId="{31185255-5773-AA4B-B2AC-1A03832E2C49}" srcOrd="0" destOrd="0" presId="urn:microsoft.com/office/officeart/2005/8/layout/lProcess1"/>
    <dgm:cxn modelId="{8C467209-99FA-4BAC-9EA0-69957EE9B936}" type="presOf" srcId="{AA061E0A-4938-C44F-981A-55F6AB4D5830}" destId="{395DFB19-F62D-3A4D-8DFA-31AB03F80D9F}" srcOrd="0" destOrd="0" presId="urn:microsoft.com/office/officeart/2005/8/layout/lProcess1"/>
    <dgm:cxn modelId="{F1562084-8026-984A-B37D-EC11804A620A}" srcId="{2C95A3F0-AC6E-E348-8F93-12AB32878F0F}" destId="{8E4022DA-A305-7F4E-9E31-6E1EFBBECE96}" srcOrd="1" destOrd="0" parTransId="{99F57FD8-8496-C649-89BA-4863EBE46602}" sibTransId="{B0404AF8-959D-5D4A-B729-C034F5E1E58B}"/>
    <dgm:cxn modelId="{3554ACE0-F378-4EB3-92A9-2442778B9B65}" type="presOf" srcId="{31075767-841F-4E4B-8E39-92E2CAF18907}" destId="{8ED8E8FE-EB67-5543-A858-8AEEF76F16F0}" srcOrd="0" destOrd="0" presId="urn:microsoft.com/office/officeart/2005/8/layout/lProcess1"/>
    <dgm:cxn modelId="{4F4068B0-284A-D743-9CF6-5B60BC000EDA}" srcId="{B2E72A02-B297-794C-B9DD-C4FAECBFDEB0}" destId="{742368B2-7C2A-4C4B-9F1F-F45AA62731DE}" srcOrd="1" destOrd="0" parTransId="{FEC2E4C4-91E4-2A4C-951C-49D8B112ACCC}" sibTransId="{99280213-F19A-BC48-9450-3730F0A566B1}"/>
    <dgm:cxn modelId="{A7F387C5-6A73-D64F-B959-76D541C7A56A}" srcId="{2C95A3F0-AC6E-E348-8F93-12AB32878F0F}" destId="{416977D3-E2EE-D340-90A7-67747DD81397}" srcOrd="0" destOrd="0" parTransId="{9484BDD6-F123-5B46-B085-F1C8ABAC5D23}" sibTransId="{02C62203-A48A-7D4B-A590-ED33899C6A30}"/>
    <dgm:cxn modelId="{92328E0E-87DA-4B0F-A165-3B8C9FBC945C}" type="presOf" srcId="{8DBCA066-F157-3C44-B359-CDEF9FB5FDC3}" destId="{66D2A758-B73C-154D-AD4C-0E2FFDBB7ACB}" srcOrd="0" destOrd="0" presId="urn:microsoft.com/office/officeart/2005/8/layout/lProcess1"/>
    <dgm:cxn modelId="{8EA969A1-FCA2-4584-9091-0DC95D4A1F3A}" type="presParOf" srcId="{C3E9CA6D-AB8A-A446-BEC0-EB99DBB73EAC}" destId="{C8F51F44-6D62-1D42-A354-B76A842974C8}" srcOrd="0" destOrd="0" presId="urn:microsoft.com/office/officeart/2005/8/layout/lProcess1"/>
    <dgm:cxn modelId="{2F62B00B-4B1E-42C5-9540-6492C464DBE1}" type="presParOf" srcId="{C8F51F44-6D62-1D42-A354-B76A842974C8}" destId="{31185255-5773-AA4B-B2AC-1A03832E2C49}" srcOrd="0" destOrd="0" presId="urn:microsoft.com/office/officeart/2005/8/layout/lProcess1"/>
    <dgm:cxn modelId="{5776D11B-369D-47AC-B608-CCC0414EADC1}" type="presParOf" srcId="{C8F51F44-6D62-1D42-A354-B76A842974C8}" destId="{8F7C5C26-B1CE-3F4F-BD6D-CAE9DFC08F82}" srcOrd="1" destOrd="0" presId="urn:microsoft.com/office/officeart/2005/8/layout/lProcess1"/>
    <dgm:cxn modelId="{612C9C1A-928D-47F5-BF38-643FF569F81F}" type="presParOf" srcId="{C8F51F44-6D62-1D42-A354-B76A842974C8}" destId="{35180C12-4600-724D-B717-E88DC34A0561}" srcOrd="2" destOrd="0" presId="urn:microsoft.com/office/officeart/2005/8/layout/lProcess1"/>
    <dgm:cxn modelId="{97C564CA-FE00-4CDD-BCBF-426A700340F3}" type="presParOf" srcId="{C8F51F44-6D62-1D42-A354-B76A842974C8}" destId="{A82D4CD2-DE6F-EB47-A2CA-936CCA8467BF}" srcOrd="3" destOrd="0" presId="urn:microsoft.com/office/officeart/2005/8/layout/lProcess1"/>
    <dgm:cxn modelId="{D8AF0AEB-48C3-4912-A594-CAC64F9F8B1D}" type="presParOf" srcId="{C8F51F44-6D62-1D42-A354-B76A842974C8}" destId="{F1064535-9757-A345-A999-856C23DB57CC}" srcOrd="4" destOrd="0" presId="urn:microsoft.com/office/officeart/2005/8/layout/lProcess1"/>
    <dgm:cxn modelId="{909783D3-D759-468F-85D1-2059F8233AC2}" type="presParOf" srcId="{C8F51F44-6D62-1D42-A354-B76A842974C8}" destId="{2DCE58FA-F738-BE45-AE67-6C75D2E06BAD}" srcOrd="5" destOrd="0" presId="urn:microsoft.com/office/officeart/2005/8/layout/lProcess1"/>
    <dgm:cxn modelId="{5D343CC6-C9AE-4F01-9BFE-C975BA74D5BA}" type="presParOf" srcId="{C8F51F44-6D62-1D42-A354-B76A842974C8}" destId="{8ED8E8FE-EB67-5543-A858-8AEEF76F16F0}" srcOrd="6" destOrd="0" presId="urn:microsoft.com/office/officeart/2005/8/layout/lProcess1"/>
    <dgm:cxn modelId="{71554C00-6581-43EE-95C2-77C2A73A1446}" type="presParOf" srcId="{C3E9CA6D-AB8A-A446-BEC0-EB99DBB73EAC}" destId="{93916D14-6BEF-9545-A3AA-A267E4DAD988}" srcOrd="1" destOrd="0" presId="urn:microsoft.com/office/officeart/2005/8/layout/lProcess1"/>
    <dgm:cxn modelId="{AFD2D9C1-D34A-4C56-A709-5047DBB827AE}" type="presParOf" srcId="{C3E9CA6D-AB8A-A446-BEC0-EB99DBB73EAC}" destId="{5F16DC09-7B94-DF44-8313-028906DCAE74}" srcOrd="2" destOrd="0" presId="urn:microsoft.com/office/officeart/2005/8/layout/lProcess1"/>
    <dgm:cxn modelId="{012D67F1-356D-4AE6-91E7-3832B9041F49}" type="presParOf" srcId="{5F16DC09-7B94-DF44-8313-028906DCAE74}" destId="{975F436A-D059-5742-969F-CBA04FA41772}" srcOrd="0" destOrd="0" presId="urn:microsoft.com/office/officeart/2005/8/layout/lProcess1"/>
    <dgm:cxn modelId="{20172B81-CCF9-4434-8CDF-ADCE43FE23AB}" type="presParOf" srcId="{5F16DC09-7B94-DF44-8313-028906DCAE74}" destId="{7403EA17-6FDB-314D-8168-6A316E7FB0CA}" srcOrd="1" destOrd="0" presId="urn:microsoft.com/office/officeart/2005/8/layout/lProcess1"/>
    <dgm:cxn modelId="{BF2712F3-6FF8-4A6F-8232-C841EA92F780}" type="presParOf" srcId="{5F16DC09-7B94-DF44-8313-028906DCAE74}" destId="{395DFB19-F62D-3A4D-8DFA-31AB03F80D9F}" srcOrd="2" destOrd="0" presId="urn:microsoft.com/office/officeart/2005/8/layout/lProcess1"/>
    <dgm:cxn modelId="{8090A708-12FB-49AD-90B4-AA6221E21039}" type="presParOf" srcId="{5F16DC09-7B94-DF44-8313-028906DCAE74}" destId="{8BF2B225-A532-8B43-9608-ECCB441916D4}" srcOrd="3" destOrd="0" presId="urn:microsoft.com/office/officeart/2005/8/layout/lProcess1"/>
    <dgm:cxn modelId="{4DCD73C8-F117-43C2-BF05-ED02FF2E78AD}" type="presParOf" srcId="{5F16DC09-7B94-DF44-8313-028906DCAE74}" destId="{66D2A758-B73C-154D-AD4C-0E2FFDBB7ACB}" srcOrd="4" destOrd="0" presId="urn:microsoft.com/office/officeart/2005/8/layout/lProcess1"/>
    <dgm:cxn modelId="{50A81785-E736-4E85-8412-ED5FEEAD360D}" type="presParOf" srcId="{5F16DC09-7B94-DF44-8313-028906DCAE74}" destId="{79DD9E8F-E5BD-464A-A37C-DF565E49ED50}" srcOrd="5" destOrd="0" presId="urn:microsoft.com/office/officeart/2005/8/layout/lProcess1"/>
    <dgm:cxn modelId="{B1543042-879D-4343-A39C-599CBCDB3B7C}" type="presParOf" srcId="{5F16DC09-7B94-DF44-8313-028906DCAE74}" destId="{F3C01067-9961-C945-B935-26EC74768F11}" srcOrd="6"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E8ACBD-7D85-F749-B926-ECF1E998E9BA}">
      <dsp:nvSpPr>
        <dsp:cNvPr id="0" name=""/>
        <dsp:cNvSpPr/>
      </dsp:nvSpPr>
      <dsp:spPr>
        <a:xfrm>
          <a:off x="6987" y="1026222"/>
          <a:ext cx="2088487" cy="1253092"/>
        </a:xfrm>
        <a:prstGeom prst="roundRect">
          <a:avLst>
            <a:gd name="adj" fmla="val 10000"/>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err="1" smtClean="0">
              <a:solidFill>
                <a:schemeClr val="tx1"/>
              </a:solidFill>
              <a:latin typeface="Cambria" pitchFamily="18" charset="0"/>
            </a:rPr>
            <a:t>Interaksi</a:t>
          </a:r>
          <a:r>
            <a:rPr lang="en-US" sz="2200" b="1" kern="1200" dirty="0" smtClean="0">
              <a:solidFill>
                <a:schemeClr val="tx1"/>
              </a:solidFill>
              <a:latin typeface="Cambria" pitchFamily="18" charset="0"/>
            </a:rPr>
            <a:t> </a:t>
          </a:r>
          <a:r>
            <a:rPr lang="en-US" sz="2200" b="1" kern="1200" dirty="0" err="1" smtClean="0">
              <a:solidFill>
                <a:schemeClr val="tx1"/>
              </a:solidFill>
              <a:latin typeface="Cambria" pitchFamily="18" charset="0"/>
            </a:rPr>
            <a:t>Peran</a:t>
          </a:r>
          <a:r>
            <a:rPr lang="en-US" sz="2200" b="1" kern="1200" dirty="0" smtClean="0">
              <a:solidFill>
                <a:schemeClr val="tx1"/>
              </a:solidFill>
              <a:latin typeface="Cambria" pitchFamily="18" charset="0"/>
            </a:rPr>
            <a:t> </a:t>
          </a:r>
          <a:r>
            <a:rPr lang="en-US" sz="2200" b="1" kern="1200" dirty="0" err="1" smtClean="0">
              <a:solidFill>
                <a:schemeClr val="tx1"/>
              </a:solidFill>
              <a:latin typeface="Cambria" pitchFamily="18" charset="0"/>
            </a:rPr>
            <a:t>Terbatas</a:t>
          </a:r>
          <a:endParaRPr lang="en-US" sz="2200" b="1" kern="1200" dirty="0">
            <a:solidFill>
              <a:schemeClr val="tx1"/>
            </a:solidFill>
            <a:latin typeface="Cambria" pitchFamily="18" charset="0"/>
          </a:endParaRPr>
        </a:p>
      </dsp:txBody>
      <dsp:txXfrm>
        <a:off x="43689" y="1062924"/>
        <a:ext cx="2015083" cy="1179688"/>
      </dsp:txXfrm>
    </dsp:sp>
    <dsp:sp modelId="{EBEEFD84-868D-1C40-A5A9-71B3C5CD8744}">
      <dsp:nvSpPr>
        <dsp:cNvPr id="0" name=""/>
        <dsp:cNvSpPr/>
      </dsp:nvSpPr>
      <dsp:spPr>
        <a:xfrm>
          <a:off x="2279262" y="1393796"/>
          <a:ext cx="442759" cy="517944"/>
        </a:xfrm>
        <a:prstGeom prst="rightArrow">
          <a:avLst>
            <a:gd name="adj1" fmla="val 60000"/>
            <a:gd name="adj2" fmla="val 50000"/>
          </a:avLst>
        </a:prstGeom>
        <a:solidFill>
          <a:schemeClr val="lt1"/>
        </a:solidFill>
        <a:ln w="25400" cap="flat" cmpd="sng" algn="ctr">
          <a:solidFill>
            <a:schemeClr val="accent1"/>
          </a:solidFill>
          <a:prstDash val="solid"/>
        </a:ln>
        <a:effectLst/>
        <a:scene3d>
          <a:camera prst="orthographicFront"/>
          <a:lightRig rig="flat" dir="t"/>
        </a:scene3d>
        <a:sp3d z="-80000"/>
      </dsp:spPr>
      <dsp:style>
        <a:lnRef idx="2">
          <a:schemeClr val="accent1"/>
        </a:lnRef>
        <a:fillRef idx="1">
          <a:schemeClr val="lt1"/>
        </a:fillRef>
        <a:effectRef idx="0">
          <a:schemeClr val="accent1"/>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solidFill>
              <a:schemeClr val="tx1"/>
            </a:solidFill>
          </a:endParaRPr>
        </a:p>
      </dsp:txBody>
      <dsp:txXfrm>
        <a:off x="2279262" y="1497385"/>
        <a:ext cx="309931" cy="310766"/>
      </dsp:txXfrm>
    </dsp:sp>
    <dsp:sp modelId="{2D6E7107-7F7E-8446-BE51-0605DB4CCA90}">
      <dsp:nvSpPr>
        <dsp:cNvPr id="0" name=""/>
        <dsp:cNvSpPr/>
      </dsp:nvSpPr>
      <dsp:spPr>
        <a:xfrm>
          <a:off x="2930870" y="1026222"/>
          <a:ext cx="2088487" cy="1253092"/>
        </a:xfrm>
        <a:prstGeom prst="roundRect">
          <a:avLst>
            <a:gd name="adj" fmla="val 10000"/>
          </a:avLst>
        </a:prstGeom>
        <a:solidFill>
          <a:schemeClr val="tx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err="1" smtClean="0">
              <a:solidFill>
                <a:schemeClr val="bg1"/>
              </a:solidFill>
              <a:latin typeface="Cambria" pitchFamily="18" charset="0"/>
            </a:rPr>
            <a:t>Hubungan</a:t>
          </a:r>
          <a:r>
            <a:rPr lang="en-US" sz="2200" b="1" kern="1200" dirty="0" smtClean="0">
              <a:solidFill>
                <a:schemeClr val="bg1"/>
              </a:solidFill>
              <a:latin typeface="Cambria" pitchFamily="18" charset="0"/>
            </a:rPr>
            <a:t> Ramah</a:t>
          </a:r>
          <a:endParaRPr lang="en-US" sz="2200" b="1" kern="1200" dirty="0">
            <a:solidFill>
              <a:schemeClr val="bg1"/>
            </a:solidFill>
            <a:latin typeface="Cambria" pitchFamily="18" charset="0"/>
          </a:endParaRPr>
        </a:p>
      </dsp:txBody>
      <dsp:txXfrm>
        <a:off x="2967572" y="1062924"/>
        <a:ext cx="2015083" cy="1179688"/>
      </dsp:txXfrm>
    </dsp:sp>
    <dsp:sp modelId="{4950C0AD-273E-354F-9D9F-67F89FDDA99B}">
      <dsp:nvSpPr>
        <dsp:cNvPr id="0" name=""/>
        <dsp:cNvSpPr/>
      </dsp:nvSpPr>
      <dsp:spPr>
        <a:xfrm>
          <a:off x="5203144" y="1393796"/>
          <a:ext cx="442759" cy="517944"/>
        </a:xfrm>
        <a:prstGeom prst="rightArrow">
          <a:avLst>
            <a:gd name="adj1" fmla="val 60000"/>
            <a:gd name="adj2" fmla="val 50000"/>
          </a:avLst>
        </a:prstGeom>
        <a:solidFill>
          <a:schemeClr val="lt1"/>
        </a:solidFill>
        <a:ln w="25400" cap="flat" cmpd="sng" algn="ctr">
          <a:solidFill>
            <a:schemeClr val="accent2"/>
          </a:solidFill>
          <a:prstDash val="solid"/>
        </a:ln>
        <a:effectLst/>
        <a:scene3d>
          <a:camera prst="orthographicFront"/>
          <a:lightRig rig="flat" dir="t"/>
        </a:scene3d>
        <a:sp3d z="-80000"/>
      </dsp:spPr>
      <dsp:style>
        <a:lnRef idx="2">
          <a:schemeClr val="accent2"/>
        </a:lnRef>
        <a:fillRef idx="1">
          <a:schemeClr val="lt1"/>
        </a:fillRef>
        <a:effectRef idx="0">
          <a:schemeClr val="accent2"/>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solidFill>
              <a:schemeClr val="tx1"/>
            </a:solidFill>
          </a:endParaRPr>
        </a:p>
      </dsp:txBody>
      <dsp:txXfrm>
        <a:off x="5203144" y="1497385"/>
        <a:ext cx="309931" cy="310766"/>
      </dsp:txXfrm>
    </dsp:sp>
    <dsp:sp modelId="{079A01D2-CD5D-CE45-AF56-82864616ED32}">
      <dsp:nvSpPr>
        <dsp:cNvPr id="0" name=""/>
        <dsp:cNvSpPr/>
      </dsp:nvSpPr>
      <dsp:spPr>
        <a:xfrm>
          <a:off x="5854752" y="1026222"/>
          <a:ext cx="2088487" cy="1253092"/>
        </a:xfrm>
        <a:prstGeom prst="roundRect">
          <a:avLst>
            <a:gd name="adj" fmla="val 10000"/>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err="1" smtClean="0">
              <a:solidFill>
                <a:schemeClr val="tx1"/>
              </a:solidFill>
              <a:latin typeface="Cambria" pitchFamily="18" charset="0"/>
            </a:rPr>
            <a:t>Mengarah</a:t>
          </a:r>
          <a:r>
            <a:rPr lang="en-US" sz="2200" b="1" kern="1200" dirty="0" smtClean="0">
              <a:solidFill>
                <a:schemeClr val="tx1"/>
              </a:solidFill>
              <a:latin typeface="Cambria" pitchFamily="18" charset="0"/>
            </a:rPr>
            <a:t> </a:t>
          </a:r>
          <a:r>
            <a:rPr lang="en-US" sz="2200" b="1" kern="1200" dirty="0" err="1" smtClean="0">
              <a:solidFill>
                <a:schemeClr val="tx1"/>
              </a:solidFill>
              <a:latin typeface="Cambria" pitchFamily="18" charset="0"/>
            </a:rPr>
            <a:t>pada</a:t>
          </a:r>
          <a:r>
            <a:rPr lang="en-US" sz="2200" b="1" kern="1200" dirty="0" smtClean="0">
              <a:solidFill>
                <a:schemeClr val="tx1"/>
              </a:solidFill>
              <a:latin typeface="Cambria" pitchFamily="18" charset="0"/>
            </a:rPr>
            <a:t> </a:t>
          </a:r>
          <a:r>
            <a:rPr lang="en-US" sz="2200" b="1" kern="1200" dirty="0" err="1" smtClean="0">
              <a:solidFill>
                <a:schemeClr val="tx1"/>
              </a:solidFill>
              <a:latin typeface="Cambria" pitchFamily="18" charset="0"/>
            </a:rPr>
            <a:t>Persahabatan</a:t>
          </a:r>
          <a:endParaRPr lang="en-US" sz="2200" b="1" kern="1200" dirty="0">
            <a:solidFill>
              <a:schemeClr val="tx1"/>
            </a:solidFill>
            <a:latin typeface="Cambria" pitchFamily="18" charset="0"/>
          </a:endParaRPr>
        </a:p>
      </dsp:txBody>
      <dsp:txXfrm>
        <a:off x="5891454" y="1062924"/>
        <a:ext cx="2015083" cy="1179688"/>
      </dsp:txXfrm>
    </dsp:sp>
    <dsp:sp modelId="{127DAB12-F989-A744-944B-0FA35F449631}">
      <dsp:nvSpPr>
        <dsp:cNvPr id="0" name=""/>
        <dsp:cNvSpPr/>
      </dsp:nvSpPr>
      <dsp:spPr>
        <a:xfrm rot="5400000">
          <a:off x="6677616" y="2425509"/>
          <a:ext cx="442759" cy="517944"/>
        </a:xfrm>
        <a:prstGeom prst="rightArrow">
          <a:avLst>
            <a:gd name="adj1" fmla="val 60000"/>
            <a:gd name="adj2" fmla="val 50000"/>
          </a:avLst>
        </a:prstGeom>
        <a:solidFill>
          <a:schemeClr val="lt1"/>
        </a:solidFill>
        <a:ln w="25400" cap="flat" cmpd="sng" algn="ctr">
          <a:solidFill>
            <a:schemeClr val="dk1"/>
          </a:solidFill>
          <a:prstDash val="solid"/>
        </a:ln>
        <a:effectLst/>
        <a:scene3d>
          <a:camera prst="orthographicFront"/>
          <a:lightRig rig="flat" dir="t"/>
        </a:scene3d>
        <a:sp3d z="-80000"/>
      </dsp:spPr>
      <dsp:style>
        <a:lnRef idx="2">
          <a:schemeClr val="dk1"/>
        </a:lnRef>
        <a:fillRef idx="1">
          <a:schemeClr val="lt1"/>
        </a:fillRef>
        <a:effectRef idx="0">
          <a:schemeClr val="dk1"/>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solidFill>
              <a:schemeClr val="tx1"/>
            </a:solidFill>
          </a:endParaRPr>
        </a:p>
      </dsp:txBody>
      <dsp:txXfrm rot="-5400000">
        <a:off x="6743613" y="2463101"/>
        <a:ext cx="310766" cy="309931"/>
      </dsp:txXfrm>
    </dsp:sp>
    <dsp:sp modelId="{628AD9CE-F7C1-594C-B98D-C50072F463E0}">
      <dsp:nvSpPr>
        <dsp:cNvPr id="0" name=""/>
        <dsp:cNvSpPr/>
      </dsp:nvSpPr>
      <dsp:spPr>
        <a:xfrm>
          <a:off x="5854752" y="3114710"/>
          <a:ext cx="2088487" cy="1253092"/>
        </a:xfrm>
        <a:prstGeom prst="roundRect">
          <a:avLst>
            <a:gd name="adj" fmla="val 10000"/>
          </a:avLst>
        </a:prstGeom>
        <a:solidFill>
          <a:schemeClr val="tx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err="1" smtClean="0">
              <a:solidFill>
                <a:schemeClr val="bg1"/>
              </a:solidFill>
              <a:latin typeface="Cambria" pitchFamily="18" charset="0"/>
            </a:rPr>
            <a:t>Persahabatan</a:t>
          </a:r>
          <a:r>
            <a:rPr lang="en-US" sz="2200" b="1" kern="1200" dirty="0" smtClean="0">
              <a:solidFill>
                <a:schemeClr val="bg1"/>
              </a:solidFill>
              <a:latin typeface="Cambria" pitchFamily="18" charset="0"/>
            </a:rPr>
            <a:t> </a:t>
          </a:r>
          <a:r>
            <a:rPr lang="en-US" sz="2200" b="1" kern="1200" dirty="0" err="1" smtClean="0">
              <a:solidFill>
                <a:schemeClr val="bg1"/>
              </a:solidFill>
              <a:latin typeface="Cambria" pitchFamily="18" charset="0"/>
            </a:rPr>
            <a:t>Mulai</a:t>
          </a:r>
          <a:r>
            <a:rPr lang="en-US" sz="2200" b="1" kern="1200" dirty="0" smtClean="0">
              <a:solidFill>
                <a:schemeClr val="bg1"/>
              </a:solidFill>
              <a:latin typeface="Cambria" pitchFamily="18" charset="0"/>
            </a:rPr>
            <a:t> </a:t>
          </a:r>
          <a:r>
            <a:rPr lang="en-US" sz="2200" b="1" kern="1200" dirty="0" err="1" smtClean="0">
              <a:solidFill>
                <a:schemeClr val="bg1"/>
              </a:solidFill>
              <a:latin typeface="Cambria" pitchFamily="18" charset="0"/>
            </a:rPr>
            <a:t>Muncul</a:t>
          </a:r>
          <a:endParaRPr lang="en-US" sz="2200" b="1" kern="1200" dirty="0">
            <a:solidFill>
              <a:schemeClr val="bg1"/>
            </a:solidFill>
            <a:latin typeface="Cambria" pitchFamily="18" charset="0"/>
          </a:endParaRPr>
        </a:p>
      </dsp:txBody>
      <dsp:txXfrm>
        <a:off x="5891454" y="3151412"/>
        <a:ext cx="2015083" cy="1179688"/>
      </dsp:txXfrm>
    </dsp:sp>
    <dsp:sp modelId="{BD5B73EB-D790-F740-A582-2258C263BC46}">
      <dsp:nvSpPr>
        <dsp:cNvPr id="0" name=""/>
        <dsp:cNvSpPr/>
      </dsp:nvSpPr>
      <dsp:spPr>
        <a:xfrm rot="10800000">
          <a:off x="5228206" y="3482283"/>
          <a:ext cx="442759" cy="517944"/>
        </a:xfrm>
        <a:prstGeom prst="rightArrow">
          <a:avLst>
            <a:gd name="adj1" fmla="val 60000"/>
            <a:gd name="adj2" fmla="val 50000"/>
          </a:avLst>
        </a:prstGeom>
        <a:solidFill>
          <a:schemeClr val="lt1"/>
        </a:solidFill>
        <a:ln w="25400" cap="flat" cmpd="sng" algn="ctr">
          <a:solidFill>
            <a:schemeClr val="accent6"/>
          </a:solidFill>
          <a:prstDash val="solid"/>
        </a:ln>
        <a:effectLst/>
        <a:scene3d>
          <a:camera prst="orthographicFront"/>
          <a:lightRig rig="flat" dir="t"/>
        </a:scene3d>
        <a:sp3d z="-80000"/>
      </dsp:spPr>
      <dsp:style>
        <a:lnRef idx="2">
          <a:schemeClr val="accent6"/>
        </a:lnRef>
        <a:fillRef idx="1">
          <a:schemeClr val="lt1"/>
        </a:fillRef>
        <a:effectRef idx="0">
          <a:schemeClr val="accent6"/>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solidFill>
              <a:schemeClr val="tx1"/>
            </a:solidFill>
          </a:endParaRPr>
        </a:p>
      </dsp:txBody>
      <dsp:txXfrm rot="10800000">
        <a:off x="5361034" y="3585872"/>
        <a:ext cx="309931" cy="310766"/>
      </dsp:txXfrm>
    </dsp:sp>
    <dsp:sp modelId="{31E3A870-87BC-5742-A112-69DD0163B375}">
      <dsp:nvSpPr>
        <dsp:cNvPr id="0" name=""/>
        <dsp:cNvSpPr/>
      </dsp:nvSpPr>
      <dsp:spPr>
        <a:xfrm>
          <a:off x="2930870" y="3114710"/>
          <a:ext cx="2088487" cy="1253092"/>
        </a:xfrm>
        <a:prstGeom prst="roundRect">
          <a:avLst>
            <a:gd name="adj" fmla="val 10000"/>
          </a:avLst>
        </a:prstGeom>
        <a:solidFill>
          <a:schemeClr val="bg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err="1" smtClean="0">
              <a:solidFill>
                <a:schemeClr val="tx1"/>
              </a:solidFill>
              <a:latin typeface="Cambria" pitchFamily="18" charset="0"/>
            </a:rPr>
            <a:t>Persahabatan</a:t>
          </a:r>
          <a:r>
            <a:rPr lang="en-US" sz="2200" b="1" kern="1200" dirty="0" smtClean="0">
              <a:solidFill>
                <a:schemeClr val="tx1"/>
              </a:solidFill>
              <a:latin typeface="Cambria" pitchFamily="18" charset="0"/>
            </a:rPr>
            <a:t> </a:t>
          </a:r>
          <a:r>
            <a:rPr lang="en-US" sz="2200" b="1" kern="1200" dirty="0" err="1" smtClean="0">
              <a:solidFill>
                <a:schemeClr val="tx1"/>
              </a:solidFill>
              <a:latin typeface="Cambria" pitchFamily="18" charset="0"/>
            </a:rPr>
            <a:t>Stabil</a:t>
          </a:r>
          <a:endParaRPr lang="en-US" sz="2200" b="1" kern="1200" dirty="0">
            <a:solidFill>
              <a:schemeClr val="tx1"/>
            </a:solidFill>
            <a:latin typeface="Cambria" pitchFamily="18" charset="0"/>
          </a:endParaRPr>
        </a:p>
      </dsp:txBody>
      <dsp:txXfrm>
        <a:off x="2967572" y="3151412"/>
        <a:ext cx="2015083" cy="1179688"/>
      </dsp:txXfrm>
    </dsp:sp>
    <dsp:sp modelId="{0E494431-9C66-2545-8BC1-AB32E2246EAA}">
      <dsp:nvSpPr>
        <dsp:cNvPr id="0" name=""/>
        <dsp:cNvSpPr/>
      </dsp:nvSpPr>
      <dsp:spPr>
        <a:xfrm rot="10800000">
          <a:off x="2304323" y="3482283"/>
          <a:ext cx="442759" cy="517944"/>
        </a:xfrm>
        <a:prstGeom prst="rightArrow">
          <a:avLst>
            <a:gd name="adj1" fmla="val 60000"/>
            <a:gd name="adj2" fmla="val 50000"/>
          </a:avLst>
        </a:prstGeom>
        <a:solidFill>
          <a:schemeClr val="lt1"/>
        </a:solidFill>
        <a:ln w="25400" cap="flat" cmpd="sng" algn="ctr">
          <a:solidFill>
            <a:schemeClr val="accent3"/>
          </a:solidFill>
          <a:prstDash val="solid"/>
        </a:ln>
        <a:effectLst/>
        <a:scene3d>
          <a:camera prst="orthographicFront"/>
          <a:lightRig rig="flat" dir="t"/>
        </a:scene3d>
        <a:sp3d z="-80000"/>
      </dsp:spPr>
      <dsp:style>
        <a:lnRef idx="2">
          <a:schemeClr val="accent3"/>
        </a:lnRef>
        <a:fillRef idx="1">
          <a:schemeClr val="lt1"/>
        </a:fillRef>
        <a:effectRef idx="0">
          <a:schemeClr val="accent3"/>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solidFill>
              <a:schemeClr val="tx1"/>
            </a:solidFill>
          </a:endParaRPr>
        </a:p>
      </dsp:txBody>
      <dsp:txXfrm rot="10800000">
        <a:off x="2437151" y="3585872"/>
        <a:ext cx="309931" cy="310766"/>
      </dsp:txXfrm>
    </dsp:sp>
    <dsp:sp modelId="{3BB75039-B0AE-0946-B297-74F1DCA3D3A7}">
      <dsp:nvSpPr>
        <dsp:cNvPr id="0" name=""/>
        <dsp:cNvSpPr/>
      </dsp:nvSpPr>
      <dsp:spPr>
        <a:xfrm>
          <a:off x="6987" y="3114710"/>
          <a:ext cx="2088487" cy="1253092"/>
        </a:xfrm>
        <a:prstGeom prst="roundRect">
          <a:avLst>
            <a:gd name="adj" fmla="val 10000"/>
          </a:avLst>
        </a:prstGeom>
        <a:solidFill>
          <a:schemeClr val="tx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err="1" smtClean="0">
              <a:solidFill>
                <a:schemeClr val="bg1"/>
              </a:solidFill>
              <a:latin typeface="Cambria" pitchFamily="18" charset="0"/>
            </a:rPr>
            <a:t>Persahabatan</a:t>
          </a:r>
          <a:r>
            <a:rPr lang="en-US" sz="2200" b="1" kern="1200" dirty="0" smtClean="0">
              <a:solidFill>
                <a:schemeClr val="bg1"/>
              </a:solidFill>
              <a:latin typeface="Cambria" pitchFamily="18" charset="0"/>
            </a:rPr>
            <a:t> </a:t>
          </a:r>
          <a:r>
            <a:rPr lang="en-US" sz="2200" b="1" kern="1200" dirty="0" err="1" smtClean="0">
              <a:solidFill>
                <a:schemeClr val="bg1"/>
              </a:solidFill>
              <a:latin typeface="Cambria" pitchFamily="18" charset="0"/>
            </a:rPr>
            <a:t>Menyusut</a:t>
          </a:r>
          <a:endParaRPr lang="en-US" sz="2200" b="1" kern="1200" dirty="0">
            <a:solidFill>
              <a:schemeClr val="bg1"/>
            </a:solidFill>
            <a:latin typeface="Cambria" pitchFamily="18" charset="0"/>
          </a:endParaRPr>
        </a:p>
      </dsp:txBody>
      <dsp:txXfrm>
        <a:off x="43689" y="3151412"/>
        <a:ext cx="2015083" cy="11796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185255-5773-AA4B-B2AC-1A03832E2C49}">
      <dsp:nvSpPr>
        <dsp:cNvPr id="0" name=""/>
        <dsp:cNvSpPr/>
      </dsp:nvSpPr>
      <dsp:spPr>
        <a:xfrm>
          <a:off x="279355" y="248"/>
          <a:ext cx="3584527" cy="896131"/>
        </a:xfrm>
        <a:prstGeom prst="roundRect">
          <a:avLst>
            <a:gd name="adj" fmla="val 10000"/>
          </a:avLst>
        </a:prstGeom>
        <a:solidFill>
          <a:schemeClr val="lt1"/>
        </a:solidFill>
        <a:ln w="25400" cap="flat" cmpd="sng" algn="ctr">
          <a:solidFill>
            <a:schemeClr val="dk1"/>
          </a:solidFill>
          <a:prstDash val="solid"/>
        </a:ln>
        <a:effectLst/>
        <a:scene3d>
          <a:camera prst="orthographicFront"/>
          <a:lightRig rig="flat" dir="t"/>
        </a:scene3d>
        <a:sp3d/>
      </dsp:spPr>
      <dsp:style>
        <a:lnRef idx="2">
          <a:schemeClr val="dk1"/>
        </a:lnRef>
        <a:fillRef idx="1">
          <a:schemeClr val="lt1"/>
        </a:fillRef>
        <a:effectRef idx="0">
          <a:schemeClr val="dk1"/>
        </a:effectRef>
        <a:fontRef idx="minor">
          <a:schemeClr val="dk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err="1" smtClean="0">
              <a:latin typeface="Cambria" pitchFamily="18" charset="0"/>
            </a:rPr>
            <a:t>Ketegangan</a:t>
          </a:r>
          <a:r>
            <a:rPr lang="en-US" sz="2800" b="1" kern="1200" dirty="0" smtClean="0">
              <a:latin typeface="Cambria" pitchFamily="18" charset="0"/>
            </a:rPr>
            <a:t> Internal</a:t>
          </a:r>
          <a:endParaRPr lang="en-US" sz="2800" b="1" kern="1200" dirty="0">
            <a:latin typeface="Cambria" pitchFamily="18" charset="0"/>
          </a:endParaRPr>
        </a:p>
      </dsp:txBody>
      <dsp:txXfrm>
        <a:off x="305602" y="26495"/>
        <a:ext cx="3532033" cy="843637"/>
      </dsp:txXfrm>
    </dsp:sp>
    <dsp:sp modelId="{8F7C5C26-B1CE-3F4F-BD6D-CAE9DFC08F82}">
      <dsp:nvSpPr>
        <dsp:cNvPr id="0" name=""/>
        <dsp:cNvSpPr/>
      </dsp:nvSpPr>
      <dsp:spPr>
        <a:xfrm rot="5400000">
          <a:off x="1993207" y="974791"/>
          <a:ext cx="156823" cy="156823"/>
        </a:xfrm>
        <a:prstGeom prst="rightArrow">
          <a:avLst>
            <a:gd name="adj1" fmla="val 66700"/>
            <a:gd name="adj2" fmla="val 50000"/>
          </a:avLst>
        </a:prstGeom>
        <a:solidFill>
          <a:srgbClr val="FF0000"/>
        </a:soli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35180C12-4600-724D-B717-E88DC34A0561}">
      <dsp:nvSpPr>
        <dsp:cNvPr id="0" name=""/>
        <dsp:cNvSpPr/>
      </dsp:nvSpPr>
      <dsp:spPr>
        <a:xfrm>
          <a:off x="279355" y="1210026"/>
          <a:ext cx="3584527" cy="896131"/>
        </a:xfrm>
        <a:prstGeom prst="roundRect">
          <a:avLst>
            <a:gd name="adj" fmla="val 10000"/>
          </a:avLst>
        </a:prstGeom>
        <a:solidFill>
          <a:schemeClr val="lt1"/>
        </a:solidFill>
        <a:ln w="25400" cap="flat" cmpd="sng" algn="ctr">
          <a:solidFill>
            <a:schemeClr val="dk1"/>
          </a:solidFill>
          <a:prstDash val="solid"/>
        </a:ln>
        <a:effectLst/>
        <a:scene3d>
          <a:camera prst="orthographicFront"/>
          <a:lightRig rig="flat" dir="t"/>
        </a:scene3d>
        <a:sp3d extrusionH="12700"/>
      </dsp:spPr>
      <dsp:style>
        <a:lnRef idx="2">
          <a:schemeClr val="dk1"/>
        </a:lnRef>
        <a:fillRef idx="1">
          <a:schemeClr val="lt1"/>
        </a:fillRef>
        <a:effectRef idx="0">
          <a:schemeClr val="dk1"/>
        </a:effectRef>
        <a:fontRef idx="minor">
          <a:schemeClr val="dk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err="1" smtClean="0">
              <a:latin typeface="Cambria" pitchFamily="18" charset="0"/>
            </a:rPr>
            <a:t>Pertentangan</a:t>
          </a:r>
          <a:r>
            <a:rPr lang="en-US" sz="2800" kern="1200" dirty="0" smtClean="0">
              <a:latin typeface="Cambria" pitchFamily="18" charset="0"/>
            </a:rPr>
            <a:t> </a:t>
          </a:r>
          <a:r>
            <a:rPr lang="en-US" sz="2800" kern="1200" dirty="0" err="1" smtClean="0">
              <a:latin typeface="Cambria" pitchFamily="18" charset="0"/>
            </a:rPr>
            <a:t>Dalam</a:t>
          </a:r>
          <a:r>
            <a:rPr lang="en-US" sz="2800" kern="1200" dirty="0" smtClean="0">
              <a:latin typeface="Cambria" pitchFamily="18" charset="0"/>
            </a:rPr>
            <a:t> </a:t>
          </a:r>
          <a:r>
            <a:rPr lang="en-US" sz="2800" kern="1200" dirty="0" err="1" smtClean="0">
              <a:latin typeface="Cambria" pitchFamily="18" charset="0"/>
            </a:rPr>
            <a:t>Hubungan</a:t>
          </a:r>
          <a:endParaRPr lang="en-US" sz="2800" kern="1200" dirty="0">
            <a:latin typeface="Cambria" pitchFamily="18" charset="0"/>
          </a:endParaRPr>
        </a:p>
      </dsp:txBody>
      <dsp:txXfrm>
        <a:off x="305602" y="1236273"/>
        <a:ext cx="3532033" cy="843637"/>
      </dsp:txXfrm>
    </dsp:sp>
    <dsp:sp modelId="{A82D4CD2-DE6F-EB47-A2CA-936CCA8467BF}">
      <dsp:nvSpPr>
        <dsp:cNvPr id="0" name=""/>
        <dsp:cNvSpPr/>
      </dsp:nvSpPr>
      <dsp:spPr>
        <a:xfrm rot="5400000">
          <a:off x="1993207" y="2184569"/>
          <a:ext cx="156823" cy="156823"/>
        </a:xfrm>
        <a:prstGeom prst="rightArrow">
          <a:avLst>
            <a:gd name="adj1" fmla="val 66700"/>
            <a:gd name="adj2" fmla="val 50000"/>
          </a:avLst>
        </a:prstGeom>
        <a:solidFill>
          <a:srgbClr val="FF0000"/>
        </a:soli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F1064535-9757-A345-A999-856C23DB57CC}">
      <dsp:nvSpPr>
        <dsp:cNvPr id="0" name=""/>
        <dsp:cNvSpPr/>
      </dsp:nvSpPr>
      <dsp:spPr>
        <a:xfrm>
          <a:off x="279355" y="2419804"/>
          <a:ext cx="3584527" cy="896131"/>
        </a:xfrm>
        <a:prstGeom prst="roundRect">
          <a:avLst>
            <a:gd name="adj" fmla="val 10000"/>
          </a:avLst>
        </a:prstGeom>
        <a:solidFill>
          <a:schemeClr val="lt1"/>
        </a:solidFill>
        <a:ln w="25400" cap="flat" cmpd="sng" algn="ctr">
          <a:solidFill>
            <a:schemeClr val="dk1"/>
          </a:solidFill>
          <a:prstDash val="solid"/>
        </a:ln>
        <a:effectLst/>
        <a:scene3d>
          <a:camera prst="orthographicFront"/>
          <a:lightRig rig="flat" dir="t"/>
        </a:scene3d>
        <a:sp3d extrusionH="12700"/>
      </dsp:spPr>
      <dsp:style>
        <a:lnRef idx="2">
          <a:schemeClr val="dk1"/>
        </a:lnRef>
        <a:fillRef idx="1">
          <a:schemeClr val="lt1"/>
        </a:fillRef>
        <a:effectRef idx="0">
          <a:schemeClr val="dk1"/>
        </a:effectRef>
        <a:fontRef idx="minor">
          <a:schemeClr val="dk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err="1" smtClean="0">
              <a:latin typeface="Cambria" pitchFamily="18" charset="0"/>
            </a:rPr>
            <a:t>Perbedaan</a:t>
          </a:r>
          <a:r>
            <a:rPr lang="en-US" sz="2800" kern="1200" dirty="0" smtClean="0">
              <a:latin typeface="Cambria" pitchFamily="18" charset="0"/>
            </a:rPr>
            <a:t> Gaya </a:t>
          </a:r>
          <a:r>
            <a:rPr lang="en-US" sz="2800" kern="1200" dirty="0" err="1" smtClean="0">
              <a:latin typeface="Cambria" pitchFamily="18" charset="0"/>
            </a:rPr>
            <a:t>Komunikasi</a:t>
          </a:r>
          <a:endParaRPr lang="en-US" sz="2800" kern="1200" dirty="0" smtClean="0">
            <a:latin typeface="Cambria" pitchFamily="18" charset="0"/>
          </a:endParaRPr>
        </a:p>
      </dsp:txBody>
      <dsp:txXfrm>
        <a:off x="305602" y="2446051"/>
        <a:ext cx="3532033" cy="843637"/>
      </dsp:txXfrm>
    </dsp:sp>
    <dsp:sp modelId="{2DCE58FA-F738-BE45-AE67-6C75D2E06BAD}">
      <dsp:nvSpPr>
        <dsp:cNvPr id="0" name=""/>
        <dsp:cNvSpPr/>
      </dsp:nvSpPr>
      <dsp:spPr>
        <a:xfrm rot="5400000">
          <a:off x="1993207" y="3394347"/>
          <a:ext cx="156823" cy="156823"/>
        </a:xfrm>
        <a:prstGeom prst="rightArrow">
          <a:avLst>
            <a:gd name="adj1" fmla="val 66700"/>
            <a:gd name="adj2" fmla="val 50000"/>
          </a:avLst>
        </a:prstGeom>
        <a:solidFill>
          <a:srgbClr val="FF0000"/>
        </a:soli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8ED8E8FE-EB67-5543-A858-8AEEF76F16F0}">
      <dsp:nvSpPr>
        <dsp:cNvPr id="0" name=""/>
        <dsp:cNvSpPr/>
      </dsp:nvSpPr>
      <dsp:spPr>
        <a:xfrm>
          <a:off x="279355" y="3629582"/>
          <a:ext cx="3584527" cy="896131"/>
        </a:xfrm>
        <a:prstGeom prst="roundRect">
          <a:avLst>
            <a:gd name="adj" fmla="val 10000"/>
          </a:avLst>
        </a:prstGeom>
        <a:solidFill>
          <a:schemeClr val="lt1"/>
        </a:solidFill>
        <a:ln w="25400" cap="flat" cmpd="sng" algn="ctr">
          <a:solidFill>
            <a:schemeClr val="dk1"/>
          </a:solidFill>
          <a:prstDash val="solid"/>
        </a:ln>
        <a:effectLst/>
        <a:scene3d>
          <a:camera prst="orthographicFront"/>
          <a:lightRig rig="flat" dir="t"/>
        </a:scene3d>
        <a:sp3d extrusionH="12700"/>
      </dsp:spPr>
      <dsp:style>
        <a:lnRef idx="2">
          <a:schemeClr val="dk1"/>
        </a:lnRef>
        <a:fillRef idx="1">
          <a:schemeClr val="lt1"/>
        </a:fillRef>
        <a:effectRef idx="0">
          <a:schemeClr val="dk1"/>
        </a:effectRef>
        <a:fontRef idx="minor">
          <a:schemeClr val="dk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err="1" smtClean="0">
              <a:latin typeface="Cambria" pitchFamily="18" charset="0"/>
            </a:rPr>
            <a:t>Ketertarikan</a:t>
          </a:r>
          <a:r>
            <a:rPr lang="en-US" sz="2800" kern="1200" dirty="0" smtClean="0">
              <a:latin typeface="Cambria" pitchFamily="18" charset="0"/>
            </a:rPr>
            <a:t> </a:t>
          </a:r>
          <a:r>
            <a:rPr lang="en-US" sz="2800" kern="1200" dirty="0" err="1" smtClean="0">
              <a:latin typeface="Cambria" pitchFamily="18" charset="0"/>
            </a:rPr>
            <a:t>Seksual</a:t>
          </a:r>
          <a:endParaRPr lang="en-US" sz="2800" kern="1200" dirty="0" smtClean="0">
            <a:latin typeface="Cambria" pitchFamily="18" charset="0"/>
          </a:endParaRPr>
        </a:p>
      </dsp:txBody>
      <dsp:txXfrm>
        <a:off x="305602" y="3655829"/>
        <a:ext cx="3532033" cy="843637"/>
      </dsp:txXfrm>
    </dsp:sp>
    <dsp:sp modelId="{975F436A-D059-5742-969F-CBA04FA41772}">
      <dsp:nvSpPr>
        <dsp:cNvPr id="0" name=""/>
        <dsp:cNvSpPr/>
      </dsp:nvSpPr>
      <dsp:spPr>
        <a:xfrm>
          <a:off x="4365716" y="248"/>
          <a:ext cx="3584527" cy="896131"/>
        </a:xfrm>
        <a:prstGeom prst="roundRect">
          <a:avLst>
            <a:gd name="adj" fmla="val 10000"/>
          </a:avLst>
        </a:prstGeom>
        <a:solidFill>
          <a:schemeClr val="lt1"/>
        </a:solidFill>
        <a:ln w="25400" cap="flat" cmpd="sng" algn="ctr">
          <a:solidFill>
            <a:schemeClr val="dk1"/>
          </a:solidFill>
          <a:prstDash val="solid"/>
        </a:ln>
        <a:effectLst/>
        <a:scene3d>
          <a:camera prst="orthographicFront"/>
          <a:lightRig rig="flat" dir="t"/>
        </a:scene3d>
        <a:sp3d/>
      </dsp:spPr>
      <dsp:style>
        <a:lnRef idx="2">
          <a:schemeClr val="dk1"/>
        </a:lnRef>
        <a:fillRef idx="1">
          <a:schemeClr val="lt1"/>
        </a:fillRef>
        <a:effectRef idx="0">
          <a:schemeClr val="dk1"/>
        </a:effectRef>
        <a:fontRef idx="minor">
          <a:schemeClr val="dk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err="1" smtClean="0">
              <a:latin typeface="Cambria" pitchFamily="18" charset="0"/>
            </a:rPr>
            <a:t>Ketegangan</a:t>
          </a:r>
          <a:r>
            <a:rPr lang="en-US" sz="2800" b="1" kern="1200" dirty="0" smtClean="0">
              <a:latin typeface="Cambria" pitchFamily="18" charset="0"/>
            </a:rPr>
            <a:t> </a:t>
          </a:r>
          <a:r>
            <a:rPr lang="en-US" sz="2800" b="1" kern="1200" dirty="0" err="1" smtClean="0">
              <a:latin typeface="Cambria" pitchFamily="18" charset="0"/>
            </a:rPr>
            <a:t>Eksternal</a:t>
          </a:r>
          <a:endParaRPr lang="en-US" sz="2800" b="1" kern="1200" dirty="0">
            <a:latin typeface="Cambria" pitchFamily="18" charset="0"/>
          </a:endParaRPr>
        </a:p>
      </dsp:txBody>
      <dsp:txXfrm>
        <a:off x="4391963" y="26495"/>
        <a:ext cx="3532033" cy="843637"/>
      </dsp:txXfrm>
    </dsp:sp>
    <dsp:sp modelId="{7403EA17-6FDB-314D-8168-6A316E7FB0CA}">
      <dsp:nvSpPr>
        <dsp:cNvPr id="0" name=""/>
        <dsp:cNvSpPr/>
      </dsp:nvSpPr>
      <dsp:spPr>
        <a:xfrm rot="5400000">
          <a:off x="6079569" y="974791"/>
          <a:ext cx="156823" cy="156823"/>
        </a:xfrm>
        <a:prstGeom prst="rightArrow">
          <a:avLst>
            <a:gd name="adj1" fmla="val 66700"/>
            <a:gd name="adj2" fmla="val 50000"/>
          </a:avLst>
        </a:prstGeom>
        <a:solidFill>
          <a:srgbClr val="FF0000"/>
        </a:soli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395DFB19-F62D-3A4D-8DFA-31AB03F80D9F}">
      <dsp:nvSpPr>
        <dsp:cNvPr id="0" name=""/>
        <dsp:cNvSpPr/>
      </dsp:nvSpPr>
      <dsp:spPr>
        <a:xfrm>
          <a:off x="4365716" y="1210026"/>
          <a:ext cx="3584527" cy="896131"/>
        </a:xfrm>
        <a:prstGeom prst="roundRect">
          <a:avLst>
            <a:gd name="adj" fmla="val 10000"/>
          </a:avLst>
        </a:prstGeom>
        <a:solidFill>
          <a:schemeClr val="lt1"/>
        </a:solidFill>
        <a:ln w="25400" cap="flat" cmpd="sng" algn="ctr">
          <a:solidFill>
            <a:schemeClr val="dk1"/>
          </a:solidFill>
          <a:prstDash val="solid"/>
        </a:ln>
        <a:effectLst/>
        <a:scene3d>
          <a:camera prst="orthographicFront"/>
          <a:lightRig rig="flat" dir="t"/>
        </a:scene3d>
        <a:sp3d extrusionH="12700"/>
      </dsp:spPr>
      <dsp:style>
        <a:lnRef idx="2">
          <a:schemeClr val="dk1"/>
        </a:lnRef>
        <a:fillRef idx="1">
          <a:schemeClr val="lt1"/>
        </a:fillRef>
        <a:effectRef idx="0">
          <a:schemeClr val="dk1"/>
        </a:effectRef>
        <a:fontRef idx="minor">
          <a:schemeClr val="dk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err="1" smtClean="0">
              <a:latin typeface="Cambria" pitchFamily="18" charset="0"/>
            </a:rPr>
            <a:t>Mempersaingkan</a:t>
          </a:r>
          <a:r>
            <a:rPr lang="en-US" sz="2800" kern="1200" dirty="0" smtClean="0">
              <a:latin typeface="Cambria" pitchFamily="18" charset="0"/>
            </a:rPr>
            <a:t> </a:t>
          </a:r>
          <a:r>
            <a:rPr lang="en-US" sz="2800" kern="1200" dirty="0" err="1" smtClean="0">
              <a:latin typeface="Cambria" pitchFamily="18" charset="0"/>
            </a:rPr>
            <a:t>Tuntutan</a:t>
          </a:r>
          <a:r>
            <a:rPr lang="en-US" sz="2800" kern="1200" dirty="0" smtClean="0">
              <a:latin typeface="Cambria" pitchFamily="18" charset="0"/>
            </a:rPr>
            <a:t> </a:t>
          </a:r>
          <a:endParaRPr lang="en-US" sz="2800" kern="1200" dirty="0">
            <a:latin typeface="Cambria" pitchFamily="18" charset="0"/>
          </a:endParaRPr>
        </a:p>
      </dsp:txBody>
      <dsp:txXfrm>
        <a:off x="4391963" y="1236273"/>
        <a:ext cx="3532033" cy="843637"/>
      </dsp:txXfrm>
    </dsp:sp>
    <dsp:sp modelId="{8BF2B225-A532-8B43-9608-ECCB441916D4}">
      <dsp:nvSpPr>
        <dsp:cNvPr id="0" name=""/>
        <dsp:cNvSpPr/>
      </dsp:nvSpPr>
      <dsp:spPr>
        <a:xfrm rot="5400000">
          <a:off x="6079569" y="2184569"/>
          <a:ext cx="156823" cy="156823"/>
        </a:xfrm>
        <a:prstGeom prst="rightArrow">
          <a:avLst>
            <a:gd name="adj1" fmla="val 66700"/>
            <a:gd name="adj2" fmla="val 50000"/>
          </a:avLst>
        </a:prstGeom>
        <a:solidFill>
          <a:srgbClr val="FF0000"/>
        </a:soli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6D2A758-B73C-154D-AD4C-0E2FFDBB7ACB}">
      <dsp:nvSpPr>
        <dsp:cNvPr id="0" name=""/>
        <dsp:cNvSpPr/>
      </dsp:nvSpPr>
      <dsp:spPr>
        <a:xfrm>
          <a:off x="4365716" y="2419804"/>
          <a:ext cx="3584527" cy="896131"/>
        </a:xfrm>
        <a:prstGeom prst="roundRect">
          <a:avLst>
            <a:gd name="adj" fmla="val 10000"/>
          </a:avLst>
        </a:prstGeom>
        <a:solidFill>
          <a:schemeClr val="lt1"/>
        </a:solidFill>
        <a:ln w="25400" cap="flat" cmpd="sng" algn="ctr">
          <a:solidFill>
            <a:schemeClr val="dk1"/>
          </a:solidFill>
          <a:prstDash val="solid"/>
        </a:ln>
        <a:effectLst/>
        <a:scene3d>
          <a:camera prst="orthographicFront"/>
          <a:lightRig rig="flat" dir="t"/>
        </a:scene3d>
        <a:sp3d extrusionH="12700"/>
      </dsp:spPr>
      <dsp:style>
        <a:lnRef idx="2">
          <a:schemeClr val="dk1"/>
        </a:lnRef>
        <a:fillRef idx="1">
          <a:schemeClr val="lt1"/>
        </a:fillRef>
        <a:effectRef idx="0">
          <a:schemeClr val="dk1"/>
        </a:effectRef>
        <a:fontRef idx="minor">
          <a:schemeClr val="dk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err="1" smtClean="0">
              <a:latin typeface="Cambria" pitchFamily="18" charset="0"/>
            </a:rPr>
            <a:t>Perubahan</a:t>
          </a:r>
          <a:r>
            <a:rPr lang="en-US" sz="2800" kern="1200" dirty="0" smtClean="0">
              <a:latin typeface="Cambria" pitchFamily="18" charset="0"/>
            </a:rPr>
            <a:t> Personal </a:t>
          </a:r>
          <a:endParaRPr lang="en-US" sz="2800" kern="1200" dirty="0">
            <a:latin typeface="Cambria" pitchFamily="18" charset="0"/>
          </a:endParaRPr>
        </a:p>
      </dsp:txBody>
      <dsp:txXfrm>
        <a:off x="4391963" y="2446051"/>
        <a:ext cx="3532033" cy="843637"/>
      </dsp:txXfrm>
    </dsp:sp>
    <dsp:sp modelId="{79DD9E8F-E5BD-464A-A37C-DF565E49ED50}">
      <dsp:nvSpPr>
        <dsp:cNvPr id="0" name=""/>
        <dsp:cNvSpPr/>
      </dsp:nvSpPr>
      <dsp:spPr>
        <a:xfrm rot="5400000">
          <a:off x="6079569" y="3394347"/>
          <a:ext cx="156823" cy="156823"/>
        </a:xfrm>
        <a:prstGeom prst="rightArrow">
          <a:avLst>
            <a:gd name="adj1" fmla="val 66700"/>
            <a:gd name="adj2" fmla="val 50000"/>
          </a:avLst>
        </a:prstGeom>
        <a:solidFill>
          <a:srgbClr val="FF0000"/>
        </a:soli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F3C01067-9961-C945-B935-26EC74768F11}">
      <dsp:nvSpPr>
        <dsp:cNvPr id="0" name=""/>
        <dsp:cNvSpPr/>
      </dsp:nvSpPr>
      <dsp:spPr>
        <a:xfrm>
          <a:off x="4365716" y="3629582"/>
          <a:ext cx="3584527" cy="896131"/>
        </a:xfrm>
        <a:prstGeom prst="roundRect">
          <a:avLst>
            <a:gd name="adj" fmla="val 10000"/>
          </a:avLst>
        </a:prstGeom>
        <a:solidFill>
          <a:schemeClr val="lt1"/>
        </a:solidFill>
        <a:ln w="25400" cap="flat" cmpd="sng" algn="ctr">
          <a:solidFill>
            <a:schemeClr val="dk1"/>
          </a:solidFill>
          <a:prstDash val="solid"/>
        </a:ln>
        <a:effectLst/>
        <a:scene3d>
          <a:camera prst="orthographicFront"/>
          <a:lightRig rig="flat" dir="t"/>
        </a:scene3d>
        <a:sp3d extrusionH="12700"/>
      </dsp:spPr>
      <dsp:style>
        <a:lnRef idx="2">
          <a:schemeClr val="dk1"/>
        </a:lnRef>
        <a:fillRef idx="1">
          <a:schemeClr val="lt1"/>
        </a:fillRef>
        <a:effectRef idx="0">
          <a:schemeClr val="dk1"/>
        </a:effectRef>
        <a:fontRef idx="minor">
          <a:schemeClr val="dk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err="1" smtClean="0">
              <a:latin typeface="Cambria" pitchFamily="18" charset="0"/>
            </a:rPr>
            <a:t>Jarak</a:t>
          </a:r>
          <a:r>
            <a:rPr lang="en-US" sz="2800" kern="1200" dirty="0" smtClean="0">
              <a:latin typeface="Cambria" pitchFamily="18" charset="0"/>
            </a:rPr>
            <a:t> </a:t>
          </a:r>
          <a:r>
            <a:rPr lang="en-US" sz="2800" kern="1200" dirty="0" err="1" smtClean="0">
              <a:latin typeface="Cambria" pitchFamily="18" charset="0"/>
            </a:rPr>
            <a:t>Geografis</a:t>
          </a:r>
          <a:endParaRPr lang="en-US" sz="2800" kern="1200" dirty="0">
            <a:latin typeface="Cambria" pitchFamily="18" charset="0"/>
          </a:endParaRPr>
        </a:p>
      </dsp:txBody>
      <dsp:txXfrm>
        <a:off x="4391963" y="3655829"/>
        <a:ext cx="3532033" cy="843637"/>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659F01-A68B-4C41-B13C-60C925521776}" type="datetimeFigureOut">
              <a:rPr lang="id-ID" smtClean="0"/>
              <a:t>01/01/2009</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FDD74F-A2ED-44EE-B77C-DF1F6ABD8C67}" type="slidenum">
              <a:rPr lang="id-ID" smtClean="0"/>
              <a:t>‹#›</a:t>
            </a:fld>
            <a:endParaRPr lang="id-ID"/>
          </a:p>
        </p:txBody>
      </p:sp>
    </p:spTree>
    <p:extLst>
      <p:ext uri="{BB962C8B-B14F-4D97-AF65-F5344CB8AC3E}">
        <p14:creationId xmlns:p14="http://schemas.microsoft.com/office/powerpoint/2010/main" val="4073676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E0FDD74F-A2ED-44EE-B77C-DF1F6ABD8C67}" type="slidenum">
              <a:rPr lang="id-ID" smtClean="0"/>
              <a:t>9</a:t>
            </a:fld>
            <a:endParaRPr lang="id-ID"/>
          </a:p>
        </p:txBody>
      </p:sp>
    </p:spTree>
    <p:extLst>
      <p:ext uri="{BB962C8B-B14F-4D97-AF65-F5344CB8AC3E}">
        <p14:creationId xmlns:p14="http://schemas.microsoft.com/office/powerpoint/2010/main" val="3302442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6FFFB378-DEC8-4C00-B864-99477F85E264}" type="datetimeFigureOut">
              <a:rPr lang="id-ID" smtClean="0"/>
              <a:t>01/01/2009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71D020F-919D-4388-89E1-A9A59C02B2C1}" type="slidenum">
              <a:rPr lang="id-ID" smtClean="0"/>
              <a:t>‹#›</a:t>
            </a:fld>
            <a:endParaRPr lang="id-ID"/>
          </a:p>
        </p:txBody>
      </p:sp>
    </p:spTree>
    <p:extLst>
      <p:ext uri="{BB962C8B-B14F-4D97-AF65-F5344CB8AC3E}">
        <p14:creationId xmlns:p14="http://schemas.microsoft.com/office/powerpoint/2010/main" val="1367622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6FFFB378-DEC8-4C00-B864-99477F85E264}" type="datetimeFigureOut">
              <a:rPr lang="id-ID" smtClean="0"/>
              <a:t>01/01/2009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71D020F-919D-4388-89E1-A9A59C02B2C1}" type="slidenum">
              <a:rPr lang="id-ID" smtClean="0"/>
              <a:t>‹#›</a:t>
            </a:fld>
            <a:endParaRPr lang="id-ID"/>
          </a:p>
        </p:txBody>
      </p:sp>
    </p:spTree>
    <p:extLst>
      <p:ext uri="{BB962C8B-B14F-4D97-AF65-F5344CB8AC3E}">
        <p14:creationId xmlns:p14="http://schemas.microsoft.com/office/powerpoint/2010/main" val="3091501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6FFFB378-DEC8-4C00-B864-99477F85E264}" type="datetimeFigureOut">
              <a:rPr lang="id-ID" smtClean="0"/>
              <a:t>01/01/2009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71D020F-919D-4388-89E1-A9A59C02B2C1}" type="slidenum">
              <a:rPr lang="id-ID" smtClean="0"/>
              <a:t>‹#›</a:t>
            </a:fld>
            <a:endParaRPr lang="id-ID"/>
          </a:p>
        </p:txBody>
      </p:sp>
    </p:spTree>
    <p:extLst>
      <p:ext uri="{BB962C8B-B14F-4D97-AF65-F5344CB8AC3E}">
        <p14:creationId xmlns:p14="http://schemas.microsoft.com/office/powerpoint/2010/main" val="559484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6FFFB378-DEC8-4C00-B864-99477F85E264}" type="datetimeFigureOut">
              <a:rPr lang="id-ID" smtClean="0"/>
              <a:t>01/01/2009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71D020F-919D-4388-89E1-A9A59C02B2C1}" type="slidenum">
              <a:rPr lang="id-ID" smtClean="0"/>
              <a:t>‹#›</a:t>
            </a:fld>
            <a:endParaRPr lang="id-ID"/>
          </a:p>
        </p:txBody>
      </p:sp>
    </p:spTree>
    <p:extLst>
      <p:ext uri="{BB962C8B-B14F-4D97-AF65-F5344CB8AC3E}">
        <p14:creationId xmlns:p14="http://schemas.microsoft.com/office/powerpoint/2010/main" val="3032879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FFB378-DEC8-4C00-B864-99477F85E264}" type="datetimeFigureOut">
              <a:rPr lang="id-ID" smtClean="0"/>
              <a:t>01/01/2009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71D020F-919D-4388-89E1-A9A59C02B2C1}" type="slidenum">
              <a:rPr lang="id-ID" smtClean="0"/>
              <a:t>‹#›</a:t>
            </a:fld>
            <a:endParaRPr lang="id-ID"/>
          </a:p>
        </p:txBody>
      </p:sp>
    </p:spTree>
    <p:extLst>
      <p:ext uri="{BB962C8B-B14F-4D97-AF65-F5344CB8AC3E}">
        <p14:creationId xmlns:p14="http://schemas.microsoft.com/office/powerpoint/2010/main" val="1649555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6FFFB378-DEC8-4C00-B864-99477F85E264}" type="datetimeFigureOut">
              <a:rPr lang="id-ID" smtClean="0"/>
              <a:t>01/01/2009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71D020F-919D-4388-89E1-A9A59C02B2C1}" type="slidenum">
              <a:rPr lang="id-ID" smtClean="0"/>
              <a:t>‹#›</a:t>
            </a:fld>
            <a:endParaRPr lang="id-ID"/>
          </a:p>
        </p:txBody>
      </p:sp>
    </p:spTree>
    <p:extLst>
      <p:ext uri="{BB962C8B-B14F-4D97-AF65-F5344CB8AC3E}">
        <p14:creationId xmlns:p14="http://schemas.microsoft.com/office/powerpoint/2010/main" val="2311089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6FFFB378-DEC8-4C00-B864-99477F85E264}" type="datetimeFigureOut">
              <a:rPr lang="id-ID" smtClean="0"/>
              <a:t>01/01/2009</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471D020F-919D-4388-89E1-A9A59C02B2C1}" type="slidenum">
              <a:rPr lang="id-ID" smtClean="0"/>
              <a:t>‹#›</a:t>
            </a:fld>
            <a:endParaRPr lang="id-ID"/>
          </a:p>
        </p:txBody>
      </p:sp>
    </p:spTree>
    <p:extLst>
      <p:ext uri="{BB962C8B-B14F-4D97-AF65-F5344CB8AC3E}">
        <p14:creationId xmlns:p14="http://schemas.microsoft.com/office/powerpoint/2010/main" val="4109336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6FFFB378-DEC8-4C00-B864-99477F85E264}" type="datetimeFigureOut">
              <a:rPr lang="id-ID" smtClean="0"/>
              <a:t>01/01/2009</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471D020F-919D-4388-89E1-A9A59C02B2C1}" type="slidenum">
              <a:rPr lang="id-ID" smtClean="0"/>
              <a:t>‹#›</a:t>
            </a:fld>
            <a:endParaRPr lang="id-ID"/>
          </a:p>
        </p:txBody>
      </p:sp>
    </p:spTree>
    <p:extLst>
      <p:ext uri="{BB962C8B-B14F-4D97-AF65-F5344CB8AC3E}">
        <p14:creationId xmlns:p14="http://schemas.microsoft.com/office/powerpoint/2010/main" val="745191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FFB378-DEC8-4C00-B864-99477F85E264}" type="datetimeFigureOut">
              <a:rPr lang="id-ID" smtClean="0"/>
              <a:t>01/01/2009</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471D020F-919D-4388-89E1-A9A59C02B2C1}" type="slidenum">
              <a:rPr lang="id-ID" smtClean="0"/>
              <a:t>‹#›</a:t>
            </a:fld>
            <a:endParaRPr lang="id-ID"/>
          </a:p>
        </p:txBody>
      </p:sp>
    </p:spTree>
    <p:extLst>
      <p:ext uri="{BB962C8B-B14F-4D97-AF65-F5344CB8AC3E}">
        <p14:creationId xmlns:p14="http://schemas.microsoft.com/office/powerpoint/2010/main" val="1091041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FFB378-DEC8-4C00-B864-99477F85E264}" type="datetimeFigureOut">
              <a:rPr lang="id-ID" smtClean="0"/>
              <a:t>01/01/2009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71D020F-919D-4388-89E1-A9A59C02B2C1}" type="slidenum">
              <a:rPr lang="id-ID" smtClean="0"/>
              <a:t>‹#›</a:t>
            </a:fld>
            <a:endParaRPr lang="id-ID"/>
          </a:p>
        </p:txBody>
      </p:sp>
    </p:spTree>
    <p:extLst>
      <p:ext uri="{BB962C8B-B14F-4D97-AF65-F5344CB8AC3E}">
        <p14:creationId xmlns:p14="http://schemas.microsoft.com/office/powerpoint/2010/main" val="180654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FFB378-DEC8-4C00-B864-99477F85E264}" type="datetimeFigureOut">
              <a:rPr lang="id-ID" smtClean="0"/>
              <a:t>01/01/2009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71D020F-919D-4388-89E1-A9A59C02B2C1}" type="slidenum">
              <a:rPr lang="id-ID" smtClean="0"/>
              <a:t>‹#›</a:t>
            </a:fld>
            <a:endParaRPr lang="id-ID"/>
          </a:p>
        </p:txBody>
      </p:sp>
    </p:spTree>
    <p:extLst>
      <p:ext uri="{BB962C8B-B14F-4D97-AF65-F5344CB8AC3E}">
        <p14:creationId xmlns:p14="http://schemas.microsoft.com/office/powerpoint/2010/main" val="4047256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lowchart: Process 6"/>
          <p:cNvSpPr/>
          <p:nvPr userDrawn="1"/>
        </p:nvSpPr>
        <p:spPr>
          <a:xfrm>
            <a:off x="395536" y="260648"/>
            <a:ext cx="8424936" cy="5976664"/>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d-ID"/>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id-ID"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id-ID"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FFB378-DEC8-4C00-B864-99477F85E264}" type="datetimeFigureOut">
              <a:rPr lang="id-ID" smtClean="0"/>
              <a:t>01/01/2009</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1D020F-919D-4388-89E1-A9A59C02B2C1}" type="slidenum">
              <a:rPr lang="id-ID" smtClean="0"/>
              <a:t>‹#›</a:t>
            </a:fld>
            <a:endParaRPr lang="id-ID"/>
          </a:p>
        </p:txBody>
      </p:sp>
    </p:spTree>
    <p:extLst>
      <p:ext uri="{BB962C8B-B14F-4D97-AF65-F5344CB8AC3E}">
        <p14:creationId xmlns:p14="http://schemas.microsoft.com/office/powerpoint/2010/main" val="1294061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Adobe Caslon Pro Bold"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Cambr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Cambria" pitchFamily="18"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Cambria"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Cambria"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Cambr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rocess 3"/>
          <p:cNvSpPr/>
          <p:nvPr/>
        </p:nvSpPr>
        <p:spPr>
          <a:xfrm>
            <a:off x="179512" y="260648"/>
            <a:ext cx="8712968" cy="6336704"/>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d-ID"/>
          </a:p>
        </p:txBody>
      </p:sp>
      <p:pic>
        <p:nvPicPr>
          <p:cNvPr id="1026" name="Picture 2" descr="50 Best Friend Memes For Friendship Day To Share With Your Bestie On Facebo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619" y="476672"/>
            <a:ext cx="6448011" cy="568066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sp>
        <p:nvSpPr>
          <p:cNvPr id="2" name="Title 1"/>
          <p:cNvSpPr>
            <a:spLocks noGrp="1"/>
          </p:cNvSpPr>
          <p:nvPr>
            <p:ph type="ctrTitle"/>
          </p:nvPr>
        </p:nvSpPr>
        <p:spPr>
          <a:xfrm>
            <a:off x="4499992" y="2780928"/>
            <a:ext cx="4246240" cy="1470025"/>
          </a:xfrm>
          <a:solidFill>
            <a:schemeClr val="bg1"/>
          </a:solidFill>
        </p:spPr>
        <p:txBody>
          <a:bodyPr/>
          <a:lstStyle/>
          <a:p>
            <a:r>
              <a:rPr lang="en-US" dirty="0" err="1" smtClean="0"/>
              <a:t>Persahabatan</a:t>
            </a:r>
            <a:endParaRPr lang="id-ID" dirty="0"/>
          </a:p>
        </p:txBody>
      </p:sp>
      <p:sp>
        <p:nvSpPr>
          <p:cNvPr id="3" name="Subtitle 2"/>
          <p:cNvSpPr>
            <a:spLocks noGrp="1"/>
          </p:cNvSpPr>
          <p:nvPr>
            <p:ph type="subTitle" idx="1"/>
          </p:nvPr>
        </p:nvSpPr>
        <p:spPr>
          <a:xfrm>
            <a:off x="4499992" y="3933056"/>
            <a:ext cx="4248472" cy="622920"/>
          </a:xfrm>
          <a:solidFill>
            <a:schemeClr val="bg1"/>
          </a:solidFill>
        </p:spPr>
        <p:txBody>
          <a:bodyPr/>
          <a:lstStyle/>
          <a:p>
            <a:r>
              <a:rPr lang="en-US" b="1" dirty="0" err="1" smtClean="0">
                <a:solidFill>
                  <a:srgbClr val="FF0000"/>
                </a:solidFill>
              </a:rPr>
              <a:t>oleh</a:t>
            </a:r>
            <a:r>
              <a:rPr lang="en-US" b="1" dirty="0" smtClean="0">
                <a:solidFill>
                  <a:srgbClr val="FF0000"/>
                </a:solidFill>
              </a:rPr>
              <a:t> Suci Marini N</a:t>
            </a:r>
            <a:endParaRPr lang="id-ID" b="1" dirty="0">
              <a:solidFill>
                <a:srgbClr val="FF0000"/>
              </a:solidFill>
            </a:endParaRPr>
          </a:p>
        </p:txBody>
      </p:sp>
    </p:spTree>
    <p:extLst>
      <p:ext uri="{BB962C8B-B14F-4D97-AF65-F5344CB8AC3E}">
        <p14:creationId xmlns:p14="http://schemas.microsoft.com/office/powerpoint/2010/main" val="14343210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marL="0" indent="0" algn="ctr">
              <a:buNone/>
            </a:pPr>
            <a:r>
              <a:rPr lang="en-US" dirty="0" smtClean="0"/>
              <a:t>“</a:t>
            </a:r>
            <a:r>
              <a:rPr lang="en-US" dirty="0" err="1" smtClean="0"/>
              <a:t>Kepercayaan</a:t>
            </a:r>
            <a:r>
              <a:rPr lang="en-US" dirty="0" smtClean="0"/>
              <a:t> </a:t>
            </a:r>
            <a:r>
              <a:rPr lang="en-US" dirty="0" err="1" smtClean="0"/>
              <a:t>dimulai</a:t>
            </a:r>
            <a:r>
              <a:rPr lang="en-US" dirty="0" smtClean="0"/>
              <a:t> </a:t>
            </a:r>
            <a:r>
              <a:rPr lang="en-US" dirty="0" err="1" smtClean="0"/>
              <a:t>saat</a:t>
            </a:r>
            <a:r>
              <a:rPr lang="en-US" dirty="0" smtClean="0"/>
              <a:t> </a:t>
            </a:r>
            <a:r>
              <a:rPr lang="en-US" dirty="0" err="1" smtClean="0"/>
              <a:t>pengetahuan</a:t>
            </a:r>
            <a:r>
              <a:rPr lang="en-US" dirty="0" smtClean="0"/>
              <a:t> </a:t>
            </a:r>
            <a:r>
              <a:rPr lang="en-US" dirty="0" err="1" smtClean="0"/>
              <a:t>berakhir</a:t>
            </a:r>
            <a:r>
              <a:rPr lang="en-US" dirty="0" smtClean="0"/>
              <a:t>” (Lewis &amp; </a:t>
            </a:r>
            <a:r>
              <a:rPr lang="en-US" dirty="0" err="1" smtClean="0"/>
              <a:t>Weiger</a:t>
            </a:r>
            <a:r>
              <a:rPr lang="en-US" dirty="0" smtClean="0"/>
              <a:t>, 1985)</a:t>
            </a:r>
            <a:endParaRPr lang="id-ID" dirty="0"/>
          </a:p>
        </p:txBody>
      </p:sp>
    </p:spTree>
    <p:extLst>
      <p:ext uri="{BB962C8B-B14F-4D97-AF65-F5344CB8AC3E}">
        <p14:creationId xmlns:p14="http://schemas.microsoft.com/office/powerpoint/2010/main" val="12733036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Dukungan</a:t>
            </a:r>
            <a:endParaRPr lang="id-ID" dirty="0"/>
          </a:p>
        </p:txBody>
      </p:sp>
      <p:sp>
        <p:nvSpPr>
          <p:cNvPr id="3" name="Content Placeholder 2"/>
          <p:cNvSpPr>
            <a:spLocks noGrp="1"/>
          </p:cNvSpPr>
          <p:nvPr>
            <p:ph idx="1"/>
          </p:nvPr>
        </p:nvSpPr>
        <p:spPr>
          <a:xfrm>
            <a:off x="457200" y="1124744"/>
            <a:ext cx="4114800" cy="5001419"/>
          </a:xfrm>
        </p:spPr>
        <p:txBody>
          <a:bodyPr>
            <a:normAutofit fontScale="92500"/>
          </a:bodyPr>
          <a:lstStyle/>
          <a:p>
            <a:pPr lvl="0"/>
            <a:r>
              <a:rPr lang="en-US" dirty="0" err="1" smtClean="0"/>
              <a:t>Pesan</a:t>
            </a:r>
            <a:r>
              <a:rPr lang="en-US" dirty="0" smtClean="0"/>
              <a:t> </a:t>
            </a:r>
            <a:r>
              <a:rPr lang="en-US" dirty="0" err="1" smtClean="0"/>
              <a:t>hubungan</a:t>
            </a:r>
            <a:r>
              <a:rPr lang="en-US" dirty="0" smtClean="0"/>
              <a:t> </a:t>
            </a:r>
            <a:r>
              <a:rPr lang="en-US" dirty="0" smtClean="0">
                <a:sym typeface="Wingdings" pitchFamily="2" charset="2"/>
              </a:rPr>
              <a:t> </a:t>
            </a:r>
            <a:r>
              <a:rPr lang="en-US" sz="3000" dirty="0" err="1" smtClean="0">
                <a:sym typeface="Wingdings" pitchFamily="2" charset="2"/>
              </a:rPr>
              <a:t>berbicara</a:t>
            </a:r>
            <a:r>
              <a:rPr lang="en-US" sz="3000" dirty="0" smtClean="0">
                <a:sym typeface="Wingdings" pitchFamily="2" charset="2"/>
              </a:rPr>
              <a:t> </a:t>
            </a:r>
            <a:r>
              <a:rPr lang="en-US" sz="3000" dirty="0" err="1" smtClean="0">
                <a:sym typeface="Wingdings" pitchFamily="2" charset="2"/>
              </a:rPr>
              <a:t>langsung</a:t>
            </a:r>
            <a:r>
              <a:rPr lang="en-US" sz="3000" dirty="0" smtClean="0">
                <a:sym typeface="Wingdings" pitchFamily="2" charset="2"/>
              </a:rPr>
              <a:t>, “</a:t>
            </a:r>
            <a:r>
              <a:rPr lang="en-US" sz="3000" dirty="0" err="1" smtClean="0">
                <a:sym typeface="Wingdings" pitchFamily="2" charset="2"/>
              </a:rPr>
              <a:t>Saya</a:t>
            </a:r>
            <a:r>
              <a:rPr lang="en-US" sz="3000" dirty="0" smtClean="0">
                <a:sym typeface="Wingdings" pitchFamily="2" charset="2"/>
              </a:rPr>
              <a:t> </a:t>
            </a:r>
            <a:r>
              <a:rPr lang="en-US" sz="3000" dirty="0" err="1" smtClean="0">
                <a:sym typeface="Wingdings" pitchFamily="2" charset="2"/>
              </a:rPr>
              <a:t>peduli</a:t>
            </a:r>
            <a:r>
              <a:rPr lang="en-US" sz="3000" dirty="0" smtClean="0">
                <a:sym typeface="Wingdings" pitchFamily="2" charset="2"/>
              </a:rPr>
              <a:t> </a:t>
            </a:r>
            <a:r>
              <a:rPr lang="en-US" sz="3000" dirty="0" err="1" smtClean="0">
                <a:sym typeface="Wingdings" pitchFamily="2" charset="2"/>
              </a:rPr>
              <a:t>pada</a:t>
            </a:r>
            <a:r>
              <a:rPr lang="en-US" sz="3000" dirty="0" smtClean="0">
                <a:sym typeface="Wingdings" pitchFamily="2" charset="2"/>
              </a:rPr>
              <a:t> </a:t>
            </a:r>
            <a:r>
              <a:rPr lang="en-US" sz="3000" dirty="0" err="1" smtClean="0">
                <a:sym typeface="Wingdings" pitchFamily="2" charset="2"/>
              </a:rPr>
              <a:t>Anda</a:t>
            </a:r>
            <a:r>
              <a:rPr lang="en-US" sz="3000" dirty="0" smtClean="0">
                <a:sym typeface="Wingdings" pitchFamily="2" charset="2"/>
              </a:rPr>
              <a:t>”</a:t>
            </a:r>
            <a:endParaRPr lang="en-US" sz="3000" dirty="0" smtClean="0"/>
          </a:p>
          <a:p>
            <a:pPr lvl="0"/>
            <a:r>
              <a:rPr lang="en-US" dirty="0" smtClean="0"/>
              <a:t>Cara </a:t>
            </a:r>
            <a:r>
              <a:rPr lang="en-US" dirty="0" err="1" smtClean="0"/>
              <a:t>menanggapi</a:t>
            </a:r>
            <a:r>
              <a:rPr lang="en-US" dirty="0" smtClean="0"/>
              <a:t> </a:t>
            </a:r>
            <a:r>
              <a:rPr lang="en-US" dirty="0" smtClean="0">
                <a:sym typeface="Wingdings" pitchFamily="2" charset="2"/>
              </a:rPr>
              <a:t> </a:t>
            </a:r>
            <a:r>
              <a:rPr lang="en-US" sz="3000" dirty="0" err="1" smtClean="0">
                <a:sym typeface="Wingdings" pitchFamily="2" charset="2"/>
              </a:rPr>
              <a:t>Mengakui</a:t>
            </a:r>
            <a:r>
              <a:rPr lang="en-US" sz="3000" dirty="0" smtClean="0">
                <a:sym typeface="Wingdings" pitchFamily="2" charset="2"/>
              </a:rPr>
              <a:t> </a:t>
            </a:r>
            <a:r>
              <a:rPr lang="en-US" sz="3000" dirty="0" err="1" smtClean="0">
                <a:sym typeface="Wingdings" pitchFamily="2" charset="2"/>
              </a:rPr>
              <a:t>keberadaan</a:t>
            </a:r>
            <a:r>
              <a:rPr lang="en-US" sz="3000" dirty="0" smtClean="0">
                <a:sym typeface="Wingdings" pitchFamily="2" charset="2"/>
              </a:rPr>
              <a:t>, “</a:t>
            </a:r>
            <a:r>
              <a:rPr lang="en-US" sz="3000" dirty="0" err="1" smtClean="0">
                <a:sym typeface="Wingdings" pitchFamily="2" charset="2"/>
              </a:rPr>
              <a:t>Kamu</a:t>
            </a:r>
            <a:r>
              <a:rPr lang="en-US" sz="3000" dirty="0" smtClean="0">
                <a:sym typeface="Wingdings" pitchFamily="2" charset="2"/>
              </a:rPr>
              <a:t> </a:t>
            </a:r>
            <a:r>
              <a:rPr lang="en-US" sz="3000" dirty="0" err="1" smtClean="0">
                <a:sym typeface="Wingdings" pitchFamily="2" charset="2"/>
              </a:rPr>
              <a:t>tidak</a:t>
            </a:r>
            <a:r>
              <a:rPr lang="en-US" sz="3000" dirty="0" smtClean="0">
                <a:sym typeface="Wingdings" pitchFamily="2" charset="2"/>
              </a:rPr>
              <a:t> </a:t>
            </a:r>
            <a:r>
              <a:rPr lang="en-US" sz="3000" dirty="0" err="1" smtClean="0">
                <a:sym typeface="Wingdings" pitchFamily="2" charset="2"/>
              </a:rPr>
              <a:t>sendirian</a:t>
            </a:r>
            <a:r>
              <a:rPr lang="en-US" sz="3000" dirty="0" smtClean="0">
                <a:sym typeface="Wingdings" pitchFamily="2" charset="2"/>
              </a:rPr>
              <a:t>”</a:t>
            </a:r>
            <a:endParaRPr lang="en-US" sz="3000" dirty="0" smtClean="0"/>
          </a:p>
          <a:p>
            <a:pPr lvl="0"/>
            <a:r>
              <a:rPr lang="en-US" dirty="0" err="1" smtClean="0"/>
              <a:t>Bentuk</a:t>
            </a:r>
            <a:r>
              <a:rPr lang="en-US" dirty="0" smtClean="0"/>
              <a:t> </a:t>
            </a:r>
            <a:r>
              <a:rPr lang="en-US" dirty="0" err="1" smtClean="0"/>
              <a:t>ketersediaan</a:t>
            </a:r>
            <a:r>
              <a:rPr lang="en-US" dirty="0"/>
              <a:t> </a:t>
            </a:r>
            <a:r>
              <a:rPr lang="en-US" dirty="0" smtClean="0">
                <a:sym typeface="Wingdings" pitchFamily="2" charset="2"/>
              </a:rPr>
              <a:t></a:t>
            </a:r>
            <a:r>
              <a:rPr lang="en-US" sz="3000" dirty="0" err="1" smtClean="0">
                <a:sym typeface="Wingdings" pitchFamily="2" charset="2"/>
              </a:rPr>
              <a:t>berada</a:t>
            </a:r>
            <a:r>
              <a:rPr lang="en-US" sz="3000" dirty="0" smtClean="0">
                <a:sym typeface="Wingdings" pitchFamily="2" charset="2"/>
              </a:rPr>
              <a:t> di </a:t>
            </a:r>
            <a:r>
              <a:rPr lang="en-US" sz="3000" dirty="0" err="1" smtClean="0">
                <a:sym typeface="Wingdings" pitchFamily="2" charset="2"/>
              </a:rPr>
              <a:t>sisi</a:t>
            </a:r>
            <a:r>
              <a:rPr lang="en-US" sz="3000" dirty="0" smtClean="0">
                <a:sym typeface="Wingdings" pitchFamily="2" charset="2"/>
              </a:rPr>
              <a:t> </a:t>
            </a:r>
            <a:r>
              <a:rPr lang="en-US" sz="3000" dirty="0" err="1" smtClean="0">
                <a:sym typeface="Wingdings" pitchFamily="2" charset="2"/>
              </a:rPr>
              <a:t>teman</a:t>
            </a:r>
            <a:r>
              <a:rPr lang="en-US" sz="3000" dirty="0" smtClean="0">
                <a:sym typeface="Wingdings" pitchFamily="2" charset="2"/>
              </a:rPr>
              <a:t> – offline/online</a:t>
            </a:r>
            <a:r>
              <a:rPr lang="en-US" sz="3000" dirty="0" smtClean="0"/>
              <a:t> </a:t>
            </a:r>
          </a:p>
          <a:p>
            <a:endParaRPr lang="id-ID" dirty="0"/>
          </a:p>
        </p:txBody>
      </p:sp>
      <p:pic>
        <p:nvPicPr>
          <p:cNvPr id="10242" name="Picture 2" descr="Quote about self-help - Sometimes we need someone to simply be there. Not to fix anything, or to do anything in particular, but just to let us feel that we are cared for and support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466591"/>
            <a:ext cx="3090580" cy="54826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39862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r>
              <a:rPr lang="en-US" dirty="0" err="1" smtClean="0"/>
              <a:t>Perbedaan</a:t>
            </a:r>
            <a:r>
              <a:rPr lang="en-US" dirty="0" smtClean="0"/>
              <a:t> PR </a:t>
            </a:r>
            <a:r>
              <a:rPr lang="en-US" dirty="0" err="1" smtClean="0"/>
              <a:t>dan</a:t>
            </a:r>
            <a:r>
              <a:rPr lang="en-US" dirty="0" smtClean="0"/>
              <a:t> LK – </a:t>
            </a:r>
            <a:r>
              <a:rPr lang="en-US" b="1" dirty="0" smtClean="0"/>
              <a:t>PR</a:t>
            </a:r>
            <a:r>
              <a:rPr lang="en-US" dirty="0" smtClean="0"/>
              <a:t> </a:t>
            </a:r>
            <a:r>
              <a:rPr lang="en-US" dirty="0" err="1" smtClean="0"/>
              <a:t>lebih</a:t>
            </a:r>
            <a:r>
              <a:rPr lang="en-US" dirty="0" smtClean="0"/>
              <a:t> </a:t>
            </a:r>
            <a:r>
              <a:rPr lang="en-US" dirty="0" err="1" smtClean="0"/>
              <a:t>emosional</a:t>
            </a:r>
            <a:r>
              <a:rPr lang="en-US" dirty="0" smtClean="0"/>
              <a:t> verbal, </a:t>
            </a:r>
            <a:r>
              <a:rPr lang="en-US" dirty="0" err="1" smtClean="0"/>
              <a:t>menceritakan</a:t>
            </a:r>
            <a:r>
              <a:rPr lang="en-US" dirty="0"/>
              <a:t> </a:t>
            </a:r>
            <a:r>
              <a:rPr lang="en-US" dirty="0" err="1" smtClean="0"/>
              <a:t>perasaan</a:t>
            </a:r>
            <a:r>
              <a:rPr lang="en-US" dirty="0" smtClean="0"/>
              <a:t> </a:t>
            </a:r>
            <a:r>
              <a:rPr lang="en-US" dirty="0" err="1" smtClean="0"/>
              <a:t>mendetail</a:t>
            </a:r>
            <a:r>
              <a:rPr lang="en-US" dirty="0" smtClean="0"/>
              <a:t>/</a:t>
            </a:r>
            <a:r>
              <a:rPr lang="en-US" dirty="0" err="1" smtClean="0"/>
              <a:t>memeluk</a:t>
            </a:r>
            <a:r>
              <a:rPr lang="en-US" dirty="0" smtClean="0"/>
              <a:t> </a:t>
            </a:r>
            <a:r>
              <a:rPr lang="en-US" dirty="0" smtClean="0">
                <a:sym typeface="Wingdings" pitchFamily="2" charset="2"/>
              </a:rPr>
              <a:t></a:t>
            </a:r>
            <a:r>
              <a:rPr lang="en-US" b="1" dirty="0" smtClean="0">
                <a:sym typeface="Wingdings" pitchFamily="2" charset="2"/>
              </a:rPr>
              <a:t> LK </a:t>
            </a:r>
            <a:r>
              <a:rPr lang="en-US" dirty="0" smtClean="0">
                <a:sym typeface="Wingdings" pitchFamily="2" charset="2"/>
              </a:rPr>
              <a:t>“</a:t>
            </a:r>
            <a:r>
              <a:rPr lang="en-US" dirty="0" err="1" smtClean="0">
                <a:sym typeface="Wingdings" pitchFamily="2" charset="2"/>
              </a:rPr>
              <a:t>keintiman</a:t>
            </a:r>
            <a:r>
              <a:rPr lang="en-US" dirty="0" smtClean="0">
                <a:sym typeface="Wingdings" pitchFamily="2" charset="2"/>
              </a:rPr>
              <a:t> </a:t>
            </a:r>
            <a:r>
              <a:rPr lang="en-US" dirty="0" err="1" smtClean="0">
                <a:sym typeface="Wingdings" pitchFamily="2" charset="2"/>
              </a:rPr>
              <a:t>tertutup</a:t>
            </a:r>
            <a:r>
              <a:rPr lang="en-US" dirty="0" smtClean="0">
                <a:sym typeface="Wingdings" pitchFamily="2" charset="2"/>
              </a:rPr>
              <a:t>”, </a:t>
            </a:r>
            <a:r>
              <a:rPr lang="en-US" dirty="0" err="1" smtClean="0">
                <a:sym typeface="Wingdings" pitchFamily="2" charset="2"/>
              </a:rPr>
              <a:t>e.g</a:t>
            </a:r>
            <a:r>
              <a:rPr lang="en-US" dirty="0" smtClean="0">
                <a:sym typeface="Wingdings" pitchFamily="2" charset="2"/>
              </a:rPr>
              <a:t> </a:t>
            </a:r>
            <a:r>
              <a:rPr lang="en-US" dirty="0" err="1" smtClean="0">
                <a:sym typeface="Wingdings" pitchFamily="2" charset="2"/>
              </a:rPr>
              <a:t>menggenggam</a:t>
            </a:r>
            <a:r>
              <a:rPr lang="en-US" dirty="0" smtClean="0">
                <a:sym typeface="Wingdings" pitchFamily="2" charset="2"/>
              </a:rPr>
              <a:t> </a:t>
            </a:r>
            <a:r>
              <a:rPr lang="en-US" dirty="0" err="1" smtClean="0">
                <a:sym typeface="Wingdings" pitchFamily="2" charset="2"/>
              </a:rPr>
              <a:t>bahu</a:t>
            </a:r>
            <a:r>
              <a:rPr lang="en-US" dirty="0" smtClean="0">
                <a:sym typeface="Wingdings" pitchFamily="2" charset="2"/>
              </a:rPr>
              <a:t>/</a:t>
            </a:r>
            <a:r>
              <a:rPr lang="en-US" dirty="0" err="1" smtClean="0">
                <a:sym typeface="Wingdings" pitchFamily="2" charset="2"/>
              </a:rPr>
              <a:t>memberikan</a:t>
            </a:r>
            <a:r>
              <a:rPr lang="en-US" dirty="0" smtClean="0">
                <a:sym typeface="Wingdings" pitchFamily="2" charset="2"/>
              </a:rPr>
              <a:t> </a:t>
            </a:r>
            <a:r>
              <a:rPr lang="en-US" dirty="0" err="1" smtClean="0">
                <a:sym typeface="Wingdings" pitchFamily="2" charset="2"/>
              </a:rPr>
              <a:t>pendapat</a:t>
            </a:r>
            <a:endParaRPr lang="en-US" dirty="0" smtClean="0">
              <a:sym typeface="Wingdings" pitchFamily="2" charset="2"/>
            </a:endParaRPr>
          </a:p>
          <a:p>
            <a:r>
              <a:rPr lang="en-US" dirty="0" smtClean="0">
                <a:sym typeface="Wingdings" pitchFamily="2" charset="2"/>
              </a:rPr>
              <a:t>JP &amp; AS - </a:t>
            </a:r>
            <a:r>
              <a:rPr lang="en-US" dirty="0" err="1" smtClean="0">
                <a:sym typeface="Wingdings" pitchFamily="2" charset="2"/>
              </a:rPr>
              <a:t>Kedua</a:t>
            </a:r>
            <a:r>
              <a:rPr lang="en-US" dirty="0" smtClean="0">
                <a:sym typeface="Wingdings" pitchFamily="2" charset="2"/>
              </a:rPr>
              <a:t> </a:t>
            </a:r>
            <a:r>
              <a:rPr lang="en-US" dirty="0" err="1" smtClean="0">
                <a:sym typeface="Wingdings" pitchFamily="2" charset="2"/>
              </a:rPr>
              <a:t>kelompok</a:t>
            </a:r>
            <a:r>
              <a:rPr lang="en-US" dirty="0" smtClean="0">
                <a:sym typeface="Wingdings" pitchFamily="2" charset="2"/>
              </a:rPr>
              <a:t> </a:t>
            </a:r>
            <a:r>
              <a:rPr lang="en-US" dirty="0" err="1" smtClean="0">
                <a:sym typeface="Wingdings" pitchFamily="2" charset="2"/>
              </a:rPr>
              <a:t>lebih</a:t>
            </a:r>
            <a:r>
              <a:rPr lang="en-US" dirty="0" smtClean="0">
                <a:sym typeface="Wingdings" pitchFamily="2" charset="2"/>
              </a:rPr>
              <a:t> </a:t>
            </a:r>
            <a:r>
              <a:rPr lang="en-US" dirty="0" err="1" smtClean="0">
                <a:sym typeface="Wingdings" pitchFamily="2" charset="2"/>
              </a:rPr>
              <a:t>memilih</a:t>
            </a:r>
            <a:r>
              <a:rPr lang="en-US" dirty="0" smtClean="0">
                <a:sym typeface="Wingdings" pitchFamily="2" charset="2"/>
              </a:rPr>
              <a:t> </a:t>
            </a:r>
            <a:r>
              <a:rPr lang="en-US" dirty="0" err="1" smtClean="0">
                <a:sym typeface="Wingdings" pitchFamily="2" charset="2"/>
              </a:rPr>
              <a:t>teman</a:t>
            </a:r>
            <a:r>
              <a:rPr lang="en-US" dirty="0" smtClean="0">
                <a:sym typeface="Wingdings" pitchFamily="2" charset="2"/>
              </a:rPr>
              <a:t> yang </a:t>
            </a:r>
            <a:r>
              <a:rPr lang="en-US" dirty="0" err="1" smtClean="0">
                <a:sym typeface="Wingdings" pitchFamily="2" charset="2"/>
              </a:rPr>
              <a:t>umur</a:t>
            </a:r>
            <a:r>
              <a:rPr lang="en-US" dirty="0" smtClean="0">
                <a:sym typeface="Wingdings" pitchFamily="2" charset="2"/>
              </a:rPr>
              <a:t> </a:t>
            </a:r>
            <a:r>
              <a:rPr lang="en-US" dirty="0" err="1" smtClean="0">
                <a:sym typeface="Wingdings" pitchFamily="2" charset="2"/>
              </a:rPr>
              <a:t>dan</a:t>
            </a:r>
            <a:r>
              <a:rPr lang="en-US" dirty="0" smtClean="0">
                <a:sym typeface="Wingdings" pitchFamily="2" charset="2"/>
              </a:rPr>
              <a:t> </a:t>
            </a:r>
            <a:r>
              <a:rPr lang="en-US" dirty="0" err="1" smtClean="0">
                <a:sym typeface="Wingdings" pitchFamily="2" charset="2"/>
              </a:rPr>
              <a:t>etnisnya</a:t>
            </a:r>
            <a:r>
              <a:rPr lang="en-US" dirty="0" smtClean="0">
                <a:sym typeface="Wingdings" pitchFamily="2" charset="2"/>
              </a:rPr>
              <a:t> </a:t>
            </a:r>
            <a:r>
              <a:rPr lang="en-US" dirty="0" err="1" smtClean="0">
                <a:sym typeface="Wingdings" pitchFamily="2" charset="2"/>
              </a:rPr>
              <a:t>sama</a:t>
            </a:r>
            <a:r>
              <a:rPr lang="en-US" dirty="0" smtClean="0">
                <a:sym typeface="Wingdings" pitchFamily="2" charset="2"/>
              </a:rPr>
              <a:t>  JP (</a:t>
            </a:r>
            <a:r>
              <a:rPr lang="en-US" dirty="0" err="1" smtClean="0">
                <a:sym typeface="Wingdings" pitchFamily="2" charset="2"/>
              </a:rPr>
              <a:t>kebersamaan</a:t>
            </a:r>
            <a:r>
              <a:rPr lang="en-US" dirty="0" smtClean="0">
                <a:sym typeface="Wingdings" pitchFamily="2" charset="2"/>
              </a:rPr>
              <a:t>, </a:t>
            </a:r>
            <a:r>
              <a:rPr lang="en-US" dirty="0" err="1" smtClean="0">
                <a:sym typeface="Wingdings" pitchFamily="2" charset="2"/>
              </a:rPr>
              <a:t>kepercayaan</a:t>
            </a:r>
            <a:r>
              <a:rPr lang="en-US" dirty="0" smtClean="0">
                <a:sym typeface="Wingdings" pitchFamily="2" charset="2"/>
              </a:rPr>
              <a:t>, </a:t>
            </a:r>
            <a:r>
              <a:rPr lang="en-US" dirty="0" err="1" smtClean="0">
                <a:sym typeface="Wingdings" pitchFamily="2" charset="2"/>
              </a:rPr>
              <a:t>kehangatan</a:t>
            </a:r>
            <a:r>
              <a:rPr lang="en-US" dirty="0" smtClean="0">
                <a:sym typeface="Wingdings" pitchFamily="2" charset="2"/>
              </a:rPr>
              <a:t> – </a:t>
            </a:r>
            <a:r>
              <a:rPr lang="en-US" dirty="0" err="1" smtClean="0">
                <a:sym typeface="Wingdings" pitchFamily="2" charset="2"/>
              </a:rPr>
              <a:t>kualitas</a:t>
            </a:r>
            <a:r>
              <a:rPr lang="en-US" dirty="0" smtClean="0">
                <a:sym typeface="Wingdings" pitchFamily="2" charset="2"/>
              </a:rPr>
              <a:t> </a:t>
            </a:r>
            <a:r>
              <a:rPr lang="en-US" dirty="0" err="1" smtClean="0">
                <a:sym typeface="Wingdings" pitchFamily="2" charset="2"/>
              </a:rPr>
              <a:t>utama</a:t>
            </a:r>
            <a:r>
              <a:rPr lang="en-US" dirty="0" smtClean="0">
                <a:sym typeface="Wingdings" pitchFamily="2" charset="2"/>
              </a:rPr>
              <a:t>) – AS (</a:t>
            </a:r>
            <a:r>
              <a:rPr lang="en-US" dirty="0" err="1" smtClean="0">
                <a:sym typeface="Wingdings" pitchFamily="2" charset="2"/>
              </a:rPr>
              <a:t>pemahaman</a:t>
            </a:r>
            <a:r>
              <a:rPr lang="en-US" dirty="0" smtClean="0">
                <a:sym typeface="Wingdings" pitchFamily="2" charset="2"/>
              </a:rPr>
              <a:t>, </a:t>
            </a:r>
            <a:r>
              <a:rPr lang="en-US" dirty="0" err="1" smtClean="0">
                <a:sym typeface="Wingdings" pitchFamily="2" charset="2"/>
              </a:rPr>
              <a:t>penghargaan</a:t>
            </a:r>
            <a:r>
              <a:rPr lang="en-US" dirty="0" smtClean="0">
                <a:sym typeface="Wingdings" pitchFamily="2" charset="2"/>
              </a:rPr>
              <a:t>, </a:t>
            </a:r>
            <a:r>
              <a:rPr lang="en-US" dirty="0" err="1" smtClean="0">
                <a:sym typeface="Wingdings" pitchFamily="2" charset="2"/>
              </a:rPr>
              <a:t>ketulusan</a:t>
            </a:r>
            <a:r>
              <a:rPr lang="en-US" dirty="0" smtClean="0">
                <a:sym typeface="Wingdings" pitchFamily="2" charset="2"/>
              </a:rPr>
              <a:t> – </a:t>
            </a:r>
            <a:r>
              <a:rPr lang="en-US" dirty="0" err="1" smtClean="0">
                <a:sym typeface="Wingdings" pitchFamily="2" charset="2"/>
              </a:rPr>
              <a:t>kualitas</a:t>
            </a:r>
            <a:r>
              <a:rPr lang="en-US" dirty="0" smtClean="0">
                <a:sym typeface="Wingdings" pitchFamily="2" charset="2"/>
              </a:rPr>
              <a:t> </a:t>
            </a:r>
            <a:r>
              <a:rPr lang="en-US" dirty="0" err="1" smtClean="0">
                <a:sym typeface="Wingdings" pitchFamily="2" charset="2"/>
              </a:rPr>
              <a:t>utama</a:t>
            </a:r>
            <a:r>
              <a:rPr lang="en-US" dirty="0" smtClean="0">
                <a:sym typeface="Wingdings" pitchFamily="2" charset="2"/>
              </a:rPr>
              <a:t>)</a:t>
            </a:r>
            <a:endParaRPr lang="en-US" dirty="0" smtClean="0"/>
          </a:p>
        </p:txBody>
      </p:sp>
    </p:spTree>
    <p:extLst>
      <p:ext uri="{BB962C8B-B14F-4D97-AF65-F5344CB8AC3E}">
        <p14:creationId xmlns:p14="http://schemas.microsoft.com/office/powerpoint/2010/main" val="15676440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Tahap</a:t>
            </a:r>
            <a:r>
              <a:rPr lang="en-US" dirty="0" smtClean="0"/>
              <a:t> </a:t>
            </a:r>
            <a:r>
              <a:rPr lang="en-US" dirty="0" err="1" smtClean="0"/>
              <a:t>Perkembangan</a:t>
            </a:r>
            <a:r>
              <a:rPr lang="en-US" dirty="0" smtClean="0"/>
              <a:t> </a:t>
            </a:r>
            <a:r>
              <a:rPr lang="en-US" dirty="0" err="1" smtClean="0"/>
              <a:t>Persahabatan</a:t>
            </a:r>
            <a:endParaRPr lang="id-ID" dirty="0"/>
          </a:p>
        </p:txBody>
      </p:sp>
      <p:graphicFrame>
        <p:nvGraphicFramePr>
          <p:cNvPr id="4" name="Diagram 3"/>
          <p:cNvGraphicFramePr/>
          <p:nvPr>
            <p:extLst>
              <p:ext uri="{D42A27DB-BD31-4B8C-83A1-F6EECF244321}">
                <p14:modId xmlns:p14="http://schemas.microsoft.com/office/powerpoint/2010/main" val="3694846339"/>
              </p:ext>
            </p:extLst>
          </p:nvPr>
        </p:nvGraphicFramePr>
        <p:xfrm>
          <a:off x="755576" y="1124744"/>
          <a:ext cx="7950228" cy="5394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94711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Interaksi</a:t>
            </a:r>
            <a:r>
              <a:rPr lang="en-US" dirty="0" smtClean="0"/>
              <a:t> </a:t>
            </a:r>
            <a:r>
              <a:rPr lang="en-US" dirty="0" err="1" smtClean="0"/>
              <a:t>Peran</a:t>
            </a:r>
            <a:r>
              <a:rPr lang="en-US" dirty="0" smtClean="0"/>
              <a:t> </a:t>
            </a:r>
            <a:r>
              <a:rPr lang="en-US" dirty="0" err="1" smtClean="0"/>
              <a:t>Terbatas</a:t>
            </a:r>
            <a:endParaRPr lang="id-ID" dirty="0"/>
          </a:p>
        </p:txBody>
      </p:sp>
      <p:sp>
        <p:nvSpPr>
          <p:cNvPr id="3" name="Content Placeholder 2"/>
          <p:cNvSpPr>
            <a:spLocks noGrp="1"/>
          </p:cNvSpPr>
          <p:nvPr>
            <p:ph idx="1"/>
          </p:nvPr>
        </p:nvSpPr>
        <p:spPr/>
        <p:txBody>
          <a:bodyPr/>
          <a:lstStyle/>
          <a:p>
            <a:pPr lvl="0"/>
            <a:r>
              <a:rPr lang="en-US" dirty="0" err="1" smtClean="0"/>
              <a:t>Perkenalan</a:t>
            </a:r>
            <a:r>
              <a:rPr lang="en-US" dirty="0" smtClean="0"/>
              <a:t>; </a:t>
            </a:r>
            <a:r>
              <a:rPr lang="en-US" dirty="0" err="1" smtClean="0"/>
              <a:t>mengandalkan</a:t>
            </a:r>
            <a:r>
              <a:rPr lang="en-US" dirty="0" smtClean="0"/>
              <a:t> </a:t>
            </a:r>
            <a:r>
              <a:rPr lang="en-US" dirty="0" err="1" smtClean="0"/>
              <a:t>aturan</a:t>
            </a:r>
            <a:r>
              <a:rPr lang="en-US" dirty="0" smtClean="0"/>
              <a:t> </a:t>
            </a:r>
            <a:r>
              <a:rPr lang="en-US" dirty="0" err="1" smtClean="0"/>
              <a:t>dan</a:t>
            </a:r>
            <a:r>
              <a:rPr lang="en-US" dirty="0" smtClean="0"/>
              <a:t> </a:t>
            </a:r>
            <a:r>
              <a:rPr lang="en-US" dirty="0" err="1" smtClean="0"/>
              <a:t>peran</a:t>
            </a:r>
            <a:r>
              <a:rPr lang="en-US" dirty="0" smtClean="0"/>
              <a:t> </a:t>
            </a:r>
            <a:r>
              <a:rPr lang="en-US" dirty="0" err="1" smtClean="0"/>
              <a:t>sosial</a:t>
            </a:r>
            <a:r>
              <a:rPr lang="en-US" dirty="0" smtClean="0"/>
              <a:t> </a:t>
            </a:r>
            <a:r>
              <a:rPr lang="en-US" dirty="0" err="1" smtClean="0"/>
              <a:t>standar</a:t>
            </a:r>
            <a:r>
              <a:rPr lang="en-US" dirty="0"/>
              <a:t>;</a:t>
            </a:r>
            <a:endParaRPr lang="en-US" dirty="0" smtClean="0"/>
          </a:p>
          <a:p>
            <a:pPr lvl="0"/>
            <a:r>
              <a:rPr lang="en-US" dirty="0" err="1" smtClean="0"/>
              <a:t>Lebih</a:t>
            </a:r>
            <a:r>
              <a:rPr lang="en-US" dirty="0" smtClean="0"/>
              <a:t> </a:t>
            </a:r>
            <a:r>
              <a:rPr lang="en-US" dirty="0" err="1" smtClean="0"/>
              <a:t>sopan</a:t>
            </a:r>
            <a:r>
              <a:rPr lang="en-US" dirty="0" smtClean="0"/>
              <a:t> </a:t>
            </a:r>
            <a:r>
              <a:rPr lang="en-US" dirty="0" err="1" smtClean="0"/>
              <a:t>dan</a:t>
            </a:r>
            <a:r>
              <a:rPr lang="en-US" dirty="0" smtClean="0"/>
              <a:t> </a:t>
            </a:r>
            <a:r>
              <a:rPr lang="en-US" dirty="0" err="1" smtClean="0"/>
              <a:t>membatasi</a:t>
            </a:r>
            <a:r>
              <a:rPr lang="en-US" dirty="0" smtClean="0"/>
              <a:t> </a:t>
            </a:r>
            <a:r>
              <a:rPr lang="en-US" dirty="0" err="1" smtClean="0"/>
              <a:t>pembukaan</a:t>
            </a:r>
            <a:r>
              <a:rPr lang="en-US" dirty="0" smtClean="0"/>
              <a:t> </a:t>
            </a:r>
            <a:r>
              <a:rPr lang="en-US" dirty="0" err="1" smtClean="0"/>
              <a:t>diri</a:t>
            </a:r>
            <a:r>
              <a:rPr lang="en-US" dirty="0" smtClean="0"/>
              <a:t>;</a:t>
            </a:r>
          </a:p>
          <a:p>
            <a:pPr lvl="0"/>
            <a:r>
              <a:rPr lang="en-US" dirty="0" err="1" smtClean="0"/>
              <a:t>Stereotip</a:t>
            </a:r>
            <a:r>
              <a:rPr lang="en-US" dirty="0" smtClean="0"/>
              <a:t>.</a:t>
            </a:r>
          </a:p>
          <a:p>
            <a:pPr lvl="1"/>
            <a:r>
              <a:rPr lang="en-US" b="1" i="1" dirty="0" smtClean="0"/>
              <a:t>Where?</a:t>
            </a:r>
            <a:r>
              <a:rPr lang="en-US" dirty="0" smtClean="0"/>
              <a:t> Chat room…</a:t>
            </a:r>
            <a:r>
              <a:rPr lang="en-US" dirty="0" err="1" smtClean="0"/>
              <a:t>temannya</a:t>
            </a:r>
            <a:r>
              <a:rPr lang="en-US" dirty="0" smtClean="0"/>
              <a:t> </a:t>
            </a:r>
            <a:r>
              <a:rPr lang="en-US" dirty="0" err="1" smtClean="0"/>
              <a:t>teman</a:t>
            </a:r>
            <a:r>
              <a:rPr lang="en-US" dirty="0" smtClean="0"/>
              <a:t>, </a:t>
            </a:r>
            <a:r>
              <a:rPr lang="en-US" dirty="0" err="1" smtClean="0"/>
              <a:t>teman</a:t>
            </a:r>
            <a:r>
              <a:rPr lang="en-US" dirty="0" smtClean="0"/>
              <a:t> </a:t>
            </a:r>
            <a:r>
              <a:rPr lang="en-US" dirty="0" err="1" smtClean="0"/>
              <a:t>kampus</a:t>
            </a:r>
            <a:r>
              <a:rPr lang="en-US" dirty="0" smtClean="0"/>
              <a:t>. </a:t>
            </a:r>
            <a:r>
              <a:rPr lang="en-US" b="1" i="1" dirty="0" smtClean="0"/>
              <a:t>Anywhere.</a:t>
            </a:r>
            <a:endParaRPr lang="en-US" b="1" i="1" dirty="0"/>
          </a:p>
        </p:txBody>
      </p:sp>
    </p:spTree>
    <p:extLst>
      <p:ext uri="{BB962C8B-B14F-4D97-AF65-F5344CB8AC3E}">
        <p14:creationId xmlns:p14="http://schemas.microsoft.com/office/powerpoint/2010/main" val="22015215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Hubungan</a:t>
            </a:r>
            <a:r>
              <a:rPr lang="en-US" dirty="0" smtClean="0"/>
              <a:t> Ramah</a:t>
            </a:r>
            <a:endParaRPr lang="id-ID" dirty="0"/>
          </a:p>
        </p:txBody>
      </p:sp>
      <p:sp>
        <p:nvSpPr>
          <p:cNvPr id="3" name="Content Placeholder 2"/>
          <p:cNvSpPr>
            <a:spLocks noGrp="1"/>
          </p:cNvSpPr>
          <p:nvPr>
            <p:ph idx="1"/>
          </p:nvPr>
        </p:nvSpPr>
        <p:spPr/>
        <p:txBody>
          <a:bodyPr/>
          <a:lstStyle/>
          <a:p>
            <a:pPr lvl="0"/>
            <a:r>
              <a:rPr lang="en-US" dirty="0" err="1" smtClean="0"/>
              <a:t>Keterbukaan</a:t>
            </a:r>
            <a:r>
              <a:rPr lang="en-US" dirty="0" smtClean="0"/>
              <a:t> </a:t>
            </a:r>
            <a:r>
              <a:rPr lang="en-US" dirty="0" err="1" smtClean="0"/>
              <a:t>dalam</a:t>
            </a:r>
            <a:r>
              <a:rPr lang="en-US" dirty="0" smtClean="0"/>
              <a:t> </a:t>
            </a:r>
            <a:r>
              <a:rPr lang="en-US" dirty="0" err="1" smtClean="0"/>
              <a:t>pertukaran</a:t>
            </a:r>
            <a:r>
              <a:rPr lang="en-US" dirty="0" smtClean="0"/>
              <a:t> </a:t>
            </a:r>
            <a:r>
              <a:rPr lang="en-US" dirty="0" err="1" smtClean="0"/>
              <a:t>untuk</a:t>
            </a:r>
            <a:r>
              <a:rPr lang="en-US" dirty="0" smtClean="0"/>
              <a:t> </a:t>
            </a:r>
            <a:r>
              <a:rPr lang="en-US" dirty="0" err="1" smtClean="0"/>
              <a:t>memeriksa</a:t>
            </a:r>
            <a:r>
              <a:rPr lang="en-US" dirty="0" smtClean="0"/>
              <a:t> </a:t>
            </a:r>
            <a:r>
              <a:rPr lang="en-US" dirty="0" err="1" smtClean="0"/>
              <a:t>satu</a:t>
            </a:r>
            <a:r>
              <a:rPr lang="en-US" dirty="0" smtClean="0"/>
              <a:t> </a:t>
            </a:r>
            <a:r>
              <a:rPr lang="en-US" dirty="0" err="1" smtClean="0"/>
              <a:t>sama</a:t>
            </a:r>
            <a:r>
              <a:rPr lang="en-US" dirty="0" smtClean="0"/>
              <a:t> lain </a:t>
            </a:r>
            <a:r>
              <a:rPr lang="en-US" dirty="0" err="1" smtClean="0"/>
              <a:t>melihat</a:t>
            </a:r>
            <a:r>
              <a:rPr lang="en-US" dirty="0" smtClean="0"/>
              <a:t> </a:t>
            </a:r>
            <a:r>
              <a:rPr lang="en-US" b="1" dirty="0" err="1" smtClean="0"/>
              <a:t>landasan</a:t>
            </a:r>
            <a:r>
              <a:rPr lang="en-US" b="1" dirty="0" smtClean="0"/>
              <a:t> </a:t>
            </a:r>
            <a:r>
              <a:rPr lang="en-US" b="1" dirty="0" err="1" smtClean="0"/>
              <a:t>umum</a:t>
            </a:r>
            <a:r>
              <a:rPr lang="en-US" b="1" dirty="0" smtClean="0"/>
              <a:t> </a:t>
            </a:r>
            <a:r>
              <a:rPr lang="en-US" b="1" dirty="0" err="1" smtClean="0"/>
              <a:t>adanya</a:t>
            </a:r>
            <a:r>
              <a:rPr lang="en-US" b="1" dirty="0" smtClean="0"/>
              <a:t> </a:t>
            </a:r>
            <a:r>
              <a:rPr lang="en-US" b="1" dirty="0" err="1" smtClean="0"/>
              <a:t>minat</a:t>
            </a:r>
            <a:r>
              <a:rPr lang="en-US" dirty="0" smtClean="0"/>
              <a:t>.</a:t>
            </a:r>
          </a:p>
          <a:p>
            <a:pPr marL="0" indent="0">
              <a:buNone/>
            </a:pPr>
            <a:endParaRPr lang="id-ID" dirty="0"/>
          </a:p>
        </p:txBody>
      </p:sp>
    </p:spTree>
    <p:extLst>
      <p:ext uri="{BB962C8B-B14F-4D97-AF65-F5344CB8AC3E}">
        <p14:creationId xmlns:p14="http://schemas.microsoft.com/office/powerpoint/2010/main" val="40927612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Mengarah</a:t>
            </a:r>
            <a:r>
              <a:rPr lang="en-US" dirty="0" smtClean="0"/>
              <a:t> </a:t>
            </a:r>
            <a:r>
              <a:rPr lang="en-US" dirty="0" err="1" smtClean="0"/>
              <a:t>pada</a:t>
            </a:r>
            <a:r>
              <a:rPr lang="en-US" dirty="0" smtClean="0"/>
              <a:t> </a:t>
            </a:r>
            <a:r>
              <a:rPr lang="en-US" dirty="0" err="1" smtClean="0"/>
              <a:t>Persahabatan</a:t>
            </a:r>
            <a:endParaRPr lang="id-ID" dirty="0"/>
          </a:p>
        </p:txBody>
      </p:sp>
      <p:sp>
        <p:nvSpPr>
          <p:cNvPr id="3" name="Content Placeholder 2"/>
          <p:cNvSpPr>
            <a:spLocks noGrp="1"/>
          </p:cNvSpPr>
          <p:nvPr>
            <p:ph idx="1"/>
          </p:nvPr>
        </p:nvSpPr>
        <p:spPr/>
        <p:txBody>
          <a:bodyPr>
            <a:normAutofit/>
          </a:bodyPr>
          <a:lstStyle/>
          <a:p>
            <a:pPr lvl="0"/>
            <a:r>
              <a:rPr lang="en-US" dirty="0" err="1" smtClean="0"/>
              <a:t>Bergerak</a:t>
            </a:r>
            <a:r>
              <a:rPr lang="en-US" dirty="0" smtClean="0"/>
              <a:t> </a:t>
            </a:r>
            <a:r>
              <a:rPr lang="en-US" dirty="0" err="1" smtClean="0"/>
              <a:t>keluar</a:t>
            </a:r>
            <a:r>
              <a:rPr lang="en-US" dirty="0" smtClean="0"/>
              <a:t> </a:t>
            </a:r>
            <a:r>
              <a:rPr lang="en-US" dirty="0" err="1" smtClean="0"/>
              <a:t>dari</a:t>
            </a:r>
            <a:r>
              <a:rPr lang="en-US" dirty="0" smtClean="0"/>
              <a:t> </a:t>
            </a:r>
            <a:r>
              <a:rPr lang="en-US" dirty="0" err="1" smtClean="0"/>
              <a:t>peran</a:t>
            </a:r>
            <a:r>
              <a:rPr lang="en-US" dirty="0" smtClean="0"/>
              <a:t> </a:t>
            </a:r>
            <a:r>
              <a:rPr lang="en-US" dirty="0" err="1" smtClean="0"/>
              <a:t>sosial</a:t>
            </a:r>
            <a:r>
              <a:rPr lang="en-US" dirty="0" smtClean="0"/>
              <a:t>.</a:t>
            </a:r>
          </a:p>
          <a:p>
            <a:pPr lvl="0"/>
            <a:r>
              <a:rPr lang="en-US" b="1" dirty="0" err="1" smtClean="0"/>
              <a:t>Keterbukaan</a:t>
            </a:r>
            <a:r>
              <a:rPr lang="en-US" b="1" dirty="0" smtClean="0"/>
              <a:t> </a:t>
            </a:r>
            <a:r>
              <a:rPr lang="en-US" b="1" dirty="0" err="1"/>
              <a:t>diri</a:t>
            </a:r>
            <a:r>
              <a:rPr lang="en-US" b="1" dirty="0"/>
              <a:t> yang </a:t>
            </a:r>
            <a:r>
              <a:rPr lang="en-US" b="1" dirty="0" err="1"/>
              <a:t>menandakan</a:t>
            </a:r>
            <a:r>
              <a:rPr lang="en-US" b="1" dirty="0"/>
              <a:t> </a:t>
            </a:r>
            <a:r>
              <a:rPr lang="en-US" b="1" dirty="0" err="1"/>
              <a:t>kita</a:t>
            </a:r>
            <a:r>
              <a:rPr lang="en-US" b="1" dirty="0"/>
              <a:t> </a:t>
            </a:r>
            <a:r>
              <a:rPr lang="en-US" b="1" dirty="0" err="1"/>
              <a:t>ingin</a:t>
            </a:r>
            <a:r>
              <a:rPr lang="en-US" b="1" dirty="0"/>
              <a:t> </a:t>
            </a:r>
            <a:r>
              <a:rPr lang="en-US" b="1" dirty="0" err="1" smtClean="0"/>
              <a:t>mempersonalisasi</a:t>
            </a:r>
            <a:r>
              <a:rPr lang="en-US" b="1" dirty="0" smtClean="0"/>
              <a:t> </a:t>
            </a:r>
            <a:r>
              <a:rPr lang="en-US" b="1" dirty="0" err="1"/>
              <a:t>hubungan</a:t>
            </a:r>
            <a:r>
              <a:rPr lang="en-US" b="1" dirty="0"/>
              <a:t> yang </a:t>
            </a:r>
            <a:r>
              <a:rPr lang="en-US" b="1" dirty="0" err="1"/>
              <a:t>muncul</a:t>
            </a:r>
            <a:r>
              <a:rPr lang="en-US" b="1" dirty="0"/>
              <a:t> </a:t>
            </a:r>
            <a:r>
              <a:rPr lang="en-US" b="1" dirty="0" err="1"/>
              <a:t>secara</a:t>
            </a:r>
            <a:r>
              <a:rPr lang="en-US" b="1" dirty="0"/>
              <a:t> natural.</a:t>
            </a:r>
          </a:p>
          <a:p>
            <a:pPr lvl="0"/>
            <a:r>
              <a:rPr lang="en-US" dirty="0" err="1"/>
              <a:t>Banyak</a:t>
            </a:r>
            <a:r>
              <a:rPr lang="en-US" dirty="0"/>
              <a:t> </a:t>
            </a:r>
            <a:r>
              <a:rPr lang="en-US" dirty="0" err="1"/>
              <a:t>hubungan</a:t>
            </a:r>
            <a:r>
              <a:rPr lang="en-US" dirty="0"/>
              <a:t> </a:t>
            </a:r>
            <a:r>
              <a:rPr lang="en-US" dirty="0" err="1"/>
              <a:t>persahabatan</a:t>
            </a:r>
            <a:r>
              <a:rPr lang="en-US" dirty="0"/>
              <a:t> yang </a:t>
            </a:r>
            <a:r>
              <a:rPr lang="en-US" dirty="0" err="1"/>
              <a:t>tidak</a:t>
            </a:r>
            <a:r>
              <a:rPr lang="en-US" dirty="0"/>
              <a:t> </a:t>
            </a:r>
            <a:r>
              <a:rPr lang="en-US" dirty="0" err="1"/>
              <a:t>melalui</a:t>
            </a:r>
            <a:r>
              <a:rPr lang="en-US" dirty="0"/>
              <a:t> </a:t>
            </a:r>
            <a:r>
              <a:rPr lang="en-US" dirty="0" err="1"/>
              <a:t>fase</a:t>
            </a:r>
            <a:r>
              <a:rPr lang="en-US" dirty="0"/>
              <a:t> </a:t>
            </a:r>
            <a:r>
              <a:rPr lang="en-US" dirty="0" err="1"/>
              <a:t>ini</a:t>
            </a:r>
            <a:r>
              <a:rPr lang="en-US" dirty="0"/>
              <a:t> </a:t>
            </a:r>
            <a:r>
              <a:rPr lang="en-US" dirty="0" err="1"/>
              <a:t>cenderung</a:t>
            </a:r>
            <a:r>
              <a:rPr lang="en-US" dirty="0"/>
              <a:t> </a:t>
            </a:r>
            <a:r>
              <a:rPr lang="en-US" dirty="0" err="1"/>
              <a:t>kearah</a:t>
            </a:r>
            <a:r>
              <a:rPr lang="en-US" dirty="0"/>
              <a:t> </a:t>
            </a:r>
            <a:r>
              <a:rPr lang="en-US" dirty="0" err="1"/>
              <a:t>persahabatan</a:t>
            </a:r>
            <a:r>
              <a:rPr lang="en-US" dirty="0"/>
              <a:t> </a:t>
            </a:r>
            <a:r>
              <a:rPr lang="en-US" dirty="0" err="1" smtClean="0"/>
              <a:t>kasual</a:t>
            </a:r>
            <a:r>
              <a:rPr lang="en-US" dirty="0"/>
              <a:t> </a:t>
            </a:r>
            <a:r>
              <a:rPr lang="en-US" sz="2400" b="1" i="1" dirty="0" smtClean="0">
                <a:solidFill>
                  <a:srgbClr val="FF0000"/>
                </a:solidFill>
              </a:rPr>
              <a:t>(yang </a:t>
            </a:r>
            <a:r>
              <a:rPr lang="en-US" sz="2400" b="1" i="1" dirty="0" err="1" smtClean="0">
                <a:solidFill>
                  <a:srgbClr val="FF0000"/>
                </a:solidFill>
              </a:rPr>
              <a:t>senang</a:t>
            </a:r>
            <a:r>
              <a:rPr lang="en-US" sz="2400" b="1" i="1" dirty="0" smtClean="0">
                <a:solidFill>
                  <a:srgbClr val="FF0000"/>
                </a:solidFill>
              </a:rPr>
              <a:t> – </a:t>
            </a:r>
            <a:r>
              <a:rPr lang="en-US" sz="2400" b="1" i="1" dirty="0" err="1" smtClean="0">
                <a:solidFill>
                  <a:srgbClr val="FF0000"/>
                </a:solidFill>
              </a:rPr>
              <a:t>senang</a:t>
            </a:r>
            <a:r>
              <a:rPr lang="en-US" sz="2400" b="1" i="1" dirty="0" smtClean="0">
                <a:solidFill>
                  <a:srgbClr val="FF0000"/>
                </a:solidFill>
              </a:rPr>
              <a:t> </a:t>
            </a:r>
            <a:r>
              <a:rPr lang="en-US" sz="2400" b="1" i="1" dirty="0" err="1" smtClean="0">
                <a:solidFill>
                  <a:srgbClr val="FF0000"/>
                </a:solidFill>
              </a:rPr>
              <a:t>saja</a:t>
            </a:r>
            <a:r>
              <a:rPr lang="en-US" sz="2400" b="1" i="1" dirty="0" smtClean="0">
                <a:solidFill>
                  <a:srgbClr val="FF0000"/>
                </a:solidFill>
              </a:rPr>
              <a:t>, </a:t>
            </a:r>
            <a:r>
              <a:rPr lang="en-US" sz="2400" b="1" i="1" dirty="0" err="1" smtClean="0">
                <a:solidFill>
                  <a:srgbClr val="FF0000"/>
                </a:solidFill>
              </a:rPr>
              <a:t>menikmati</a:t>
            </a:r>
            <a:r>
              <a:rPr lang="en-US" sz="2400" b="1" i="1" dirty="0" smtClean="0">
                <a:solidFill>
                  <a:srgbClr val="FF0000"/>
                </a:solidFill>
              </a:rPr>
              <a:t> </a:t>
            </a:r>
            <a:r>
              <a:rPr lang="en-US" sz="2400" b="1" i="1" dirty="0" err="1" smtClean="0">
                <a:solidFill>
                  <a:srgbClr val="FF0000"/>
                </a:solidFill>
              </a:rPr>
              <a:t>interaksi</a:t>
            </a:r>
            <a:r>
              <a:rPr lang="en-US" sz="2400" b="1" i="1" dirty="0" smtClean="0">
                <a:solidFill>
                  <a:srgbClr val="FF0000"/>
                </a:solidFill>
              </a:rPr>
              <a:t> </a:t>
            </a:r>
            <a:r>
              <a:rPr lang="en-US" sz="2400" b="1" i="1" dirty="0" err="1" smtClean="0">
                <a:solidFill>
                  <a:srgbClr val="FF0000"/>
                </a:solidFill>
              </a:rPr>
              <a:t>tapi</a:t>
            </a:r>
            <a:r>
              <a:rPr lang="en-US" sz="2400" b="1" i="1" dirty="0" smtClean="0">
                <a:solidFill>
                  <a:srgbClr val="FF0000"/>
                </a:solidFill>
              </a:rPr>
              <a:t> </a:t>
            </a:r>
            <a:r>
              <a:rPr lang="en-US" sz="2400" b="1" i="1" dirty="0" err="1" smtClean="0">
                <a:solidFill>
                  <a:srgbClr val="FF0000"/>
                </a:solidFill>
              </a:rPr>
              <a:t>tidak</a:t>
            </a:r>
            <a:r>
              <a:rPr lang="en-US" sz="2400" b="1" i="1" dirty="0" smtClean="0">
                <a:solidFill>
                  <a:srgbClr val="FF0000"/>
                </a:solidFill>
              </a:rPr>
              <a:t> </a:t>
            </a:r>
            <a:r>
              <a:rPr lang="en-US" sz="2400" b="1" i="1" dirty="0" err="1" smtClean="0">
                <a:solidFill>
                  <a:srgbClr val="FF0000"/>
                </a:solidFill>
              </a:rPr>
              <a:t>investasi</a:t>
            </a:r>
            <a:r>
              <a:rPr lang="en-US" sz="2400" b="1" i="1" dirty="0" smtClean="0">
                <a:solidFill>
                  <a:srgbClr val="FF0000"/>
                </a:solidFill>
              </a:rPr>
              <a:t> </a:t>
            </a:r>
            <a:r>
              <a:rPr lang="en-US" sz="2400" b="1" i="1" dirty="0" err="1" smtClean="0">
                <a:solidFill>
                  <a:srgbClr val="FF0000"/>
                </a:solidFill>
              </a:rPr>
              <a:t>usaha</a:t>
            </a:r>
            <a:r>
              <a:rPr lang="en-US" sz="2400" b="1" i="1" dirty="0" smtClean="0">
                <a:solidFill>
                  <a:srgbClr val="FF0000"/>
                </a:solidFill>
              </a:rPr>
              <a:t> </a:t>
            </a:r>
            <a:r>
              <a:rPr lang="en-US" sz="2400" b="1" i="1" dirty="0" err="1" smtClean="0">
                <a:solidFill>
                  <a:srgbClr val="FF0000"/>
                </a:solidFill>
              </a:rPr>
              <a:t>untuk</a:t>
            </a:r>
            <a:r>
              <a:rPr lang="en-US" sz="2400" b="1" i="1" dirty="0" smtClean="0">
                <a:solidFill>
                  <a:srgbClr val="FF0000"/>
                </a:solidFill>
              </a:rPr>
              <a:t> </a:t>
            </a:r>
            <a:r>
              <a:rPr lang="en-US" sz="2400" b="1" i="1" dirty="0" err="1" smtClean="0">
                <a:solidFill>
                  <a:srgbClr val="FF0000"/>
                </a:solidFill>
              </a:rPr>
              <a:t>mengatur</a:t>
            </a:r>
            <a:r>
              <a:rPr lang="en-US" sz="2400" b="1" i="1" dirty="0" smtClean="0">
                <a:solidFill>
                  <a:srgbClr val="FF0000"/>
                </a:solidFill>
              </a:rPr>
              <a:t> </a:t>
            </a:r>
            <a:r>
              <a:rPr lang="en-US" sz="2400" b="1" i="1" dirty="0" err="1" smtClean="0">
                <a:solidFill>
                  <a:srgbClr val="FF0000"/>
                </a:solidFill>
              </a:rPr>
              <a:t>waktu</a:t>
            </a:r>
            <a:r>
              <a:rPr lang="en-US" sz="2400" b="1" i="1" dirty="0" smtClean="0">
                <a:solidFill>
                  <a:srgbClr val="FF0000"/>
                </a:solidFill>
              </a:rPr>
              <a:t> </a:t>
            </a:r>
            <a:r>
              <a:rPr lang="en-US" sz="2400" b="1" i="1" dirty="0" err="1" smtClean="0">
                <a:solidFill>
                  <a:srgbClr val="FF0000"/>
                </a:solidFill>
              </a:rPr>
              <a:t>bersama</a:t>
            </a:r>
            <a:r>
              <a:rPr lang="en-US" sz="2400" b="1" i="1" dirty="0" smtClean="0">
                <a:solidFill>
                  <a:srgbClr val="FF0000"/>
                </a:solidFill>
              </a:rPr>
              <a:t>)</a:t>
            </a:r>
            <a:endParaRPr lang="en-US" b="1" i="1" dirty="0">
              <a:solidFill>
                <a:srgbClr val="FF0000"/>
              </a:solidFill>
            </a:endParaRPr>
          </a:p>
        </p:txBody>
      </p:sp>
    </p:spTree>
    <p:extLst>
      <p:ext uri="{BB962C8B-B14F-4D97-AF65-F5344CB8AC3E}">
        <p14:creationId xmlns:p14="http://schemas.microsoft.com/office/powerpoint/2010/main" val="20205678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Persahabatan</a:t>
            </a:r>
            <a:r>
              <a:rPr lang="en-US" dirty="0" smtClean="0"/>
              <a:t> </a:t>
            </a:r>
            <a:r>
              <a:rPr lang="en-US" dirty="0" err="1" smtClean="0"/>
              <a:t>Mulai</a:t>
            </a:r>
            <a:r>
              <a:rPr lang="en-US" dirty="0" smtClean="0"/>
              <a:t> </a:t>
            </a:r>
            <a:r>
              <a:rPr lang="en-US" dirty="0" err="1" smtClean="0"/>
              <a:t>Muncul</a:t>
            </a:r>
            <a:endParaRPr lang="id-ID" dirty="0"/>
          </a:p>
        </p:txBody>
      </p:sp>
      <p:sp>
        <p:nvSpPr>
          <p:cNvPr id="3" name="Content Placeholder 2"/>
          <p:cNvSpPr>
            <a:spLocks noGrp="1"/>
          </p:cNvSpPr>
          <p:nvPr>
            <p:ph idx="1"/>
          </p:nvPr>
        </p:nvSpPr>
        <p:spPr/>
        <p:txBody>
          <a:bodyPr/>
          <a:lstStyle/>
          <a:p>
            <a:pPr lvl="0"/>
            <a:r>
              <a:rPr lang="en-US" b="1" dirty="0" err="1"/>
              <a:t>Memposisikan</a:t>
            </a:r>
            <a:r>
              <a:rPr lang="en-US" b="1" dirty="0"/>
              <a:t> </a:t>
            </a:r>
            <a:r>
              <a:rPr lang="en-US" b="1" dirty="0" err="1"/>
              <a:t>diri</a:t>
            </a:r>
            <a:r>
              <a:rPr lang="en-US" b="1" dirty="0"/>
              <a:t> </a:t>
            </a:r>
            <a:r>
              <a:rPr lang="en-US" b="1" dirty="0" err="1"/>
              <a:t>sebagai</a:t>
            </a:r>
            <a:r>
              <a:rPr lang="en-US" b="1" dirty="0"/>
              <a:t>/ </a:t>
            </a:r>
            <a:r>
              <a:rPr lang="en-US" b="1" dirty="0" err="1"/>
              <a:t>menjadi</a:t>
            </a:r>
            <a:r>
              <a:rPr lang="en-US" b="1" dirty="0"/>
              <a:t> </a:t>
            </a:r>
            <a:r>
              <a:rPr lang="en-US" b="1" dirty="0" err="1"/>
              <a:t>sahabat</a:t>
            </a:r>
            <a:r>
              <a:rPr lang="en-US" b="1" dirty="0"/>
              <a:t>.</a:t>
            </a:r>
          </a:p>
          <a:p>
            <a:pPr lvl="0"/>
            <a:r>
              <a:rPr lang="en-US" dirty="0" err="1"/>
              <a:t>Berbagi</a:t>
            </a:r>
            <a:r>
              <a:rPr lang="en-US" dirty="0"/>
              <a:t> </a:t>
            </a:r>
            <a:r>
              <a:rPr lang="en-US" dirty="0" err="1"/>
              <a:t>perasaan</a:t>
            </a:r>
            <a:r>
              <a:rPr lang="en-US" dirty="0"/>
              <a:t>, </a:t>
            </a:r>
            <a:r>
              <a:rPr lang="en-US" dirty="0" err="1"/>
              <a:t>nilai</a:t>
            </a:r>
            <a:r>
              <a:rPr lang="en-US" dirty="0"/>
              <a:t>, </a:t>
            </a:r>
            <a:r>
              <a:rPr lang="en-US" dirty="0" err="1"/>
              <a:t>kepentingan</a:t>
            </a:r>
            <a:r>
              <a:rPr lang="en-US" dirty="0"/>
              <a:t>, </a:t>
            </a:r>
            <a:r>
              <a:rPr lang="en-US" dirty="0" err="1"/>
              <a:t>minat</a:t>
            </a:r>
            <a:r>
              <a:rPr lang="en-US" dirty="0"/>
              <a:t>, </a:t>
            </a:r>
            <a:r>
              <a:rPr lang="en-US" dirty="0" err="1"/>
              <a:t>dsb</a:t>
            </a:r>
            <a:r>
              <a:rPr lang="en-US" dirty="0"/>
              <a:t>.</a:t>
            </a:r>
          </a:p>
          <a:p>
            <a:pPr lvl="0"/>
            <a:r>
              <a:rPr lang="en-US" b="1" dirty="0" err="1"/>
              <a:t>Menggunakan</a:t>
            </a:r>
            <a:r>
              <a:rPr lang="en-US" b="1" dirty="0"/>
              <a:t> </a:t>
            </a:r>
            <a:r>
              <a:rPr lang="en-US" b="1" dirty="0" err="1"/>
              <a:t>aturan</a:t>
            </a:r>
            <a:r>
              <a:rPr lang="en-US" b="1" dirty="0"/>
              <a:t> </a:t>
            </a:r>
            <a:r>
              <a:rPr lang="en-US" b="1" dirty="0" err="1" smtClean="0"/>
              <a:t>privasi</a:t>
            </a:r>
            <a:r>
              <a:rPr lang="en-US" b="1" dirty="0" smtClean="0"/>
              <a:t> </a:t>
            </a:r>
            <a:r>
              <a:rPr lang="en-US" dirty="0" smtClean="0">
                <a:sym typeface="Wingdings" pitchFamily="2" charset="2"/>
              </a:rPr>
              <a:t> </a:t>
            </a:r>
            <a:r>
              <a:rPr lang="en-US" dirty="0" err="1" smtClean="0">
                <a:sym typeface="Wingdings" pitchFamily="2" charset="2"/>
              </a:rPr>
              <a:t>mengakomodasi</a:t>
            </a:r>
            <a:r>
              <a:rPr lang="en-US" dirty="0" smtClean="0">
                <a:sym typeface="Wingdings" pitchFamily="2" charset="2"/>
              </a:rPr>
              <a:t> </a:t>
            </a:r>
            <a:r>
              <a:rPr lang="en-US" dirty="0" err="1" smtClean="0">
                <a:sym typeface="Wingdings" pitchFamily="2" charset="2"/>
              </a:rPr>
              <a:t>jadwal</a:t>
            </a:r>
            <a:r>
              <a:rPr lang="en-US" dirty="0" smtClean="0">
                <a:sym typeface="Wingdings" pitchFamily="2" charset="2"/>
              </a:rPr>
              <a:t> </a:t>
            </a:r>
            <a:r>
              <a:rPr lang="en-US" dirty="0" err="1" smtClean="0">
                <a:sym typeface="Wingdings" pitchFamily="2" charset="2"/>
              </a:rPr>
              <a:t>bersama</a:t>
            </a:r>
            <a:r>
              <a:rPr lang="en-US" dirty="0" smtClean="0">
                <a:sym typeface="Wingdings" pitchFamily="2" charset="2"/>
              </a:rPr>
              <a:t> </a:t>
            </a:r>
            <a:r>
              <a:rPr lang="en-US" dirty="0" err="1" smtClean="0">
                <a:sym typeface="Wingdings" pitchFamily="2" charset="2"/>
              </a:rPr>
              <a:t>dan</a:t>
            </a:r>
            <a:r>
              <a:rPr lang="en-US" dirty="0" smtClean="0">
                <a:sym typeface="Wingdings" pitchFamily="2" charset="2"/>
              </a:rPr>
              <a:t> </a:t>
            </a:r>
            <a:r>
              <a:rPr lang="en-US" dirty="0" err="1" smtClean="0">
                <a:sym typeface="Wingdings" pitchFamily="2" charset="2"/>
              </a:rPr>
              <a:t>meyakinkan</a:t>
            </a:r>
            <a:r>
              <a:rPr lang="en-US" dirty="0" smtClean="0">
                <a:sym typeface="Wingdings" pitchFamily="2" charset="2"/>
              </a:rPr>
              <a:t> </a:t>
            </a:r>
            <a:r>
              <a:rPr lang="en-US" dirty="0" err="1" smtClean="0">
                <a:sym typeface="Wingdings" pitchFamily="2" charset="2"/>
              </a:rPr>
              <a:t>kebersamaan</a:t>
            </a:r>
            <a:r>
              <a:rPr lang="en-US" dirty="0" smtClean="0">
                <a:sym typeface="Wingdings" pitchFamily="2" charset="2"/>
              </a:rPr>
              <a:t> – </a:t>
            </a:r>
            <a:r>
              <a:rPr lang="en-US" dirty="0" err="1" smtClean="0">
                <a:sym typeface="Wingdings" pitchFamily="2" charset="2"/>
              </a:rPr>
              <a:t>Janjian</a:t>
            </a:r>
            <a:r>
              <a:rPr lang="en-US" dirty="0" smtClean="0">
                <a:sym typeface="Wingdings" pitchFamily="2" charset="2"/>
              </a:rPr>
              <a:t> </a:t>
            </a:r>
            <a:r>
              <a:rPr lang="en-US" dirty="0" err="1" smtClean="0">
                <a:sym typeface="Wingdings" pitchFamily="2" charset="2"/>
              </a:rPr>
              <a:t>ngopi</a:t>
            </a:r>
            <a:r>
              <a:rPr lang="en-US" dirty="0" smtClean="0">
                <a:sym typeface="Wingdings" pitchFamily="2" charset="2"/>
              </a:rPr>
              <a:t> </a:t>
            </a:r>
            <a:r>
              <a:rPr lang="en-US" dirty="0" err="1" smtClean="0">
                <a:sym typeface="Wingdings" pitchFamily="2" charset="2"/>
              </a:rPr>
              <a:t>bareng</a:t>
            </a:r>
            <a:r>
              <a:rPr lang="en-US" dirty="0" smtClean="0">
                <a:sym typeface="Wingdings" pitchFamily="2" charset="2"/>
              </a:rPr>
              <a:t>, </a:t>
            </a:r>
            <a:r>
              <a:rPr lang="en-US" dirty="0" err="1" smtClean="0">
                <a:sym typeface="Wingdings" pitchFamily="2" charset="2"/>
              </a:rPr>
              <a:t>nonton</a:t>
            </a:r>
            <a:r>
              <a:rPr lang="en-US" dirty="0" smtClean="0">
                <a:sym typeface="Wingdings" pitchFamily="2" charset="2"/>
              </a:rPr>
              <a:t> </a:t>
            </a:r>
            <a:r>
              <a:rPr lang="en-US" dirty="0" err="1" smtClean="0">
                <a:sym typeface="Wingdings" pitchFamily="2" charset="2"/>
              </a:rPr>
              <a:t>bareng</a:t>
            </a:r>
            <a:r>
              <a:rPr lang="en-US" dirty="0" smtClean="0">
                <a:sym typeface="Wingdings" pitchFamily="2" charset="2"/>
              </a:rPr>
              <a:t>…</a:t>
            </a:r>
            <a:r>
              <a:rPr lang="en-US" dirty="0" err="1" smtClean="0">
                <a:sym typeface="Wingdings" pitchFamily="2" charset="2"/>
              </a:rPr>
              <a:t>kapan</a:t>
            </a:r>
            <a:r>
              <a:rPr lang="en-US" dirty="0" smtClean="0">
                <a:sym typeface="Wingdings" pitchFamily="2" charset="2"/>
              </a:rPr>
              <a:t> </a:t>
            </a:r>
            <a:r>
              <a:rPr lang="en-US" dirty="0" err="1" smtClean="0">
                <a:sym typeface="Wingdings" pitchFamily="2" charset="2"/>
              </a:rPr>
              <a:t>bisanya</a:t>
            </a:r>
            <a:r>
              <a:rPr lang="en-US" dirty="0" smtClean="0">
                <a:sym typeface="Wingdings" pitchFamily="2" charset="2"/>
              </a:rPr>
              <a:t>?</a:t>
            </a:r>
            <a:endParaRPr lang="en-US" dirty="0"/>
          </a:p>
        </p:txBody>
      </p:sp>
    </p:spTree>
    <p:extLst>
      <p:ext uri="{BB962C8B-B14F-4D97-AF65-F5344CB8AC3E}">
        <p14:creationId xmlns:p14="http://schemas.microsoft.com/office/powerpoint/2010/main" val="37385094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Persahabatan</a:t>
            </a:r>
            <a:r>
              <a:rPr lang="en-US" dirty="0" smtClean="0"/>
              <a:t> </a:t>
            </a:r>
            <a:r>
              <a:rPr lang="en-US" dirty="0" err="1" smtClean="0"/>
              <a:t>Stabil</a:t>
            </a:r>
            <a:endParaRPr lang="id-ID" dirty="0"/>
          </a:p>
        </p:txBody>
      </p:sp>
      <p:sp>
        <p:nvSpPr>
          <p:cNvPr id="3" name="Content Placeholder 2"/>
          <p:cNvSpPr>
            <a:spLocks noGrp="1"/>
          </p:cNvSpPr>
          <p:nvPr>
            <p:ph idx="1"/>
          </p:nvPr>
        </p:nvSpPr>
        <p:spPr/>
        <p:txBody>
          <a:bodyPr>
            <a:normAutofit lnSpcReduction="10000"/>
          </a:bodyPr>
          <a:lstStyle/>
          <a:p>
            <a:pPr lvl="0"/>
            <a:r>
              <a:rPr lang="en-US" b="1" dirty="0" err="1"/>
              <a:t>Asumsi</a:t>
            </a:r>
            <a:r>
              <a:rPr lang="en-US" b="1" dirty="0"/>
              <a:t> </a:t>
            </a:r>
            <a:r>
              <a:rPr lang="en-US" b="1" dirty="0" err="1" smtClean="0"/>
              <a:t>keberlanjutan</a:t>
            </a:r>
            <a:r>
              <a:rPr lang="en-US" b="1" dirty="0" smtClean="0"/>
              <a:t>.</a:t>
            </a:r>
            <a:endParaRPr lang="en-US" b="1" dirty="0"/>
          </a:p>
          <a:p>
            <a:pPr lvl="0"/>
            <a:r>
              <a:rPr lang="en-US" dirty="0" err="1"/>
              <a:t>Kepercayaan</a:t>
            </a:r>
            <a:r>
              <a:rPr lang="en-US" dirty="0"/>
              <a:t> </a:t>
            </a:r>
            <a:r>
              <a:rPr lang="en-US" dirty="0" err="1"/>
              <a:t>tinggi</a:t>
            </a:r>
            <a:r>
              <a:rPr lang="en-US" dirty="0" smtClean="0"/>
              <a:t>.</a:t>
            </a:r>
          </a:p>
          <a:p>
            <a:pPr lvl="0"/>
            <a:r>
              <a:rPr lang="en-US" dirty="0" smtClean="0"/>
              <a:t>&gt; </a:t>
            </a:r>
            <a:r>
              <a:rPr lang="en-US" dirty="0" err="1" smtClean="0"/>
              <a:t>terbuka</a:t>
            </a:r>
            <a:r>
              <a:rPr lang="en-US" dirty="0" smtClean="0"/>
              <a:t>.</a:t>
            </a:r>
            <a:endParaRPr lang="en-US" dirty="0"/>
          </a:p>
          <a:p>
            <a:pPr lvl="0"/>
            <a:r>
              <a:rPr lang="en-US" dirty="0" err="1" smtClean="0"/>
              <a:t>Aturan</a:t>
            </a:r>
            <a:r>
              <a:rPr lang="en-US" dirty="0" smtClean="0"/>
              <a:t> </a:t>
            </a:r>
            <a:r>
              <a:rPr lang="en-US" dirty="0" err="1"/>
              <a:t>hubungan</a:t>
            </a:r>
            <a:r>
              <a:rPr lang="en-US" dirty="0"/>
              <a:t> </a:t>
            </a:r>
            <a:r>
              <a:rPr lang="en-US" dirty="0" err="1"/>
              <a:t>spesifik</a:t>
            </a:r>
            <a:r>
              <a:rPr lang="en-US" dirty="0"/>
              <a:t> </a:t>
            </a:r>
            <a:r>
              <a:rPr lang="en-US" dirty="0" err="1"/>
              <a:t>mengenai</a:t>
            </a:r>
            <a:r>
              <a:rPr lang="en-US" dirty="0"/>
              <a:t> </a:t>
            </a:r>
            <a:r>
              <a:rPr lang="en-US" dirty="0" err="1"/>
              <a:t>apa</a:t>
            </a:r>
            <a:r>
              <a:rPr lang="en-US" dirty="0"/>
              <a:t> yang </a:t>
            </a:r>
            <a:r>
              <a:rPr lang="en-US" dirty="0" err="1"/>
              <a:t>diharapkan</a:t>
            </a:r>
            <a:r>
              <a:rPr lang="en-US" dirty="0"/>
              <a:t> &amp; </a:t>
            </a:r>
            <a:r>
              <a:rPr lang="en-US" dirty="0" err="1"/>
              <a:t>apa</a:t>
            </a:r>
            <a:r>
              <a:rPr lang="en-US" dirty="0"/>
              <a:t> yang </a:t>
            </a:r>
            <a:r>
              <a:rPr lang="en-US" dirty="0" err="1"/>
              <a:t>tidak</a:t>
            </a:r>
            <a:r>
              <a:rPr lang="en-US" dirty="0"/>
              <a:t> </a:t>
            </a:r>
            <a:r>
              <a:rPr lang="en-US" dirty="0" err="1" smtClean="0"/>
              <a:t>diperbolehkan</a:t>
            </a:r>
            <a:r>
              <a:rPr lang="en-US" dirty="0"/>
              <a:t> </a:t>
            </a:r>
            <a:r>
              <a:rPr lang="en-US" dirty="0" smtClean="0">
                <a:sym typeface="Wingdings" pitchFamily="2" charset="2"/>
              </a:rPr>
              <a:t> </a:t>
            </a:r>
            <a:r>
              <a:rPr lang="en-US" i="1" dirty="0" smtClean="0">
                <a:sym typeface="Wingdings" pitchFamily="2" charset="2"/>
              </a:rPr>
              <a:t>thou shall not</a:t>
            </a:r>
            <a:r>
              <a:rPr lang="en-US" dirty="0" smtClean="0">
                <a:sym typeface="Wingdings" pitchFamily="2" charset="2"/>
              </a:rPr>
              <a:t> (</a:t>
            </a:r>
            <a:r>
              <a:rPr lang="en-US" dirty="0" err="1" smtClean="0">
                <a:sym typeface="Wingdings" pitchFamily="2" charset="2"/>
              </a:rPr>
              <a:t>tidak</a:t>
            </a:r>
            <a:r>
              <a:rPr lang="en-US" dirty="0" smtClean="0">
                <a:sym typeface="Wingdings" pitchFamily="2" charset="2"/>
              </a:rPr>
              <a:t> </a:t>
            </a:r>
            <a:r>
              <a:rPr lang="en-US" dirty="0" err="1" smtClean="0">
                <a:sym typeface="Wingdings" pitchFamily="2" charset="2"/>
              </a:rPr>
              <a:t>bisa</a:t>
            </a:r>
            <a:r>
              <a:rPr lang="en-US" dirty="0" smtClean="0">
                <a:sym typeface="Wingdings" pitchFamily="2" charset="2"/>
              </a:rPr>
              <a:t> </a:t>
            </a:r>
            <a:r>
              <a:rPr lang="en-US" dirty="0" err="1" smtClean="0">
                <a:sym typeface="Wingdings" pitchFamily="2" charset="2"/>
              </a:rPr>
              <a:t>ditoleransi</a:t>
            </a:r>
            <a:r>
              <a:rPr lang="en-US" dirty="0" smtClean="0">
                <a:sym typeface="Wingdings" pitchFamily="2" charset="2"/>
              </a:rPr>
              <a:t>)</a:t>
            </a:r>
            <a:endParaRPr lang="en-US" dirty="0" smtClean="0"/>
          </a:p>
          <a:p>
            <a:pPr lvl="0"/>
            <a:r>
              <a:rPr lang="en-US" dirty="0" err="1" smtClean="0"/>
              <a:t>Sekarang</a:t>
            </a:r>
            <a:r>
              <a:rPr lang="en-US" dirty="0" smtClean="0"/>
              <a:t>, </a:t>
            </a:r>
            <a:r>
              <a:rPr lang="en-US" dirty="0" err="1" smtClean="0"/>
              <a:t>banyak</a:t>
            </a:r>
            <a:r>
              <a:rPr lang="en-US" dirty="0" smtClean="0"/>
              <a:t> </a:t>
            </a:r>
            <a:r>
              <a:rPr lang="en-US" dirty="0" err="1" smtClean="0"/>
              <a:t>persahabatan</a:t>
            </a:r>
            <a:r>
              <a:rPr lang="en-US" dirty="0" smtClean="0"/>
              <a:t> </a:t>
            </a:r>
            <a:r>
              <a:rPr lang="en-US" i="1" dirty="0" smtClean="0"/>
              <a:t>via online</a:t>
            </a:r>
            <a:r>
              <a:rPr lang="en-US" dirty="0" smtClean="0"/>
              <a:t> </a:t>
            </a:r>
            <a:r>
              <a:rPr lang="en-US" dirty="0" err="1" smtClean="0"/>
              <a:t>juga</a:t>
            </a:r>
            <a:r>
              <a:rPr lang="en-US" dirty="0" smtClean="0"/>
              <a:t>.</a:t>
            </a:r>
            <a:endParaRPr lang="en-US" dirty="0"/>
          </a:p>
          <a:p>
            <a:pPr marL="0" indent="0">
              <a:buNone/>
            </a:pPr>
            <a:endParaRPr lang="id-ID" dirty="0"/>
          </a:p>
        </p:txBody>
      </p:sp>
    </p:spTree>
    <p:extLst>
      <p:ext uri="{BB962C8B-B14F-4D97-AF65-F5344CB8AC3E}">
        <p14:creationId xmlns:p14="http://schemas.microsoft.com/office/powerpoint/2010/main" val="40833671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Persahabatan</a:t>
            </a:r>
            <a:r>
              <a:rPr lang="en-US" dirty="0" smtClean="0"/>
              <a:t> </a:t>
            </a:r>
            <a:r>
              <a:rPr lang="en-US" dirty="0" err="1" smtClean="0"/>
              <a:t>Menyusut</a:t>
            </a:r>
            <a:endParaRPr lang="id-ID" dirty="0"/>
          </a:p>
        </p:txBody>
      </p:sp>
      <p:sp>
        <p:nvSpPr>
          <p:cNvPr id="3" name="Content Placeholder 2"/>
          <p:cNvSpPr>
            <a:spLocks noGrp="1"/>
          </p:cNvSpPr>
          <p:nvPr>
            <p:ph idx="1"/>
          </p:nvPr>
        </p:nvSpPr>
        <p:spPr/>
        <p:txBody>
          <a:bodyPr>
            <a:normAutofit fontScale="92500" lnSpcReduction="10000"/>
          </a:bodyPr>
          <a:lstStyle/>
          <a:p>
            <a:pPr lvl="0"/>
            <a:r>
              <a:rPr lang="en-US" b="1" dirty="0" err="1" smtClean="0">
                <a:solidFill>
                  <a:srgbClr val="FF0000"/>
                </a:solidFill>
              </a:rPr>
              <a:t>Berhenti</a:t>
            </a:r>
            <a:r>
              <a:rPr lang="en-US" b="1" dirty="0" smtClean="0">
                <a:solidFill>
                  <a:srgbClr val="FF0000"/>
                </a:solidFill>
              </a:rPr>
              <a:t> </a:t>
            </a:r>
            <a:r>
              <a:rPr lang="en-US" b="1" dirty="0" err="1" smtClean="0">
                <a:solidFill>
                  <a:srgbClr val="FF0000"/>
                </a:solidFill>
              </a:rPr>
              <a:t>investasi</a:t>
            </a:r>
            <a:r>
              <a:rPr lang="en-US" b="1" dirty="0" smtClean="0">
                <a:solidFill>
                  <a:srgbClr val="FF0000"/>
                </a:solidFill>
              </a:rPr>
              <a:t>, </a:t>
            </a:r>
            <a:r>
              <a:rPr lang="en-US" b="1" dirty="0" err="1" smtClean="0"/>
              <a:t>salah</a:t>
            </a:r>
            <a:r>
              <a:rPr lang="en-US" b="1" dirty="0" smtClean="0"/>
              <a:t> </a:t>
            </a:r>
            <a:r>
              <a:rPr lang="en-US" b="1" dirty="0" err="1" smtClean="0"/>
              <a:t>satu</a:t>
            </a:r>
            <a:r>
              <a:rPr lang="en-US" b="1" dirty="0" smtClean="0"/>
              <a:t>/</a:t>
            </a:r>
            <a:r>
              <a:rPr lang="en-US" b="1" i="1" dirty="0" smtClean="0"/>
              <a:t>both.</a:t>
            </a:r>
          </a:p>
          <a:p>
            <a:pPr lvl="0"/>
            <a:r>
              <a:rPr lang="en-US" dirty="0" err="1"/>
              <a:t>T</a:t>
            </a:r>
            <a:r>
              <a:rPr lang="en-US" dirty="0" err="1" smtClean="0"/>
              <a:t>idak</a:t>
            </a:r>
            <a:r>
              <a:rPr lang="en-US" dirty="0" smtClean="0"/>
              <a:t> </a:t>
            </a:r>
            <a:r>
              <a:rPr lang="en-US" dirty="0" err="1"/>
              <a:t>berkomitmen</a:t>
            </a:r>
            <a:r>
              <a:rPr lang="en-US" dirty="0"/>
              <a:t> </a:t>
            </a:r>
            <a:r>
              <a:rPr lang="en-US" dirty="0" err="1"/>
              <a:t>dengan</a:t>
            </a:r>
            <a:r>
              <a:rPr lang="en-US" dirty="0"/>
              <a:t> </a:t>
            </a:r>
            <a:r>
              <a:rPr lang="en-US" dirty="0" err="1" smtClean="0"/>
              <a:t>berbagai</a:t>
            </a:r>
            <a:r>
              <a:rPr lang="en-US" dirty="0" smtClean="0"/>
              <a:t> </a:t>
            </a:r>
            <a:r>
              <a:rPr lang="en-US" dirty="0" err="1"/>
              <a:t>alasan</a:t>
            </a:r>
            <a:r>
              <a:rPr lang="en-US" dirty="0"/>
              <a:t> </a:t>
            </a:r>
            <a:r>
              <a:rPr lang="en-US" dirty="0" err="1"/>
              <a:t>seperti</a:t>
            </a:r>
            <a:r>
              <a:rPr lang="en-US" dirty="0"/>
              <a:t>; </a:t>
            </a:r>
            <a:r>
              <a:rPr lang="en-US" dirty="0" err="1" smtClean="0"/>
              <a:t>tuntutan</a:t>
            </a:r>
            <a:r>
              <a:rPr lang="en-US" dirty="0" smtClean="0"/>
              <a:t> </a:t>
            </a:r>
            <a:r>
              <a:rPr lang="en-US" dirty="0"/>
              <a:t>personal, </a:t>
            </a:r>
            <a:r>
              <a:rPr lang="en-US" dirty="0" err="1"/>
              <a:t>karier</a:t>
            </a:r>
            <a:r>
              <a:rPr lang="en-US" dirty="0"/>
              <a:t>, </a:t>
            </a:r>
            <a:r>
              <a:rPr lang="en-US" dirty="0" err="1"/>
              <a:t>dll</a:t>
            </a:r>
            <a:r>
              <a:rPr lang="en-US" dirty="0" smtClean="0"/>
              <a:t>. –</a:t>
            </a:r>
            <a:r>
              <a:rPr lang="en-US" b="1" dirty="0" err="1" smtClean="0"/>
              <a:t>salah</a:t>
            </a:r>
            <a:r>
              <a:rPr lang="en-US" b="1" dirty="0" smtClean="0"/>
              <a:t> </a:t>
            </a:r>
            <a:r>
              <a:rPr lang="en-US" b="1" dirty="0" err="1" smtClean="0"/>
              <a:t>satu</a:t>
            </a:r>
            <a:r>
              <a:rPr lang="en-US" b="1" dirty="0" smtClean="0"/>
              <a:t>/</a:t>
            </a:r>
            <a:r>
              <a:rPr lang="en-US" b="1" i="1" dirty="0" smtClean="0"/>
              <a:t>both</a:t>
            </a:r>
            <a:endParaRPr lang="en-US" b="1" i="1" dirty="0"/>
          </a:p>
          <a:p>
            <a:pPr lvl="0"/>
            <a:r>
              <a:rPr lang="en-US" dirty="0" err="1" smtClean="0"/>
              <a:t>Hubungan</a:t>
            </a:r>
            <a:r>
              <a:rPr lang="en-US" dirty="0" smtClean="0"/>
              <a:t> </a:t>
            </a:r>
            <a:r>
              <a:rPr lang="en-US" b="1" dirty="0" err="1" smtClean="0"/>
              <a:t>membosankan</a:t>
            </a:r>
            <a:r>
              <a:rPr lang="en-US" b="1" dirty="0"/>
              <a:t>, </a:t>
            </a:r>
            <a:r>
              <a:rPr lang="en-US" b="1" dirty="0" err="1"/>
              <a:t>membongkar</a:t>
            </a:r>
            <a:r>
              <a:rPr lang="en-US" b="1" dirty="0"/>
              <a:t> </a:t>
            </a:r>
            <a:r>
              <a:rPr lang="en-US" b="1" dirty="0" err="1"/>
              <a:t>rahasia</a:t>
            </a:r>
            <a:r>
              <a:rPr lang="en-US" b="1" dirty="0"/>
              <a:t>, </a:t>
            </a:r>
            <a:r>
              <a:rPr lang="en-US" b="1" dirty="0" err="1"/>
              <a:t>tidak</a:t>
            </a:r>
            <a:r>
              <a:rPr lang="en-US" b="1" dirty="0"/>
              <a:t> </a:t>
            </a:r>
            <a:r>
              <a:rPr lang="en-US" b="1" dirty="0" err="1"/>
              <a:t>jujur</a:t>
            </a:r>
            <a:r>
              <a:rPr lang="en-US" b="1" dirty="0"/>
              <a:t>,</a:t>
            </a:r>
            <a:r>
              <a:rPr lang="en-US" dirty="0"/>
              <a:t> </a:t>
            </a:r>
            <a:r>
              <a:rPr lang="en-US" dirty="0" err="1"/>
              <a:t>atau</a:t>
            </a:r>
            <a:r>
              <a:rPr lang="en-US" dirty="0"/>
              <a:t> </a:t>
            </a:r>
            <a:r>
              <a:rPr lang="en-US" b="1" dirty="0" err="1"/>
              <a:t>melanggar</a:t>
            </a:r>
            <a:r>
              <a:rPr lang="en-US" b="1" dirty="0"/>
              <a:t> </a:t>
            </a:r>
            <a:r>
              <a:rPr lang="en-US" b="1" dirty="0" err="1"/>
              <a:t>aturan</a:t>
            </a:r>
            <a:r>
              <a:rPr lang="en-US" b="1" dirty="0"/>
              <a:t> </a:t>
            </a:r>
            <a:r>
              <a:rPr lang="en-US" b="1" dirty="0" err="1"/>
              <a:t>persahabatan</a:t>
            </a:r>
            <a:r>
              <a:rPr lang="en-US" b="1" dirty="0"/>
              <a:t>.</a:t>
            </a:r>
            <a:r>
              <a:rPr lang="en-US" dirty="0"/>
              <a:t> </a:t>
            </a:r>
          </a:p>
          <a:p>
            <a:pPr lvl="0"/>
            <a:r>
              <a:rPr lang="en-US" dirty="0" err="1"/>
              <a:t>Bisa</a:t>
            </a:r>
            <a:r>
              <a:rPr lang="en-US" dirty="0"/>
              <a:t> </a:t>
            </a:r>
            <a:r>
              <a:rPr lang="en-US" dirty="0" err="1"/>
              <a:t>diperbaiki</a:t>
            </a:r>
            <a:r>
              <a:rPr lang="en-US" dirty="0"/>
              <a:t> </a:t>
            </a:r>
            <a:r>
              <a:rPr lang="en-US" dirty="0" err="1"/>
              <a:t>dengan</a:t>
            </a:r>
            <a:r>
              <a:rPr lang="en-US" dirty="0"/>
              <a:t> </a:t>
            </a:r>
            <a:r>
              <a:rPr lang="en-US" dirty="0" err="1"/>
              <a:t>membangun</a:t>
            </a:r>
            <a:r>
              <a:rPr lang="en-US" dirty="0"/>
              <a:t> </a:t>
            </a:r>
            <a:r>
              <a:rPr lang="en-US" dirty="0" err="1"/>
              <a:t>kembali</a:t>
            </a:r>
            <a:r>
              <a:rPr lang="en-US" dirty="0"/>
              <a:t> </a:t>
            </a:r>
            <a:r>
              <a:rPr lang="en-US" dirty="0" err="1"/>
              <a:t>kepercayaan</a:t>
            </a:r>
            <a:r>
              <a:rPr lang="en-US" dirty="0"/>
              <a:t>, </a:t>
            </a:r>
            <a:r>
              <a:rPr lang="en-US" dirty="0" err="1"/>
              <a:t>berbicara</a:t>
            </a:r>
            <a:r>
              <a:rPr lang="en-US" dirty="0"/>
              <a:t> </a:t>
            </a:r>
            <a:r>
              <a:rPr lang="en-US" dirty="0" err="1"/>
              <a:t>terbuka</a:t>
            </a:r>
            <a:r>
              <a:rPr lang="en-US" dirty="0"/>
              <a:t> </a:t>
            </a:r>
            <a:r>
              <a:rPr lang="en-US" dirty="0" err="1"/>
              <a:t>tentang</a:t>
            </a:r>
            <a:r>
              <a:rPr lang="en-US" dirty="0"/>
              <a:t> </a:t>
            </a:r>
            <a:r>
              <a:rPr lang="en-US" dirty="0" err="1"/>
              <a:t>kebutuhan</a:t>
            </a:r>
            <a:r>
              <a:rPr lang="en-US" dirty="0"/>
              <a:t> </a:t>
            </a:r>
            <a:r>
              <a:rPr lang="en-US" dirty="0" err="1"/>
              <a:t>mereka</a:t>
            </a:r>
            <a:r>
              <a:rPr lang="en-US" dirty="0"/>
              <a:t>.</a:t>
            </a:r>
          </a:p>
          <a:p>
            <a:endParaRPr lang="id-ID" dirty="0"/>
          </a:p>
        </p:txBody>
      </p:sp>
    </p:spTree>
    <p:extLst>
      <p:ext uri="{BB962C8B-B14F-4D97-AF65-F5344CB8AC3E}">
        <p14:creationId xmlns:p14="http://schemas.microsoft.com/office/powerpoint/2010/main" val="4035259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www.delightfull.eu/blog illustration idea, illustration inspiration, illustration examp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3865" y="332656"/>
            <a:ext cx="3712351" cy="57462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60723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Tekanan</a:t>
            </a:r>
            <a:r>
              <a:rPr lang="en-US" dirty="0" smtClean="0"/>
              <a:t> </a:t>
            </a:r>
            <a:r>
              <a:rPr lang="en-US" dirty="0" err="1" smtClean="0"/>
              <a:t>dalam</a:t>
            </a:r>
            <a:r>
              <a:rPr lang="en-US" dirty="0" smtClean="0"/>
              <a:t> </a:t>
            </a:r>
            <a:r>
              <a:rPr lang="en-US" dirty="0" err="1" smtClean="0"/>
              <a:t>Persahabatan</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1714320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79533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dirty="0" err="1" smtClean="0"/>
              <a:t>Ketegangan</a:t>
            </a:r>
            <a:r>
              <a:rPr lang="en-US" sz="2800" dirty="0" smtClean="0"/>
              <a:t> Internal – </a:t>
            </a:r>
            <a:br>
              <a:rPr lang="en-US" sz="2800" dirty="0" smtClean="0"/>
            </a:br>
            <a:r>
              <a:rPr lang="en-US" sz="2400" i="1" dirty="0" err="1" smtClean="0"/>
              <a:t>tumbuh</a:t>
            </a:r>
            <a:r>
              <a:rPr lang="en-US" sz="2400" i="1" dirty="0" smtClean="0"/>
              <a:t> </a:t>
            </a:r>
            <a:r>
              <a:rPr lang="en-US" sz="2400" i="1" dirty="0" err="1" smtClean="0"/>
              <a:t>pada</a:t>
            </a:r>
            <a:r>
              <a:rPr lang="en-US" sz="2400" i="1" dirty="0" smtClean="0"/>
              <a:t> orang – orang &amp; </a:t>
            </a:r>
            <a:r>
              <a:rPr lang="en-US" sz="2400" i="1" dirty="0" err="1" smtClean="0"/>
              <a:t>interaksi</a:t>
            </a:r>
            <a:r>
              <a:rPr lang="en-US" sz="2400" i="1" dirty="0" smtClean="0"/>
              <a:t> </a:t>
            </a:r>
            <a:r>
              <a:rPr lang="en-US" sz="2400" i="1" dirty="0" err="1" smtClean="0"/>
              <a:t>mereka</a:t>
            </a:r>
            <a:endParaRPr lang="id-ID" sz="2800" i="1" dirty="0"/>
          </a:p>
        </p:txBody>
      </p:sp>
      <p:sp>
        <p:nvSpPr>
          <p:cNvPr id="3" name="Content Placeholder 2"/>
          <p:cNvSpPr>
            <a:spLocks noGrp="1"/>
          </p:cNvSpPr>
          <p:nvPr>
            <p:ph idx="1"/>
          </p:nvPr>
        </p:nvSpPr>
        <p:spPr>
          <a:xfrm>
            <a:off x="467544" y="1412776"/>
            <a:ext cx="8229600" cy="4525963"/>
          </a:xfrm>
        </p:spPr>
        <p:txBody>
          <a:bodyPr>
            <a:normAutofit fontScale="85000" lnSpcReduction="20000"/>
          </a:bodyPr>
          <a:lstStyle/>
          <a:p>
            <a:pPr lvl="0"/>
            <a:r>
              <a:rPr lang="en-US" dirty="0" err="1"/>
              <a:t>Pertentangan</a:t>
            </a:r>
            <a:r>
              <a:rPr lang="en-US" dirty="0"/>
              <a:t> </a:t>
            </a:r>
            <a:r>
              <a:rPr lang="en-US" dirty="0" err="1"/>
              <a:t>Dalam</a:t>
            </a:r>
            <a:r>
              <a:rPr lang="en-US" dirty="0"/>
              <a:t> </a:t>
            </a:r>
            <a:r>
              <a:rPr lang="en-US" dirty="0" err="1" smtClean="0"/>
              <a:t>Hubungan</a:t>
            </a:r>
            <a:endParaRPr lang="en-US" dirty="0" smtClean="0"/>
          </a:p>
          <a:p>
            <a:pPr lvl="1"/>
            <a:r>
              <a:rPr lang="en-US" dirty="0" err="1"/>
              <a:t>Terhubung</a:t>
            </a:r>
            <a:r>
              <a:rPr lang="en-US" dirty="0"/>
              <a:t>/ </a:t>
            </a:r>
            <a:r>
              <a:rPr lang="en-US" dirty="0" err="1"/>
              <a:t>otonomi</a:t>
            </a:r>
            <a:r>
              <a:rPr lang="en-US" dirty="0"/>
              <a:t>, </a:t>
            </a:r>
            <a:r>
              <a:rPr lang="en-US" dirty="0" err="1"/>
              <a:t>keterbukaan</a:t>
            </a:r>
            <a:r>
              <a:rPr lang="en-US" dirty="0"/>
              <a:t>/ </a:t>
            </a:r>
            <a:r>
              <a:rPr lang="en-US" dirty="0" err="1"/>
              <a:t>privasi</a:t>
            </a:r>
            <a:r>
              <a:rPr lang="en-US" dirty="0"/>
              <a:t>, </a:t>
            </a:r>
            <a:r>
              <a:rPr lang="en-US" dirty="0" err="1"/>
              <a:t>hal</a:t>
            </a:r>
            <a:r>
              <a:rPr lang="en-US" dirty="0"/>
              <a:t> </a:t>
            </a:r>
            <a:r>
              <a:rPr lang="en-US" dirty="0" err="1"/>
              <a:t>baru</a:t>
            </a:r>
            <a:r>
              <a:rPr lang="en-US" dirty="0"/>
              <a:t>/ </a:t>
            </a:r>
            <a:r>
              <a:rPr lang="en-US" dirty="0" err="1"/>
              <a:t>dapat</a:t>
            </a:r>
            <a:r>
              <a:rPr lang="en-US" dirty="0"/>
              <a:t> di </a:t>
            </a:r>
            <a:r>
              <a:rPr lang="en-US" dirty="0" err="1"/>
              <a:t>prediksi</a:t>
            </a:r>
            <a:r>
              <a:rPr lang="en-US" dirty="0"/>
              <a:t>, </a:t>
            </a:r>
            <a:r>
              <a:rPr lang="en-US" dirty="0" err="1"/>
              <a:t>perbedaan</a:t>
            </a:r>
            <a:r>
              <a:rPr lang="en-US" dirty="0"/>
              <a:t> </a:t>
            </a:r>
            <a:r>
              <a:rPr lang="en-US" dirty="0" err="1"/>
              <a:t>kebutuhan</a:t>
            </a:r>
            <a:r>
              <a:rPr lang="en-US" dirty="0"/>
              <a:t> yang </a:t>
            </a:r>
            <a:r>
              <a:rPr lang="en-US" dirty="0" err="1"/>
              <a:t>menunjukan</a:t>
            </a:r>
            <a:r>
              <a:rPr lang="en-US" dirty="0"/>
              <a:t> orang </a:t>
            </a:r>
            <a:r>
              <a:rPr lang="en-US" dirty="0" err="1"/>
              <a:t>didalamnya</a:t>
            </a:r>
            <a:r>
              <a:rPr lang="en-US" dirty="0"/>
              <a:t> </a:t>
            </a:r>
            <a:r>
              <a:rPr lang="en-US" dirty="0" err="1"/>
              <a:t>memiliki</a:t>
            </a:r>
            <a:r>
              <a:rPr lang="en-US" dirty="0"/>
              <a:t> </a:t>
            </a:r>
            <a:r>
              <a:rPr lang="en-US" dirty="0" err="1"/>
              <a:t>kebutuhan</a:t>
            </a:r>
            <a:r>
              <a:rPr lang="en-US" dirty="0"/>
              <a:t> </a:t>
            </a:r>
            <a:r>
              <a:rPr lang="en-US" dirty="0" err="1"/>
              <a:t>berbeda</a:t>
            </a:r>
            <a:r>
              <a:rPr lang="en-US" dirty="0"/>
              <a:t>. </a:t>
            </a:r>
          </a:p>
          <a:p>
            <a:r>
              <a:rPr lang="en-US" dirty="0" err="1" smtClean="0"/>
              <a:t>Perbedaan</a:t>
            </a:r>
            <a:r>
              <a:rPr lang="en-US" dirty="0" smtClean="0"/>
              <a:t> Gaya </a:t>
            </a:r>
            <a:r>
              <a:rPr lang="en-US" dirty="0" err="1" smtClean="0"/>
              <a:t>Komunikasi</a:t>
            </a:r>
            <a:r>
              <a:rPr lang="en-US" dirty="0" smtClean="0"/>
              <a:t> </a:t>
            </a:r>
          </a:p>
          <a:p>
            <a:pPr lvl="1"/>
            <a:r>
              <a:rPr lang="en-US" dirty="0" err="1"/>
              <a:t>Perbedaan</a:t>
            </a:r>
            <a:r>
              <a:rPr lang="en-US" dirty="0"/>
              <a:t> </a:t>
            </a:r>
            <a:r>
              <a:rPr lang="en-US" dirty="0" err="1"/>
              <a:t>latar</a:t>
            </a:r>
            <a:r>
              <a:rPr lang="en-US" dirty="0"/>
              <a:t> </a:t>
            </a:r>
            <a:r>
              <a:rPr lang="en-US" dirty="0" err="1"/>
              <a:t>belakang</a:t>
            </a:r>
            <a:r>
              <a:rPr lang="en-US" dirty="0"/>
              <a:t> </a:t>
            </a:r>
            <a:r>
              <a:rPr lang="en-US" dirty="0" err="1"/>
              <a:t>kebudayaan</a:t>
            </a:r>
            <a:endParaRPr lang="en-US" dirty="0"/>
          </a:p>
          <a:p>
            <a:pPr lvl="1"/>
            <a:r>
              <a:rPr lang="en-US" dirty="0" err="1"/>
              <a:t>Perbedaan</a:t>
            </a:r>
            <a:r>
              <a:rPr lang="en-US" dirty="0"/>
              <a:t> </a:t>
            </a:r>
            <a:r>
              <a:rPr lang="en-US" dirty="0" err="1"/>
              <a:t>tidak</a:t>
            </a:r>
            <a:r>
              <a:rPr lang="en-US" dirty="0"/>
              <a:t> </a:t>
            </a:r>
            <a:r>
              <a:rPr lang="en-US" dirty="0" err="1"/>
              <a:t>menjadi</a:t>
            </a:r>
            <a:r>
              <a:rPr lang="en-US" dirty="0"/>
              <a:t> </a:t>
            </a:r>
            <a:r>
              <a:rPr lang="en-US" dirty="0" err="1"/>
              <a:t>penyebab</a:t>
            </a:r>
            <a:r>
              <a:rPr lang="en-US" dirty="0"/>
              <a:t> </a:t>
            </a:r>
            <a:r>
              <a:rPr lang="en-US" dirty="0" err="1"/>
              <a:t>masalah</a:t>
            </a:r>
            <a:r>
              <a:rPr lang="en-US" dirty="0"/>
              <a:t> </a:t>
            </a:r>
            <a:r>
              <a:rPr lang="en-US" dirty="0" err="1"/>
              <a:t>tergantung</a:t>
            </a:r>
            <a:r>
              <a:rPr lang="en-US" dirty="0"/>
              <a:t> </a:t>
            </a:r>
            <a:r>
              <a:rPr lang="en-US" dirty="0" err="1"/>
              <a:t>kedua</a:t>
            </a:r>
            <a:r>
              <a:rPr lang="en-US" dirty="0"/>
              <a:t> </a:t>
            </a:r>
            <a:r>
              <a:rPr lang="en-US" dirty="0" err="1"/>
              <a:t>pihak</a:t>
            </a:r>
            <a:r>
              <a:rPr lang="en-US" dirty="0"/>
              <a:t> </a:t>
            </a:r>
            <a:r>
              <a:rPr lang="en-US" dirty="0" err="1"/>
              <a:t>menginterpretasikannya</a:t>
            </a:r>
            <a:r>
              <a:rPr lang="en-US" dirty="0"/>
              <a:t> </a:t>
            </a:r>
            <a:r>
              <a:rPr lang="en-US" dirty="0" err="1"/>
              <a:t>dan</a:t>
            </a:r>
            <a:r>
              <a:rPr lang="en-US" dirty="0"/>
              <a:t> </a:t>
            </a:r>
            <a:r>
              <a:rPr lang="en-US" dirty="0" err="1"/>
              <a:t>menilai</a:t>
            </a:r>
            <a:r>
              <a:rPr lang="en-US" dirty="0"/>
              <a:t> </a:t>
            </a:r>
            <a:r>
              <a:rPr lang="en-US" dirty="0" err="1"/>
              <a:t>komunikasi</a:t>
            </a:r>
            <a:r>
              <a:rPr lang="en-US" dirty="0"/>
              <a:t> yang </a:t>
            </a:r>
            <a:r>
              <a:rPr lang="en-US" dirty="0" err="1"/>
              <a:t>menjadi</a:t>
            </a:r>
            <a:r>
              <a:rPr lang="en-US" dirty="0"/>
              <a:t> </a:t>
            </a:r>
            <a:r>
              <a:rPr lang="en-US" dirty="0" err="1"/>
              <a:t>akar</a:t>
            </a:r>
            <a:r>
              <a:rPr lang="en-US" dirty="0"/>
              <a:t> </a:t>
            </a:r>
            <a:r>
              <a:rPr lang="en-US" dirty="0" err="1"/>
              <a:t>ketegangan</a:t>
            </a:r>
            <a:r>
              <a:rPr lang="en-US" dirty="0" smtClean="0"/>
              <a:t>.</a:t>
            </a:r>
          </a:p>
          <a:p>
            <a:r>
              <a:rPr lang="en-US" dirty="0" err="1" smtClean="0"/>
              <a:t>Ketertarikan</a:t>
            </a:r>
            <a:r>
              <a:rPr lang="en-US" dirty="0" smtClean="0"/>
              <a:t> </a:t>
            </a:r>
            <a:r>
              <a:rPr lang="en-US" dirty="0" err="1" smtClean="0"/>
              <a:t>Seksual</a:t>
            </a:r>
            <a:endParaRPr lang="en-US" dirty="0" smtClean="0"/>
          </a:p>
          <a:p>
            <a:pPr lvl="1"/>
            <a:r>
              <a:rPr lang="en-US" dirty="0" err="1" smtClean="0"/>
              <a:t>Saat</a:t>
            </a:r>
            <a:r>
              <a:rPr lang="en-US" dirty="0" smtClean="0"/>
              <a:t> </a:t>
            </a:r>
            <a:r>
              <a:rPr lang="en-US" dirty="0" err="1" smtClean="0"/>
              <a:t>teman</a:t>
            </a:r>
            <a:r>
              <a:rPr lang="en-US" dirty="0" smtClean="0"/>
              <a:t> </a:t>
            </a:r>
            <a:r>
              <a:rPr lang="en-US" dirty="0" err="1" smtClean="0"/>
              <a:t>tidak</a:t>
            </a:r>
            <a:r>
              <a:rPr lang="en-US" dirty="0" smtClean="0"/>
              <a:t> </a:t>
            </a:r>
            <a:r>
              <a:rPr lang="en-US" dirty="0" err="1" smtClean="0"/>
              <a:t>menyetujui</a:t>
            </a:r>
            <a:r>
              <a:rPr lang="en-US" dirty="0" smtClean="0"/>
              <a:t> u/ </a:t>
            </a:r>
            <a:r>
              <a:rPr lang="en-US" dirty="0" err="1" smtClean="0"/>
              <a:t>memiliki</a:t>
            </a:r>
            <a:r>
              <a:rPr lang="en-US" dirty="0" smtClean="0"/>
              <a:t> </a:t>
            </a:r>
            <a:r>
              <a:rPr lang="en-US" dirty="0" err="1" smtClean="0"/>
              <a:t>hubungan</a:t>
            </a:r>
            <a:r>
              <a:rPr lang="en-US" dirty="0" smtClean="0"/>
              <a:t> </a:t>
            </a:r>
            <a:r>
              <a:rPr lang="en-US" dirty="0" err="1" smtClean="0"/>
              <a:t>seksual</a:t>
            </a:r>
            <a:endParaRPr lang="id-ID" dirty="0"/>
          </a:p>
        </p:txBody>
      </p:sp>
    </p:spTree>
    <p:extLst>
      <p:ext uri="{BB962C8B-B14F-4D97-AF65-F5344CB8AC3E}">
        <p14:creationId xmlns:p14="http://schemas.microsoft.com/office/powerpoint/2010/main" val="21460026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dirty="0" err="1" smtClean="0"/>
              <a:t>Ketegangan</a:t>
            </a:r>
            <a:r>
              <a:rPr lang="en-US" sz="2800" dirty="0" smtClean="0"/>
              <a:t> </a:t>
            </a:r>
            <a:r>
              <a:rPr lang="en-US" sz="2800" dirty="0" err="1" smtClean="0"/>
              <a:t>Eksternal</a:t>
            </a:r>
            <a:r>
              <a:rPr lang="en-US" sz="2800" dirty="0" smtClean="0"/>
              <a:t/>
            </a:r>
            <a:br>
              <a:rPr lang="en-US" sz="2800" dirty="0" smtClean="0"/>
            </a:br>
            <a:r>
              <a:rPr lang="en-US" sz="2400" i="1" dirty="0" smtClean="0"/>
              <a:t>- </a:t>
            </a:r>
            <a:r>
              <a:rPr lang="en-US" sz="2400" i="1" dirty="0" err="1" smtClean="0"/>
              <a:t>berasal</a:t>
            </a:r>
            <a:r>
              <a:rPr lang="en-US" sz="2400" i="1" dirty="0" smtClean="0"/>
              <a:t> </a:t>
            </a:r>
            <a:r>
              <a:rPr lang="en-US" sz="2400" i="1" dirty="0" err="1" smtClean="0"/>
              <a:t>dari</a:t>
            </a:r>
            <a:r>
              <a:rPr lang="en-US" sz="2400" i="1" dirty="0" smtClean="0"/>
              <a:t> </a:t>
            </a:r>
            <a:r>
              <a:rPr lang="en-US" sz="2400" i="1" dirty="0" err="1" smtClean="0"/>
              <a:t>luar</a:t>
            </a:r>
            <a:endParaRPr lang="id-ID" sz="2400" i="1" dirty="0"/>
          </a:p>
        </p:txBody>
      </p:sp>
      <p:sp>
        <p:nvSpPr>
          <p:cNvPr id="3" name="Content Placeholder 2"/>
          <p:cNvSpPr>
            <a:spLocks noGrp="1"/>
          </p:cNvSpPr>
          <p:nvPr>
            <p:ph idx="1"/>
          </p:nvPr>
        </p:nvSpPr>
        <p:spPr/>
        <p:txBody>
          <a:bodyPr>
            <a:normAutofit fontScale="92500" lnSpcReduction="10000"/>
          </a:bodyPr>
          <a:lstStyle/>
          <a:p>
            <a:r>
              <a:rPr lang="en-US" dirty="0" err="1" smtClean="0"/>
              <a:t>Mempersaingkan</a:t>
            </a:r>
            <a:r>
              <a:rPr lang="en-US" dirty="0" smtClean="0"/>
              <a:t> </a:t>
            </a:r>
            <a:r>
              <a:rPr lang="en-US" dirty="0" err="1" smtClean="0"/>
              <a:t>Tuntutan</a:t>
            </a:r>
            <a:endParaRPr lang="en-US" dirty="0" smtClean="0"/>
          </a:p>
          <a:p>
            <a:pPr lvl="1"/>
            <a:r>
              <a:rPr lang="en-US" dirty="0"/>
              <a:t> </a:t>
            </a:r>
            <a:r>
              <a:rPr lang="en-US" dirty="0" err="1"/>
              <a:t>Persaingan</a:t>
            </a:r>
            <a:r>
              <a:rPr lang="en-US" dirty="0"/>
              <a:t> </a:t>
            </a:r>
            <a:r>
              <a:rPr lang="en-US" dirty="0" err="1"/>
              <a:t>dengan</a:t>
            </a:r>
            <a:r>
              <a:rPr lang="en-US" dirty="0"/>
              <a:t> </a:t>
            </a:r>
            <a:r>
              <a:rPr lang="en-US" dirty="0" err="1"/>
              <a:t>hubungan</a:t>
            </a:r>
            <a:r>
              <a:rPr lang="en-US" dirty="0"/>
              <a:t> lain </a:t>
            </a:r>
            <a:r>
              <a:rPr lang="en-US" dirty="0" err="1"/>
              <a:t>atau</a:t>
            </a:r>
            <a:r>
              <a:rPr lang="en-US" dirty="0"/>
              <a:t> </a:t>
            </a:r>
            <a:r>
              <a:rPr lang="en-US" dirty="0" err="1"/>
              <a:t>tuntutan</a:t>
            </a:r>
            <a:r>
              <a:rPr lang="en-US" dirty="0"/>
              <a:t> </a:t>
            </a:r>
            <a:r>
              <a:rPr lang="en-US" dirty="0" err="1"/>
              <a:t>eksternal</a:t>
            </a:r>
            <a:r>
              <a:rPr lang="en-US" dirty="0"/>
              <a:t> </a:t>
            </a:r>
            <a:r>
              <a:rPr lang="en-US" dirty="0" smtClean="0"/>
              <a:t>lain</a:t>
            </a:r>
            <a:r>
              <a:rPr lang="en-US" dirty="0"/>
              <a:t> </a:t>
            </a:r>
            <a:r>
              <a:rPr lang="en-US" dirty="0" smtClean="0">
                <a:sym typeface="Wingdings" pitchFamily="2" charset="2"/>
              </a:rPr>
              <a:t> </a:t>
            </a:r>
            <a:r>
              <a:rPr lang="en-US" i="1" dirty="0" err="1" smtClean="0">
                <a:sym typeface="Wingdings" pitchFamily="2" charset="2"/>
              </a:rPr>
              <a:t>kehilangan</a:t>
            </a:r>
            <a:r>
              <a:rPr lang="en-US" i="1" dirty="0" smtClean="0">
                <a:sym typeface="Wingdings" pitchFamily="2" charset="2"/>
              </a:rPr>
              <a:t> </a:t>
            </a:r>
            <a:r>
              <a:rPr lang="en-US" i="1" dirty="0" err="1" smtClean="0">
                <a:sym typeface="Wingdings" pitchFamily="2" charset="2"/>
              </a:rPr>
              <a:t>fokus</a:t>
            </a:r>
            <a:r>
              <a:rPr lang="en-US" i="1" dirty="0" smtClean="0">
                <a:sym typeface="Wingdings" pitchFamily="2" charset="2"/>
              </a:rPr>
              <a:t>.</a:t>
            </a:r>
            <a:endParaRPr lang="en-US" i="1" dirty="0" smtClean="0"/>
          </a:p>
          <a:p>
            <a:r>
              <a:rPr lang="en-US" dirty="0" err="1" smtClean="0"/>
              <a:t>Perubahan</a:t>
            </a:r>
            <a:r>
              <a:rPr lang="en-US" dirty="0" smtClean="0"/>
              <a:t> Personal</a:t>
            </a:r>
          </a:p>
          <a:p>
            <a:pPr lvl="1"/>
            <a:r>
              <a:rPr lang="en-US" dirty="0" err="1"/>
              <a:t>Perubahan</a:t>
            </a:r>
            <a:r>
              <a:rPr lang="en-US" dirty="0"/>
              <a:t> personal </a:t>
            </a:r>
            <a:r>
              <a:rPr lang="en-US" dirty="0" err="1"/>
              <a:t>sahabat</a:t>
            </a:r>
            <a:r>
              <a:rPr lang="en-US" dirty="0"/>
              <a:t> </a:t>
            </a:r>
            <a:r>
              <a:rPr lang="en-US" dirty="0" err="1"/>
              <a:t>kita</a:t>
            </a:r>
            <a:r>
              <a:rPr lang="en-US" dirty="0"/>
              <a:t> yang </a:t>
            </a:r>
            <a:r>
              <a:rPr lang="en-US" dirty="0" err="1"/>
              <a:t>terjadi</a:t>
            </a:r>
            <a:r>
              <a:rPr lang="en-US" dirty="0"/>
              <a:t> </a:t>
            </a:r>
            <a:r>
              <a:rPr lang="en-US" dirty="0" err="1"/>
              <a:t>karena</a:t>
            </a:r>
            <a:r>
              <a:rPr lang="en-US" dirty="0"/>
              <a:t> </a:t>
            </a:r>
            <a:r>
              <a:rPr lang="en-US" dirty="0" err="1"/>
              <a:t>pengaruh</a:t>
            </a:r>
            <a:r>
              <a:rPr lang="en-US" dirty="0"/>
              <a:t> </a:t>
            </a:r>
            <a:r>
              <a:rPr lang="en-US" dirty="0" err="1"/>
              <a:t>eksternal</a:t>
            </a:r>
            <a:r>
              <a:rPr lang="en-US" dirty="0"/>
              <a:t> di </a:t>
            </a:r>
            <a:r>
              <a:rPr lang="en-US" dirty="0" err="1"/>
              <a:t>hidupnya</a:t>
            </a:r>
            <a:r>
              <a:rPr lang="en-US" dirty="0"/>
              <a:t>. (Ex; </a:t>
            </a:r>
            <a:r>
              <a:rPr lang="en-US" dirty="0" err="1"/>
              <a:t>Lingkungan</a:t>
            </a:r>
            <a:r>
              <a:rPr lang="en-US" dirty="0"/>
              <a:t> </a:t>
            </a:r>
            <a:r>
              <a:rPr lang="en-US" dirty="0" err="1"/>
              <a:t>kerja</a:t>
            </a:r>
            <a:r>
              <a:rPr lang="en-US" dirty="0"/>
              <a:t>, </a:t>
            </a:r>
            <a:r>
              <a:rPr lang="en-US" dirty="0" err="1"/>
              <a:t>kelas</a:t>
            </a:r>
            <a:r>
              <a:rPr lang="en-US" dirty="0"/>
              <a:t> </a:t>
            </a:r>
            <a:r>
              <a:rPr lang="en-US" dirty="0" err="1"/>
              <a:t>ekonomi</a:t>
            </a:r>
            <a:r>
              <a:rPr lang="en-US" dirty="0" smtClean="0"/>
              <a:t>)</a:t>
            </a:r>
          </a:p>
          <a:p>
            <a:r>
              <a:rPr lang="en-US" dirty="0" err="1" smtClean="0"/>
              <a:t>Jarak</a:t>
            </a:r>
            <a:r>
              <a:rPr lang="en-US" dirty="0" smtClean="0"/>
              <a:t> </a:t>
            </a:r>
            <a:r>
              <a:rPr lang="en-US" dirty="0" err="1" smtClean="0"/>
              <a:t>Geografis</a:t>
            </a:r>
            <a:endParaRPr lang="en-US" dirty="0"/>
          </a:p>
          <a:p>
            <a:pPr lvl="1"/>
            <a:r>
              <a:rPr lang="en-US" dirty="0" err="1"/>
              <a:t>Jarak</a:t>
            </a:r>
            <a:r>
              <a:rPr lang="en-US" dirty="0"/>
              <a:t> </a:t>
            </a:r>
            <a:r>
              <a:rPr lang="en-US" dirty="0" err="1"/>
              <a:t>vs</a:t>
            </a:r>
            <a:r>
              <a:rPr lang="en-US" dirty="0"/>
              <a:t> </a:t>
            </a:r>
            <a:r>
              <a:rPr lang="en-US" dirty="0" err="1"/>
              <a:t>komitmen</a:t>
            </a:r>
            <a:r>
              <a:rPr lang="en-US" dirty="0"/>
              <a:t> </a:t>
            </a:r>
            <a:r>
              <a:rPr lang="en-US" dirty="0" err="1"/>
              <a:t>persahabatan</a:t>
            </a:r>
            <a:endParaRPr lang="en-US" dirty="0"/>
          </a:p>
          <a:p>
            <a:pPr lvl="1"/>
            <a:r>
              <a:rPr lang="en-US" dirty="0" err="1"/>
              <a:t>Dipengaruhi</a:t>
            </a:r>
            <a:r>
              <a:rPr lang="en-US" dirty="0"/>
              <a:t> </a:t>
            </a:r>
            <a:r>
              <a:rPr lang="en-US" dirty="0" err="1"/>
              <a:t>kelas</a:t>
            </a:r>
            <a:r>
              <a:rPr lang="en-US" dirty="0"/>
              <a:t> </a:t>
            </a:r>
            <a:r>
              <a:rPr lang="en-US" dirty="0" err="1"/>
              <a:t>sosial</a:t>
            </a:r>
            <a:r>
              <a:rPr lang="en-US" dirty="0"/>
              <a:t> </a:t>
            </a:r>
            <a:r>
              <a:rPr lang="en-US" dirty="0" err="1"/>
              <a:t>dan</a:t>
            </a:r>
            <a:r>
              <a:rPr lang="en-US" dirty="0"/>
              <a:t> </a:t>
            </a:r>
            <a:r>
              <a:rPr lang="en-US" dirty="0" err="1"/>
              <a:t>jenis</a:t>
            </a:r>
            <a:r>
              <a:rPr lang="en-US" dirty="0"/>
              <a:t> </a:t>
            </a:r>
            <a:r>
              <a:rPr lang="en-US" dirty="0" err="1"/>
              <a:t>kelamin</a:t>
            </a:r>
            <a:r>
              <a:rPr lang="en-US" dirty="0" smtClean="0"/>
              <a:t>.</a:t>
            </a:r>
            <a:endParaRPr lang="en-US" dirty="0"/>
          </a:p>
        </p:txBody>
      </p:sp>
    </p:spTree>
    <p:extLst>
      <p:ext uri="{BB962C8B-B14F-4D97-AF65-F5344CB8AC3E}">
        <p14:creationId xmlns:p14="http://schemas.microsoft.com/office/powerpoint/2010/main" val="11870815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err="1" smtClean="0"/>
              <a:t>Pedoman</a:t>
            </a:r>
            <a:r>
              <a:rPr lang="en-US" sz="3600" dirty="0" smtClean="0"/>
              <a:t> </a:t>
            </a:r>
            <a:r>
              <a:rPr lang="en-US" sz="3600" dirty="0" err="1" smtClean="0"/>
              <a:t>Berkomunikasi</a:t>
            </a:r>
            <a:r>
              <a:rPr lang="en-US" sz="3600" dirty="0" smtClean="0"/>
              <a:t> </a:t>
            </a:r>
            <a:r>
              <a:rPr lang="en-US" sz="3600" dirty="0" err="1" smtClean="0"/>
              <a:t>Antar</a:t>
            </a:r>
            <a:r>
              <a:rPr lang="en-US" sz="3600" dirty="0" smtClean="0"/>
              <a:t> </a:t>
            </a:r>
            <a:r>
              <a:rPr lang="en-US" sz="3600" dirty="0" err="1" smtClean="0"/>
              <a:t>Sahabat</a:t>
            </a:r>
            <a:endParaRPr lang="id-ID" sz="3600" dirty="0"/>
          </a:p>
        </p:txBody>
      </p:sp>
      <p:sp>
        <p:nvSpPr>
          <p:cNvPr id="3" name="Content Placeholder 2"/>
          <p:cNvSpPr>
            <a:spLocks noGrp="1"/>
          </p:cNvSpPr>
          <p:nvPr>
            <p:ph idx="1"/>
          </p:nvPr>
        </p:nvSpPr>
        <p:spPr/>
        <p:txBody>
          <a:bodyPr/>
          <a:lstStyle/>
          <a:p>
            <a:r>
              <a:rPr lang="en-US" dirty="0" err="1" smtClean="0"/>
              <a:t>Terlibat</a:t>
            </a:r>
            <a:r>
              <a:rPr lang="en-US" dirty="0" smtClean="0"/>
              <a:t> </a:t>
            </a:r>
            <a:r>
              <a:rPr lang="en-US" dirty="0" err="1" smtClean="0"/>
              <a:t>persepsi</a:t>
            </a:r>
            <a:r>
              <a:rPr lang="en-US" dirty="0" smtClean="0"/>
              <a:t> </a:t>
            </a:r>
            <a:r>
              <a:rPr lang="en-US" dirty="0" err="1" smtClean="0"/>
              <a:t>ganda</a:t>
            </a:r>
            <a:endParaRPr lang="en-US" dirty="0" smtClean="0"/>
          </a:p>
          <a:p>
            <a:r>
              <a:rPr lang="en-US" dirty="0" err="1" smtClean="0"/>
              <a:t>Berkomunikasi</a:t>
            </a:r>
            <a:r>
              <a:rPr lang="en-US" dirty="0" smtClean="0"/>
              <a:t> </a:t>
            </a:r>
            <a:r>
              <a:rPr lang="en-US" dirty="0" err="1" smtClean="0"/>
              <a:t>dengan</a:t>
            </a:r>
            <a:r>
              <a:rPr lang="en-US" dirty="0" smtClean="0"/>
              <a:t> </a:t>
            </a:r>
            <a:r>
              <a:rPr lang="en-US" dirty="0" err="1" smtClean="0"/>
              <a:t>jujur</a:t>
            </a:r>
            <a:endParaRPr lang="en-US" dirty="0" smtClean="0"/>
          </a:p>
          <a:p>
            <a:r>
              <a:rPr lang="en-US" dirty="0" err="1" smtClean="0"/>
              <a:t>Tumbuh</a:t>
            </a:r>
            <a:r>
              <a:rPr lang="en-US" dirty="0" smtClean="0"/>
              <a:t> </a:t>
            </a:r>
            <a:r>
              <a:rPr lang="en-US" dirty="0" err="1" smtClean="0"/>
              <a:t>dari</a:t>
            </a:r>
            <a:r>
              <a:rPr lang="en-US" dirty="0" smtClean="0"/>
              <a:t> </a:t>
            </a:r>
            <a:r>
              <a:rPr lang="en-US" dirty="0" err="1" smtClean="0"/>
              <a:t>perbedaan</a:t>
            </a:r>
            <a:endParaRPr lang="en-US" dirty="0" smtClean="0"/>
          </a:p>
          <a:p>
            <a:r>
              <a:rPr lang="en-US" dirty="0" err="1" smtClean="0"/>
              <a:t>Jangan</a:t>
            </a:r>
            <a:r>
              <a:rPr lang="en-US" dirty="0" smtClean="0"/>
              <a:t> </a:t>
            </a:r>
            <a:r>
              <a:rPr lang="en-US" dirty="0" err="1" smtClean="0"/>
              <a:t>memusingkan</a:t>
            </a:r>
            <a:r>
              <a:rPr lang="en-US" dirty="0" smtClean="0"/>
              <a:t> </a:t>
            </a:r>
            <a:r>
              <a:rPr lang="en-US" dirty="0" err="1" smtClean="0"/>
              <a:t>hal</a:t>
            </a:r>
            <a:r>
              <a:rPr lang="en-US" dirty="0" smtClean="0"/>
              <a:t> </a:t>
            </a:r>
            <a:r>
              <a:rPr lang="en-US" dirty="0" err="1" smtClean="0"/>
              <a:t>kecil</a:t>
            </a:r>
            <a:endParaRPr lang="id-ID" dirty="0"/>
          </a:p>
        </p:txBody>
      </p:sp>
    </p:spTree>
    <p:extLst>
      <p:ext uri="{BB962C8B-B14F-4D97-AF65-F5344CB8AC3E}">
        <p14:creationId xmlns:p14="http://schemas.microsoft.com/office/powerpoint/2010/main" val="16767560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www.delightfull.eu/blog illustration idea, illustration inspiration, illustration examp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299" y="320411"/>
            <a:ext cx="3776082" cy="5844893"/>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p:cNvSpPr txBox="1">
            <a:spLocks/>
          </p:cNvSpPr>
          <p:nvPr/>
        </p:nvSpPr>
        <p:spPr>
          <a:xfrm>
            <a:off x="4499992" y="1124744"/>
            <a:ext cx="4176464" cy="3600400"/>
          </a:xfrm>
          <a:prstGeom prst="rect">
            <a:avLst/>
          </a:prstGeom>
          <a:solidFill>
            <a:schemeClr val="bg1"/>
          </a:solidFill>
        </p:spPr>
        <p:txBody>
          <a:bodyPr/>
          <a:lstStyle>
            <a:lvl1pPr algn="ctr" defTabSz="914400" rtl="0" eaLnBrk="1" latinLnBrk="0" hangingPunct="1">
              <a:spcBef>
                <a:spcPct val="0"/>
              </a:spcBef>
              <a:buNone/>
              <a:defRPr sz="4400" kern="1200">
                <a:solidFill>
                  <a:schemeClr val="tx1"/>
                </a:solidFill>
                <a:latin typeface="Adobe Caslon Pro Bold" pitchFamily="18" charset="0"/>
                <a:ea typeface="+mj-ea"/>
                <a:cs typeface="+mj-cs"/>
              </a:defRPr>
            </a:lvl1pPr>
          </a:lstStyle>
          <a:p>
            <a:pPr algn="l"/>
            <a:r>
              <a:rPr lang="en-US" dirty="0" err="1" smtClean="0">
                <a:solidFill>
                  <a:srgbClr val="FF0000"/>
                </a:solidFill>
              </a:rPr>
              <a:t>Apa</a:t>
            </a:r>
            <a:r>
              <a:rPr lang="en-US" dirty="0" smtClean="0">
                <a:solidFill>
                  <a:srgbClr val="FF0000"/>
                </a:solidFill>
              </a:rPr>
              <a:t> “</a:t>
            </a:r>
            <a:r>
              <a:rPr lang="en-US" dirty="0" err="1" smtClean="0">
                <a:solidFill>
                  <a:srgbClr val="FF0000"/>
                </a:solidFill>
              </a:rPr>
              <a:t>Persahabatan</a:t>
            </a:r>
            <a:r>
              <a:rPr lang="en-US" dirty="0" smtClean="0">
                <a:solidFill>
                  <a:srgbClr val="FF0000"/>
                </a:solidFill>
              </a:rPr>
              <a:t>” </a:t>
            </a:r>
            <a:r>
              <a:rPr lang="en-US" dirty="0" err="1" smtClean="0">
                <a:solidFill>
                  <a:srgbClr val="FF0000"/>
                </a:solidFill>
              </a:rPr>
              <a:t>menurut</a:t>
            </a:r>
            <a:r>
              <a:rPr lang="en-US" dirty="0" smtClean="0">
                <a:solidFill>
                  <a:srgbClr val="FF0000"/>
                </a:solidFill>
              </a:rPr>
              <a:t> </a:t>
            </a:r>
            <a:r>
              <a:rPr lang="en-US" dirty="0" err="1" smtClean="0">
                <a:solidFill>
                  <a:srgbClr val="FF0000"/>
                </a:solidFill>
              </a:rPr>
              <a:t>Anda</a:t>
            </a:r>
            <a:r>
              <a:rPr lang="en-US" dirty="0" smtClean="0">
                <a:solidFill>
                  <a:srgbClr val="FF0000"/>
                </a:solidFill>
              </a:rPr>
              <a:t>?</a:t>
            </a:r>
            <a:endParaRPr lang="id-ID" dirty="0">
              <a:solidFill>
                <a:srgbClr val="FF0000"/>
              </a:solidFill>
            </a:endParaRPr>
          </a:p>
        </p:txBody>
      </p:sp>
    </p:spTree>
    <p:extLst>
      <p:ext uri="{BB962C8B-B14F-4D97-AF65-F5344CB8AC3E}">
        <p14:creationId xmlns:p14="http://schemas.microsoft.com/office/powerpoint/2010/main" val="3104008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856" y="769268"/>
            <a:ext cx="8229600" cy="1143000"/>
          </a:xfrm>
        </p:spPr>
        <p:txBody>
          <a:bodyPr/>
          <a:lstStyle/>
          <a:p>
            <a:pPr algn="l"/>
            <a:r>
              <a:rPr lang="en-US" dirty="0" err="1" smtClean="0">
                <a:solidFill>
                  <a:srgbClr val="FF0000"/>
                </a:solidFill>
              </a:rPr>
              <a:t>Menurut</a:t>
            </a:r>
            <a:r>
              <a:rPr lang="en-US" dirty="0" smtClean="0">
                <a:solidFill>
                  <a:srgbClr val="FF0000"/>
                </a:solidFill>
              </a:rPr>
              <a:t> Wood</a:t>
            </a:r>
            <a:endParaRPr lang="id-ID" dirty="0">
              <a:solidFill>
                <a:srgbClr val="FF0000"/>
              </a:solidFill>
            </a:endParaRPr>
          </a:p>
        </p:txBody>
      </p:sp>
      <p:sp>
        <p:nvSpPr>
          <p:cNvPr id="3" name="Content Placeholder 2"/>
          <p:cNvSpPr>
            <a:spLocks noGrp="1"/>
          </p:cNvSpPr>
          <p:nvPr>
            <p:ph idx="1"/>
          </p:nvPr>
        </p:nvSpPr>
        <p:spPr>
          <a:xfrm>
            <a:off x="457200" y="1628800"/>
            <a:ext cx="4186808" cy="4569371"/>
          </a:xfrm>
        </p:spPr>
        <p:txBody>
          <a:bodyPr/>
          <a:lstStyle/>
          <a:p>
            <a:pPr>
              <a:buNone/>
            </a:pPr>
            <a:r>
              <a:rPr lang="en-US" i="1" dirty="0" smtClean="0"/>
              <a:t>	</a:t>
            </a:r>
            <a:r>
              <a:rPr lang="en-US" i="1" dirty="0" err="1" smtClean="0"/>
              <a:t>Hubungan</a:t>
            </a:r>
            <a:r>
              <a:rPr lang="en-US" i="1" dirty="0" smtClean="0"/>
              <a:t> </a:t>
            </a:r>
            <a:r>
              <a:rPr lang="en-US" i="1" dirty="0" err="1" smtClean="0"/>
              <a:t>unik</a:t>
            </a:r>
            <a:r>
              <a:rPr lang="en-US" i="1" dirty="0" smtClean="0"/>
              <a:t> yang </a:t>
            </a:r>
            <a:r>
              <a:rPr lang="en-US" i="1" dirty="0" err="1" smtClean="0"/>
              <a:t>sukarela</a:t>
            </a:r>
            <a:r>
              <a:rPr lang="en-US" i="1" dirty="0" smtClean="0"/>
              <a:t> </a:t>
            </a:r>
            <a:r>
              <a:rPr lang="en-US" i="1" dirty="0" err="1" smtClean="0"/>
              <a:t>dengan</a:t>
            </a:r>
            <a:r>
              <a:rPr lang="en-US" i="1" dirty="0" smtClean="0"/>
              <a:t> </a:t>
            </a:r>
            <a:r>
              <a:rPr lang="en-US" i="1" dirty="0" err="1" smtClean="0"/>
              <a:t>tidak</a:t>
            </a:r>
            <a:r>
              <a:rPr lang="en-US" i="1" dirty="0" smtClean="0"/>
              <a:t> </a:t>
            </a:r>
            <a:r>
              <a:rPr lang="en-US" i="1" dirty="0" err="1" smtClean="0"/>
              <a:t>terikat</a:t>
            </a:r>
            <a:r>
              <a:rPr lang="en-US" i="1" dirty="0" smtClean="0"/>
              <a:t> </a:t>
            </a:r>
            <a:r>
              <a:rPr lang="en-US" i="1" dirty="0" err="1" smtClean="0"/>
              <a:t>prosedur</a:t>
            </a:r>
            <a:r>
              <a:rPr lang="en-US" i="1" dirty="0" smtClean="0"/>
              <a:t> legal, </a:t>
            </a:r>
            <a:r>
              <a:rPr lang="en-US" i="1" dirty="0" err="1" smtClean="0"/>
              <a:t>tidak</a:t>
            </a:r>
            <a:r>
              <a:rPr lang="en-US" i="1" dirty="0" smtClean="0"/>
              <a:t> </a:t>
            </a:r>
            <a:r>
              <a:rPr lang="en-US" i="1" dirty="0" err="1" smtClean="0"/>
              <a:t>berstruktur</a:t>
            </a:r>
            <a:r>
              <a:rPr lang="en-US" i="1" dirty="0" smtClean="0"/>
              <a:t> </a:t>
            </a:r>
            <a:r>
              <a:rPr lang="en-US" i="1" dirty="0" err="1" smtClean="0"/>
              <a:t>institusi</a:t>
            </a:r>
            <a:r>
              <a:rPr lang="en-US" i="1" dirty="0" smtClean="0"/>
              <a:t>, </a:t>
            </a:r>
            <a:r>
              <a:rPr lang="en-US" i="1" dirty="0" err="1" smtClean="0"/>
              <a:t>dan</a:t>
            </a:r>
            <a:r>
              <a:rPr lang="en-US" i="1" dirty="0" smtClean="0"/>
              <a:t> </a:t>
            </a:r>
            <a:r>
              <a:rPr lang="en-US" i="1" dirty="0" err="1" smtClean="0"/>
              <a:t>tidak</a:t>
            </a:r>
            <a:r>
              <a:rPr lang="en-US" i="1" dirty="0" smtClean="0"/>
              <a:t> </a:t>
            </a:r>
            <a:r>
              <a:rPr lang="en-US" i="1" dirty="0" err="1" smtClean="0"/>
              <a:t>berpedoman</a:t>
            </a:r>
            <a:r>
              <a:rPr lang="en-US" i="1" dirty="0" smtClean="0"/>
              <a:t>/ </a:t>
            </a:r>
            <a:r>
              <a:rPr lang="en-US" i="1" dirty="0" err="1" smtClean="0"/>
              <a:t>berstandar</a:t>
            </a:r>
            <a:r>
              <a:rPr lang="en-US" i="1" dirty="0" smtClean="0"/>
              <a:t>.</a:t>
            </a:r>
            <a:endParaRPr lang="en-US" i="1" dirty="0"/>
          </a:p>
        </p:txBody>
      </p:sp>
      <p:pic>
        <p:nvPicPr>
          <p:cNvPr id="3074" name="Picture 2" descr="Isaac Marzioli: illustrations: BFF Friday! Happy Pantry best friends...milk and cooki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1340768"/>
            <a:ext cx="4032448" cy="4032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9095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solidFill>
                  <a:srgbClr val="FF0000"/>
                </a:solidFill>
              </a:rPr>
              <a:t>Sifat</a:t>
            </a:r>
            <a:r>
              <a:rPr lang="en-US" dirty="0" smtClean="0">
                <a:solidFill>
                  <a:srgbClr val="FF0000"/>
                </a:solidFill>
              </a:rPr>
              <a:t> </a:t>
            </a:r>
            <a:r>
              <a:rPr lang="en-US" dirty="0" err="1" smtClean="0">
                <a:solidFill>
                  <a:srgbClr val="FF0000"/>
                </a:solidFill>
              </a:rPr>
              <a:t>Dasar</a:t>
            </a:r>
            <a:r>
              <a:rPr lang="en-US" dirty="0" smtClean="0">
                <a:solidFill>
                  <a:srgbClr val="FF0000"/>
                </a:solidFill>
              </a:rPr>
              <a:t> </a:t>
            </a:r>
            <a:r>
              <a:rPr lang="en-US" dirty="0" err="1" smtClean="0">
                <a:solidFill>
                  <a:srgbClr val="FF0000"/>
                </a:solidFill>
              </a:rPr>
              <a:t>Persahabatan</a:t>
            </a:r>
            <a:endParaRPr lang="id-ID" dirty="0">
              <a:solidFill>
                <a:srgbClr val="FF0000"/>
              </a:solidFill>
            </a:endParaRPr>
          </a:p>
        </p:txBody>
      </p:sp>
      <p:sp>
        <p:nvSpPr>
          <p:cNvPr id="3" name="Content Placeholder 2"/>
          <p:cNvSpPr>
            <a:spLocks noGrp="1"/>
          </p:cNvSpPr>
          <p:nvPr>
            <p:ph idx="1"/>
          </p:nvPr>
        </p:nvSpPr>
        <p:spPr>
          <a:xfrm>
            <a:off x="467544" y="1052736"/>
            <a:ext cx="8229600" cy="4525963"/>
          </a:xfrm>
        </p:spPr>
        <p:txBody>
          <a:bodyPr/>
          <a:lstStyle/>
          <a:p>
            <a:pPr marL="514350" indent="-514350">
              <a:buFont typeface="+mj-lt"/>
              <a:buAutoNum type="arabicPeriod"/>
            </a:pPr>
            <a:r>
              <a:rPr lang="en-US" b="1" dirty="0" err="1" smtClean="0"/>
              <a:t>Keinginan</a:t>
            </a:r>
            <a:r>
              <a:rPr lang="en-US" b="1" dirty="0" smtClean="0"/>
              <a:t> u/ </a:t>
            </a:r>
            <a:r>
              <a:rPr lang="en-US" b="1" dirty="0" err="1" smtClean="0"/>
              <a:t>Berinvestasi</a:t>
            </a:r>
            <a:endParaRPr lang="en-US" b="1" dirty="0" smtClean="0"/>
          </a:p>
          <a:p>
            <a:pPr marL="514350" indent="-514350">
              <a:buFont typeface="+mj-lt"/>
              <a:buAutoNum type="arabicPeriod"/>
            </a:pPr>
            <a:r>
              <a:rPr lang="en-US" b="1" dirty="0" err="1" smtClean="0"/>
              <a:t>Kedekatan</a:t>
            </a:r>
            <a:r>
              <a:rPr lang="en-US" b="1" dirty="0" smtClean="0"/>
              <a:t> </a:t>
            </a:r>
            <a:r>
              <a:rPr lang="en-US" b="1" dirty="0" err="1" smtClean="0"/>
              <a:t>Emosional</a:t>
            </a:r>
            <a:endParaRPr lang="en-US" b="1" dirty="0" smtClean="0"/>
          </a:p>
          <a:p>
            <a:pPr marL="514350" indent="-514350">
              <a:buFont typeface="+mj-lt"/>
              <a:buAutoNum type="arabicPeriod"/>
            </a:pPr>
            <a:r>
              <a:rPr lang="en-US" b="1" dirty="0" err="1" smtClean="0"/>
              <a:t>Penerimaan</a:t>
            </a:r>
            <a:endParaRPr lang="en-US" b="1" dirty="0" smtClean="0"/>
          </a:p>
          <a:p>
            <a:pPr marL="514350" indent="-514350">
              <a:buFont typeface="+mj-lt"/>
              <a:buAutoNum type="arabicPeriod"/>
            </a:pPr>
            <a:r>
              <a:rPr lang="en-US" b="1" dirty="0" err="1" smtClean="0"/>
              <a:t>Kepercayaan</a:t>
            </a:r>
            <a:endParaRPr lang="en-US" b="1" dirty="0" smtClean="0"/>
          </a:p>
          <a:p>
            <a:pPr marL="514350" indent="-514350">
              <a:buFont typeface="+mj-lt"/>
              <a:buAutoNum type="arabicPeriod"/>
            </a:pPr>
            <a:r>
              <a:rPr lang="en-US" b="1" dirty="0" err="1" smtClean="0"/>
              <a:t>Dukungan</a:t>
            </a:r>
            <a:endParaRPr lang="id-ID" b="1" dirty="0"/>
          </a:p>
        </p:txBody>
      </p:sp>
      <p:pic>
        <p:nvPicPr>
          <p:cNvPr id="5122" name="Picture 2" descr="awesome illustrations of famous buddies  awesomenesshunt.tumblr.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6584" y="1772816"/>
            <a:ext cx="3347864" cy="40576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32842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Keinginan</a:t>
            </a:r>
            <a:r>
              <a:rPr lang="en-US" dirty="0" smtClean="0"/>
              <a:t> u/ </a:t>
            </a:r>
            <a:r>
              <a:rPr lang="en-US" dirty="0" err="1" smtClean="0"/>
              <a:t>Berinvestasi</a:t>
            </a:r>
            <a:endParaRPr lang="id-ID" dirty="0"/>
          </a:p>
        </p:txBody>
      </p:sp>
      <p:sp>
        <p:nvSpPr>
          <p:cNvPr id="3" name="Content Placeholder 2"/>
          <p:cNvSpPr>
            <a:spLocks noGrp="1"/>
          </p:cNvSpPr>
          <p:nvPr>
            <p:ph idx="1"/>
          </p:nvPr>
        </p:nvSpPr>
        <p:spPr>
          <a:xfrm>
            <a:off x="467544" y="1196752"/>
            <a:ext cx="8229600" cy="1684784"/>
          </a:xfrm>
        </p:spPr>
        <p:txBody>
          <a:bodyPr/>
          <a:lstStyle/>
          <a:p>
            <a:pPr lvl="0"/>
            <a:r>
              <a:rPr lang="en-US" dirty="0" err="1" smtClean="0"/>
              <a:t>Meng</a:t>
            </a:r>
            <a:r>
              <a:rPr lang="en-US" b="1" dirty="0" err="1" smtClean="0">
                <a:solidFill>
                  <a:srgbClr val="FF0000"/>
                </a:solidFill>
              </a:rPr>
              <a:t>investasi</a:t>
            </a:r>
            <a:r>
              <a:rPr lang="en-US" dirty="0" err="1" smtClean="0"/>
              <a:t>kan</a:t>
            </a:r>
            <a:r>
              <a:rPr lang="en-US" b="1" dirty="0" smtClean="0">
                <a:solidFill>
                  <a:srgbClr val="FF0000"/>
                </a:solidFill>
              </a:rPr>
              <a:t> </a:t>
            </a:r>
            <a:r>
              <a:rPr lang="en-US" b="1" dirty="0" err="1" smtClean="0">
                <a:solidFill>
                  <a:srgbClr val="FF0000"/>
                </a:solidFill>
              </a:rPr>
              <a:t>waktu</a:t>
            </a:r>
            <a:r>
              <a:rPr lang="en-US" b="1" dirty="0" smtClean="0">
                <a:solidFill>
                  <a:srgbClr val="FF0000"/>
                </a:solidFill>
              </a:rPr>
              <a:t>, </a:t>
            </a:r>
            <a:r>
              <a:rPr lang="en-US" b="1" dirty="0" err="1" smtClean="0">
                <a:solidFill>
                  <a:srgbClr val="FF0000"/>
                </a:solidFill>
              </a:rPr>
              <a:t>usaha</a:t>
            </a:r>
            <a:r>
              <a:rPr lang="en-US" b="1" dirty="0" smtClean="0">
                <a:solidFill>
                  <a:srgbClr val="FF0000"/>
                </a:solidFill>
              </a:rPr>
              <a:t>, </a:t>
            </a:r>
            <a:r>
              <a:rPr lang="en-US" b="1" dirty="0" err="1" smtClean="0">
                <a:solidFill>
                  <a:srgbClr val="FF0000"/>
                </a:solidFill>
              </a:rPr>
              <a:t>pikiran</a:t>
            </a:r>
            <a:r>
              <a:rPr lang="en-US" b="1" dirty="0" smtClean="0">
                <a:solidFill>
                  <a:srgbClr val="FF0000"/>
                </a:solidFill>
              </a:rPr>
              <a:t>, </a:t>
            </a:r>
            <a:r>
              <a:rPr lang="en-US" b="1" dirty="0" err="1" smtClean="0">
                <a:solidFill>
                  <a:srgbClr val="FF0000"/>
                </a:solidFill>
              </a:rPr>
              <a:t>dan</a:t>
            </a:r>
            <a:r>
              <a:rPr lang="en-US" b="1" dirty="0" smtClean="0">
                <a:solidFill>
                  <a:srgbClr val="FF0000"/>
                </a:solidFill>
              </a:rPr>
              <a:t> </a:t>
            </a:r>
            <a:r>
              <a:rPr lang="en-US" b="1" dirty="0" err="1" smtClean="0">
                <a:solidFill>
                  <a:srgbClr val="FF0000"/>
                </a:solidFill>
              </a:rPr>
              <a:t>perasaan</a:t>
            </a:r>
            <a:r>
              <a:rPr lang="en-US" dirty="0" smtClean="0"/>
              <a:t>, </a:t>
            </a:r>
            <a:r>
              <a:rPr lang="en-US" dirty="0" err="1" smtClean="0"/>
              <a:t>tanpa</a:t>
            </a:r>
            <a:r>
              <a:rPr lang="en-US" dirty="0" smtClean="0"/>
              <a:t> </a:t>
            </a:r>
            <a:r>
              <a:rPr lang="en-US" dirty="0" err="1" smtClean="0"/>
              <a:t>memperhatikan</a:t>
            </a:r>
            <a:r>
              <a:rPr lang="en-US" dirty="0" smtClean="0"/>
              <a:t> </a:t>
            </a:r>
            <a:r>
              <a:rPr lang="en-US" b="1" dirty="0" err="1" smtClean="0"/>
              <a:t>orientasi</a:t>
            </a:r>
            <a:r>
              <a:rPr lang="en-US" b="1" dirty="0" smtClean="0"/>
              <a:t> </a:t>
            </a:r>
            <a:r>
              <a:rPr lang="en-US" b="1" dirty="0" err="1" smtClean="0"/>
              <a:t>seksual</a:t>
            </a:r>
            <a:r>
              <a:rPr lang="en-US" b="1" dirty="0" smtClean="0"/>
              <a:t>, gender</a:t>
            </a:r>
            <a:r>
              <a:rPr lang="en-US" dirty="0" smtClean="0"/>
              <a:t>, </a:t>
            </a:r>
            <a:r>
              <a:rPr lang="en-US" dirty="0" err="1" smtClean="0"/>
              <a:t>dll</a:t>
            </a:r>
            <a:r>
              <a:rPr lang="en-US" dirty="0" smtClean="0"/>
              <a:t>.</a:t>
            </a:r>
          </a:p>
          <a:p>
            <a:pPr marL="0" indent="0">
              <a:buNone/>
            </a:pPr>
            <a:endParaRPr lang="id-ID" dirty="0"/>
          </a:p>
        </p:txBody>
      </p:sp>
      <p:pic>
        <p:nvPicPr>
          <p:cNvPr id="6146" name="Picture 2" descr="Taurus: Julianne Potter from My Best Friendâs Wedding: Aesthetic Horoscopes: The Signs as Rom-Com Villains - GAR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2996952"/>
            <a:ext cx="4968552" cy="2908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7877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Kedekatan</a:t>
            </a:r>
            <a:r>
              <a:rPr lang="en-US" dirty="0" smtClean="0"/>
              <a:t> </a:t>
            </a:r>
            <a:r>
              <a:rPr lang="en-US" dirty="0" err="1" smtClean="0"/>
              <a:t>Emosional</a:t>
            </a:r>
            <a:endParaRPr lang="id-ID" dirty="0"/>
          </a:p>
        </p:txBody>
      </p:sp>
      <p:sp>
        <p:nvSpPr>
          <p:cNvPr id="3" name="Content Placeholder 2"/>
          <p:cNvSpPr>
            <a:spLocks noGrp="1"/>
          </p:cNvSpPr>
          <p:nvPr>
            <p:ph idx="1"/>
          </p:nvPr>
        </p:nvSpPr>
        <p:spPr>
          <a:xfrm>
            <a:off x="467544" y="980728"/>
            <a:ext cx="4762898" cy="4525963"/>
          </a:xfrm>
        </p:spPr>
        <p:txBody>
          <a:bodyPr>
            <a:normAutofit fontScale="92500" lnSpcReduction="10000"/>
          </a:bodyPr>
          <a:lstStyle/>
          <a:p>
            <a:pPr lvl="0"/>
            <a:r>
              <a:rPr lang="en-US" dirty="0" err="1" smtClean="0"/>
              <a:t>Sahabat</a:t>
            </a:r>
            <a:r>
              <a:rPr lang="en-US" dirty="0" smtClean="0"/>
              <a:t> </a:t>
            </a:r>
            <a:r>
              <a:rPr lang="en-US" dirty="0" err="1" smtClean="0"/>
              <a:t>ingin</a:t>
            </a:r>
            <a:r>
              <a:rPr lang="en-US" dirty="0" smtClean="0"/>
              <a:t> </a:t>
            </a:r>
            <a:r>
              <a:rPr lang="en-US" dirty="0" err="1" smtClean="0"/>
              <a:t>merasa</a:t>
            </a:r>
            <a:r>
              <a:rPr lang="en-US" dirty="0" smtClean="0"/>
              <a:t> </a:t>
            </a:r>
            <a:r>
              <a:rPr lang="en-US" dirty="0" err="1" smtClean="0"/>
              <a:t>dekat</a:t>
            </a:r>
            <a:r>
              <a:rPr lang="en-US" dirty="0" smtClean="0"/>
              <a:t> </a:t>
            </a:r>
            <a:r>
              <a:rPr lang="en-US" dirty="0" err="1" smtClean="0"/>
              <a:t>secara</a:t>
            </a:r>
            <a:r>
              <a:rPr lang="en-US" dirty="0" smtClean="0"/>
              <a:t> </a:t>
            </a:r>
            <a:r>
              <a:rPr lang="en-US" dirty="0" err="1" smtClean="0"/>
              <a:t>emosional</a:t>
            </a:r>
            <a:r>
              <a:rPr lang="en-US" dirty="0" smtClean="0"/>
              <a:t>.</a:t>
            </a:r>
          </a:p>
          <a:p>
            <a:pPr lvl="0"/>
            <a:r>
              <a:rPr lang="en-US" dirty="0" err="1" smtClean="0"/>
              <a:t>Keintiman</a:t>
            </a:r>
            <a:r>
              <a:rPr lang="en-US" dirty="0" smtClean="0"/>
              <a:t> </a:t>
            </a:r>
            <a:r>
              <a:rPr lang="en-US" dirty="0" err="1" smtClean="0"/>
              <a:t>emosional</a:t>
            </a:r>
            <a:r>
              <a:rPr lang="en-US" dirty="0" smtClean="0"/>
              <a:t> </a:t>
            </a:r>
            <a:r>
              <a:rPr lang="en-US" dirty="0" smtClean="0">
                <a:sym typeface="Wingdings" pitchFamily="2" charset="2"/>
              </a:rPr>
              <a:t> </a:t>
            </a:r>
            <a:r>
              <a:rPr lang="en-US" dirty="0" err="1" smtClean="0">
                <a:sym typeface="Wingdings" pitchFamily="2" charset="2"/>
              </a:rPr>
              <a:t>investasi</a:t>
            </a:r>
            <a:r>
              <a:rPr lang="en-US" dirty="0" smtClean="0">
                <a:sym typeface="Wingdings" pitchFamily="2" charset="2"/>
              </a:rPr>
              <a:t> </a:t>
            </a:r>
            <a:r>
              <a:rPr lang="en-US" sz="2800" dirty="0" smtClean="0">
                <a:sym typeface="Wingdings" pitchFamily="2" charset="2"/>
              </a:rPr>
              <a:t>(</a:t>
            </a:r>
            <a:r>
              <a:rPr lang="en-US" sz="2800" dirty="0" err="1" smtClean="0">
                <a:sym typeface="Wingdings" pitchFamily="2" charset="2"/>
              </a:rPr>
              <a:t>waktu</a:t>
            </a:r>
            <a:r>
              <a:rPr lang="en-US" sz="2800" dirty="0" smtClean="0">
                <a:sym typeface="Wingdings" pitchFamily="2" charset="2"/>
              </a:rPr>
              <a:t>, </a:t>
            </a:r>
            <a:r>
              <a:rPr lang="en-US" sz="2800" dirty="0" err="1" smtClean="0">
                <a:sym typeface="Wingdings" pitchFamily="2" charset="2"/>
              </a:rPr>
              <a:t>pembicaraan</a:t>
            </a:r>
            <a:r>
              <a:rPr lang="en-US" sz="2800" dirty="0" smtClean="0">
                <a:sym typeface="Wingdings" pitchFamily="2" charset="2"/>
              </a:rPr>
              <a:t>, </a:t>
            </a:r>
            <a:r>
              <a:rPr lang="en-US" sz="2800" dirty="0" err="1" smtClean="0">
                <a:sym typeface="Wingdings" pitchFamily="2" charset="2"/>
              </a:rPr>
              <a:t>pengalaman</a:t>
            </a:r>
            <a:r>
              <a:rPr lang="en-US" sz="2800" dirty="0" smtClean="0">
                <a:sym typeface="Wingdings" pitchFamily="2" charset="2"/>
              </a:rPr>
              <a:t>)</a:t>
            </a:r>
            <a:endParaRPr lang="en-US" sz="2800" dirty="0" smtClean="0"/>
          </a:p>
          <a:p>
            <a:pPr lvl="1"/>
            <a:r>
              <a:rPr lang="en-US" b="1" dirty="0" err="1" smtClean="0"/>
              <a:t>Kedekatan</a:t>
            </a:r>
            <a:r>
              <a:rPr lang="en-US" b="1" dirty="0" smtClean="0"/>
              <a:t> </a:t>
            </a:r>
            <a:r>
              <a:rPr lang="en-US" b="1" dirty="0" err="1" smtClean="0"/>
              <a:t>melalui</a:t>
            </a:r>
            <a:r>
              <a:rPr lang="en-US" b="1" dirty="0" smtClean="0"/>
              <a:t> dialog – </a:t>
            </a:r>
            <a:r>
              <a:rPr lang="en-US" b="1" i="1" dirty="0" smtClean="0"/>
              <a:t>‘</a:t>
            </a:r>
            <a:r>
              <a:rPr lang="en-US" b="1" i="1" dirty="0" err="1" smtClean="0"/>
              <a:t>berbicara</a:t>
            </a:r>
            <a:r>
              <a:rPr lang="en-US" b="1" i="1" dirty="0" smtClean="0"/>
              <a:t>’</a:t>
            </a:r>
          </a:p>
          <a:p>
            <a:pPr lvl="1"/>
            <a:r>
              <a:rPr lang="en-US" b="1" dirty="0" err="1" smtClean="0"/>
              <a:t>Kedekatan</a:t>
            </a:r>
            <a:r>
              <a:rPr lang="en-US" b="1" dirty="0" smtClean="0"/>
              <a:t> </a:t>
            </a:r>
            <a:r>
              <a:rPr lang="en-US" b="1" dirty="0" err="1" smtClean="0"/>
              <a:t>melalui</a:t>
            </a:r>
            <a:r>
              <a:rPr lang="en-US" b="1" dirty="0" smtClean="0"/>
              <a:t> </a:t>
            </a:r>
            <a:r>
              <a:rPr lang="en-US" b="1" dirty="0" err="1" smtClean="0"/>
              <a:t>perbuatan</a:t>
            </a:r>
            <a:r>
              <a:rPr lang="en-US" b="1" dirty="0" smtClean="0"/>
              <a:t> – </a:t>
            </a:r>
            <a:r>
              <a:rPr lang="en-US" b="1" i="1" dirty="0" err="1" smtClean="0"/>
              <a:t>berbagi</a:t>
            </a:r>
            <a:r>
              <a:rPr lang="en-US" b="1" i="1" dirty="0" smtClean="0"/>
              <a:t> </a:t>
            </a:r>
            <a:r>
              <a:rPr lang="en-US" b="1" i="1" dirty="0" err="1" smtClean="0"/>
              <a:t>aktivitas</a:t>
            </a:r>
            <a:r>
              <a:rPr lang="en-US" b="1" i="1" dirty="0" smtClean="0"/>
              <a:t> </a:t>
            </a:r>
            <a:r>
              <a:rPr lang="en-US" b="1" i="1" dirty="0" smtClean="0">
                <a:sym typeface="Wingdings" pitchFamily="2" charset="2"/>
              </a:rPr>
              <a:t> </a:t>
            </a:r>
            <a:r>
              <a:rPr lang="en-US" b="1" i="1" dirty="0" err="1" smtClean="0">
                <a:sym typeface="Wingdings" pitchFamily="2" charset="2"/>
              </a:rPr>
              <a:t>bermain</a:t>
            </a:r>
            <a:r>
              <a:rPr lang="en-US" b="1" i="1" dirty="0" smtClean="0">
                <a:sym typeface="Wingdings" pitchFamily="2" charset="2"/>
              </a:rPr>
              <a:t> futsal</a:t>
            </a:r>
            <a:endParaRPr lang="en-US" b="1" i="1" dirty="0" smtClean="0"/>
          </a:p>
          <a:p>
            <a:endParaRPr lang="id-ID" dirty="0"/>
          </a:p>
        </p:txBody>
      </p:sp>
      <p:pic>
        <p:nvPicPr>
          <p:cNvPr id="7172" name="Picture 4" descr="30 Funny Memes To Share With Your BFF For National Best Friend D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0442" y="1556792"/>
            <a:ext cx="3374006" cy="44227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1023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Penerimaan</a:t>
            </a:r>
            <a:endParaRPr lang="id-ID" dirty="0"/>
          </a:p>
        </p:txBody>
      </p:sp>
      <p:sp>
        <p:nvSpPr>
          <p:cNvPr id="3" name="Content Placeholder 2"/>
          <p:cNvSpPr>
            <a:spLocks noGrp="1"/>
          </p:cNvSpPr>
          <p:nvPr>
            <p:ph idx="1"/>
          </p:nvPr>
        </p:nvSpPr>
        <p:spPr>
          <a:xfrm>
            <a:off x="395536" y="1162693"/>
            <a:ext cx="3600400" cy="4525963"/>
          </a:xfrm>
        </p:spPr>
        <p:txBody>
          <a:bodyPr>
            <a:normAutofit fontScale="92500" lnSpcReduction="10000"/>
          </a:bodyPr>
          <a:lstStyle/>
          <a:p>
            <a:pPr lvl="0"/>
            <a:r>
              <a:rPr lang="en-US" dirty="0" err="1" smtClean="0"/>
              <a:t>Sahabat</a:t>
            </a:r>
            <a:r>
              <a:rPr lang="en-US" dirty="0" smtClean="0"/>
              <a:t> </a:t>
            </a:r>
            <a:r>
              <a:rPr lang="en-US" dirty="0" err="1" smtClean="0"/>
              <a:t>menerima</a:t>
            </a:r>
            <a:r>
              <a:rPr lang="en-US" dirty="0" smtClean="0"/>
              <a:t> </a:t>
            </a:r>
            <a:r>
              <a:rPr lang="en-US" dirty="0" err="1" smtClean="0"/>
              <a:t>kita</a:t>
            </a:r>
            <a:r>
              <a:rPr lang="en-US" dirty="0" smtClean="0"/>
              <a:t> </a:t>
            </a:r>
            <a:r>
              <a:rPr lang="en-US" dirty="0" err="1" smtClean="0"/>
              <a:t>sisi</a:t>
            </a:r>
            <a:r>
              <a:rPr lang="en-US" dirty="0" smtClean="0"/>
              <a:t> </a:t>
            </a:r>
            <a:r>
              <a:rPr lang="en-US" dirty="0" err="1" smtClean="0"/>
              <a:t>baik</a:t>
            </a:r>
            <a:r>
              <a:rPr lang="en-US" dirty="0" smtClean="0"/>
              <a:t> </a:t>
            </a:r>
            <a:r>
              <a:rPr lang="en-US" dirty="0" err="1" smtClean="0"/>
              <a:t>maupun</a:t>
            </a:r>
            <a:r>
              <a:rPr lang="en-US" dirty="0" smtClean="0"/>
              <a:t> </a:t>
            </a:r>
            <a:r>
              <a:rPr lang="en-US" dirty="0" err="1" smtClean="0"/>
              <a:t>buruk</a:t>
            </a:r>
            <a:r>
              <a:rPr lang="en-US" dirty="0" smtClean="0"/>
              <a:t>. </a:t>
            </a:r>
          </a:p>
          <a:p>
            <a:pPr lvl="0"/>
            <a:r>
              <a:rPr lang="en-US" dirty="0" err="1" smtClean="0"/>
              <a:t>Persahabatan</a:t>
            </a:r>
            <a:r>
              <a:rPr lang="en-US" dirty="0" smtClean="0"/>
              <a:t> &gt; </a:t>
            </a:r>
            <a:r>
              <a:rPr lang="en-US" dirty="0" err="1" smtClean="0"/>
              <a:t>penting</a:t>
            </a:r>
            <a:r>
              <a:rPr lang="en-US" dirty="0" smtClean="0"/>
              <a:t> </a:t>
            </a:r>
            <a:r>
              <a:rPr lang="en-US" dirty="0" err="1" smtClean="0"/>
              <a:t>karena</a:t>
            </a:r>
            <a:r>
              <a:rPr lang="en-US" dirty="0" smtClean="0"/>
              <a:t> </a:t>
            </a:r>
            <a:r>
              <a:rPr lang="en-US" dirty="0" err="1" smtClean="0"/>
              <a:t>sering</a:t>
            </a:r>
            <a:r>
              <a:rPr lang="en-US" dirty="0" smtClean="0"/>
              <a:t> </a:t>
            </a:r>
            <a:r>
              <a:rPr lang="en-US" dirty="0" err="1" smtClean="0"/>
              <a:t>menggantikan</a:t>
            </a:r>
            <a:r>
              <a:rPr lang="en-US" dirty="0" smtClean="0"/>
              <a:t> </a:t>
            </a:r>
            <a:r>
              <a:rPr lang="en-US" dirty="0" err="1" smtClean="0"/>
              <a:t>posisi</a:t>
            </a:r>
            <a:r>
              <a:rPr lang="en-US" dirty="0" smtClean="0"/>
              <a:t> </a:t>
            </a:r>
            <a:r>
              <a:rPr lang="en-US" dirty="0" err="1" smtClean="0"/>
              <a:t>keluarga</a:t>
            </a:r>
            <a:endParaRPr lang="en-US" dirty="0" smtClean="0"/>
          </a:p>
          <a:p>
            <a:pPr lvl="0"/>
            <a:r>
              <a:rPr lang="en-US" dirty="0" err="1" smtClean="0"/>
              <a:t>Sahabat</a:t>
            </a:r>
            <a:r>
              <a:rPr lang="en-US" dirty="0"/>
              <a:t> </a:t>
            </a:r>
            <a:r>
              <a:rPr lang="en-US" dirty="0" smtClean="0"/>
              <a:t>= Family we choose</a:t>
            </a:r>
          </a:p>
          <a:p>
            <a:pPr lvl="0"/>
            <a:endParaRPr lang="en-US" dirty="0" smtClean="0"/>
          </a:p>
          <a:p>
            <a:endParaRPr lang="id-ID" dirty="0"/>
          </a:p>
        </p:txBody>
      </p:sp>
      <p:pic>
        <p:nvPicPr>
          <p:cNvPr id="4" name="Picture 2" descr="As part of a BFF team, it's your job to make sure your bestie doesn't humiliate themselves too mu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2050" y="836712"/>
            <a:ext cx="4381468" cy="42960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57105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9565"/>
            <a:ext cx="4114800" cy="1008112"/>
          </a:xfrm>
        </p:spPr>
        <p:txBody>
          <a:bodyPr/>
          <a:lstStyle/>
          <a:p>
            <a:pPr algn="l"/>
            <a:r>
              <a:rPr lang="en-US" dirty="0" err="1" smtClean="0"/>
              <a:t>Kepercayaan</a:t>
            </a:r>
            <a:endParaRPr lang="id-ID" dirty="0"/>
          </a:p>
        </p:txBody>
      </p:sp>
      <p:sp>
        <p:nvSpPr>
          <p:cNvPr id="3" name="Content Placeholder 2"/>
          <p:cNvSpPr>
            <a:spLocks noGrp="1"/>
          </p:cNvSpPr>
          <p:nvPr>
            <p:ph idx="1"/>
          </p:nvPr>
        </p:nvSpPr>
        <p:spPr>
          <a:xfrm>
            <a:off x="539552" y="1556792"/>
            <a:ext cx="6408712" cy="4525963"/>
          </a:xfrm>
        </p:spPr>
        <p:txBody>
          <a:bodyPr>
            <a:noAutofit/>
          </a:bodyPr>
          <a:lstStyle/>
          <a:p>
            <a:pPr lvl="0"/>
            <a:r>
              <a:rPr lang="en-US" sz="2800" dirty="0" err="1" smtClean="0"/>
              <a:t>Membuka</a:t>
            </a:r>
            <a:r>
              <a:rPr lang="en-US" sz="2800" dirty="0" smtClean="0"/>
              <a:t> </a:t>
            </a:r>
            <a:r>
              <a:rPr lang="en-US" sz="2800" dirty="0" err="1" smtClean="0"/>
              <a:t>diri</a:t>
            </a:r>
            <a:endParaRPr lang="en-US" sz="2800" dirty="0" smtClean="0"/>
          </a:p>
          <a:p>
            <a:pPr marL="857250" lvl="1" indent="-457200">
              <a:buFont typeface="+mj-lt"/>
              <a:buAutoNum type="arabicPeriod"/>
            </a:pPr>
            <a:r>
              <a:rPr lang="en-US" sz="2400" dirty="0" smtClean="0"/>
              <a:t>Rasa </a:t>
            </a:r>
            <a:r>
              <a:rPr lang="en-US" sz="2400" dirty="0" err="1" smtClean="0"/>
              <a:t>percaya</a:t>
            </a:r>
            <a:r>
              <a:rPr lang="en-US" sz="2400" dirty="0" smtClean="0"/>
              <a:t> </a:t>
            </a:r>
            <a:r>
              <a:rPr lang="en-US" sz="2400" dirty="0" err="1" smtClean="0"/>
              <a:t>bahwa</a:t>
            </a:r>
            <a:r>
              <a:rPr lang="en-US" sz="2400" dirty="0" smtClean="0"/>
              <a:t> orang lain </a:t>
            </a:r>
            <a:r>
              <a:rPr lang="en-US" sz="2400" dirty="0" err="1" smtClean="0"/>
              <a:t>mampu</a:t>
            </a:r>
            <a:r>
              <a:rPr lang="en-US" sz="2400" dirty="0" smtClean="0"/>
              <a:t> </a:t>
            </a:r>
            <a:r>
              <a:rPr lang="en-US" sz="2400" dirty="0" err="1" smtClean="0"/>
              <a:t>menjaga</a:t>
            </a:r>
            <a:r>
              <a:rPr lang="en-US" sz="2400" dirty="0" smtClean="0"/>
              <a:t> </a:t>
            </a:r>
            <a:r>
              <a:rPr lang="en-US" sz="2400" dirty="0" err="1" smtClean="0"/>
              <a:t>kepercayaan</a:t>
            </a:r>
            <a:r>
              <a:rPr lang="en-US" sz="2400" dirty="0" smtClean="0"/>
              <a:t>.</a:t>
            </a:r>
          </a:p>
          <a:p>
            <a:pPr marL="857250" lvl="1" indent="-457200">
              <a:buFont typeface="+mj-lt"/>
              <a:buAutoNum type="arabicPeriod"/>
            </a:pPr>
            <a:r>
              <a:rPr lang="en-US" sz="2400" dirty="0" err="1" smtClean="0"/>
              <a:t>Reliabilitas</a:t>
            </a:r>
            <a:r>
              <a:rPr lang="en-US" sz="2400" dirty="0" smtClean="0"/>
              <a:t> </a:t>
            </a:r>
            <a:r>
              <a:rPr lang="en-US" sz="2400" dirty="0" err="1" smtClean="0"/>
              <a:t>emosional</a:t>
            </a:r>
            <a:r>
              <a:rPr lang="en-US" sz="2400" dirty="0" smtClean="0"/>
              <a:t> (</a:t>
            </a:r>
            <a:r>
              <a:rPr lang="en-US" sz="2400" dirty="0" err="1" smtClean="0"/>
              <a:t>teman</a:t>
            </a:r>
            <a:r>
              <a:rPr lang="en-US" sz="2400" dirty="0" smtClean="0"/>
              <a:t> </a:t>
            </a:r>
            <a:r>
              <a:rPr lang="en-US" sz="2400" dirty="0" err="1" smtClean="0"/>
              <a:t>peduli</a:t>
            </a:r>
            <a:r>
              <a:rPr lang="en-US" sz="2400" dirty="0" smtClean="0"/>
              <a:t> </a:t>
            </a:r>
            <a:r>
              <a:rPr lang="en-US" sz="2400" dirty="0" err="1" smtClean="0"/>
              <a:t>tentang</a:t>
            </a:r>
            <a:r>
              <a:rPr lang="en-US" sz="2400" dirty="0" smtClean="0"/>
              <a:t> </a:t>
            </a:r>
            <a:r>
              <a:rPr lang="en-US" sz="2400" dirty="0" err="1" smtClean="0"/>
              <a:t>kita</a:t>
            </a:r>
            <a:r>
              <a:rPr lang="en-US" sz="2400" dirty="0" smtClean="0"/>
              <a:t> </a:t>
            </a:r>
            <a:r>
              <a:rPr lang="en-US" sz="2400" dirty="0" err="1" smtClean="0"/>
              <a:t>dan</a:t>
            </a:r>
            <a:r>
              <a:rPr lang="en-US" sz="2400" dirty="0" smtClean="0"/>
              <a:t> </a:t>
            </a:r>
            <a:r>
              <a:rPr lang="en-US" sz="2400" dirty="0" err="1" smtClean="0"/>
              <a:t>kesejahteraan</a:t>
            </a:r>
            <a:r>
              <a:rPr lang="en-US" sz="2400" dirty="0" smtClean="0"/>
              <a:t> </a:t>
            </a:r>
            <a:r>
              <a:rPr lang="en-US" sz="2400" dirty="0" err="1" smtClean="0"/>
              <a:t>kita</a:t>
            </a:r>
            <a:r>
              <a:rPr lang="en-US" sz="2400" dirty="0" smtClean="0"/>
              <a:t>)</a:t>
            </a:r>
          </a:p>
          <a:p>
            <a:pPr lvl="0"/>
            <a:r>
              <a:rPr lang="en-US" sz="2800" dirty="0" err="1" smtClean="0"/>
              <a:t>Berkembang</a:t>
            </a:r>
            <a:r>
              <a:rPr lang="en-US" sz="2800" dirty="0"/>
              <a:t> </a:t>
            </a:r>
            <a:r>
              <a:rPr lang="en-US" sz="2800" dirty="0" smtClean="0">
                <a:sym typeface="Wingdings" pitchFamily="2" charset="2"/>
              </a:rPr>
              <a:t> </a:t>
            </a:r>
          </a:p>
          <a:p>
            <a:pPr lvl="1"/>
            <a:r>
              <a:rPr lang="en-US" sz="2400" dirty="0" err="1" smtClean="0">
                <a:sym typeface="Wingdings" pitchFamily="2" charset="2"/>
              </a:rPr>
              <a:t>Sejarah</a:t>
            </a:r>
            <a:r>
              <a:rPr lang="en-US" sz="2400" dirty="0" smtClean="0">
                <a:sym typeface="Wingdings" pitchFamily="2" charset="2"/>
              </a:rPr>
              <a:t> </a:t>
            </a:r>
            <a:r>
              <a:rPr lang="en-US" sz="2400" dirty="0" err="1" smtClean="0">
                <a:sym typeface="Wingdings" pitchFamily="2" charset="2"/>
              </a:rPr>
              <a:t>mempengaruhi</a:t>
            </a:r>
            <a:r>
              <a:rPr lang="en-US" sz="2400" dirty="0" smtClean="0">
                <a:sym typeface="Wingdings" pitchFamily="2" charset="2"/>
              </a:rPr>
              <a:t> </a:t>
            </a:r>
            <a:r>
              <a:rPr lang="en-US" sz="2400" dirty="0" err="1" smtClean="0">
                <a:sym typeface="Wingdings" pitchFamily="2" charset="2"/>
              </a:rPr>
              <a:t>kapasitas</a:t>
            </a:r>
            <a:r>
              <a:rPr lang="en-US" sz="2400" dirty="0" smtClean="0">
                <a:sym typeface="Wingdings" pitchFamily="2" charset="2"/>
              </a:rPr>
              <a:t> </a:t>
            </a:r>
            <a:r>
              <a:rPr lang="en-US" sz="2400" dirty="0" err="1" smtClean="0">
                <a:sym typeface="Wingdings" pitchFamily="2" charset="2"/>
              </a:rPr>
              <a:t>kita</a:t>
            </a:r>
            <a:r>
              <a:rPr lang="en-US" sz="2400" dirty="0" smtClean="0">
                <a:sym typeface="Wingdings" pitchFamily="2" charset="2"/>
              </a:rPr>
              <a:t> </a:t>
            </a:r>
            <a:r>
              <a:rPr lang="en-US" sz="2400" dirty="0" err="1" smtClean="0">
                <a:sym typeface="Wingdings" pitchFamily="2" charset="2"/>
              </a:rPr>
              <a:t>mempercayai</a:t>
            </a:r>
            <a:r>
              <a:rPr lang="en-US" sz="2400" dirty="0" smtClean="0">
                <a:sym typeface="Wingdings" pitchFamily="2" charset="2"/>
              </a:rPr>
              <a:t> orang lain (</a:t>
            </a:r>
            <a:r>
              <a:rPr lang="en-US" sz="2400" dirty="0" err="1" smtClean="0">
                <a:sym typeface="Wingdings" pitchFamily="2" charset="2"/>
              </a:rPr>
              <a:t>pola</a:t>
            </a:r>
            <a:r>
              <a:rPr lang="en-US" sz="2400" dirty="0" smtClean="0">
                <a:sym typeface="Wingdings" pitchFamily="2" charset="2"/>
              </a:rPr>
              <a:t> </a:t>
            </a:r>
            <a:r>
              <a:rPr lang="en-US" sz="2400" dirty="0" err="1" smtClean="0">
                <a:sym typeface="Wingdings" pitchFamily="2" charset="2"/>
              </a:rPr>
              <a:t>kelekatan</a:t>
            </a:r>
            <a:r>
              <a:rPr lang="en-US" sz="2400" dirty="0" smtClean="0">
                <a:sym typeface="Wingdings" pitchFamily="2" charset="2"/>
              </a:rPr>
              <a:t> </a:t>
            </a:r>
            <a:r>
              <a:rPr lang="en-US" sz="2400" dirty="0" err="1" smtClean="0">
                <a:sym typeface="Wingdings" pitchFamily="2" charset="2"/>
              </a:rPr>
              <a:t>membentuk</a:t>
            </a:r>
            <a:r>
              <a:rPr lang="en-US" sz="2400" dirty="0" smtClean="0">
                <a:sym typeface="Wingdings" pitchFamily="2" charset="2"/>
              </a:rPr>
              <a:t> </a:t>
            </a:r>
            <a:r>
              <a:rPr lang="en-US" sz="2400" dirty="0" err="1" smtClean="0">
                <a:sym typeface="Wingdings" pitchFamily="2" charset="2"/>
              </a:rPr>
              <a:t>ini</a:t>
            </a:r>
            <a:r>
              <a:rPr lang="en-US" sz="2400" dirty="0" smtClean="0">
                <a:sym typeface="Wingdings" pitchFamily="2" charset="2"/>
              </a:rPr>
              <a:t>)</a:t>
            </a:r>
          </a:p>
          <a:p>
            <a:pPr lvl="1"/>
            <a:r>
              <a:rPr lang="en-US" sz="2400" dirty="0" err="1" smtClean="0">
                <a:sym typeface="Wingdings" pitchFamily="2" charset="2"/>
              </a:rPr>
              <a:t>Skenario</a:t>
            </a:r>
            <a:r>
              <a:rPr lang="en-US" sz="2400" dirty="0" smtClean="0">
                <a:sym typeface="Wingdings" pitchFamily="2" charset="2"/>
              </a:rPr>
              <a:t> </a:t>
            </a:r>
            <a:r>
              <a:rPr lang="en-US" sz="2400" dirty="0" err="1" smtClean="0">
                <a:sym typeface="Wingdings" pitchFamily="2" charset="2"/>
              </a:rPr>
              <a:t>dalam</a:t>
            </a:r>
            <a:r>
              <a:rPr lang="en-US" sz="2400" dirty="0" smtClean="0">
                <a:sym typeface="Wingdings" pitchFamily="2" charset="2"/>
              </a:rPr>
              <a:t> </a:t>
            </a:r>
            <a:r>
              <a:rPr lang="en-US" sz="2400" dirty="0" err="1" smtClean="0">
                <a:sym typeface="Wingdings" pitchFamily="2" charset="2"/>
              </a:rPr>
              <a:t>keluarga</a:t>
            </a:r>
            <a:r>
              <a:rPr lang="en-US" sz="2400" dirty="0" smtClean="0">
                <a:sym typeface="Wingdings" pitchFamily="2" charset="2"/>
              </a:rPr>
              <a:t> </a:t>
            </a:r>
            <a:r>
              <a:rPr lang="en-US" sz="2400" dirty="0" err="1" smtClean="0">
                <a:sym typeface="Wingdings" pitchFamily="2" charset="2"/>
              </a:rPr>
              <a:t>mengenai</a:t>
            </a:r>
            <a:r>
              <a:rPr lang="en-US" sz="2400" dirty="0" smtClean="0">
                <a:sym typeface="Wingdings" pitchFamily="2" charset="2"/>
              </a:rPr>
              <a:t> </a:t>
            </a:r>
            <a:r>
              <a:rPr lang="en-US" sz="2400" dirty="0" err="1" smtClean="0">
                <a:sym typeface="Wingdings" pitchFamily="2" charset="2"/>
              </a:rPr>
              <a:t>teman</a:t>
            </a:r>
            <a:r>
              <a:rPr lang="en-US" sz="2400" dirty="0" smtClean="0">
                <a:sym typeface="Wingdings" pitchFamily="2" charset="2"/>
              </a:rPr>
              <a:t> </a:t>
            </a:r>
            <a:r>
              <a:rPr lang="en-US" sz="2400" dirty="0" err="1" smtClean="0">
                <a:sym typeface="Wingdings" pitchFamily="2" charset="2"/>
              </a:rPr>
              <a:t>dan</a:t>
            </a:r>
            <a:r>
              <a:rPr lang="en-US" sz="2400" dirty="0" smtClean="0">
                <a:sym typeface="Wingdings" pitchFamily="2" charset="2"/>
              </a:rPr>
              <a:t> </a:t>
            </a:r>
            <a:r>
              <a:rPr lang="en-US" sz="2400" dirty="0" err="1" smtClean="0">
                <a:sym typeface="Wingdings" pitchFamily="2" charset="2"/>
              </a:rPr>
              <a:t>persahabatan</a:t>
            </a:r>
            <a:endParaRPr lang="en-US" sz="2400" dirty="0" smtClean="0"/>
          </a:p>
        </p:txBody>
      </p:sp>
      <p:pic>
        <p:nvPicPr>
          <p:cNvPr id="8194" name="Picture 2" descr="In de achtertuin of parkje liggen en relaxen op het gra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6980206" y="133198"/>
            <a:ext cx="1373898" cy="2060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330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10838843</TotalTime>
  <Words>668</Words>
  <Application>Microsoft Office PowerPoint</Application>
  <PresentationFormat>On-screen Show (4:3)</PresentationFormat>
  <Paragraphs>100</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Persahabatan</vt:lpstr>
      <vt:lpstr>PowerPoint Presentation</vt:lpstr>
      <vt:lpstr>PowerPoint Presentation</vt:lpstr>
      <vt:lpstr>Menurut Wood</vt:lpstr>
      <vt:lpstr>Sifat Dasar Persahabatan</vt:lpstr>
      <vt:lpstr>Keinginan u/ Berinvestasi</vt:lpstr>
      <vt:lpstr>Kedekatan Emosional</vt:lpstr>
      <vt:lpstr>Penerimaan</vt:lpstr>
      <vt:lpstr>Kepercayaan</vt:lpstr>
      <vt:lpstr>PowerPoint Presentation</vt:lpstr>
      <vt:lpstr>Dukungan</vt:lpstr>
      <vt:lpstr>PowerPoint Presentation</vt:lpstr>
      <vt:lpstr>Tahap Perkembangan Persahabatan</vt:lpstr>
      <vt:lpstr>Interaksi Peran Terbatas</vt:lpstr>
      <vt:lpstr>Hubungan Ramah</vt:lpstr>
      <vt:lpstr>Mengarah pada Persahabatan</vt:lpstr>
      <vt:lpstr>Persahabatan Mulai Muncul</vt:lpstr>
      <vt:lpstr>Persahabatan Stabil</vt:lpstr>
      <vt:lpstr>Persahabatan Menyusut</vt:lpstr>
      <vt:lpstr>Tekanan dalam Persahabatan</vt:lpstr>
      <vt:lpstr>Ketegangan Internal –  tumbuh pada orang – orang &amp; interaksi mereka</vt:lpstr>
      <vt:lpstr>Ketegangan Eksternal - berasal dari luar</vt:lpstr>
      <vt:lpstr>Pedoman Berkomunikasi Antar Sahabat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Persahabatan</dc:title>
  <dc:creator>Suci Marini</dc:creator>
  <cp:lastModifiedBy>Suci Marini</cp:lastModifiedBy>
  <cp:revision>22</cp:revision>
  <dcterms:created xsi:type="dcterms:W3CDTF">2019-04-21T17:37:44Z</dcterms:created>
  <dcterms:modified xsi:type="dcterms:W3CDTF">2008-12-31T18:31:26Z</dcterms:modified>
</cp:coreProperties>
</file>