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6"/>
  </p:notesMasterIdLst>
  <p:sldIdLst>
    <p:sldId id="256" r:id="rId2"/>
    <p:sldId id="257" r:id="rId3"/>
    <p:sldId id="284" r:id="rId4"/>
    <p:sldId id="285" r:id="rId5"/>
    <p:sldId id="286" r:id="rId6"/>
    <p:sldId id="287" r:id="rId7"/>
    <p:sldId id="288" r:id="rId8"/>
    <p:sldId id="289" r:id="rId9"/>
    <p:sldId id="290" r:id="rId10"/>
    <p:sldId id="258" r:id="rId11"/>
    <p:sldId id="259" r:id="rId12"/>
    <p:sldId id="260" r:id="rId13"/>
    <p:sldId id="262" r:id="rId14"/>
    <p:sldId id="263" r:id="rId15"/>
    <p:sldId id="264" r:id="rId16"/>
    <p:sldId id="265" r:id="rId17"/>
    <p:sldId id="266" r:id="rId18"/>
    <p:sldId id="267" r:id="rId19"/>
    <p:sldId id="268" r:id="rId20"/>
    <p:sldId id="269" r:id="rId21"/>
    <p:sldId id="270" r:id="rId22"/>
    <p:sldId id="271" r:id="rId23"/>
    <p:sldId id="272" r:id="rId24"/>
    <p:sldId id="273" r:id="rId25"/>
    <p:sldId id="274" r:id="rId26"/>
    <p:sldId id="277" r:id="rId27"/>
    <p:sldId id="275" r:id="rId28"/>
    <p:sldId id="276" r:id="rId29"/>
    <p:sldId id="278" r:id="rId30"/>
    <p:sldId id="279" r:id="rId31"/>
    <p:sldId id="280" r:id="rId32"/>
    <p:sldId id="281" r:id="rId33"/>
    <p:sldId id="282" r:id="rId34"/>
    <p:sldId id="283" r:id="rId35"/>
  </p:sldIdLst>
  <p:sldSz cx="9144000" cy="6858000" type="screen4x3"/>
  <p:notesSz cx="6858000" cy="9144000"/>
  <p:defaultTextStyle>
    <a:defPPr>
      <a:defRPr lang="id-ID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00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56" d="100"/>
          <a:sy n="56" d="100"/>
        </p:scale>
        <p:origin x="-252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#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2558153-608B-F048-9B96-9FBCF1C64F0E}" type="doc">
      <dgm:prSet loTypeId="urn:microsoft.com/office/officeart/2005/8/layout/hList1" loCatId="list" qsTypeId="urn:microsoft.com/office/officeart/2005/8/quickstyle/simple5" qsCatId="simple" csTypeId="urn:microsoft.com/office/officeart/2005/8/colors/colorful1#1" csCatId="colorful" phldr="1"/>
      <dgm:spPr/>
      <dgm:t>
        <a:bodyPr/>
        <a:lstStyle/>
        <a:p>
          <a:endParaRPr lang="en-US"/>
        </a:p>
      </dgm:t>
    </dgm:pt>
    <dgm:pt modelId="{E07EA091-BB2B-B44D-86F3-2A62E94B35F5}">
      <dgm:prSet phldrT="[Text]"/>
      <dgm:spPr>
        <a:solidFill>
          <a:srgbClr val="FFFF00"/>
        </a:solidFill>
        <a:ln>
          <a:noFill/>
        </a:ln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</dgm:spPr>
      <dgm:t>
        <a:bodyPr/>
        <a:lstStyle/>
        <a:p>
          <a:r>
            <a:rPr lang="en-US" dirty="0" err="1" smtClean="0">
              <a:solidFill>
                <a:srgbClr val="FF0000"/>
              </a:solidFill>
              <a:latin typeface="Avengeance Heroic Avenger" pitchFamily="2" charset="0"/>
            </a:rPr>
            <a:t>ekspresi</a:t>
          </a:r>
          <a:r>
            <a:rPr lang="en-US" dirty="0" smtClean="0">
              <a:solidFill>
                <a:srgbClr val="FF0000"/>
              </a:solidFill>
              <a:latin typeface="Avengeance Heroic Avenger" pitchFamily="2" charset="0"/>
            </a:rPr>
            <a:t> </a:t>
          </a:r>
          <a:r>
            <a:rPr lang="en-US" dirty="0" err="1" smtClean="0">
              <a:solidFill>
                <a:srgbClr val="FF0000"/>
              </a:solidFill>
              <a:latin typeface="Avengeance Heroic Avenger" pitchFamily="2" charset="0"/>
            </a:rPr>
            <a:t>ketidaksetujuan</a:t>
          </a:r>
          <a:endParaRPr lang="en-US" dirty="0">
            <a:solidFill>
              <a:srgbClr val="FF0000"/>
            </a:solidFill>
            <a:latin typeface="Avengeance Heroic Avenger" pitchFamily="2" charset="0"/>
          </a:endParaRPr>
        </a:p>
      </dgm:t>
    </dgm:pt>
    <dgm:pt modelId="{7DF6CDB9-269E-4046-B825-0920FA819817}" type="parTrans" cxnId="{110F16F7-686A-BF42-8F64-B8BB2AFAFF3E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1E2AF00C-52C3-ED48-8A3A-9FCA08A0DC43}" type="sibTrans" cxnId="{110F16F7-686A-BF42-8F64-B8BB2AFAFF3E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45A1DBE3-2473-3D4D-BC68-D8F64020B7F0}">
      <dgm:prSet phldrT="[Text]"/>
      <dgm:spPr>
        <a:solidFill>
          <a:schemeClr val="accent6">
            <a:lumMod val="60000"/>
            <a:lumOff val="40000"/>
            <a:alpha val="90000"/>
          </a:schemeClr>
        </a:solidFill>
      </dgm:spPr>
      <dgm:t>
        <a:bodyPr/>
        <a:lstStyle/>
        <a:p>
          <a:r>
            <a:rPr lang="en-US" dirty="0" err="1" smtClean="0">
              <a:solidFill>
                <a:schemeClr val="tx1"/>
              </a:solidFill>
            </a:rPr>
            <a:t>Konflik</a:t>
          </a:r>
          <a:r>
            <a:rPr lang="en-US" dirty="0" smtClean="0">
              <a:solidFill>
                <a:schemeClr val="tx1"/>
              </a:solidFill>
            </a:rPr>
            <a:t> </a:t>
          </a:r>
          <a:r>
            <a:rPr lang="en-US" dirty="0" err="1" smtClean="0">
              <a:solidFill>
                <a:schemeClr val="tx1"/>
              </a:solidFill>
            </a:rPr>
            <a:t>terjadi</a:t>
          </a:r>
          <a:r>
            <a:rPr lang="en-US" dirty="0" smtClean="0">
              <a:solidFill>
                <a:schemeClr val="tx1"/>
              </a:solidFill>
            </a:rPr>
            <a:t> </a:t>
          </a:r>
          <a:r>
            <a:rPr lang="en-US" dirty="0" err="1" smtClean="0">
              <a:solidFill>
                <a:schemeClr val="tx1"/>
              </a:solidFill>
            </a:rPr>
            <a:t>ketika</a:t>
          </a:r>
          <a:r>
            <a:rPr lang="en-US" dirty="0" smtClean="0">
              <a:solidFill>
                <a:schemeClr val="tx1"/>
              </a:solidFill>
            </a:rPr>
            <a:t> </a:t>
          </a:r>
          <a:r>
            <a:rPr lang="en-US" b="1" dirty="0" err="1" smtClean="0">
              <a:solidFill>
                <a:schemeClr val="tx1"/>
              </a:solidFill>
            </a:rPr>
            <a:t>ketidaksetujan</a:t>
          </a:r>
          <a:r>
            <a:rPr lang="en-US" b="1" dirty="0" smtClean="0">
              <a:solidFill>
                <a:schemeClr val="tx1"/>
              </a:solidFill>
            </a:rPr>
            <a:t>/ </a:t>
          </a:r>
          <a:r>
            <a:rPr lang="en-US" b="1" dirty="0" err="1" smtClean="0">
              <a:solidFill>
                <a:schemeClr val="tx1"/>
              </a:solidFill>
            </a:rPr>
            <a:t>ketegangan</a:t>
          </a:r>
          <a:r>
            <a:rPr lang="en-US" b="1" dirty="0" smtClean="0">
              <a:solidFill>
                <a:schemeClr val="tx1"/>
              </a:solidFill>
            </a:rPr>
            <a:t> </a:t>
          </a:r>
          <a:r>
            <a:rPr lang="en-US" b="1" dirty="0" err="1" smtClean="0">
              <a:solidFill>
                <a:schemeClr val="tx1"/>
              </a:solidFill>
            </a:rPr>
            <a:t>diekspresikan</a:t>
          </a:r>
          <a:endParaRPr lang="en-US" dirty="0">
            <a:solidFill>
              <a:schemeClr val="tx1"/>
            </a:solidFill>
          </a:endParaRPr>
        </a:p>
      </dgm:t>
    </dgm:pt>
    <dgm:pt modelId="{1CC3DB79-BA87-6149-B645-2F864C16DED8}" type="parTrans" cxnId="{CF5C0F62-EBCC-DF40-BED7-8C517DC61FC1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E4EC64FB-AA03-A64A-9651-BFB78DCC356A}" type="sibTrans" cxnId="{CF5C0F62-EBCC-DF40-BED7-8C517DC61FC1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ED33D537-048A-DA4F-8397-7EA897498766}">
      <dgm:prSet phldrT="[Text]"/>
      <dgm:spPr>
        <a:solidFill>
          <a:schemeClr val="accent6">
            <a:lumMod val="60000"/>
            <a:lumOff val="40000"/>
            <a:alpha val="90000"/>
          </a:schemeClr>
        </a:solidFill>
      </dgm:spPr>
      <dgm:t>
        <a:bodyPr/>
        <a:lstStyle/>
        <a:p>
          <a:r>
            <a:rPr lang="en-US" dirty="0" err="1" smtClean="0">
              <a:solidFill>
                <a:schemeClr val="tx1"/>
              </a:solidFill>
            </a:rPr>
            <a:t>Mengekspresikan</a:t>
          </a:r>
          <a:r>
            <a:rPr lang="en-US" dirty="0" smtClean="0">
              <a:solidFill>
                <a:schemeClr val="tx1"/>
              </a:solidFill>
            </a:rPr>
            <a:t> </a:t>
          </a:r>
          <a:r>
            <a:rPr lang="en-US" dirty="0" err="1" smtClean="0">
              <a:solidFill>
                <a:schemeClr val="tx1"/>
              </a:solidFill>
            </a:rPr>
            <a:t>ketidaksetujuan</a:t>
          </a:r>
          <a:r>
            <a:rPr lang="en-US" dirty="0" smtClean="0">
              <a:solidFill>
                <a:schemeClr val="tx1"/>
              </a:solidFill>
            </a:rPr>
            <a:t> </a:t>
          </a:r>
          <a:r>
            <a:rPr lang="en-US" dirty="0" err="1" smtClean="0">
              <a:solidFill>
                <a:schemeClr val="tx1"/>
              </a:solidFill>
            </a:rPr>
            <a:t>secara</a:t>
          </a:r>
          <a:r>
            <a:rPr lang="en-US" dirty="0" smtClean="0">
              <a:solidFill>
                <a:schemeClr val="tx1"/>
              </a:solidFill>
            </a:rPr>
            <a:t> </a:t>
          </a:r>
          <a:r>
            <a:rPr lang="en-US" dirty="0" err="1" smtClean="0">
              <a:solidFill>
                <a:schemeClr val="tx1"/>
              </a:solidFill>
            </a:rPr>
            <a:t>terbuka</a:t>
          </a:r>
          <a:r>
            <a:rPr lang="en-US" dirty="0" smtClean="0">
              <a:solidFill>
                <a:schemeClr val="tx1"/>
              </a:solidFill>
            </a:rPr>
            <a:t>/ </a:t>
          </a:r>
          <a:r>
            <a:rPr lang="en-US" dirty="0" err="1" smtClean="0">
              <a:solidFill>
                <a:schemeClr val="tx1"/>
              </a:solidFill>
            </a:rPr>
            <a:t>tertutup</a:t>
          </a:r>
          <a:r>
            <a:rPr lang="en-US" dirty="0" smtClean="0">
              <a:solidFill>
                <a:schemeClr val="tx1"/>
              </a:solidFill>
            </a:rPr>
            <a:t> </a:t>
          </a:r>
          <a:r>
            <a:rPr lang="en-US" dirty="0" err="1" smtClean="0">
              <a:solidFill>
                <a:schemeClr val="tx1"/>
              </a:solidFill>
            </a:rPr>
            <a:t>baik</a:t>
          </a:r>
          <a:r>
            <a:rPr lang="en-US" dirty="0" smtClean="0">
              <a:solidFill>
                <a:schemeClr val="tx1"/>
              </a:solidFill>
            </a:rPr>
            <a:t> </a:t>
          </a:r>
          <a:r>
            <a:rPr lang="en-US" b="1" dirty="0" smtClean="0">
              <a:solidFill>
                <a:schemeClr val="tx1"/>
              </a:solidFill>
            </a:rPr>
            <a:t>verbal </a:t>
          </a:r>
          <a:r>
            <a:rPr lang="en-US" b="1" dirty="0" err="1" smtClean="0">
              <a:solidFill>
                <a:schemeClr val="tx1"/>
              </a:solidFill>
            </a:rPr>
            <a:t>maupun</a:t>
          </a:r>
          <a:r>
            <a:rPr lang="en-US" b="1" dirty="0" smtClean="0">
              <a:solidFill>
                <a:schemeClr val="tx1"/>
              </a:solidFill>
            </a:rPr>
            <a:t> non verbal</a:t>
          </a:r>
          <a:r>
            <a:rPr lang="en-US" dirty="0" smtClean="0">
              <a:solidFill>
                <a:schemeClr val="tx1"/>
              </a:solidFill>
            </a:rPr>
            <a:t>.</a:t>
          </a:r>
          <a:endParaRPr lang="en-US" dirty="0">
            <a:solidFill>
              <a:schemeClr val="tx1"/>
            </a:solidFill>
          </a:endParaRPr>
        </a:p>
      </dgm:t>
    </dgm:pt>
    <dgm:pt modelId="{ACC7353A-2461-4444-9AB9-8D3C75476AD6}" type="parTrans" cxnId="{74686D93-5DDA-2949-BBB5-5BE2BE5792EA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66543903-4688-1A46-AF8A-66D434D8004D}" type="sibTrans" cxnId="{74686D93-5DDA-2949-BBB5-5BE2BE5792EA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53D10FA8-0424-714C-9B8A-8271EB35ADBB}">
      <dgm:prSet phldrT="[Text]"/>
      <dgm:spPr>
        <a:solidFill>
          <a:srgbClr val="FFFF00"/>
        </a:solidFill>
        <a:ln>
          <a:noFill/>
        </a:ln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</dgm:spPr>
      <dgm:t>
        <a:bodyPr/>
        <a:lstStyle/>
        <a:p>
          <a:r>
            <a:rPr lang="en-US" dirty="0" err="1" smtClean="0">
              <a:solidFill>
                <a:srgbClr val="FF0000"/>
              </a:solidFill>
              <a:latin typeface="Avengeance Heroic Avenger" pitchFamily="2" charset="0"/>
            </a:rPr>
            <a:t>saling</a:t>
          </a:r>
          <a:r>
            <a:rPr lang="en-US" dirty="0" smtClean="0">
              <a:solidFill>
                <a:srgbClr val="FF0000"/>
              </a:solidFill>
              <a:latin typeface="Avengeance Heroic Avenger" pitchFamily="2" charset="0"/>
            </a:rPr>
            <a:t> </a:t>
          </a:r>
          <a:r>
            <a:rPr lang="en-US" dirty="0" err="1" smtClean="0">
              <a:solidFill>
                <a:srgbClr val="FF0000"/>
              </a:solidFill>
              <a:latin typeface="Avengeance Heroic Avenger" pitchFamily="2" charset="0"/>
            </a:rPr>
            <a:t>tergantung</a:t>
          </a:r>
          <a:endParaRPr lang="en-US" dirty="0">
            <a:solidFill>
              <a:srgbClr val="FF0000"/>
            </a:solidFill>
            <a:latin typeface="Avengeance Heroic Avenger" pitchFamily="2" charset="0"/>
          </a:endParaRPr>
        </a:p>
      </dgm:t>
    </dgm:pt>
    <dgm:pt modelId="{CEDE241B-6AA5-6044-979F-9075E4B594E3}" type="parTrans" cxnId="{E219A26B-46FC-BE43-85EE-1103647097BA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C6176BC6-5655-9A40-BCA0-805B81F25896}" type="sibTrans" cxnId="{E219A26B-46FC-BE43-85EE-1103647097BA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D16F2E76-9DFF-1A4D-AB7C-0EAC21858377}">
      <dgm:prSet phldrT="[Text]"/>
      <dgm:spPr>
        <a:solidFill>
          <a:schemeClr val="accent5">
            <a:lumMod val="60000"/>
            <a:lumOff val="40000"/>
            <a:alpha val="90000"/>
          </a:schemeClr>
        </a:solidFill>
      </dgm:spPr>
      <dgm:t>
        <a:bodyPr/>
        <a:lstStyle/>
        <a:p>
          <a:r>
            <a:rPr lang="en-US" dirty="0" err="1" smtClean="0">
              <a:solidFill>
                <a:schemeClr val="tx1"/>
              </a:solidFill>
            </a:rPr>
            <a:t>Konflik</a:t>
          </a:r>
          <a:r>
            <a:rPr lang="en-US" b="1" dirty="0" smtClean="0">
              <a:solidFill>
                <a:schemeClr val="tx1"/>
              </a:solidFill>
            </a:rPr>
            <a:t> </a:t>
          </a:r>
          <a:r>
            <a:rPr lang="en-US" b="1" dirty="0" err="1" smtClean="0">
              <a:solidFill>
                <a:schemeClr val="tx1"/>
              </a:solidFill>
            </a:rPr>
            <a:t>muncul</a:t>
          </a:r>
          <a:r>
            <a:rPr lang="en-US" b="1" dirty="0" smtClean="0">
              <a:solidFill>
                <a:schemeClr val="tx1"/>
              </a:solidFill>
            </a:rPr>
            <a:t> </a:t>
          </a:r>
          <a:r>
            <a:rPr lang="en-US" dirty="0" err="1" smtClean="0">
              <a:solidFill>
                <a:schemeClr val="tx1"/>
              </a:solidFill>
            </a:rPr>
            <a:t>antara</a:t>
          </a:r>
          <a:r>
            <a:rPr lang="en-US" dirty="0" smtClean="0">
              <a:solidFill>
                <a:schemeClr val="tx1"/>
              </a:solidFill>
            </a:rPr>
            <a:t> </a:t>
          </a:r>
          <a:r>
            <a:rPr lang="en-US" dirty="0" err="1" smtClean="0">
              <a:solidFill>
                <a:schemeClr val="tx1"/>
              </a:solidFill>
            </a:rPr>
            <a:t>orang-orang</a:t>
          </a:r>
          <a:r>
            <a:rPr lang="en-US" dirty="0" smtClean="0">
              <a:solidFill>
                <a:schemeClr val="tx1"/>
              </a:solidFill>
            </a:rPr>
            <a:t> yang </a:t>
          </a:r>
          <a:r>
            <a:rPr lang="en-US" dirty="0" err="1" smtClean="0">
              <a:solidFill>
                <a:schemeClr val="tx1"/>
              </a:solidFill>
            </a:rPr>
            <a:t>mempersepsikan</a:t>
          </a:r>
          <a:r>
            <a:rPr lang="en-US" dirty="0" smtClean="0">
              <a:solidFill>
                <a:schemeClr val="tx1"/>
              </a:solidFill>
            </a:rPr>
            <a:t> </a:t>
          </a:r>
          <a:r>
            <a:rPr lang="en-US" b="1" dirty="0" err="1" smtClean="0">
              <a:solidFill>
                <a:schemeClr val="tx1"/>
              </a:solidFill>
            </a:rPr>
            <a:t>dirinya</a:t>
          </a:r>
          <a:r>
            <a:rPr lang="en-US" b="1" dirty="0" smtClean="0">
              <a:solidFill>
                <a:schemeClr val="tx1"/>
              </a:solidFill>
            </a:rPr>
            <a:t> </a:t>
          </a:r>
          <a:r>
            <a:rPr lang="en-US" b="1" dirty="0" err="1" smtClean="0">
              <a:solidFill>
                <a:schemeClr val="tx1"/>
              </a:solidFill>
            </a:rPr>
            <a:t>saling</a:t>
          </a:r>
          <a:r>
            <a:rPr lang="en-US" b="1" dirty="0" smtClean="0">
              <a:solidFill>
                <a:schemeClr val="tx1"/>
              </a:solidFill>
            </a:rPr>
            <a:t> </a:t>
          </a:r>
          <a:r>
            <a:rPr lang="en-US" b="1" dirty="0" err="1" smtClean="0">
              <a:solidFill>
                <a:schemeClr val="tx1"/>
              </a:solidFill>
            </a:rPr>
            <a:t>bergantung</a:t>
          </a:r>
          <a:r>
            <a:rPr lang="en-US" b="1" dirty="0" smtClean="0">
              <a:solidFill>
                <a:schemeClr val="tx1"/>
              </a:solidFill>
            </a:rPr>
            <a:t> </a:t>
          </a:r>
          <a:r>
            <a:rPr lang="en-US" dirty="0" smtClean="0">
              <a:solidFill>
                <a:schemeClr val="tx1"/>
              </a:solidFill>
            </a:rPr>
            <a:t>(</a:t>
          </a:r>
          <a:r>
            <a:rPr lang="en-US" dirty="0" err="1" smtClean="0">
              <a:solidFill>
                <a:schemeClr val="tx1"/>
              </a:solidFill>
            </a:rPr>
            <a:t>pada</a:t>
          </a:r>
          <a:r>
            <a:rPr lang="en-US" dirty="0" smtClean="0">
              <a:solidFill>
                <a:schemeClr val="tx1"/>
              </a:solidFill>
            </a:rPr>
            <a:t> </a:t>
          </a:r>
          <a:r>
            <a:rPr lang="en-US" dirty="0" err="1" smtClean="0">
              <a:solidFill>
                <a:schemeClr val="tx1"/>
              </a:solidFill>
            </a:rPr>
            <a:t>saat</a:t>
          </a:r>
          <a:r>
            <a:rPr lang="en-US" dirty="0" smtClean="0">
              <a:solidFill>
                <a:schemeClr val="tx1"/>
              </a:solidFill>
            </a:rPr>
            <a:t> </a:t>
          </a:r>
          <a:r>
            <a:rPr lang="en-US" dirty="0" err="1" smtClean="0">
              <a:solidFill>
                <a:schemeClr val="tx1"/>
              </a:solidFill>
            </a:rPr>
            <a:t>konflik</a:t>
          </a:r>
          <a:r>
            <a:rPr lang="en-US" dirty="0" smtClean="0">
              <a:solidFill>
                <a:schemeClr val="tx1"/>
              </a:solidFill>
            </a:rPr>
            <a:t> </a:t>
          </a:r>
          <a:r>
            <a:rPr lang="en-US" dirty="0" err="1" smtClean="0">
              <a:solidFill>
                <a:schemeClr val="tx1"/>
              </a:solidFill>
            </a:rPr>
            <a:t>terjadi</a:t>
          </a:r>
          <a:r>
            <a:rPr lang="en-US" dirty="0" smtClean="0">
              <a:solidFill>
                <a:schemeClr val="tx1"/>
              </a:solidFill>
            </a:rPr>
            <a:t>) </a:t>
          </a:r>
          <a:r>
            <a:rPr lang="en-US" b="1" dirty="0" err="1" smtClean="0">
              <a:solidFill>
                <a:schemeClr val="tx1"/>
              </a:solidFill>
            </a:rPr>
            <a:t>baik</a:t>
          </a:r>
          <a:r>
            <a:rPr lang="en-US" b="1" dirty="0" smtClean="0">
              <a:solidFill>
                <a:schemeClr val="tx1"/>
              </a:solidFill>
            </a:rPr>
            <a:t> level </a:t>
          </a:r>
          <a:r>
            <a:rPr lang="en-US" b="1" dirty="0" err="1" smtClean="0">
              <a:solidFill>
                <a:schemeClr val="tx1"/>
              </a:solidFill>
            </a:rPr>
            <a:t>hubungan</a:t>
          </a:r>
          <a:r>
            <a:rPr lang="en-US" b="1" dirty="0" smtClean="0">
              <a:solidFill>
                <a:schemeClr val="tx1"/>
              </a:solidFill>
            </a:rPr>
            <a:t> I-Thou </a:t>
          </a:r>
          <a:r>
            <a:rPr lang="en-US" b="1" dirty="0" err="1" smtClean="0">
              <a:solidFill>
                <a:schemeClr val="tx1"/>
              </a:solidFill>
            </a:rPr>
            <a:t>dan</a:t>
          </a:r>
          <a:r>
            <a:rPr lang="en-US" b="1" dirty="0" smtClean="0">
              <a:solidFill>
                <a:schemeClr val="tx1"/>
              </a:solidFill>
            </a:rPr>
            <a:t> I-You.</a:t>
          </a:r>
          <a:endParaRPr lang="en-US" b="1" dirty="0">
            <a:solidFill>
              <a:schemeClr val="tx1"/>
            </a:solidFill>
          </a:endParaRPr>
        </a:p>
      </dgm:t>
    </dgm:pt>
    <dgm:pt modelId="{08DF2918-7BD9-8240-9539-6301B2252C42}" type="parTrans" cxnId="{427832DC-6C43-E943-8243-8E93DC3BAD99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60EA10F2-89D2-2140-8972-9922703D02F2}" type="sibTrans" cxnId="{427832DC-6C43-E943-8243-8E93DC3BAD99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D957AF3B-1204-EF4E-B0E2-BE0A47EA921C}">
      <dgm:prSet phldrT="[Text]"/>
      <dgm:spPr>
        <a:solidFill>
          <a:srgbClr val="FFFF00"/>
        </a:solidFill>
        <a:ln>
          <a:noFill/>
        </a:ln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</dgm:spPr>
      <dgm:t>
        <a:bodyPr/>
        <a:lstStyle/>
        <a:p>
          <a:r>
            <a:rPr lang="en-US" dirty="0" err="1" smtClean="0">
              <a:solidFill>
                <a:srgbClr val="FF0000"/>
              </a:solidFill>
              <a:latin typeface="Avengeance Heroic Avenger" pitchFamily="2" charset="0"/>
            </a:rPr>
            <a:t>kebutuhan</a:t>
          </a:r>
          <a:r>
            <a:rPr lang="en-US" dirty="0" smtClean="0">
              <a:solidFill>
                <a:srgbClr val="FF0000"/>
              </a:solidFill>
              <a:latin typeface="Avengeance Heroic Avenger" pitchFamily="2" charset="0"/>
            </a:rPr>
            <a:t> </a:t>
          </a:r>
          <a:r>
            <a:rPr lang="en-US" dirty="0" err="1" smtClean="0">
              <a:solidFill>
                <a:srgbClr val="FF0000"/>
              </a:solidFill>
              <a:latin typeface="Avengeance Heroic Avenger" pitchFamily="2" charset="0"/>
            </a:rPr>
            <a:t>resolusi</a:t>
          </a:r>
          <a:endParaRPr lang="en-US" dirty="0">
            <a:solidFill>
              <a:srgbClr val="FF0000"/>
            </a:solidFill>
            <a:latin typeface="Avengeance Heroic Avenger" pitchFamily="2" charset="0"/>
          </a:endParaRPr>
        </a:p>
      </dgm:t>
    </dgm:pt>
    <dgm:pt modelId="{4A2F6ECB-C114-A74F-9658-61AEE27B4946}" type="parTrans" cxnId="{DFDE5FC0-ACE3-A64D-9F2A-CFB210D55778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81CCCED0-8630-FC47-A42F-7F6E576E8D5C}" type="sibTrans" cxnId="{DFDE5FC0-ACE3-A64D-9F2A-CFB210D55778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3869D78C-DA7E-DD45-A269-31554CCE718E}">
      <dgm:prSet phldrT="[Text]"/>
      <dgm:spPr>
        <a:solidFill>
          <a:schemeClr val="accent4">
            <a:lumMod val="60000"/>
            <a:lumOff val="40000"/>
            <a:alpha val="90000"/>
          </a:schemeClr>
        </a:solidFill>
      </dgm:spPr>
      <dgm:t>
        <a:bodyPr/>
        <a:lstStyle/>
        <a:p>
          <a:r>
            <a:rPr lang="en-US" dirty="0" err="1" smtClean="0">
              <a:solidFill>
                <a:schemeClr val="tx1"/>
              </a:solidFill>
            </a:rPr>
            <a:t>Konflik</a:t>
          </a:r>
          <a:r>
            <a:rPr lang="en-US" dirty="0" smtClean="0">
              <a:solidFill>
                <a:schemeClr val="tx1"/>
              </a:solidFill>
            </a:rPr>
            <a:t> </a:t>
          </a:r>
          <a:r>
            <a:rPr lang="en-US" b="1" dirty="0" err="1" smtClean="0">
              <a:solidFill>
                <a:schemeClr val="tx1"/>
              </a:solidFill>
            </a:rPr>
            <a:t>melibatkan</a:t>
          </a:r>
          <a:r>
            <a:rPr lang="en-US" b="1" dirty="0" smtClean="0">
              <a:solidFill>
                <a:schemeClr val="tx1"/>
              </a:solidFill>
            </a:rPr>
            <a:t> </a:t>
          </a:r>
          <a:r>
            <a:rPr lang="en-US" b="1" dirty="0" err="1" smtClean="0">
              <a:solidFill>
                <a:schemeClr val="tx1"/>
              </a:solidFill>
            </a:rPr>
            <a:t>dua</a:t>
          </a:r>
          <a:r>
            <a:rPr lang="en-US" b="1" dirty="0" smtClean="0">
              <a:solidFill>
                <a:schemeClr val="tx1"/>
              </a:solidFill>
            </a:rPr>
            <a:t> </a:t>
          </a:r>
          <a:r>
            <a:rPr lang="en-US" b="1" dirty="0" err="1" smtClean="0">
              <a:solidFill>
                <a:schemeClr val="tx1"/>
              </a:solidFill>
            </a:rPr>
            <a:t>persepsi</a:t>
          </a:r>
          <a:r>
            <a:rPr lang="en-US" b="1" dirty="0" smtClean="0">
              <a:solidFill>
                <a:schemeClr val="tx1"/>
              </a:solidFill>
            </a:rPr>
            <a:t> yang </a:t>
          </a:r>
          <a:r>
            <a:rPr lang="en-US" b="1" dirty="0" err="1" smtClean="0">
              <a:solidFill>
                <a:schemeClr val="tx1"/>
              </a:solidFill>
            </a:rPr>
            <a:t>berbeda</a:t>
          </a:r>
          <a:r>
            <a:rPr lang="en-US" b="1" dirty="0" smtClean="0">
              <a:solidFill>
                <a:schemeClr val="tx1"/>
              </a:solidFill>
            </a:rPr>
            <a:t> </a:t>
          </a:r>
          <a:r>
            <a:rPr lang="en-US" b="1" dirty="0" err="1" smtClean="0">
              <a:solidFill>
                <a:schemeClr val="tx1"/>
              </a:solidFill>
            </a:rPr>
            <a:t>dan</a:t>
          </a:r>
          <a:r>
            <a:rPr lang="en-US" b="1" dirty="0" smtClean="0">
              <a:solidFill>
                <a:schemeClr val="tx1"/>
              </a:solidFill>
            </a:rPr>
            <a:t> </a:t>
          </a:r>
          <a:r>
            <a:rPr lang="en-US" b="1" dirty="0" err="1" smtClean="0">
              <a:solidFill>
                <a:schemeClr val="tx1"/>
              </a:solidFill>
            </a:rPr>
            <a:t>kebutuhan</a:t>
          </a:r>
          <a:r>
            <a:rPr lang="en-US" b="1" dirty="0" smtClean="0">
              <a:solidFill>
                <a:schemeClr val="tx1"/>
              </a:solidFill>
            </a:rPr>
            <a:t> </a:t>
          </a:r>
          <a:r>
            <a:rPr lang="en-US" b="1" dirty="0" err="1" smtClean="0">
              <a:solidFill>
                <a:schemeClr val="tx1"/>
              </a:solidFill>
            </a:rPr>
            <a:t>akan</a:t>
          </a:r>
          <a:r>
            <a:rPr lang="en-US" b="1" dirty="0" smtClean="0">
              <a:solidFill>
                <a:schemeClr val="tx1"/>
              </a:solidFill>
            </a:rPr>
            <a:t> </a:t>
          </a:r>
          <a:r>
            <a:rPr lang="en-US" b="1" dirty="0" err="1" smtClean="0">
              <a:solidFill>
                <a:schemeClr val="tx1"/>
              </a:solidFill>
            </a:rPr>
            <a:t>perbedaan</a:t>
          </a:r>
          <a:r>
            <a:rPr lang="en-US" b="1" dirty="0" smtClean="0">
              <a:solidFill>
                <a:schemeClr val="tx1"/>
              </a:solidFill>
            </a:rPr>
            <a:t> </a:t>
          </a:r>
          <a:r>
            <a:rPr lang="en-US" b="1" dirty="0" err="1" smtClean="0">
              <a:solidFill>
                <a:schemeClr val="tx1"/>
              </a:solidFill>
            </a:rPr>
            <a:t>persepsi</a:t>
          </a:r>
          <a:r>
            <a:rPr lang="en-US" b="1" dirty="0" smtClean="0">
              <a:solidFill>
                <a:schemeClr val="tx1"/>
              </a:solidFill>
            </a:rPr>
            <a:t> </a:t>
          </a:r>
          <a:r>
            <a:rPr lang="en-US" b="1" dirty="0" err="1" smtClean="0">
              <a:solidFill>
                <a:schemeClr val="tx1"/>
              </a:solidFill>
            </a:rPr>
            <a:t>tersebut</a:t>
          </a:r>
          <a:r>
            <a:rPr lang="en-US" b="1" dirty="0" smtClean="0">
              <a:solidFill>
                <a:schemeClr val="tx1"/>
              </a:solidFill>
            </a:rPr>
            <a:t> </a:t>
          </a:r>
          <a:r>
            <a:rPr lang="en-US" b="1" dirty="0" err="1" smtClean="0">
              <a:solidFill>
                <a:schemeClr val="tx1"/>
              </a:solidFill>
            </a:rPr>
            <a:t>untuk</a:t>
          </a:r>
          <a:r>
            <a:rPr lang="en-US" b="1" dirty="0" smtClean="0">
              <a:solidFill>
                <a:schemeClr val="tx1"/>
              </a:solidFill>
            </a:rPr>
            <a:t> </a:t>
          </a:r>
          <a:r>
            <a:rPr lang="en-US" b="1" dirty="0" err="1" smtClean="0">
              <a:solidFill>
                <a:schemeClr val="tx1"/>
              </a:solidFill>
            </a:rPr>
            <a:t>dipecahkan</a:t>
          </a:r>
          <a:r>
            <a:rPr lang="en-US" dirty="0" smtClean="0">
              <a:solidFill>
                <a:schemeClr val="tx1"/>
              </a:solidFill>
            </a:rPr>
            <a:t>, </a:t>
          </a:r>
          <a:r>
            <a:rPr lang="en-US" dirty="0" err="1" smtClean="0">
              <a:solidFill>
                <a:schemeClr val="tx1"/>
              </a:solidFill>
            </a:rPr>
            <a:t>apabila</a:t>
          </a:r>
          <a:r>
            <a:rPr lang="en-US" dirty="0" smtClean="0">
              <a:solidFill>
                <a:schemeClr val="tx1"/>
              </a:solidFill>
            </a:rPr>
            <a:t> </a:t>
          </a:r>
          <a:r>
            <a:rPr lang="en-US" dirty="0" err="1" smtClean="0">
              <a:solidFill>
                <a:schemeClr val="tx1"/>
              </a:solidFill>
            </a:rPr>
            <a:t>perbedaan</a:t>
          </a:r>
          <a:r>
            <a:rPr lang="en-US" dirty="0" smtClean="0">
              <a:solidFill>
                <a:schemeClr val="tx1"/>
              </a:solidFill>
            </a:rPr>
            <a:t> </a:t>
          </a:r>
          <a:r>
            <a:rPr lang="en-US" dirty="0" err="1" smtClean="0">
              <a:solidFill>
                <a:schemeClr val="tx1"/>
              </a:solidFill>
            </a:rPr>
            <a:t>masih</a:t>
          </a:r>
          <a:r>
            <a:rPr lang="en-US" dirty="0" smtClean="0">
              <a:solidFill>
                <a:schemeClr val="tx1"/>
              </a:solidFill>
            </a:rPr>
            <a:t> </a:t>
          </a:r>
          <a:r>
            <a:rPr lang="en-US" dirty="0" err="1" smtClean="0">
              <a:solidFill>
                <a:schemeClr val="tx1"/>
              </a:solidFill>
            </a:rPr>
            <a:t>bisa</a:t>
          </a:r>
          <a:r>
            <a:rPr lang="en-US" dirty="0" smtClean="0">
              <a:solidFill>
                <a:schemeClr val="tx1"/>
              </a:solidFill>
            </a:rPr>
            <a:t> </a:t>
          </a:r>
          <a:r>
            <a:rPr lang="en-US" dirty="0" err="1" smtClean="0">
              <a:solidFill>
                <a:schemeClr val="tx1"/>
              </a:solidFill>
            </a:rPr>
            <a:t>ditoleransi</a:t>
          </a:r>
          <a:r>
            <a:rPr lang="en-US" dirty="0" smtClean="0">
              <a:solidFill>
                <a:schemeClr val="tx1"/>
              </a:solidFill>
            </a:rPr>
            <a:t> </a:t>
          </a:r>
          <a:r>
            <a:rPr lang="en-US" dirty="0" err="1" smtClean="0">
              <a:solidFill>
                <a:schemeClr val="tx1"/>
              </a:solidFill>
            </a:rPr>
            <a:t>maka</a:t>
          </a:r>
          <a:r>
            <a:rPr lang="en-US" dirty="0" smtClean="0">
              <a:solidFill>
                <a:schemeClr val="tx1"/>
              </a:solidFill>
            </a:rPr>
            <a:t> </a:t>
          </a:r>
          <a:r>
            <a:rPr lang="en-US" dirty="0" err="1" smtClean="0">
              <a:solidFill>
                <a:schemeClr val="tx1"/>
              </a:solidFill>
            </a:rPr>
            <a:t>tidak</a:t>
          </a:r>
          <a:r>
            <a:rPr lang="en-US" dirty="0" smtClean="0">
              <a:solidFill>
                <a:schemeClr val="tx1"/>
              </a:solidFill>
            </a:rPr>
            <a:t> </a:t>
          </a:r>
          <a:r>
            <a:rPr lang="en-US" dirty="0" err="1" smtClean="0">
              <a:solidFill>
                <a:schemeClr val="tx1"/>
              </a:solidFill>
            </a:rPr>
            <a:t>akan</a:t>
          </a:r>
          <a:r>
            <a:rPr lang="en-US" dirty="0" smtClean="0">
              <a:solidFill>
                <a:schemeClr val="tx1"/>
              </a:solidFill>
            </a:rPr>
            <a:t> </a:t>
          </a:r>
          <a:r>
            <a:rPr lang="en-US" dirty="0" err="1" smtClean="0">
              <a:solidFill>
                <a:schemeClr val="tx1"/>
              </a:solidFill>
            </a:rPr>
            <a:t>terjadi</a:t>
          </a:r>
          <a:r>
            <a:rPr lang="en-US" dirty="0" smtClean="0">
              <a:solidFill>
                <a:schemeClr val="tx1"/>
              </a:solidFill>
            </a:rPr>
            <a:t> </a:t>
          </a:r>
          <a:r>
            <a:rPr lang="en-US" dirty="0" err="1" smtClean="0">
              <a:solidFill>
                <a:schemeClr val="tx1"/>
              </a:solidFill>
            </a:rPr>
            <a:t>konflik</a:t>
          </a:r>
          <a:r>
            <a:rPr lang="en-US" dirty="0" smtClean="0">
              <a:solidFill>
                <a:schemeClr val="tx1"/>
              </a:solidFill>
            </a:rPr>
            <a:t>.</a:t>
          </a:r>
          <a:endParaRPr lang="en-US" dirty="0">
            <a:solidFill>
              <a:schemeClr val="tx1"/>
            </a:solidFill>
          </a:endParaRPr>
        </a:p>
      </dgm:t>
    </dgm:pt>
    <dgm:pt modelId="{F271871C-8C8F-0440-B244-821D03D4CEEE}" type="parTrans" cxnId="{234EE246-D088-4445-9F9D-EFB4DA707946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C704B8B4-CE81-E044-8800-A2D64B95B20C}" type="sibTrans" cxnId="{234EE246-D088-4445-9F9D-EFB4DA707946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72E6D947-D3C6-4EA2-BB56-16CF05628423}">
      <dgm:prSet phldrT="[Text]"/>
      <dgm:spPr>
        <a:solidFill>
          <a:schemeClr val="accent6">
            <a:lumMod val="60000"/>
            <a:lumOff val="40000"/>
            <a:alpha val="90000"/>
          </a:schemeClr>
        </a:solidFill>
      </dgm:spPr>
      <dgm:t>
        <a:bodyPr/>
        <a:lstStyle/>
        <a:p>
          <a:r>
            <a:rPr lang="en-US" dirty="0" err="1" smtClean="0">
              <a:solidFill>
                <a:schemeClr val="tx1"/>
              </a:solidFill>
            </a:rPr>
            <a:t>Bukan</a:t>
          </a:r>
          <a:r>
            <a:rPr lang="en-US" dirty="0" smtClean="0">
              <a:solidFill>
                <a:schemeClr val="tx1"/>
              </a:solidFill>
            </a:rPr>
            <a:t> </a:t>
          </a:r>
          <a:r>
            <a:rPr lang="en-US" dirty="0" err="1" smtClean="0">
              <a:solidFill>
                <a:schemeClr val="tx1"/>
              </a:solidFill>
            </a:rPr>
            <a:t>konflik</a:t>
          </a:r>
          <a:r>
            <a:rPr lang="en-US" dirty="0" smtClean="0">
              <a:solidFill>
                <a:schemeClr val="tx1"/>
              </a:solidFill>
            </a:rPr>
            <a:t> </a:t>
          </a:r>
          <a:r>
            <a:rPr lang="en-US" dirty="0" err="1" smtClean="0">
              <a:solidFill>
                <a:schemeClr val="tx1"/>
              </a:solidFill>
            </a:rPr>
            <a:t>jika</a:t>
          </a:r>
          <a:r>
            <a:rPr lang="en-US" dirty="0" smtClean="0">
              <a:solidFill>
                <a:schemeClr val="tx1"/>
              </a:solidFill>
            </a:rPr>
            <a:t> </a:t>
          </a:r>
          <a:r>
            <a:rPr lang="en-US" dirty="0" err="1" smtClean="0">
              <a:solidFill>
                <a:schemeClr val="tx1"/>
              </a:solidFill>
            </a:rPr>
            <a:t>kita</a:t>
          </a:r>
          <a:r>
            <a:rPr lang="en-US" dirty="0" smtClean="0">
              <a:solidFill>
                <a:schemeClr val="tx1"/>
              </a:solidFill>
            </a:rPr>
            <a:t> </a:t>
          </a:r>
          <a:r>
            <a:rPr lang="en-US" dirty="0" err="1" smtClean="0">
              <a:solidFill>
                <a:schemeClr val="tx1"/>
              </a:solidFill>
            </a:rPr>
            <a:t>tidak</a:t>
          </a:r>
          <a:r>
            <a:rPr lang="en-US" dirty="0" smtClean="0">
              <a:solidFill>
                <a:schemeClr val="tx1"/>
              </a:solidFill>
            </a:rPr>
            <a:t> </a:t>
          </a:r>
          <a:r>
            <a:rPr lang="en-US" dirty="0" err="1" smtClean="0">
              <a:solidFill>
                <a:schemeClr val="tx1"/>
              </a:solidFill>
            </a:rPr>
            <a:t>menyadarinya</a:t>
          </a:r>
          <a:r>
            <a:rPr lang="en-US" dirty="0" smtClean="0">
              <a:solidFill>
                <a:schemeClr val="tx1"/>
              </a:solidFill>
            </a:rPr>
            <a:t> </a:t>
          </a:r>
          <a:endParaRPr lang="en-US" dirty="0">
            <a:solidFill>
              <a:schemeClr val="tx1"/>
            </a:solidFill>
          </a:endParaRPr>
        </a:p>
      </dgm:t>
    </dgm:pt>
    <dgm:pt modelId="{CE98251C-5A15-4E29-A461-133F0E666A48}" type="parTrans" cxnId="{6CB86757-05E1-4806-8F7F-C6090795E28E}">
      <dgm:prSet/>
      <dgm:spPr/>
      <dgm:t>
        <a:bodyPr/>
        <a:lstStyle/>
        <a:p>
          <a:endParaRPr lang="id-ID"/>
        </a:p>
      </dgm:t>
    </dgm:pt>
    <dgm:pt modelId="{3E8BD8B7-A3C3-4291-A66F-71B91B56D102}" type="sibTrans" cxnId="{6CB86757-05E1-4806-8F7F-C6090795E28E}">
      <dgm:prSet/>
      <dgm:spPr/>
      <dgm:t>
        <a:bodyPr/>
        <a:lstStyle/>
        <a:p>
          <a:endParaRPr lang="id-ID"/>
        </a:p>
      </dgm:t>
    </dgm:pt>
    <dgm:pt modelId="{0C85F5CB-1AF0-4B08-85C7-141DE556F596}">
      <dgm:prSet phldrT="[Text]"/>
      <dgm:spPr>
        <a:solidFill>
          <a:schemeClr val="accent5">
            <a:lumMod val="60000"/>
            <a:lumOff val="40000"/>
            <a:alpha val="90000"/>
          </a:schemeClr>
        </a:solidFill>
      </dgm:spPr>
      <dgm:t>
        <a:bodyPr/>
        <a:lstStyle/>
        <a:p>
          <a:r>
            <a:rPr lang="en-US" b="0" dirty="0" err="1" smtClean="0">
              <a:solidFill>
                <a:schemeClr val="tx1"/>
              </a:solidFill>
            </a:rPr>
            <a:t>Bergantung</a:t>
          </a:r>
          <a:r>
            <a:rPr lang="en-US" b="0" dirty="0" smtClean="0">
              <a:solidFill>
                <a:schemeClr val="tx1"/>
              </a:solidFill>
            </a:rPr>
            <a:t> </a:t>
          </a:r>
          <a:r>
            <a:rPr lang="en-US" b="0" dirty="0" err="1" smtClean="0">
              <a:solidFill>
                <a:schemeClr val="tx1"/>
              </a:solidFill>
            </a:rPr>
            <a:t>untuk</a:t>
          </a:r>
          <a:r>
            <a:rPr lang="en-US" b="0" dirty="0" smtClean="0">
              <a:solidFill>
                <a:schemeClr val="tx1"/>
              </a:solidFill>
            </a:rPr>
            <a:t> </a:t>
          </a:r>
          <a:r>
            <a:rPr lang="en-US" b="0" dirty="0" err="1" smtClean="0">
              <a:solidFill>
                <a:schemeClr val="tx1"/>
              </a:solidFill>
            </a:rPr>
            <a:t>mempengaruhi</a:t>
          </a:r>
          <a:endParaRPr lang="en-US" b="0" dirty="0">
            <a:solidFill>
              <a:schemeClr val="tx1"/>
            </a:solidFill>
          </a:endParaRPr>
        </a:p>
      </dgm:t>
    </dgm:pt>
    <dgm:pt modelId="{60E2FA9D-746B-468C-A42E-30881DDD878A}" type="parTrans" cxnId="{81BD258F-3277-41B1-A548-0C2FB0EDBA7C}">
      <dgm:prSet/>
      <dgm:spPr/>
      <dgm:t>
        <a:bodyPr/>
        <a:lstStyle/>
        <a:p>
          <a:endParaRPr lang="id-ID"/>
        </a:p>
      </dgm:t>
    </dgm:pt>
    <dgm:pt modelId="{2D527EF1-F815-408F-829F-F6260AA9A61C}" type="sibTrans" cxnId="{81BD258F-3277-41B1-A548-0C2FB0EDBA7C}">
      <dgm:prSet/>
      <dgm:spPr/>
      <dgm:t>
        <a:bodyPr/>
        <a:lstStyle/>
        <a:p>
          <a:endParaRPr lang="id-ID"/>
        </a:p>
      </dgm:t>
    </dgm:pt>
    <dgm:pt modelId="{23717DBD-51B1-491E-81FE-BCF3B79D23FC}">
      <dgm:prSet phldrT="[Text]"/>
      <dgm:spPr>
        <a:solidFill>
          <a:schemeClr val="accent4">
            <a:lumMod val="60000"/>
            <a:lumOff val="40000"/>
            <a:alpha val="90000"/>
          </a:schemeClr>
        </a:solidFill>
      </dgm:spPr>
      <dgm:t>
        <a:bodyPr/>
        <a:lstStyle/>
        <a:p>
          <a:r>
            <a:rPr lang="en-US" i="1" dirty="0" smtClean="0">
              <a:solidFill>
                <a:schemeClr val="tx1"/>
              </a:solidFill>
            </a:rPr>
            <a:t>If you are fine with differences, then it’s not a conflict</a:t>
          </a:r>
          <a:endParaRPr lang="en-US" i="1" dirty="0">
            <a:solidFill>
              <a:schemeClr val="tx1"/>
            </a:solidFill>
          </a:endParaRPr>
        </a:p>
      </dgm:t>
    </dgm:pt>
    <dgm:pt modelId="{EE01D07A-F1A2-449A-818D-56CC27D51C8B}" type="parTrans" cxnId="{02330D0E-4FEE-4ACB-A131-8877E8DF80DA}">
      <dgm:prSet/>
      <dgm:spPr/>
      <dgm:t>
        <a:bodyPr/>
        <a:lstStyle/>
        <a:p>
          <a:endParaRPr lang="id-ID"/>
        </a:p>
      </dgm:t>
    </dgm:pt>
    <dgm:pt modelId="{85C44812-3341-4EC3-9B84-7F8059D13CB3}" type="sibTrans" cxnId="{02330D0E-4FEE-4ACB-A131-8877E8DF80DA}">
      <dgm:prSet/>
      <dgm:spPr/>
      <dgm:t>
        <a:bodyPr/>
        <a:lstStyle/>
        <a:p>
          <a:endParaRPr lang="id-ID"/>
        </a:p>
      </dgm:t>
    </dgm:pt>
    <dgm:pt modelId="{E0236228-3C2E-0445-8CFD-6D3D3992B006}" type="pres">
      <dgm:prSet presAssocID="{52558153-608B-F048-9B96-9FBCF1C64F0E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B081B5F3-0868-4548-B6CF-1B392E3A40CE}" type="pres">
      <dgm:prSet presAssocID="{E07EA091-BB2B-B44D-86F3-2A62E94B35F5}" presName="composite" presStyleCnt="0"/>
      <dgm:spPr/>
    </dgm:pt>
    <dgm:pt modelId="{B021FB11-038F-B941-8F08-B9F957C39026}" type="pres">
      <dgm:prSet presAssocID="{E07EA091-BB2B-B44D-86F3-2A62E94B35F5}" presName="parTx" presStyleLbl="alignNode1" presStyleIdx="0" presStyleCnt="3" custScaleY="11735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67AB345-1003-9346-883E-5580C975A135}" type="pres">
      <dgm:prSet presAssocID="{E07EA091-BB2B-B44D-86F3-2A62E94B35F5}" presName="desTx" presStyleLbl="alignAccFollow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298CC68-EA7C-F145-AAD5-F2179B4C42E9}" type="pres">
      <dgm:prSet presAssocID="{1E2AF00C-52C3-ED48-8A3A-9FCA08A0DC43}" presName="space" presStyleCnt="0"/>
      <dgm:spPr/>
    </dgm:pt>
    <dgm:pt modelId="{916A3B95-1879-7641-AF27-B106418BF8EA}" type="pres">
      <dgm:prSet presAssocID="{53D10FA8-0424-714C-9B8A-8271EB35ADBB}" presName="composite" presStyleCnt="0"/>
      <dgm:spPr/>
    </dgm:pt>
    <dgm:pt modelId="{7B21B182-3966-2E40-BA00-C6EC22711609}" type="pres">
      <dgm:prSet presAssocID="{53D10FA8-0424-714C-9B8A-8271EB35ADBB}" presName="parTx" presStyleLbl="alignNode1" presStyleIdx="1" presStyleCnt="3" custScaleY="11735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C4F47F3-0790-0B46-A36A-23B7F9D04C7E}" type="pres">
      <dgm:prSet presAssocID="{53D10FA8-0424-714C-9B8A-8271EB35ADBB}" presName="desTx" presStyleLbl="alignAccFollow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E4DBC5F-6801-C149-B5D0-0EE394FBE7FF}" type="pres">
      <dgm:prSet presAssocID="{C6176BC6-5655-9A40-BCA0-805B81F25896}" presName="space" presStyleCnt="0"/>
      <dgm:spPr/>
    </dgm:pt>
    <dgm:pt modelId="{6D1A106E-BB2E-3C47-AD25-B623FE17869F}" type="pres">
      <dgm:prSet presAssocID="{D957AF3B-1204-EF4E-B0E2-BE0A47EA921C}" presName="composite" presStyleCnt="0"/>
      <dgm:spPr/>
    </dgm:pt>
    <dgm:pt modelId="{4DEBCB0F-CC43-AD40-AFB1-97CA3F31BFC1}" type="pres">
      <dgm:prSet presAssocID="{D957AF3B-1204-EF4E-B0E2-BE0A47EA921C}" presName="parTx" presStyleLbl="alignNode1" presStyleIdx="2" presStyleCnt="3" custScaleY="11735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1987D24-2B09-0449-AE01-739F64D7D9A3}" type="pres">
      <dgm:prSet presAssocID="{D957AF3B-1204-EF4E-B0E2-BE0A47EA921C}" presName="desTx" presStyleLbl="alignAccFollow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DBD12B0E-18AB-4CC5-AE32-C1750DF2A7DC}" type="presOf" srcId="{52558153-608B-F048-9B96-9FBCF1C64F0E}" destId="{E0236228-3C2E-0445-8CFD-6D3D3992B006}" srcOrd="0" destOrd="0" presId="urn:microsoft.com/office/officeart/2005/8/layout/hList1"/>
    <dgm:cxn modelId="{02330D0E-4FEE-4ACB-A131-8877E8DF80DA}" srcId="{D957AF3B-1204-EF4E-B0E2-BE0A47EA921C}" destId="{23717DBD-51B1-491E-81FE-BCF3B79D23FC}" srcOrd="1" destOrd="0" parTransId="{EE01D07A-F1A2-449A-818D-56CC27D51C8B}" sibTransId="{85C44812-3341-4EC3-9B84-7F8059D13CB3}"/>
    <dgm:cxn modelId="{81BD258F-3277-41B1-A548-0C2FB0EDBA7C}" srcId="{53D10FA8-0424-714C-9B8A-8271EB35ADBB}" destId="{0C85F5CB-1AF0-4B08-85C7-141DE556F596}" srcOrd="1" destOrd="0" parTransId="{60E2FA9D-746B-468C-A42E-30881DDD878A}" sibTransId="{2D527EF1-F815-408F-829F-F6260AA9A61C}"/>
    <dgm:cxn modelId="{DFDE5FC0-ACE3-A64D-9F2A-CFB210D55778}" srcId="{52558153-608B-F048-9B96-9FBCF1C64F0E}" destId="{D957AF3B-1204-EF4E-B0E2-BE0A47EA921C}" srcOrd="2" destOrd="0" parTransId="{4A2F6ECB-C114-A74F-9658-61AEE27B4946}" sibTransId="{81CCCED0-8630-FC47-A42F-7F6E576E8D5C}"/>
    <dgm:cxn modelId="{68AB5C7E-AB39-4E73-8D4B-557505A38C40}" type="presOf" srcId="{D16F2E76-9DFF-1A4D-AB7C-0EAC21858377}" destId="{2C4F47F3-0790-0B46-A36A-23B7F9D04C7E}" srcOrd="0" destOrd="0" presId="urn:microsoft.com/office/officeart/2005/8/layout/hList1"/>
    <dgm:cxn modelId="{E219A26B-46FC-BE43-85EE-1103647097BA}" srcId="{52558153-608B-F048-9B96-9FBCF1C64F0E}" destId="{53D10FA8-0424-714C-9B8A-8271EB35ADBB}" srcOrd="1" destOrd="0" parTransId="{CEDE241B-6AA5-6044-979F-9075E4B594E3}" sibTransId="{C6176BC6-5655-9A40-BCA0-805B81F25896}"/>
    <dgm:cxn modelId="{6CB86757-05E1-4806-8F7F-C6090795E28E}" srcId="{E07EA091-BB2B-B44D-86F3-2A62E94B35F5}" destId="{72E6D947-D3C6-4EA2-BB56-16CF05628423}" srcOrd="1" destOrd="0" parTransId="{CE98251C-5A15-4E29-A461-133F0E666A48}" sibTransId="{3E8BD8B7-A3C3-4291-A66F-71B91B56D102}"/>
    <dgm:cxn modelId="{4BE2980D-8F3F-4CEB-8E22-1FEF280E3642}" type="presOf" srcId="{D957AF3B-1204-EF4E-B0E2-BE0A47EA921C}" destId="{4DEBCB0F-CC43-AD40-AFB1-97CA3F31BFC1}" srcOrd="0" destOrd="0" presId="urn:microsoft.com/office/officeart/2005/8/layout/hList1"/>
    <dgm:cxn modelId="{6A5AE539-4CBA-46EB-B2D7-13780CC0E4D8}" type="presOf" srcId="{23717DBD-51B1-491E-81FE-BCF3B79D23FC}" destId="{71987D24-2B09-0449-AE01-739F64D7D9A3}" srcOrd="0" destOrd="1" presId="urn:microsoft.com/office/officeart/2005/8/layout/hList1"/>
    <dgm:cxn modelId="{8983D747-DDA2-4C0D-B39A-9814FFC8CC94}" type="presOf" srcId="{45A1DBE3-2473-3D4D-BC68-D8F64020B7F0}" destId="{867AB345-1003-9346-883E-5580C975A135}" srcOrd="0" destOrd="0" presId="urn:microsoft.com/office/officeart/2005/8/layout/hList1"/>
    <dgm:cxn modelId="{74686D93-5DDA-2949-BBB5-5BE2BE5792EA}" srcId="{E07EA091-BB2B-B44D-86F3-2A62E94B35F5}" destId="{ED33D537-048A-DA4F-8397-7EA897498766}" srcOrd="2" destOrd="0" parTransId="{ACC7353A-2461-4444-9AB9-8D3C75476AD6}" sibTransId="{66543903-4688-1A46-AF8A-66D434D8004D}"/>
    <dgm:cxn modelId="{AA32F5D1-79EC-4DDE-B63D-2E162EC3A91E}" type="presOf" srcId="{E07EA091-BB2B-B44D-86F3-2A62E94B35F5}" destId="{B021FB11-038F-B941-8F08-B9F957C39026}" srcOrd="0" destOrd="0" presId="urn:microsoft.com/office/officeart/2005/8/layout/hList1"/>
    <dgm:cxn modelId="{DC29DC4F-252A-443A-997F-4A766B6EDC99}" type="presOf" srcId="{3869D78C-DA7E-DD45-A269-31554CCE718E}" destId="{71987D24-2B09-0449-AE01-739F64D7D9A3}" srcOrd="0" destOrd="0" presId="urn:microsoft.com/office/officeart/2005/8/layout/hList1"/>
    <dgm:cxn modelId="{34B85DBD-7E11-46FF-B131-502ADFE4E592}" type="presOf" srcId="{ED33D537-048A-DA4F-8397-7EA897498766}" destId="{867AB345-1003-9346-883E-5580C975A135}" srcOrd="0" destOrd="2" presId="urn:microsoft.com/office/officeart/2005/8/layout/hList1"/>
    <dgm:cxn modelId="{0AFF9E2D-3B36-4B55-848E-AFEBF08B46F6}" type="presOf" srcId="{53D10FA8-0424-714C-9B8A-8271EB35ADBB}" destId="{7B21B182-3966-2E40-BA00-C6EC22711609}" srcOrd="0" destOrd="0" presId="urn:microsoft.com/office/officeart/2005/8/layout/hList1"/>
    <dgm:cxn modelId="{F480DD64-2900-4C49-8212-CEAC7C6EC0F3}" type="presOf" srcId="{0C85F5CB-1AF0-4B08-85C7-141DE556F596}" destId="{2C4F47F3-0790-0B46-A36A-23B7F9D04C7E}" srcOrd="0" destOrd="1" presId="urn:microsoft.com/office/officeart/2005/8/layout/hList1"/>
    <dgm:cxn modelId="{CF5C0F62-EBCC-DF40-BED7-8C517DC61FC1}" srcId="{E07EA091-BB2B-B44D-86F3-2A62E94B35F5}" destId="{45A1DBE3-2473-3D4D-BC68-D8F64020B7F0}" srcOrd="0" destOrd="0" parTransId="{1CC3DB79-BA87-6149-B645-2F864C16DED8}" sibTransId="{E4EC64FB-AA03-A64A-9651-BFB78DCC356A}"/>
    <dgm:cxn modelId="{9D5CE5AA-28F8-448C-9E86-F68A6A1EFF13}" type="presOf" srcId="{72E6D947-D3C6-4EA2-BB56-16CF05628423}" destId="{867AB345-1003-9346-883E-5580C975A135}" srcOrd="0" destOrd="1" presId="urn:microsoft.com/office/officeart/2005/8/layout/hList1"/>
    <dgm:cxn modelId="{427832DC-6C43-E943-8243-8E93DC3BAD99}" srcId="{53D10FA8-0424-714C-9B8A-8271EB35ADBB}" destId="{D16F2E76-9DFF-1A4D-AB7C-0EAC21858377}" srcOrd="0" destOrd="0" parTransId="{08DF2918-7BD9-8240-9539-6301B2252C42}" sibTransId="{60EA10F2-89D2-2140-8972-9922703D02F2}"/>
    <dgm:cxn modelId="{234EE246-D088-4445-9F9D-EFB4DA707946}" srcId="{D957AF3B-1204-EF4E-B0E2-BE0A47EA921C}" destId="{3869D78C-DA7E-DD45-A269-31554CCE718E}" srcOrd="0" destOrd="0" parTransId="{F271871C-8C8F-0440-B244-821D03D4CEEE}" sibTransId="{C704B8B4-CE81-E044-8800-A2D64B95B20C}"/>
    <dgm:cxn modelId="{110F16F7-686A-BF42-8F64-B8BB2AFAFF3E}" srcId="{52558153-608B-F048-9B96-9FBCF1C64F0E}" destId="{E07EA091-BB2B-B44D-86F3-2A62E94B35F5}" srcOrd="0" destOrd="0" parTransId="{7DF6CDB9-269E-4046-B825-0920FA819817}" sibTransId="{1E2AF00C-52C3-ED48-8A3A-9FCA08A0DC43}"/>
    <dgm:cxn modelId="{FB87EB3A-0B19-49C3-9879-43C661622B9B}" type="presParOf" srcId="{E0236228-3C2E-0445-8CFD-6D3D3992B006}" destId="{B081B5F3-0868-4548-B6CF-1B392E3A40CE}" srcOrd="0" destOrd="0" presId="urn:microsoft.com/office/officeart/2005/8/layout/hList1"/>
    <dgm:cxn modelId="{1BAB7292-9A3B-4EAB-9DCF-536DE247923A}" type="presParOf" srcId="{B081B5F3-0868-4548-B6CF-1B392E3A40CE}" destId="{B021FB11-038F-B941-8F08-B9F957C39026}" srcOrd="0" destOrd="0" presId="urn:microsoft.com/office/officeart/2005/8/layout/hList1"/>
    <dgm:cxn modelId="{1FFE8498-8580-49A4-9715-BABC6FB1E5ED}" type="presParOf" srcId="{B081B5F3-0868-4548-B6CF-1B392E3A40CE}" destId="{867AB345-1003-9346-883E-5580C975A135}" srcOrd="1" destOrd="0" presId="urn:microsoft.com/office/officeart/2005/8/layout/hList1"/>
    <dgm:cxn modelId="{236280C8-874F-453D-954B-7EF9740B5554}" type="presParOf" srcId="{E0236228-3C2E-0445-8CFD-6D3D3992B006}" destId="{C298CC68-EA7C-F145-AAD5-F2179B4C42E9}" srcOrd="1" destOrd="0" presId="urn:microsoft.com/office/officeart/2005/8/layout/hList1"/>
    <dgm:cxn modelId="{935C5130-B5A5-4C97-9918-13E8F9DD946F}" type="presParOf" srcId="{E0236228-3C2E-0445-8CFD-6D3D3992B006}" destId="{916A3B95-1879-7641-AF27-B106418BF8EA}" srcOrd="2" destOrd="0" presId="urn:microsoft.com/office/officeart/2005/8/layout/hList1"/>
    <dgm:cxn modelId="{6CDD0494-EBD8-46AE-A76F-5AB0B6132E9A}" type="presParOf" srcId="{916A3B95-1879-7641-AF27-B106418BF8EA}" destId="{7B21B182-3966-2E40-BA00-C6EC22711609}" srcOrd="0" destOrd="0" presId="urn:microsoft.com/office/officeart/2005/8/layout/hList1"/>
    <dgm:cxn modelId="{23CEB0DB-0B93-4A25-A40B-24F1660C2053}" type="presParOf" srcId="{916A3B95-1879-7641-AF27-B106418BF8EA}" destId="{2C4F47F3-0790-0B46-A36A-23B7F9D04C7E}" srcOrd="1" destOrd="0" presId="urn:microsoft.com/office/officeart/2005/8/layout/hList1"/>
    <dgm:cxn modelId="{065CFD94-2D94-4A0E-A243-385E4979F884}" type="presParOf" srcId="{E0236228-3C2E-0445-8CFD-6D3D3992B006}" destId="{5E4DBC5F-6801-C149-B5D0-0EE394FBE7FF}" srcOrd="3" destOrd="0" presId="urn:microsoft.com/office/officeart/2005/8/layout/hList1"/>
    <dgm:cxn modelId="{0C988CBB-4662-4FFC-83B0-243798E1F83D}" type="presParOf" srcId="{E0236228-3C2E-0445-8CFD-6D3D3992B006}" destId="{6D1A106E-BB2E-3C47-AD25-B623FE17869F}" srcOrd="4" destOrd="0" presId="urn:microsoft.com/office/officeart/2005/8/layout/hList1"/>
    <dgm:cxn modelId="{CA281D4B-F5E5-49EC-A2FE-50270A5D0D12}" type="presParOf" srcId="{6D1A106E-BB2E-3C47-AD25-B623FE17869F}" destId="{4DEBCB0F-CC43-AD40-AFB1-97CA3F31BFC1}" srcOrd="0" destOrd="0" presId="urn:microsoft.com/office/officeart/2005/8/layout/hList1"/>
    <dgm:cxn modelId="{8F41F8B0-A27F-4BBB-8913-A41E0723D56B}" type="presParOf" srcId="{6D1A106E-BB2E-3C47-AD25-B623FE17869F}" destId="{71987D24-2B09-0449-AE01-739F64D7D9A3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8C63349D-8B07-E04A-BC03-D5BA19DF7FAD}" type="doc">
      <dgm:prSet loTypeId="urn:microsoft.com/office/officeart/2005/8/layout/cycle4#1" loCatId="relationship" qsTypeId="urn:microsoft.com/office/officeart/2005/8/quickstyle/3D4" qsCatId="3D" csTypeId="urn:microsoft.com/office/officeart/2005/8/colors/colorful4" csCatId="colorful" phldr="1"/>
      <dgm:spPr/>
      <dgm:t>
        <a:bodyPr/>
        <a:lstStyle/>
        <a:p>
          <a:endParaRPr lang="en-US"/>
        </a:p>
      </dgm:t>
    </dgm:pt>
    <dgm:pt modelId="{70D0163F-FA16-7A47-931D-01897A24A726}">
      <dgm:prSet phldrT="[Text]"/>
      <dgm:spPr>
        <a:solidFill>
          <a:srgbClr val="FF0000"/>
        </a:solidFill>
      </dgm:spPr>
      <dgm:t>
        <a:bodyPr/>
        <a:lstStyle/>
        <a:p>
          <a:r>
            <a:rPr lang="en-US" err="1" smtClean="0">
              <a:solidFill>
                <a:srgbClr val="000000"/>
              </a:solidFill>
              <a:latin typeface="Avengeance Heroic Avenger" pitchFamily="2" charset="0"/>
            </a:rPr>
            <a:t>respon</a:t>
          </a:r>
          <a:r>
            <a:rPr lang="en-US" smtClean="0">
              <a:solidFill>
                <a:srgbClr val="000000"/>
              </a:solidFill>
              <a:latin typeface="Avengeance Heroic Avenger" pitchFamily="2" charset="0"/>
            </a:rPr>
            <a:t> keluar</a:t>
          </a:r>
          <a:endParaRPr lang="en-US" dirty="0">
            <a:solidFill>
              <a:srgbClr val="000000"/>
            </a:solidFill>
            <a:latin typeface="Avengeance Heroic Avenger" pitchFamily="2" charset="0"/>
          </a:endParaRPr>
        </a:p>
      </dgm:t>
    </dgm:pt>
    <dgm:pt modelId="{790F2BCA-8220-8C4D-A8F4-3FBFBEABD358}" type="parTrans" cxnId="{022CD688-E181-894D-B4E9-FF920417172D}">
      <dgm:prSet/>
      <dgm:spPr/>
      <dgm:t>
        <a:bodyPr/>
        <a:lstStyle/>
        <a:p>
          <a:endParaRPr lang="en-US">
            <a:solidFill>
              <a:srgbClr val="000000"/>
            </a:solidFill>
          </a:endParaRPr>
        </a:p>
      </dgm:t>
    </dgm:pt>
    <dgm:pt modelId="{24CABB48-8A84-0C40-9B63-CD6C167D918C}" type="sibTrans" cxnId="{022CD688-E181-894D-B4E9-FF920417172D}">
      <dgm:prSet/>
      <dgm:spPr/>
      <dgm:t>
        <a:bodyPr/>
        <a:lstStyle/>
        <a:p>
          <a:endParaRPr lang="en-US">
            <a:solidFill>
              <a:srgbClr val="000000"/>
            </a:solidFill>
          </a:endParaRPr>
        </a:p>
      </dgm:t>
    </dgm:pt>
    <dgm:pt modelId="{26883BF3-A8CA-F049-A854-290D7F7983BC}">
      <dgm:prSet phldrT="[Text]" custT="1"/>
      <dgm:spPr>
        <a:ln>
          <a:noFill/>
        </a:ln>
      </dgm:spPr>
      <dgm:t>
        <a:bodyPr/>
        <a:lstStyle/>
        <a:p>
          <a:r>
            <a:rPr lang="en-US" sz="1800" dirty="0" smtClean="0">
              <a:latin typeface="College" pitchFamily="34" charset="0"/>
            </a:rPr>
            <a:t>Meninggalkan </a:t>
          </a:r>
          <a:r>
            <a:rPr lang="en-US" sz="1800" dirty="0" err="1" smtClean="0">
              <a:latin typeface="College" pitchFamily="34" charset="0"/>
            </a:rPr>
            <a:t>hubungan</a:t>
          </a:r>
          <a:r>
            <a:rPr lang="en-US" sz="1800" dirty="0" smtClean="0">
              <a:latin typeface="College" pitchFamily="34" charset="0"/>
            </a:rPr>
            <a:t> </a:t>
          </a:r>
          <a:r>
            <a:rPr lang="en-US" sz="1800" dirty="0" err="1" smtClean="0">
              <a:latin typeface="College" pitchFamily="34" charset="0"/>
            </a:rPr>
            <a:t>dengan</a:t>
          </a:r>
          <a:r>
            <a:rPr lang="en-US" sz="1800" dirty="0" smtClean="0">
              <a:latin typeface="College" pitchFamily="34" charset="0"/>
            </a:rPr>
            <a:t> </a:t>
          </a:r>
          <a:r>
            <a:rPr lang="en-US" sz="1800" dirty="0" err="1" smtClean="0">
              <a:latin typeface="College" pitchFamily="34" charset="0"/>
            </a:rPr>
            <a:t>keluar</a:t>
          </a:r>
          <a:r>
            <a:rPr lang="en-US" sz="1800" dirty="0" smtClean="0">
              <a:latin typeface="College" pitchFamily="34" charset="0"/>
            </a:rPr>
            <a:t> </a:t>
          </a:r>
          <a:r>
            <a:rPr lang="en-US" sz="1800" dirty="0" err="1" smtClean="0">
              <a:latin typeface="College" pitchFamily="34" charset="0"/>
            </a:rPr>
            <a:t>atau</a:t>
          </a:r>
          <a:r>
            <a:rPr lang="en-US" sz="1800" dirty="0" smtClean="0">
              <a:latin typeface="College" pitchFamily="34" charset="0"/>
            </a:rPr>
            <a:t> </a:t>
          </a:r>
          <a:r>
            <a:rPr lang="en-US" sz="1800" dirty="0" err="1" smtClean="0">
              <a:latin typeface="College" pitchFamily="34" charset="0"/>
            </a:rPr>
            <a:t>menarik</a:t>
          </a:r>
          <a:r>
            <a:rPr lang="en-US" sz="1800" dirty="0" smtClean="0">
              <a:latin typeface="College" pitchFamily="34" charset="0"/>
            </a:rPr>
            <a:t> </a:t>
          </a:r>
          <a:r>
            <a:rPr lang="en-US" sz="1800" dirty="0" err="1" smtClean="0">
              <a:latin typeface="College" pitchFamily="34" charset="0"/>
            </a:rPr>
            <a:t>diri</a:t>
          </a:r>
          <a:r>
            <a:rPr lang="en-US" sz="1800" dirty="0" smtClean="0">
              <a:latin typeface="College" pitchFamily="34" charset="0"/>
            </a:rPr>
            <a:t> </a:t>
          </a:r>
          <a:r>
            <a:rPr lang="en-US" sz="1800" dirty="0" err="1" smtClean="0">
              <a:latin typeface="College" pitchFamily="34" charset="0"/>
            </a:rPr>
            <a:t>secara</a:t>
          </a:r>
          <a:r>
            <a:rPr lang="en-US" sz="1800" dirty="0" smtClean="0">
              <a:latin typeface="College" pitchFamily="34" charset="0"/>
            </a:rPr>
            <a:t> </a:t>
          </a:r>
          <a:r>
            <a:rPr lang="en-US" sz="1800" dirty="0" err="1" smtClean="0">
              <a:latin typeface="College" pitchFamily="34" charset="0"/>
            </a:rPr>
            <a:t>fisik</a:t>
          </a:r>
          <a:r>
            <a:rPr lang="en-US" sz="1800" dirty="0" smtClean="0">
              <a:latin typeface="College" pitchFamily="34" charset="0"/>
            </a:rPr>
            <a:t> </a:t>
          </a:r>
          <a:r>
            <a:rPr lang="en-US" sz="1800" dirty="0" err="1" smtClean="0">
              <a:latin typeface="College" pitchFamily="34" charset="0"/>
            </a:rPr>
            <a:t>atau</a:t>
          </a:r>
          <a:r>
            <a:rPr lang="en-US" sz="1800" dirty="0" smtClean="0">
              <a:latin typeface="College" pitchFamily="34" charset="0"/>
            </a:rPr>
            <a:t> </a:t>
          </a:r>
          <a:r>
            <a:rPr lang="en-US" sz="1800" dirty="0" err="1" smtClean="0">
              <a:latin typeface="College" pitchFamily="34" charset="0"/>
            </a:rPr>
            <a:t>psikologis</a:t>
          </a:r>
          <a:r>
            <a:rPr lang="en-US" sz="1800" dirty="0" smtClean="0">
              <a:latin typeface="College" pitchFamily="34" charset="0"/>
            </a:rPr>
            <a:t>.</a:t>
          </a:r>
          <a:endParaRPr lang="en-US" sz="1800" dirty="0">
            <a:solidFill>
              <a:srgbClr val="000000"/>
            </a:solidFill>
            <a:latin typeface="College" pitchFamily="34" charset="0"/>
          </a:endParaRPr>
        </a:p>
      </dgm:t>
    </dgm:pt>
    <dgm:pt modelId="{6922D1C3-73AE-5241-AB6A-0D99805DA8AF}" type="parTrans" cxnId="{A8AD48FA-B8BA-C746-BF09-C20EC8A1CE6B}">
      <dgm:prSet/>
      <dgm:spPr/>
      <dgm:t>
        <a:bodyPr/>
        <a:lstStyle/>
        <a:p>
          <a:endParaRPr lang="en-US">
            <a:solidFill>
              <a:srgbClr val="000000"/>
            </a:solidFill>
          </a:endParaRPr>
        </a:p>
      </dgm:t>
    </dgm:pt>
    <dgm:pt modelId="{E7F9E917-66F9-FC45-A272-0A1F6044B69A}" type="sibTrans" cxnId="{A8AD48FA-B8BA-C746-BF09-C20EC8A1CE6B}">
      <dgm:prSet/>
      <dgm:spPr/>
      <dgm:t>
        <a:bodyPr/>
        <a:lstStyle/>
        <a:p>
          <a:endParaRPr lang="en-US">
            <a:solidFill>
              <a:srgbClr val="000000"/>
            </a:solidFill>
          </a:endParaRPr>
        </a:p>
      </dgm:t>
    </dgm:pt>
    <dgm:pt modelId="{46638E43-879E-954E-BB91-360DDDD6850C}">
      <dgm:prSet phldrT="[Text]"/>
      <dgm:spPr>
        <a:solidFill>
          <a:srgbClr val="FFFF00"/>
        </a:solidFill>
      </dgm:spPr>
      <dgm:t>
        <a:bodyPr/>
        <a:lstStyle/>
        <a:p>
          <a:r>
            <a:rPr lang="en-US" dirty="0" err="1" smtClean="0">
              <a:solidFill>
                <a:srgbClr val="000000"/>
              </a:solidFill>
              <a:latin typeface="Avengeance Heroic Avenger" pitchFamily="2" charset="0"/>
            </a:rPr>
            <a:t>respon</a:t>
          </a:r>
          <a:r>
            <a:rPr lang="en-US" dirty="0" smtClean="0">
              <a:solidFill>
                <a:srgbClr val="000000"/>
              </a:solidFill>
              <a:latin typeface="Avengeance Heroic Avenger" pitchFamily="2" charset="0"/>
            </a:rPr>
            <a:t> </a:t>
          </a:r>
          <a:r>
            <a:rPr lang="en-US" dirty="0" err="1" smtClean="0">
              <a:solidFill>
                <a:srgbClr val="000000"/>
              </a:solidFill>
              <a:latin typeface="Avengeance Heroic Avenger" pitchFamily="2" charset="0"/>
            </a:rPr>
            <a:t>menyuarakan</a:t>
          </a:r>
          <a:r>
            <a:rPr lang="en-US" dirty="0" smtClean="0">
              <a:solidFill>
                <a:srgbClr val="000000"/>
              </a:solidFill>
              <a:latin typeface="Avengeance Heroic Avenger" pitchFamily="2" charset="0"/>
            </a:rPr>
            <a:t> </a:t>
          </a:r>
          <a:r>
            <a:rPr lang="en-US" dirty="0" err="1" smtClean="0">
              <a:solidFill>
                <a:srgbClr val="000000"/>
              </a:solidFill>
              <a:latin typeface="Avengeance Heroic Avenger" pitchFamily="2" charset="0"/>
            </a:rPr>
            <a:t>pendapat</a:t>
          </a:r>
          <a:endParaRPr lang="en-US" dirty="0">
            <a:solidFill>
              <a:srgbClr val="000000"/>
            </a:solidFill>
            <a:latin typeface="Avengeance Heroic Avenger" pitchFamily="2" charset="0"/>
          </a:endParaRPr>
        </a:p>
      </dgm:t>
    </dgm:pt>
    <dgm:pt modelId="{8214F4F1-9735-8C46-BFF0-84FFF759CD8D}" type="parTrans" cxnId="{B4E765BF-EBA1-2D4D-B734-06E2DDA81AE9}">
      <dgm:prSet/>
      <dgm:spPr/>
      <dgm:t>
        <a:bodyPr/>
        <a:lstStyle/>
        <a:p>
          <a:endParaRPr lang="en-US">
            <a:solidFill>
              <a:srgbClr val="000000"/>
            </a:solidFill>
          </a:endParaRPr>
        </a:p>
      </dgm:t>
    </dgm:pt>
    <dgm:pt modelId="{FB798C27-A144-F447-846C-3666B1B88BC3}" type="sibTrans" cxnId="{B4E765BF-EBA1-2D4D-B734-06E2DDA81AE9}">
      <dgm:prSet/>
      <dgm:spPr/>
      <dgm:t>
        <a:bodyPr/>
        <a:lstStyle/>
        <a:p>
          <a:endParaRPr lang="en-US">
            <a:solidFill>
              <a:srgbClr val="000000"/>
            </a:solidFill>
          </a:endParaRPr>
        </a:p>
      </dgm:t>
    </dgm:pt>
    <dgm:pt modelId="{F55E32DE-9F44-374A-8ED3-9F82447E4ADC}">
      <dgm:prSet phldrT="[Text]" custT="1"/>
      <dgm:spPr>
        <a:ln>
          <a:noFill/>
        </a:ln>
      </dgm:spPr>
      <dgm:t>
        <a:bodyPr/>
        <a:lstStyle/>
        <a:p>
          <a:pPr algn="r"/>
          <a:r>
            <a:rPr lang="en-US" sz="1800" dirty="0" err="1" smtClean="0">
              <a:solidFill>
                <a:srgbClr val="000000"/>
              </a:solidFill>
              <a:latin typeface="College" pitchFamily="34" charset="0"/>
            </a:rPr>
            <a:t>Menyuarakan</a:t>
          </a:r>
          <a:r>
            <a:rPr lang="en-US" sz="1800" dirty="0" smtClean="0">
              <a:solidFill>
                <a:srgbClr val="000000"/>
              </a:solidFill>
              <a:latin typeface="College" pitchFamily="34" charset="0"/>
            </a:rPr>
            <a:t> </a:t>
          </a:r>
          <a:r>
            <a:rPr lang="en-US" sz="1800" dirty="0" err="1" smtClean="0">
              <a:solidFill>
                <a:srgbClr val="000000"/>
              </a:solidFill>
              <a:latin typeface="College" pitchFamily="34" charset="0"/>
            </a:rPr>
            <a:t>konflik</a:t>
          </a:r>
          <a:r>
            <a:rPr lang="en-US" sz="1800" dirty="0" smtClean="0">
              <a:solidFill>
                <a:srgbClr val="000000"/>
              </a:solidFill>
              <a:latin typeface="College" pitchFamily="34" charset="0"/>
            </a:rPr>
            <a:t> </a:t>
          </a:r>
          <a:r>
            <a:rPr lang="en-US" sz="1800" dirty="0" err="1" smtClean="0">
              <a:solidFill>
                <a:srgbClr val="000000"/>
              </a:solidFill>
              <a:latin typeface="College" pitchFamily="34" charset="0"/>
            </a:rPr>
            <a:t>secara</a:t>
          </a:r>
          <a:r>
            <a:rPr lang="en-US" sz="1800" dirty="0" smtClean="0">
              <a:solidFill>
                <a:srgbClr val="000000"/>
              </a:solidFill>
              <a:latin typeface="College" pitchFamily="34" charset="0"/>
            </a:rPr>
            <a:t> </a:t>
          </a:r>
          <a:r>
            <a:rPr lang="en-US" sz="1800" dirty="0" err="1" smtClean="0">
              <a:solidFill>
                <a:srgbClr val="000000"/>
              </a:solidFill>
              <a:latin typeface="College" pitchFamily="34" charset="0"/>
            </a:rPr>
            <a:t>langsung</a:t>
          </a:r>
          <a:r>
            <a:rPr lang="en-US" sz="1800" dirty="0" smtClean="0">
              <a:solidFill>
                <a:srgbClr val="000000"/>
              </a:solidFill>
              <a:latin typeface="College" pitchFamily="34" charset="0"/>
            </a:rPr>
            <a:t> </a:t>
          </a:r>
          <a:r>
            <a:rPr lang="en-US" sz="1800" dirty="0" err="1" smtClean="0">
              <a:solidFill>
                <a:srgbClr val="000000"/>
              </a:solidFill>
              <a:latin typeface="College" pitchFamily="34" charset="0"/>
            </a:rPr>
            <a:t>dan</a:t>
          </a:r>
          <a:r>
            <a:rPr lang="en-US" sz="1800" dirty="0" smtClean="0">
              <a:solidFill>
                <a:srgbClr val="000000"/>
              </a:solidFill>
              <a:latin typeface="College" pitchFamily="34" charset="0"/>
            </a:rPr>
            <a:t> </a:t>
          </a:r>
          <a:r>
            <a:rPr lang="en-US" sz="1800" dirty="0" err="1" smtClean="0">
              <a:solidFill>
                <a:srgbClr val="000000"/>
              </a:solidFill>
              <a:latin typeface="College" pitchFamily="34" charset="0"/>
            </a:rPr>
            <a:t>berusaha</a:t>
          </a:r>
          <a:r>
            <a:rPr lang="en-US" sz="1800" dirty="0" smtClean="0">
              <a:solidFill>
                <a:srgbClr val="000000"/>
              </a:solidFill>
              <a:latin typeface="College" pitchFamily="34" charset="0"/>
            </a:rPr>
            <a:t> </a:t>
          </a:r>
          <a:r>
            <a:rPr lang="en-US" sz="1800" dirty="0" err="1" smtClean="0">
              <a:solidFill>
                <a:srgbClr val="000000"/>
              </a:solidFill>
              <a:latin typeface="College" pitchFamily="34" charset="0"/>
            </a:rPr>
            <a:t>menyelesaikannya</a:t>
          </a:r>
          <a:r>
            <a:rPr lang="en-US" sz="1800" dirty="0" smtClean="0">
              <a:solidFill>
                <a:srgbClr val="000000"/>
              </a:solidFill>
              <a:latin typeface="College" pitchFamily="34" charset="0"/>
            </a:rPr>
            <a:t>.</a:t>
          </a:r>
          <a:endParaRPr lang="en-US" sz="1800" dirty="0">
            <a:solidFill>
              <a:srgbClr val="000000"/>
            </a:solidFill>
            <a:latin typeface="College" pitchFamily="34" charset="0"/>
          </a:endParaRPr>
        </a:p>
      </dgm:t>
    </dgm:pt>
    <dgm:pt modelId="{9EE112C8-1DED-2F4B-84B1-18707B5ED170}" type="parTrans" cxnId="{74405A32-AD34-114D-8184-F8732A9F3A06}">
      <dgm:prSet/>
      <dgm:spPr/>
      <dgm:t>
        <a:bodyPr/>
        <a:lstStyle/>
        <a:p>
          <a:endParaRPr lang="en-US">
            <a:solidFill>
              <a:srgbClr val="000000"/>
            </a:solidFill>
          </a:endParaRPr>
        </a:p>
      </dgm:t>
    </dgm:pt>
    <dgm:pt modelId="{1F2255C8-F79F-714E-91F1-56170E400569}" type="sibTrans" cxnId="{74405A32-AD34-114D-8184-F8732A9F3A06}">
      <dgm:prSet/>
      <dgm:spPr/>
      <dgm:t>
        <a:bodyPr/>
        <a:lstStyle/>
        <a:p>
          <a:endParaRPr lang="en-US">
            <a:solidFill>
              <a:srgbClr val="000000"/>
            </a:solidFill>
          </a:endParaRPr>
        </a:p>
      </dgm:t>
    </dgm:pt>
    <dgm:pt modelId="{DC2DCC26-3157-6B40-8B5D-40A98F2134B8}">
      <dgm:prSet phldrT="[Text]"/>
      <dgm:spPr/>
      <dgm:t>
        <a:bodyPr/>
        <a:lstStyle/>
        <a:p>
          <a:r>
            <a:rPr lang="en-US" dirty="0" err="1" smtClean="0">
              <a:solidFill>
                <a:srgbClr val="000000"/>
              </a:solidFill>
              <a:latin typeface="Avengeance Heroic Avenger" pitchFamily="2" charset="0"/>
            </a:rPr>
            <a:t>respon</a:t>
          </a:r>
          <a:r>
            <a:rPr lang="en-US" dirty="0" smtClean="0">
              <a:solidFill>
                <a:srgbClr val="000000"/>
              </a:solidFill>
              <a:latin typeface="Avengeance Heroic Avenger" pitchFamily="2" charset="0"/>
            </a:rPr>
            <a:t> </a:t>
          </a:r>
          <a:r>
            <a:rPr lang="en-US" dirty="0" err="1" smtClean="0">
              <a:solidFill>
                <a:srgbClr val="000000"/>
              </a:solidFill>
              <a:latin typeface="Avengeance Heroic Avenger" pitchFamily="2" charset="0"/>
            </a:rPr>
            <a:t>loyalitas</a:t>
          </a:r>
          <a:endParaRPr lang="en-US" dirty="0">
            <a:solidFill>
              <a:srgbClr val="000000"/>
            </a:solidFill>
            <a:latin typeface="Avengeance Heroic Avenger" pitchFamily="2" charset="0"/>
          </a:endParaRPr>
        </a:p>
      </dgm:t>
    </dgm:pt>
    <dgm:pt modelId="{8BD81BE4-2858-9D47-955F-68B617A23ECE}" type="parTrans" cxnId="{28A12DEC-58A5-DD42-B56C-DD43D2299FBF}">
      <dgm:prSet/>
      <dgm:spPr/>
      <dgm:t>
        <a:bodyPr/>
        <a:lstStyle/>
        <a:p>
          <a:endParaRPr lang="en-US">
            <a:solidFill>
              <a:srgbClr val="000000"/>
            </a:solidFill>
          </a:endParaRPr>
        </a:p>
      </dgm:t>
    </dgm:pt>
    <dgm:pt modelId="{975055EF-D5DA-1845-96BD-2BD448B3FDA4}" type="sibTrans" cxnId="{28A12DEC-58A5-DD42-B56C-DD43D2299FBF}">
      <dgm:prSet/>
      <dgm:spPr/>
      <dgm:t>
        <a:bodyPr/>
        <a:lstStyle/>
        <a:p>
          <a:endParaRPr lang="en-US">
            <a:solidFill>
              <a:srgbClr val="000000"/>
            </a:solidFill>
          </a:endParaRPr>
        </a:p>
      </dgm:t>
    </dgm:pt>
    <dgm:pt modelId="{7B3086B3-23F1-2442-8B80-0655D6BFA664}">
      <dgm:prSet phldrT="[Text]" custT="1"/>
      <dgm:spPr>
        <a:ln>
          <a:noFill/>
        </a:ln>
      </dgm:spPr>
      <dgm:t>
        <a:bodyPr/>
        <a:lstStyle/>
        <a:p>
          <a:pPr algn="r"/>
          <a:r>
            <a:rPr lang="en-US" sz="1800" dirty="0" err="1" smtClean="0">
              <a:solidFill>
                <a:srgbClr val="000000"/>
              </a:solidFill>
              <a:latin typeface="College" pitchFamily="34" charset="0"/>
            </a:rPr>
            <a:t>Komitmen</a:t>
          </a:r>
          <a:r>
            <a:rPr lang="en-US" sz="1800" dirty="0" smtClean="0">
              <a:solidFill>
                <a:srgbClr val="000000"/>
              </a:solidFill>
              <a:latin typeface="College" pitchFamily="34" charset="0"/>
            </a:rPr>
            <a:t> </a:t>
          </a:r>
          <a:r>
            <a:rPr lang="en-US" sz="1800" dirty="0" err="1" smtClean="0">
              <a:solidFill>
                <a:srgbClr val="000000"/>
              </a:solidFill>
              <a:latin typeface="College" pitchFamily="34" charset="0"/>
            </a:rPr>
            <a:t>umtuk</a:t>
          </a:r>
          <a:r>
            <a:rPr lang="en-US" sz="1800" dirty="0" smtClean="0">
              <a:solidFill>
                <a:srgbClr val="000000"/>
              </a:solidFill>
              <a:latin typeface="College" pitchFamily="34" charset="0"/>
            </a:rPr>
            <a:t> </a:t>
          </a:r>
          <a:r>
            <a:rPr lang="en-US" sz="1800" dirty="0" err="1" smtClean="0">
              <a:solidFill>
                <a:srgbClr val="000000"/>
              </a:solidFill>
              <a:latin typeface="College" pitchFamily="34" charset="0"/>
            </a:rPr>
            <a:t>menetap</a:t>
          </a:r>
          <a:r>
            <a:rPr lang="en-US" sz="1800" dirty="0" smtClean="0">
              <a:solidFill>
                <a:srgbClr val="000000"/>
              </a:solidFill>
              <a:latin typeface="College" pitchFamily="34" charset="0"/>
            </a:rPr>
            <a:t> </a:t>
          </a:r>
          <a:r>
            <a:rPr lang="en-US" sz="1800" dirty="0" err="1" smtClean="0">
              <a:solidFill>
                <a:srgbClr val="000000"/>
              </a:solidFill>
              <a:latin typeface="College" pitchFamily="34" charset="0"/>
            </a:rPr>
            <a:t>pada</a:t>
          </a:r>
          <a:r>
            <a:rPr lang="en-US" sz="1800" dirty="0" smtClean="0">
              <a:solidFill>
                <a:srgbClr val="000000"/>
              </a:solidFill>
              <a:latin typeface="College" pitchFamily="34" charset="0"/>
            </a:rPr>
            <a:t> </a:t>
          </a:r>
          <a:r>
            <a:rPr lang="en-US" sz="1800" dirty="0" err="1" smtClean="0">
              <a:solidFill>
                <a:srgbClr val="000000"/>
              </a:solidFill>
              <a:latin typeface="College" pitchFamily="34" charset="0"/>
            </a:rPr>
            <a:t>hubungan</a:t>
          </a:r>
          <a:r>
            <a:rPr lang="en-US" sz="1800" dirty="0" smtClean="0">
              <a:solidFill>
                <a:srgbClr val="000000"/>
              </a:solidFill>
              <a:latin typeface="College" pitchFamily="34" charset="0"/>
            </a:rPr>
            <a:t> </a:t>
          </a:r>
          <a:r>
            <a:rPr lang="en-US" sz="1800" dirty="0" err="1" smtClean="0">
              <a:solidFill>
                <a:srgbClr val="000000"/>
              </a:solidFill>
              <a:latin typeface="College" pitchFamily="34" charset="0"/>
            </a:rPr>
            <a:t>meskipun</a:t>
          </a:r>
          <a:r>
            <a:rPr lang="en-US" sz="1800" dirty="0" smtClean="0">
              <a:solidFill>
                <a:srgbClr val="000000"/>
              </a:solidFill>
              <a:latin typeface="College" pitchFamily="34" charset="0"/>
            </a:rPr>
            <a:t> </a:t>
          </a:r>
          <a:r>
            <a:rPr lang="en-US" sz="1800" dirty="0" err="1" smtClean="0">
              <a:solidFill>
                <a:srgbClr val="000000"/>
              </a:solidFill>
              <a:latin typeface="College" pitchFamily="34" charset="0"/>
            </a:rPr>
            <a:t>terdapat</a:t>
          </a:r>
          <a:r>
            <a:rPr lang="en-US" sz="1800" dirty="0" smtClean="0">
              <a:solidFill>
                <a:srgbClr val="000000"/>
              </a:solidFill>
              <a:latin typeface="College" pitchFamily="34" charset="0"/>
            </a:rPr>
            <a:t> </a:t>
          </a:r>
          <a:r>
            <a:rPr lang="en-US" sz="1800" dirty="0" err="1" smtClean="0">
              <a:solidFill>
                <a:srgbClr val="000000"/>
              </a:solidFill>
              <a:latin typeface="College" pitchFamily="34" charset="0"/>
            </a:rPr>
            <a:t>perbedaan</a:t>
          </a:r>
          <a:r>
            <a:rPr lang="en-US" sz="1800" dirty="0" smtClean="0">
              <a:solidFill>
                <a:srgbClr val="000000"/>
              </a:solidFill>
              <a:latin typeface="College" pitchFamily="34" charset="0"/>
            </a:rPr>
            <a:t>.</a:t>
          </a:r>
          <a:endParaRPr lang="en-US" sz="1800" dirty="0">
            <a:solidFill>
              <a:srgbClr val="000000"/>
            </a:solidFill>
            <a:latin typeface="College" pitchFamily="34" charset="0"/>
          </a:endParaRPr>
        </a:p>
      </dgm:t>
    </dgm:pt>
    <dgm:pt modelId="{24D207AF-C545-C246-8F3E-AFF7CB1EEF15}" type="parTrans" cxnId="{0B70F945-1218-0D4E-8628-DFCC5CF325AA}">
      <dgm:prSet/>
      <dgm:spPr/>
      <dgm:t>
        <a:bodyPr/>
        <a:lstStyle/>
        <a:p>
          <a:endParaRPr lang="en-US">
            <a:solidFill>
              <a:srgbClr val="000000"/>
            </a:solidFill>
          </a:endParaRPr>
        </a:p>
      </dgm:t>
    </dgm:pt>
    <dgm:pt modelId="{DADC6F64-5FF5-474C-9B60-3CB71C6335F7}" type="sibTrans" cxnId="{0B70F945-1218-0D4E-8628-DFCC5CF325AA}">
      <dgm:prSet/>
      <dgm:spPr/>
      <dgm:t>
        <a:bodyPr/>
        <a:lstStyle/>
        <a:p>
          <a:endParaRPr lang="en-US">
            <a:solidFill>
              <a:srgbClr val="000000"/>
            </a:solidFill>
          </a:endParaRPr>
        </a:p>
      </dgm:t>
    </dgm:pt>
    <dgm:pt modelId="{7E13325D-9ABD-E446-A7C8-C6C324155B3E}">
      <dgm:prSet phldrT="[Text]"/>
      <dgm:spPr>
        <a:solidFill>
          <a:srgbClr val="92D050"/>
        </a:solidFill>
      </dgm:spPr>
      <dgm:t>
        <a:bodyPr/>
        <a:lstStyle/>
        <a:p>
          <a:r>
            <a:rPr lang="en-US" dirty="0" err="1" smtClean="0">
              <a:solidFill>
                <a:srgbClr val="000000"/>
              </a:solidFill>
              <a:latin typeface="Avengeance Heroic Avenger" pitchFamily="2" charset="0"/>
            </a:rPr>
            <a:t>respon</a:t>
          </a:r>
          <a:r>
            <a:rPr lang="en-US" dirty="0" smtClean="0">
              <a:solidFill>
                <a:srgbClr val="000000"/>
              </a:solidFill>
              <a:latin typeface="Avengeance Heroic Avenger" pitchFamily="2" charset="0"/>
            </a:rPr>
            <a:t> </a:t>
          </a:r>
          <a:r>
            <a:rPr lang="en-US" dirty="0" err="1" smtClean="0">
              <a:solidFill>
                <a:srgbClr val="000000"/>
              </a:solidFill>
              <a:latin typeface="Avengeance Heroic Avenger" pitchFamily="2" charset="0"/>
            </a:rPr>
            <a:t>pengabaian</a:t>
          </a:r>
          <a:endParaRPr lang="en-US" dirty="0">
            <a:solidFill>
              <a:srgbClr val="000000"/>
            </a:solidFill>
            <a:latin typeface="Avengeance Heroic Avenger" pitchFamily="2" charset="0"/>
          </a:endParaRPr>
        </a:p>
      </dgm:t>
    </dgm:pt>
    <dgm:pt modelId="{41A43C66-18ED-F44C-84DB-BF82BCE5F112}" type="parTrans" cxnId="{92BC6432-CB4D-A049-BCA8-2C0949744AD8}">
      <dgm:prSet/>
      <dgm:spPr/>
      <dgm:t>
        <a:bodyPr/>
        <a:lstStyle/>
        <a:p>
          <a:endParaRPr lang="en-US">
            <a:solidFill>
              <a:srgbClr val="000000"/>
            </a:solidFill>
          </a:endParaRPr>
        </a:p>
      </dgm:t>
    </dgm:pt>
    <dgm:pt modelId="{A341E7C7-2E03-7B4A-9D77-1BBC020F266C}" type="sibTrans" cxnId="{92BC6432-CB4D-A049-BCA8-2C0949744AD8}">
      <dgm:prSet/>
      <dgm:spPr/>
      <dgm:t>
        <a:bodyPr/>
        <a:lstStyle/>
        <a:p>
          <a:endParaRPr lang="en-US">
            <a:solidFill>
              <a:srgbClr val="000000"/>
            </a:solidFill>
          </a:endParaRPr>
        </a:p>
      </dgm:t>
    </dgm:pt>
    <dgm:pt modelId="{DCA60B25-1B08-9C4A-9A00-E2D66A56CDCA}">
      <dgm:prSet phldrT="[Text]" custT="1"/>
      <dgm:spPr>
        <a:ln>
          <a:noFill/>
        </a:ln>
      </dgm:spPr>
      <dgm:t>
        <a:bodyPr/>
        <a:lstStyle/>
        <a:p>
          <a:r>
            <a:rPr lang="en-US" sz="1800" dirty="0" err="1" smtClean="0">
              <a:solidFill>
                <a:srgbClr val="000000"/>
              </a:solidFill>
              <a:latin typeface="College" pitchFamily="34" charset="0"/>
            </a:rPr>
            <a:t>Menyangkal</a:t>
          </a:r>
          <a:r>
            <a:rPr lang="en-US" sz="1800" dirty="0" smtClean="0">
              <a:solidFill>
                <a:srgbClr val="000000"/>
              </a:solidFill>
              <a:latin typeface="College" pitchFamily="34" charset="0"/>
            </a:rPr>
            <a:t> </a:t>
          </a:r>
          <a:r>
            <a:rPr lang="en-US" sz="1800" dirty="0" err="1" smtClean="0">
              <a:solidFill>
                <a:srgbClr val="000000"/>
              </a:solidFill>
              <a:latin typeface="College" pitchFamily="34" charset="0"/>
            </a:rPr>
            <a:t>atau</a:t>
          </a:r>
          <a:r>
            <a:rPr lang="en-US" sz="1800" dirty="0" smtClean="0">
              <a:solidFill>
                <a:srgbClr val="000000"/>
              </a:solidFill>
              <a:latin typeface="College" pitchFamily="34" charset="0"/>
            </a:rPr>
            <a:t> </a:t>
          </a:r>
          <a:r>
            <a:rPr lang="en-US" sz="1800" dirty="0" err="1" smtClean="0">
              <a:solidFill>
                <a:srgbClr val="000000"/>
              </a:solidFill>
              <a:latin typeface="College" pitchFamily="34" charset="0"/>
            </a:rPr>
            <a:t>meminimalisir</a:t>
          </a:r>
          <a:r>
            <a:rPr lang="en-US" sz="1800" dirty="0" smtClean="0">
              <a:solidFill>
                <a:srgbClr val="000000"/>
              </a:solidFill>
              <a:latin typeface="College" pitchFamily="34" charset="0"/>
            </a:rPr>
            <a:t> </a:t>
          </a:r>
          <a:r>
            <a:rPr lang="en-US" sz="1800" dirty="0" err="1" smtClean="0">
              <a:solidFill>
                <a:srgbClr val="000000"/>
              </a:solidFill>
              <a:latin typeface="College" pitchFamily="34" charset="0"/>
            </a:rPr>
            <a:t>masalah</a:t>
          </a:r>
          <a:r>
            <a:rPr lang="en-US" sz="1800" dirty="0" smtClean="0">
              <a:solidFill>
                <a:srgbClr val="000000"/>
              </a:solidFill>
              <a:latin typeface="College" pitchFamily="34" charset="0"/>
            </a:rPr>
            <a:t> yang </a:t>
          </a:r>
          <a:r>
            <a:rPr lang="en-US" sz="1800" dirty="0" err="1" smtClean="0">
              <a:solidFill>
                <a:srgbClr val="000000"/>
              </a:solidFill>
              <a:latin typeface="College" pitchFamily="34" charset="0"/>
            </a:rPr>
            <a:t>mengarah</a:t>
          </a:r>
          <a:r>
            <a:rPr lang="en-US" sz="1800" dirty="0" smtClean="0">
              <a:solidFill>
                <a:srgbClr val="000000"/>
              </a:solidFill>
              <a:latin typeface="College" pitchFamily="34" charset="0"/>
            </a:rPr>
            <a:t> </a:t>
          </a:r>
          <a:r>
            <a:rPr lang="en-US" sz="1800" dirty="0" err="1" smtClean="0">
              <a:solidFill>
                <a:srgbClr val="000000"/>
              </a:solidFill>
              <a:latin typeface="College" pitchFamily="34" charset="0"/>
            </a:rPr>
            <a:t>ke</a:t>
          </a:r>
          <a:r>
            <a:rPr lang="en-US" sz="1800" dirty="0" smtClean="0">
              <a:solidFill>
                <a:srgbClr val="000000"/>
              </a:solidFill>
              <a:latin typeface="College" pitchFamily="34" charset="0"/>
            </a:rPr>
            <a:t> </a:t>
          </a:r>
          <a:r>
            <a:rPr lang="en-US" sz="1800" dirty="0" err="1" smtClean="0">
              <a:solidFill>
                <a:srgbClr val="000000"/>
              </a:solidFill>
              <a:latin typeface="College" pitchFamily="34" charset="0"/>
            </a:rPr>
            <a:t>konflik</a:t>
          </a:r>
          <a:r>
            <a:rPr lang="en-US" sz="1800" dirty="0" smtClean="0">
              <a:solidFill>
                <a:srgbClr val="000000"/>
              </a:solidFill>
              <a:latin typeface="College" pitchFamily="34" charset="0"/>
            </a:rPr>
            <a:t> </a:t>
          </a:r>
          <a:r>
            <a:rPr lang="en-US" sz="1800" dirty="0" err="1" smtClean="0">
              <a:solidFill>
                <a:srgbClr val="000000"/>
              </a:solidFill>
              <a:latin typeface="College" pitchFamily="34" charset="0"/>
            </a:rPr>
            <a:t>terbuka</a:t>
          </a:r>
          <a:r>
            <a:rPr lang="en-US" sz="1800" dirty="0" smtClean="0">
              <a:solidFill>
                <a:srgbClr val="000000"/>
              </a:solidFill>
              <a:latin typeface="College" pitchFamily="34" charset="0"/>
            </a:rPr>
            <a:t>.</a:t>
          </a:r>
          <a:endParaRPr lang="en-US" sz="1800" dirty="0">
            <a:solidFill>
              <a:srgbClr val="000000"/>
            </a:solidFill>
            <a:latin typeface="College" pitchFamily="34" charset="0"/>
          </a:endParaRPr>
        </a:p>
      </dgm:t>
    </dgm:pt>
    <dgm:pt modelId="{7165BB85-1553-3142-8F46-6156AB690542}" type="parTrans" cxnId="{7B405C6D-5C00-6446-BE1C-7D8882F441D1}">
      <dgm:prSet/>
      <dgm:spPr/>
      <dgm:t>
        <a:bodyPr/>
        <a:lstStyle/>
        <a:p>
          <a:endParaRPr lang="en-US">
            <a:solidFill>
              <a:srgbClr val="000000"/>
            </a:solidFill>
          </a:endParaRPr>
        </a:p>
      </dgm:t>
    </dgm:pt>
    <dgm:pt modelId="{2015617D-4E6C-0645-9025-6A9ADE9E4CFB}" type="sibTrans" cxnId="{7B405C6D-5C00-6446-BE1C-7D8882F441D1}">
      <dgm:prSet/>
      <dgm:spPr/>
      <dgm:t>
        <a:bodyPr/>
        <a:lstStyle/>
        <a:p>
          <a:endParaRPr lang="en-US">
            <a:solidFill>
              <a:srgbClr val="000000"/>
            </a:solidFill>
          </a:endParaRPr>
        </a:p>
      </dgm:t>
    </dgm:pt>
    <dgm:pt modelId="{DB5B65FA-B3C9-7A45-97EE-BE2C4858F0F6}" type="pres">
      <dgm:prSet presAssocID="{8C63349D-8B07-E04A-BC03-D5BA19DF7FAD}" presName="cycleMatrixDiagram" presStyleCnt="0">
        <dgm:presLayoutVars>
          <dgm:chMax val="1"/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8AFF8764-5FEC-6449-8949-8743D4B919FC}" type="pres">
      <dgm:prSet presAssocID="{8C63349D-8B07-E04A-BC03-D5BA19DF7FAD}" presName="children" presStyleCnt="0"/>
      <dgm:spPr/>
    </dgm:pt>
    <dgm:pt modelId="{47992749-9177-144A-A812-DC50E6A8A129}" type="pres">
      <dgm:prSet presAssocID="{8C63349D-8B07-E04A-BC03-D5BA19DF7FAD}" presName="child1group" presStyleCnt="0"/>
      <dgm:spPr/>
    </dgm:pt>
    <dgm:pt modelId="{4B3ED8E6-DF60-514B-B2A1-B6B118557C09}" type="pres">
      <dgm:prSet presAssocID="{8C63349D-8B07-E04A-BC03-D5BA19DF7FAD}" presName="child1" presStyleLbl="bgAcc1" presStyleIdx="0" presStyleCnt="4" custScaleX="96791" custLinFactNeighborX="-15556" custLinFactNeighborY="20416"/>
      <dgm:spPr/>
      <dgm:t>
        <a:bodyPr/>
        <a:lstStyle/>
        <a:p>
          <a:endParaRPr lang="en-US"/>
        </a:p>
      </dgm:t>
    </dgm:pt>
    <dgm:pt modelId="{E426FE9B-F2AB-E14E-BC94-7009BBC142FE}" type="pres">
      <dgm:prSet presAssocID="{8C63349D-8B07-E04A-BC03-D5BA19DF7FAD}" presName="child1Text" presStyleLbl="bgAcc1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BB26370-C4D9-414E-8417-D7093E57B516}" type="pres">
      <dgm:prSet presAssocID="{8C63349D-8B07-E04A-BC03-D5BA19DF7FAD}" presName="child2group" presStyleCnt="0"/>
      <dgm:spPr/>
    </dgm:pt>
    <dgm:pt modelId="{A034282C-301F-E447-8D18-63B69180706D}" type="pres">
      <dgm:prSet presAssocID="{8C63349D-8B07-E04A-BC03-D5BA19DF7FAD}" presName="child2" presStyleLbl="bgAcc1" presStyleIdx="1" presStyleCnt="4" custScaleX="145092" custLinFactNeighborX="15084" custLinFactNeighborY="28336"/>
      <dgm:spPr/>
      <dgm:t>
        <a:bodyPr/>
        <a:lstStyle/>
        <a:p>
          <a:endParaRPr lang="en-US"/>
        </a:p>
      </dgm:t>
    </dgm:pt>
    <dgm:pt modelId="{33C2962E-AD7B-5946-82E7-DD0D782FE4FC}" type="pres">
      <dgm:prSet presAssocID="{8C63349D-8B07-E04A-BC03-D5BA19DF7FAD}" presName="child2Text" presStyleLbl="bgAcc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14CE135-292A-DA40-BEE1-44649767AD14}" type="pres">
      <dgm:prSet presAssocID="{8C63349D-8B07-E04A-BC03-D5BA19DF7FAD}" presName="child3group" presStyleCnt="0"/>
      <dgm:spPr/>
    </dgm:pt>
    <dgm:pt modelId="{F74A6E26-FF29-5B43-98BC-4C4EF37C0093}" type="pres">
      <dgm:prSet presAssocID="{8C63349D-8B07-E04A-BC03-D5BA19DF7FAD}" presName="child3" presStyleLbl="bgAcc1" presStyleIdx="2" presStyleCnt="4" custScaleX="95172" custScaleY="112158" custLinFactNeighborX="19332" custLinFactNeighborY="-32715"/>
      <dgm:spPr/>
      <dgm:t>
        <a:bodyPr/>
        <a:lstStyle/>
        <a:p>
          <a:endParaRPr lang="en-US"/>
        </a:p>
      </dgm:t>
    </dgm:pt>
    <dgm:pt modelId="{7F1927E5-7373-0D45-9ECA-75EAB3AFF190}" type="pres">
      <dgm:prSet presAssocID="{8C63349D-8B07-E04A-BC03-D5BA19DF7FAD}" presName="child3Text" presStyleLbl="bgAcc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0AF48BD-06BD-814B-B2C3-82FF56480993}" type="pres">
      <dgm:prSet presAssocID="{8C63349D-8B07-E04A-BC03-D5BA19DF7FAD}" presName="child4group" presStyleCnt="0"/>
      <dgm:spPr/>
    </dgm:pt>
    <dgm:pt modelId="{887C8AA1-3065-D247-AFBF-6A7DE4AAABC2}" type="pres">
      <dgm:prSet presAssocID="{8C63349D-8B07-E04A-BC03-D5BA19DF7FAD}" presName="child4" presStyleLbl="bgAcc1" presStyleIdx="3" presStyleCnt="4" custScaleY="140226" custLinFactNeighborX="-14464" custLinFactNeighborY="-21800"/>
      <dgm:spPr/>
      <dgm:t>
        <a:bodyPr/>
        <a:lstStyle/>
        <a:p>
          <a:endParaRPr lang="en-US"/>
        </a:p>
      </dgm:t>
    </dgm:pt>
    <dgm:pt modelId="{1B427FDF-DA29-BB49-A118-A3F07CF3242F}" type="pres">
      <dgm:prSet presAssocID="{8C63349D-8B07-E04A-BC03-D5BA19DF7FAD}" presName="child4Text" presStyleLbl="bgAcc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ABBDEF3-90DF-724A-B603-34AD8ADB04FF}" type="pres">
      <dgm:prSet presAssocID="{8C63349D-8B07-E04A-BC03-D5BA19DF7FAD}" presName="childPlaceholder" presStyleCnt="0"/>
      <dgm:spPr/>
    </dgm:pt>
    <dgm:pt modelId="{F5F82909-C755-694C-A88C-18EB05F54D49}" type="pres">
      <dgm:prSet presAssocID="{8C63349D-8B07-E04A-BC03-D5BA19DF7FAD}" presName="circle" presStyleCnt="0"/>
      <dgm:spPr/>
    </dgm:pt>
    <dgm:pt modelId="{318335D4-5B87-E54E-9714-83AA2F76BCF2}" type="pres">
      <dgm:prSet presAssocID="{8C63349D-8B07-E04A-BC03-D5BA19DF7FAD}" presName="quadrant1" presStyleLbl="node1" presStyleIdx="0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2D10FCF-54B4-6946-A96E-11FF07452360}" type="pres">
      <dgm:prSet presAssocID="{8C63349D-8B07-E04A-BC03-D5BA19DF7FAD}" presName="quadrant2" presStyleLbl="node1" presStyleIdx="1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401C14B-AE32-4843-8C4A-5410BB7E2CB4}" type="pres">
      <dgm:prSet presAssocID="{8C63349D-8B07-E04A-BC03-D5BA19DF7FAD}" presName="quadrant3" presStyleLbl="node1" presStyleIdx="2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1390BA4-51B7-514A-B594-A9F68E874592}" type="pres">
      <dgm:prSet presAssocID="{8C63349D-8B07-E04A-BC03-D5BA19DF7FAD}" presName="quadrant4" presStyleLbl="node1" presStyleIdx="3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960F436-83AA-3047-BAED-B563174DA7FB}" type="pres">
      <dgm:prSet presAssocID="{8C63349D-8B07-E04A-BC03-D5BA19DF7FAD}" presName="quadrantPlaceholder" presStyleCnt="0"/>
      <dgm:spPr/>
    </dgm:pt>
    <dgm:pt modelId="{0993F01C-736E-1443-9099-E10FB5C155CE}" type="pres">
      <dgm:prSet presAssocID="{8C63349D-8B07-E04A-BC03-D5BA19DF7FAD}" presName="center1" presStyleLbl="fgShp" presStyleIdx="0" presStyleCnt="2"/>
      <dgm:spPr>
        <a:solidFill>
          <a:srgbClr val="000000"/>
        </a:solidFill>
      </dgm:spPr>
      <dgm:t>
        <a:bodyPr/>
        <a:lstStyle/>
        <a:p>
          <a:endParaRPr lang="id-ID"/>
        </a:p>
      </dgm:t>
    </dgm:pt>
    <dgm:pt modelId="{CE293AD4-A4CD-DA43-8778-071201D69B57}" type="pres">
      <dgm:prSet presAssocID="{8C63349D-8B07-E04A-BC03-D5BA19DF7FAD}" presName="center2" presStyleLbl="fgShp" presStyleIdx="1" presStyleCnt="2"/>
      <dgm:spPr>
        <a:solidFill>
          <a:srgbClr val="000000"/>
        </a:solidFill>
      </dgm:spPr>
      <dgm:t>
        <a:bodyPr/>
        <a:lstStyle/>
        <a:p>
          <a:endParaRPr lang="id-ID"/>
        </a:p>
      </dgm:t>
    </dgm:pt>
  </dgm:ptLst>
  <dgm:cxnLst>
    <dgm:cxn modelId="{022CD688-E181-894D-B4E9-FF920417172D}" srcId="{8C63349D-8B07-E04A-BC03-D5BA19DF7FAD}" destId="{70D0163F-FA16-7A47-931D-01897A24A726}" srcOrd="0" destOrd="0" parTransId="{790F2BCA-8220-8C4D-A8F4-3FBFBEABD358}" sibTransId="{24CABB48-8A84-0C40-9B63-CD6C167D918C}"/>
    <dgm:cxn modelId="{70EAF486-C6BE-47E9-AC71-49C77A1A1603}" type="presOf" srcId="{26883BF3-A8CA-F049-A854-290D7F7983BC}" destId="{4B3ED8E6-DF60-514B-B2A1-B6B118557C09}" srcOrd="0" destOrd="0" presId="urn:microsoft.com/office/officeart/2005/8/layout/cycle4#1"/>
    <dgm:cxn modelId="{28A12DEC-58A5-DD42-B56C-DD43D2299FBF}" srcId="{8C63349D-8B07-E04A-BC03-D5BA19DF7FAD}" destId="{DC2DCC26-3157-6B40-8B5D-40A98F2134B8}" srcOrd="2" destOrd="0" parTransId="{8BD81BE4-2858-9D47-955F-68B617A23ECE}" sibTransId="{975055EF-D5DA-1845-96BD-2BD448B3FDA4}"/>
    <dgm:cxn modelId="{DDADEE0B-C1CB-4A5D-A01C-A57D239627F1}" type="presOf" srcId="{7B3086B3-23F1-2442-8B80-0655D6BFA664}" destId="{7F1927E5-7373-0D45-9ECA-75EAB3AFF190}" srcOrd="1" destOrd="0" presId="urn:microsoft.com/office/officeart/2005/8/layout/cycle4#1"/>
    <dgm:cxn modelId="{5D0E18DA-7C6E-4DDF-8AF4-E809A3A6C073}" type="presOf" srcId="{F55E32DE-9F44-374A-8ED3-9F82447E4ADC}" destId="{33C2962E-AD7B-5946-82E7-DD0D782FE4FC}" srcOrd="1" destOrd="0" presId="urn:microsoft.com/office/officeart/2005/8/layout/cycle4#1"/>
    <dgm:cxn modelId="{F78D087E-DE58-411A-8C3E-626A9E8B160B}" type="presOf" srcId="{DCA60B25-1B08-9C4A-9A00-E2D66A56CDCA}" destId="{887C8AA1-3065-D247-AFBF-6A7DE4AAABC2}" srcOrd="0" destOrd="0" presId="urn:microsoft.com/office/officeart/2005/8/layout/cycle4#1"/>
    <dgm:cxn modelId="{7AD2CE96-9F8A-4F47-8B1E-C3DF1732349E}" type="presOf" srcId="{DC2DCC26-3157-6B40-8B5D-40A98F2134B8}" destId="{D401C14B-AE32-4843-8C4A-5410BB7E2CB4}" srcOrd="0" destOrd="0" presId="urn:microsoft.com/office/officeart/2005/8/layout/cycle4#1"/>
    <dgm:cxn modelId="{7B405C6D-5C00-6446-BE1C-7D8882F441D1}" srcId="{7E13325D-9ABD-E446-A7C8-C6C324155B3E}" destId="{DCA60B25-1B08-9C4A-9A00-E2D66A56CDCA}" srcOrd="0" destOrd="0" parTransId="{7165BB85-1553-3142-8F46-6156AB690542}" sibTransId="{2015617D-4E6C-0645-9025-6A9ADE9E4CFB}"/>
    <dgm:cxn modelId="{92BC6432-CB4D-A049-BCA8-2C0949744AD8}" srcId="{8C63349D-8B07-E04A-BC03-D5BA19DF7FAD}" destId="{7E13325D-9ABD-E446-A7C8-C6C324155B3E}" srcOrd="3" destOrd="0" parTransId="{41A43C66-18ED-F44C-84DB-BF82BCE5F112}" sibTransId="{A341E7C7-2E03-7B4A-9D77-1BBC020F266C}"/>
    <dgm:cxn modelId="{0B70F945-1218-0D4E-8628-DFCC5CF325AA}" srcId="{DC2DCC26-3157-6B40-8B5D-40A98F2134B8}" destId="{7B3086B3-23F1-2442-8B80-0655D6BFA664}" srcOrd="0" destOrd="0" parTransId="{24D207AF-C545-C246-8F3E-AFF7CB1EEF15}" sibTransId="{DADC6F64-5FF5-474C-9B60-3CB71C6335F7}"/>
    <dgm:cxn modelId="{4341D9B9-A2B3-45AB-BE95-F06352D0AF3B}" type="presOf" srcId="{70D0163F-FA16-7A47-931D-01897A24A726}" destId="{318335D4-5B87-E54E-9714-83AA2F76BCF2}" srcOrd="0" destOrd="0" presId="urn:microsoft.com/office/officeart/2005/8/layout/cycle4#1"/>
    <dgm:cxn modelId="{5BFB8241-99EC-4850-9749-885C99696431}" type="presOf" srcId="{7E13325D-9ABD-E446-A7C8-C6C324155B3E}" destId="{81390BA4-51B7-514A-B594-A9F68E874592}" srcOrd="0" destOrd="0" presId="urn:microsoft.com/office/officeart/2005/8/layout/cycle4#1"/>
    <dgm:cxn modelId="{5746E4B2-88FB-4531-8D1C-19130C4660F6}" type="presOf" srcId="{7B3086B3-23F1-2442-8B80-0655D6BFA664}" destId="{F74A6E26-FF29-5B43-98BC-4C4EF37C0093}" srcOrd="0" destOrd="0" presId="urn:microsoft.com/office/officeart/2005/8/layout/cycle4#1"/>
    <dgm:cxn modelId="{F2EB2FFD-0E51-4279-AF38-E1CC44D7140C}" type="presOf" srcId="{DCA60B25-1B08-9C4A-9A00-E2D66A56CDCA}" destId="{1B427FDF-DA29-BB49-A118-A3F07CF3242F}" srcOrd="1" destOrd="0" presId="urn:microsoft.com/office/officeart/2005/8/layout/cycle4#1"/>
    <dgm:cxn modelId="{B4E765BF-EBA1-2D4D-B734-06E2DDA81AE9}" srcId="{8C63349D-8B07-E04A-BC03-D5BA19DF7FAD}" destId="{46638E43-879E-954E-BB91-360DDDD6850C}" srcOrd="1" destOrd="0" parTransId="{8214F4F1-9735-8C46-BFF0-84FFF759CD8D}" sibTransId="{FB798C27-A144-F447-846C-3666B1B88BC3}"/>
    <dgm:cxn modelId="{A8AD48FA-B8BA-C746-BF09-C20EC8A1CE6B}" srcId="{70D0163F-FA16-7A47-931D-01897A24A726}" destId="{26883BF3-A8CA-F049-A854-290D7F7983BC}" srcOrd="0" destOrd="0" parTransId="{6922D1C3-73AE-5241-AB6A-0D99805DA8AF}" sibTransId="{E7F9E917-66F9-FC45-A272-0A1F6044B69A}"/>
    <dgm:cxn modelId="{74405A32-AD34-114D-8184-F8732A9F3A06}" srcId="{46638E43-879E-954E-BB91-360DDDD6850C}" destId="{F55E32DE-9F44-374A-8ED3-9F82447E4ADC}" srcOrd="0" destOrd="0" parTransId="{9EE112C8-1DED-2F4B-84B1-18707B5ED170}" sibTransId="{1F2255C8-F79F-714E-91F1-56170E400569}"/>
    <dgm:cxn modelId="{DC4306FA-E95C-4FFC-A9E9-1F4425384FDF}" type="presOf" srcId="{46638E43-879E-954E-BB91-360DDDD6850C}" destId="{C2D10FCF-54B4-6946-A96E-11FF07452360}" srcOrd="0" destOrd="0" presId="urn:microsoft.com/office/officeart/2005/8/layout/cycle4#1"/>
    <dgm:cxn modelId="{1A9EAD4A-5F69-4E22-B8EB-752C0F14E0CE}" type="presOf" srcId="{F55E32DE-9F44-374A-8ED3-9F82447E4ADC}" destId="{A034282C-301F-E447-8D18-63B69180706D}" srcOrd="0" destOrd="0" presId="urn:microsoft.com/office/officeart/2005/8/layout/cycle4#1"/>
    <dgm:cxn modelId="{089E7962-9680-4F7B-8500-1470D2CBF06B}" type="presOf" srcId="{8C63349D-8B07-E04A-BC03-D5BA19DF7FAD}" destId="{DB5B65FA-B3C9-7A45-97EE-BE2C4858F0F6}" srcOrd="0" destOrd="0" presId="urn:microsoft.com/office/officeart/2005/8/layout/cycle4#1"/>
    <dgm:cxn modelId="{1E18D32E-A8C0-4B89-B7A0-2689C284857E}" type="presOf" srcId="{26883BF3-A8CA-F049-A854-290D7F7983BC}" destId="{E426FE9B-F2AB-E14E-BC94-7009BBC142FE}" srcOrd="1" destOrd="0" presId="urn:microsoft.com/office/officeart/2005/8/layout/cycle4#1"/>
    <dgm:cxn modelId="{8D3F88A7-0483-44AB-A1A5-F977BF762671}" type="presParOf" srcId="{DB5B65FA-B3C9-7A45-97EE-BE2C4858F0F6}" destId="{8AFF8764-5FEC-6449-8949-8743D4B919FC}" srcOrd="0" destOrd="0" presId="urn:microsoft.com/office/officeart/2005/8/layout/cycle4#1"/>
    <dgm:cxn modelId="{E5C51BC9-B75F-49C6-B6A8-FFF7370641E6}" type="presParOf" srcId="{8AFF8764-5FEC-6449-8949-8743D4B919FC}" destId="{47992749-9177-144A-A812-DC50E6A8A129}" srcOrd="0" destOrd="0" presId="urn:microsoft.com/office/officeart/2005/8/layout/cycle4#1"/>
    <dgm:cxn modelId="{77A55B3D-AA6D-402E-84DD-75ECDC0D893F}" type="presParOf" srcId="{47992749-9177-144A-A812-DC50E6A8A129}" destId="{4B3ED8E6-DF60-514B-B2A1-B6B118557C09}" srcOrd="0" destOrd="0" presId="urn:microsoft.com/office/officeart/2005/8/layout/cycle4#1"/>
    <dgm:cxn modelId="{A3D781C8-522C-40BE-ACCF-32EE81F83D4B}" type="presParOf" srcId="{47992749-9177-144A-A812-DC50E6A8A129}" destId="{E426FE9B-F2AB-E14E-BC94-7009BBC142FE}" srcOrd="1" destOrd="0" presId="urn:microsoft.com/office/officeart/2005/8/layout/cycle4#1"/>
    <dgm:cxn modelId="{4220E2A1-C7B5-45F6-8716-C25591FD14B0}" type="presParOf" srcId="{8AFF8764-5FEC-6449-8949-8743D4B919FC}" destId="{5BB26370-C4D9-414E-8417-D7093E57B516}" srcOrd="1" destOrd="0" presId="urn:microsoft.com/office/officeart/2005/8/layout/cycle4#1"/>
    <dgm:cxn modelId="{9AF88251-B203-4687-A0D6-03290DE6D2F9}" type="presParOf" srcId="{5BB26370-C4D9-414E-8417-D7093E57B516}" destId="{A034282C-301F-E447-8D18-63B69180706D}" srcOrd="0" destOrd="0" presId="urn:microsoft.com/office/officeart/2005/8/layout/cycle4#1"/>
    <dgm:cxn modelId="{D095CE11-49EE-4E33-BAB8-20B7C6E7CCF6}" type="presParOf" srcId="{5BB26370-C4D9-414E-8417-D7093E57B516}" destId="{33C2962E-AD7B-5946-82E7-DD0D782FE4FC}" srcOrd="1" destOrd="0" presId="urn:microsoft.com/office/officeart/2005/8/layout/cycle4#1"/>
    <dgm:cxn modelId="{DBD92DB7-5206-46BC-8E85-CC0D67DFD9F4}" type="presParOf" srcId="{8AFF8764-5FEC-6449-8949-8743D4B919FC}" destId="{014CE135-292A-DA40-BEE1-44649767AD14}" srcOrd="2" destOrd="0" presId="urn:microsoft.com/office/officeart/2005/8/layout/cycle4#1"/>
    <dgm:cxn modelId="{2EA60CF3-2F91-4DC9-AA3B-26E3EF0743E6}" type="presParOf" srcId="{014CE135-292A-DA40-BEE1-44649767AD14}" destId="{F74A6E26-FF29-5B43-98BC-4C4EF37C0093}" srcOrd="0" destOrd="0" presId="urn:microsoft.com/office/officeart/2005/8/layout/cycle4#1"/>
    <dgm:cxn modelId="{F3CBD6E1-1B3A-4ED2-AE5C-46469B343565}" type="presParOf" srcId="{014CE135-292A-DA40-BEE1-44649767AD14}" destId="{7F1927E5-7373-0D45-9ECA-75EAB3AFF190}" srcOrd="1" destOrd="0" presId="urn:microsoft.com/office/officeart/2005/8/layout/cycle4#1"/>
    <dgm:cxn modelId="{88952CA9-E999-4785-BCBC-8C4D16CFAD04}" type="presParOf" srcId="{8AFF8764-5FEC-6449-8949-8743D4B919FC}" destId="{C0AF48BD-06BD-814B-B2C3-82FF56480993}" srcOrd="3" destOrd="0" presId="urn:microsoft.com/office/officeart/2005/8/layout/cycle4#1"/>
    <dgm:cxn modelId="{0F29117C-328A-49D0-99B6-B74D5FD51153}" type="presParOf" srcId="{C0AF48BD-06BD-814B-B2C3-82FF56480993}" destId="{887C8AA1-3065-D247-AFBF-6A7DE4AAABC2}" srcOrd="0" destOrd="0" presId="urn:microsoft.com/office/officeart/2005/8/layout/cycle4#1"/>
    <dgm:cxn modelId="{4802EC52-E1B3-41E2-B969-E5579D9B9872}" type="presParOf" srcId="{C0AF48BD-06BD-814B-B2C3-82FF56480993}" destId="{1B427FDF-DA29-BB49-A118-A3F07CF3242F}" srcOrd="1" destOrd="0" presId="urn:microsoft.com/office/officeart/2005/8/layout/cycle4#1"/>
    <dgm:cxn modelId="{6DD48F43-F857-449F-A15A-B361218358E3}" type="presParOf" srcId="{8AFF8764-5FEC-6449-8949-8743D4B919FC}" destId="{5ABBDEF3-90DF-724A-B603-34AD8ADB04FF}" srcOrd="4" destOrd="0" presId="urn:microsoft.com/office/officeart/2005/8/layout/cycle4#1"/>
    <dgm:cxn modelId="{F1C7D2C3-DEC0-4840-BA11-933A2F199E89}" type="presParOf" srcId="{DB5B65FA-B3C9-7A45-97EE-BE2C4858F0F6}" destId="{F5F82909-C755-694C-A88C-18EB05F54D49}" srcOrd="1" destOrd="0" presId="urn:microsoft.com/office/officeart/2005/8/layout/cycle4#1"/>
    <dgm:cxn modelId="{0B7D7199-9E6E-4500-8041-15A9A7BCBB3F}" type="presParOf" srcId="{F5F82909-C755-694C-A88C-18EB05F54D49}" destId="{318335D4-5B87-E54E-9714-83AA2F76BCF2}" srcOrd="0" destOrd="0" presId="urn:microsoft.com/office/officeart/2005/8/layout/cycle4#1"/>
    <dgm:cxn modelId="{8C8E99EF-1AA0-4740-A0F8-70F491CEE5E4}" type="presParOf" srcId="{F5F82909-C755-694C-A88C-18EB05F54D49}" destId="{C2D10FCF-54B4-6946-A96E-11FF07452360}" srcOrd="1" destOrd="0" presId="urn:microsoft.com/office/officeart/2005/8/layout/cycle4#1"/>
    <dgm:cxn modelId="{851E583B-CDE1-454D-9F11-3126700EC1AA}" type="presParOf" srcId="{F5F82909-C755-694C-A88C-18EB05F54D49}" destId="{D401C14B-AE32-4843-8C4A-5410BB7E2CB4}" srcOrd="2" destOrd="0" presId="urn:microsoft.com/office/officeart/2005/8/layout/cycle4#1"/>
    <dgm:cxn modelId="{1FA40567-A94F-4AD4-9807-37F3EBB48DD5}" type="presParOf" srcId="{F5F82909-C755-694C-A88C-18EB05F54D49}" destId="{81390BA4-51B7-514A-B594-A9F68E874592}" srcOrd="3" destOrd="0" presId="urn:microsoft.com/office/officeart/2005/8/layout/cycle4#1"/>
    <dgm:cxn modelId="{7383FF80-4034-4C66-88C5-3C36E6CC0CF0}" type="presParOf" srcId="{F5F82909-C755-694C-A88C-18EB05F54D49}" destId="{1960F436-83AA-3047-BAED-B563174DA7FB}" srcOrd="4" destOrd="0" presId="urn:microsoft.com/office/officeart/2005/8/layout/cycle4#1"/>
    <dgm:cxn modelId="{442E5A23-B1CE-42A4-9412-6CA25D6EE575}" type="presParOf" srcId="{DB5B65FA-B3C9-7A45-97EE-BE2C4858F0F6}" destId="{0993F01C-736E-1443-9099-E10FB5C155CE}" srcOrd="2" destOrd="0" presId="urn:microsoft.com/office/officeart/2005/8/layout/cycle4#1"/>
    <dgm:cxn modelId="{833FB9E1-6265-4D3B-B7F8-C1DD1A1122B3}" type="presParOf" srcId="{DB5B65FA-B3C9-7A45-97EE-BE2C4858F0F6}" destId="{CE293AD4-A4CD-DA43-8778-071201D69B57}" srcOrd="3" destOrd="0" presId="urn:microsoft.com/office/officeart/2005/8/layout/cycle4#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9781CC94-643F-734F-90A8-19E2B7ECCA81}" type="doc">
      <dgm:prSet loTypeId="urn:microsoft.com/office/officeart/2005/8/layout/lProcess1" loCatId="process" qsTypeId="urn:microsoft.com/office/officeart/2005/8/quickstyle/simple4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81DBC1D2-FAE5-714D-A7ED-7364510ED9C8}">
      <dgm:prSet phldrT="[Text]"/>
      <dgm:spPr>
        <a:solidFill>
          <a:srgbClr val="FF0000"/>
        </a:solidFill>
      </dgm:spPr>
      <dgm:t>
        <a:bodyPr/>
        <a:lstStyle/>
        <a:p>
          <a:r>
            <a:rPr lang="en-US" b="1" dirty="0" err="1" smtClean="0">
              <a:solidFill>
                <a:srgbClr val="FFFF00"/>
              </a:solidFill>
              <a:latin typeface="Avengeance Heroic Avenger" pitchFamily="2" charset="0"/>
            </a:rPr>
            <a:t>komunikasi</a:t>
          </a:r>
          <a:r>
            <a:rPr lang="en-US" b="1" dirty="0" smtClean="0">
              <a:solidFill>
                <a:srgbClr val="FFFF00"/>
              </a:solidFill>
              <a:latin typeface="Avengeance Heroic Avenger" pitchFamily="2" charset="0"/>
            </a:rPr>
            <a:t> </a:t>
          </a:r>
          <a:r>
            <a:rPr lang="en-US" b="1" dirty="0" err="1" smtClean="0">
              <a:solidFill>
                <a:srgbClr val="FFFF00"/>
              </a:solidFill>
              <a:latin typeface="Avengeance Heroic Avenger" pitchFamily="2" charset="0"/>
            </a:rPr>
            <a:t>konflik</a:t>
          </a:r>
          <a:r>
            <a:rPr lang="en-US" b="1" dirty="0" smtClean="0">
              <a:solidFill>
                <a:srgbClr val="FFFF00"/>
              </a:solidFill>
              <a:latin typeface="Avengeance Heroic Avenger" pitchFamily="2" charset="0"/>
            </a:rPr>
            <a:t> </a:t>
          </a:r>
          <a:r>
            <a:rPr lang="en-US" b="1" dirty="0" err="1" smtClean="0">
              <a:solidFill>
                <a:srgbClr val="FFFF00"/>
              </a:solidFill>
              <a:latin typeface="Avengeance Heroic Avenger" pitchFamily="2" charset="0"/>
            </a:rPr>
            <a:t>tidak</a:t>
          </a:r>
          <a:r>
            <a:rPr lang="en-US" b="1" dirty="0" smtClean="0">
              <a:solidFill>
                <a:srgbClr val="FFFF00"/>
              </a:solidFill>
              <a:latin typeface="Avengeance Heroic Avenger" pitchFamily="2" charset="0"/>
            </a:rPr>
            <a:t> </a:t>
          </a:r>
          <a:r>
            <a:rPr lang="en-US" b="1" dirty="0" err="1" smtClean="0">
              <a:solidFill>
                <a:srgbClr val="FFFF00"/>
              </a:solidFill>
              <a:latin typeface="Avengeance Heroic Avenger" pitchFamily="2" charset="0"/>
            </a:rPr>
            <a:t>produktif</a:t>
          </a:r>
          <a:endParaRPr lang="en-US" b="1" dirty="0">
            <a:solidFill>
              <a:srgbClr val="FFFF00"/>
            </a:solidFill>
            <a:latin typeface="Avengeance Heroic Avenger" pitchFamily="2" charset="0"/>
          </a:endParaRPr>
        </a:p>
      </dgm:t>
    </dgm:pt>
    <dgm:pt modelId="{5B2E5018-8BA5-534A-8D91-927F4EB128CF}" type="parTrans" cxnId="{F764C91F-4F71-E644-8988-B5B1905F7ABB}">
      <dgm:prSet/>
      <dgm:spPr/>
      <dgm:t>
        <a:bodyPr/>
        <a:lstStyle/>
        <a:p>
          <a:endParaRPr lang="en-US">
            <a:solidFill>
              <a:srgbClr val="000000"/>
            </a:solidFill>
          </a:endParaRPr>
        </a:p>
      </dgm:t>
    </dgm:pt>
    <dgm:pt modelId="{655B30F0-03C3-4947-B0B6-A54A0F75B990}" type="sibTrans" cxnId="{F764C91F-4F71-E644-8988-B5B1905F7ABB}">
      <dgm:prSet/>
      <dgm:spPr/>
      <dgm:t>
        <a:bodyPr/>
        <a:lstStyle/>
        <a:p>
          <a:endParaRPr lang="en-US">
            <a:solidFill>
              <a:srgbClr val="000000"/>
            </a:solidFill>
          </a:endParaRPr>
        </a:p>
      </dgm:t>
    </dgm:pt>
    <dgm:pt modelId="{58BCF35F-653A-B84C-ADA6-323ABFA6D549}">
      <dgm:prSet phldrT="[Text]">
        <dgm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n-US" dirty="0" err="1" smtClean="0">
              <a:solidFill>
                <a:srgbClr val="000000"/>
              </a:solidFill>
              <a:latin typeface="College" pitchFamily="34" charset="0"/>
            </a:rPr>
            <a:t>Tahap</a:t>
          </a:r>
          <a:r>
            <a:rPr lang="en-US" dirty="0" smtClean="0">
              <a:solidFill>
                <a:srgbClr val="000000"/>
              </a:solidFill>
              <a:latin typeface="College" pitchFamily="34" charset="0"/>
            </a:rPr>
            <a:t> </a:t>
          </a:r>
          <a:r>
            <a:rPr lang="en-US" dirty="0" err="1" smtClean="0">
              <a:solidFill>
                <a:srgbClr val="000000"/>
              </a:solidFill>
              <a:latin typeface="College" pitchFamily="34" charset="0"/>
            </a:rPr>
            <a:t>Awal</a:t>
          </a:r>
          <a:endParaRPr lang="en-US" dirty="0">
            <a:solidFill>
              <a:srgbClr val="000000"/>
            </a:solidFill>
            <a:latin typeface="College" pitchFamily="34" charset="0"/>
          </a:endParaRPr>
        </a:p>
      </dgm:t>
    </dgm:pt>
    <dgm:pt modelId="{7520C90D-6B11-EA4B-A7E4-873F7D575C31}" type="parTrans" cxnId="{68E76BEA-A0A0-504F-A354-E7F0ECCA0D36}">
      <dgm:prSet/>
      <dgm:spPr>
        <a:solidFill>
          <a:srgbClr val="000000"/>
        </a:solidFill>
      </dgm:spPr>
      <dgm:t>
        <a:bodyPr/>
        <a:lstStyle/>
        <a:p>
          <a:endParaRPr lang="en-US">
            <a:solidFill>
              <a:srgbClr val="000000"/>
            </a:solidFill>
          </a:endParaRPr>
        </a:p>
      </dgm:t>
    </dgm:pt>
    <dgm:pt modelId="{7DF001C8-D9E4-964B-B965-EA99BDF5D545}" type="sibTrans" cxnId="{68E76BEA-A0A0-504F-A354-E7F0ECCA0D36}">
      <dgm:prSet/>
      <dgm:spPr>
        <a:solidFill>
          <a:srgbClr val="000000"/>
        </a:solidFill>
      </dgm:spPr>
      <dgm:t>
        <a:bodyPr/>
        <a:lstStyle/>
        <a:p>
          <a:endParaRPr lang="en-US">
            <a:solidFill>
              <a:srgbClr val="000000"/>
            </a:solidFill>
          </a:endParaRPr>
        </a:p>
      </dgm:t>
    </dgm:pt>
    <dgm:pt modelId="{59D946B1-518E-9141-9583-98B10002E7F3}">
      <dgm:prSet phldrT="[Text]">
        <dgm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n-US" dirty="0" err="1" smtClean="0">
              <a:solidFill>
                <a:srgbClr val="000000"/>
              </a:solidFill>
              <a:latin typeface="College" pitchFamily="34" charset="0"/>
            </a:rPr>
            <a:t>Tahap</a:t>
          </a:r>
          <a:r>
            <a:rPr lang="en-US" dirty="0" smtClean="0">
              <a:solidFill>
                <a:srgbClr val="000000"/>
              </a:solidFill>
              <a:latin typeface="College" pitchFamily="34" charset="0"/>
            </a:rPr>
            <a:t> </a:t>
          </a:r>
          <a:r>
            <a:rPr lang="en-US" dirty="0" err="1" smtClean="0">
              <a:solidFill>
                <a:srgbClr val="000000"/>
              </a:solidFill>
              <a:latin typeface="College" pitchFamily="34" charset="0"/>
            </a:rPr>
            <a:t>Menengah</a:t>
          </a:r>
          <a:endParaRPr lang="en-US" dirty="0">
            <a:solidFill>
              <a:srgbClr val="000000"/>
            </a:solidFill>
            <a:latin typeface="College" pitchFamily="34" charset="0"/>
          </a:endParaRPr>
        </a:p>
      </dgm:t>
    </dgm:pt>
    <dgm:pt modelId="{523A41A4-9A24-E54F-A025-BD7CE878619A}" type="parTrans" cxnId="{7344F817-97D5-B14F-B90D-697D3143FF47}">
      <dgm:prSet/>
      <dgm:spPr/>
      <dgm:t>
        <a:bodyPr/>
        <a:lstStyle/>
        <a:p>
          <a:endParaRPr lang="en-US">
            <a:solidFill>
              <a:srgbClr val="000000"/>
            </a:solidFill>
          </a:endParaRPr>
        </a:p>
      </dgm:t>
    </dgm:pt>
    <dgm:pt modelId="{E8B01003-B5B4-D845-B3D4-1E7CACF88F55}" type="sibTrans" cxnId="{7344F817-97D5-B14F-B90D-697D3143FF47}">
      <dgm:prSet/>
      <dgm:spPr>
        <a:solidFill>
          <a:srgbClr val="000000"/>
        </a:solidFill>
      </dgm:spPr>
      <dgm:t>
        <a:bodyPr/>
        <a:lstStyle/>
        <a:p>
          <a:endParaRPr lang="en-US">
            <a:solidFill>
              <a:srgbClr val="000000"/>
            </a:solidFill>
          </a:endParaRPr>
        </a:p>
      </dgm:t>
    </dgm:pt>
    <dgm:pt modelId="{7A230E80-D184-544D-A75B-D4D298B067C0}">
      <dgm:prSet phldrT="[Text]"/>
      <dgm:spPr>
        <a:solidFill>
          <a:srgbClr val="FF0000"/>
        </a:solidFill>
      </dgm:spPr>
      <dgm:t>
        <a:bodyPr/>
        <a:lstStyle/>
        <a:p>
          <a:r>
            <a:rPr lang="en-US" b="1" dirty="0" err="1" smtClean="0">
              <a:solidFill>
                <a:srgbClr val="FFFF00"/>
              </a:solidFill>
              <a:latin typeface="Avengeance Heroic Avenger" pitchFamily="2" charset="0"/>
            </a:rPr>
            <a:t>komunikasi</a:t>
          </a:r>
          <a:r>
            <a:rPr lang="en-US" b="1" dirty="0" smtClean="0">
              <a:solidFill>
                <a:srgbClr val="FFFF00"/>
              </a:solidFill>
              <a:latin typeface="Avengeance Heroic Avenger" pitchFamily="2" charset="0"/>
            </a:rPr>
            <a:t> </a:t>
          </a:r>
          <a:r>
            <a:rPr lang="en-US" b="1" dirty="0" err="1" smtClean="0">
              <a:solidFill>
                <a:srgbClr val="FFFF00"/>
              </a:solidFill>
              <a:latin typeface="Avengeance Heroic Avenger" pitchFamily="2" charset="0"/>
            </a:rPr>
            <a:t>konflik</a:t>
          </a:r>
          <a:r>
            <a:rPr lang="en-US" b="1" dirty="0" smtClean="0">
              <a:solidFill>
                <a:srgbClr val="FFFF00"/>
              </a:solidFill>
              <a:latin typeface="Avengeance Heroic Avenger" pitchFamily="2" charset="0"/>
            </a:rPr>
            <a:t> </a:t>
          </a:r>
          <a:r>
            <a:rPr lang="en-US" b="1" dirty="0" err="1" smtClean="0">
              <a:solidFill>
                <a:srgbClr val="FFFF00"/>
              </a:solidFill>
              <a:latin typeface="Avengeance Heroic Avenger" pitchFamily="2" charset="0"/>
            </a:rPr>
            <a:t>konstruktif</a:t>
          </a:r>
          <a:endParaRPr lang="en-US" b="1" dirty="0">
            <a:solidFill>
              <a:srgbClr val="FFFF00"/>
            </a:solidFill>
            <a:latin typeface="Avengeance Heroic Avenger" pitchFamily="2" charset="0"/>
          </a:endParaRPr>
        </a:p>
      </dgm:t>
    </dgm:pt>
    <dgm:pt modelId="{4C0070E3-807F-7A4F-B309-C46BB6BD26D3}" type="parTrans" cxnId="{896D205F-2524-1947-8166-B875AADA0D5D}">
      <dgm:prSet/>
      <dgm:spPr/>
      <dgm:t>
        <a:bodyPr/>
        <a:lstStyle/>
        <a:p>
          <a:endParaRPr lang="en-US">
            <a:solidFill>
              <a:srgbClr val="000000"/>
            </a:solidFill>
          </a:endParaRPr>
        </a:p>
      </dgm:t>
    </dgm:pt>
    <dgm:pt modelId="{ACF5B8EE-6F48-6A45-9E8D-1302432086CC}" type="sibTrans" cxnId="{896D205F-2524-1947-8166-B875AADA0D5D}">
      <dgm:prSet/>
      <dgm:spPr/>
      <dgm:t>
        <a:bodyPr/>
        <a:lstStyle/>
        <a:p>
          <a:endParaRPr lang="en-US">
            <a:solidFill>
              <a:srgbClr val="000000"/>
            </a:solidFill>
          </a:endParaRPr>
        </a:p>
      </dgm:t>
    </dgm:pt>
    <dgm:pt modelId="{F9993618-EC8D-334A-97E7-6E7B82FAC711}">
      <dgm:prSet phldrT="[Text]">
        <dgm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n-US" dirty="0" err="1" smtClean="0">
              <a:solidFill>
                <a:srgbClr val="000000"/>
              </a:solidFill>
              <a:latin typeface="College" pitchFamily="34" charset="0"/>
            </a:rPr>
            <a:t>Tahap</a:t>
          </a:r>
          <a:r>
            <a:rPr lang="en-US" dirty="0" smtClean="0">
              <a:solidFill>
                <a:srgbClr val="000000"/>
              </a:solidFill>
              <a:latin typeface="College" pitchFamily="34" charset="0"/>
            </a:rPr>
            <a:t> </a:t>
          </a:r>
          <a:r>
            <a:rPr lang="en-US" dirty="0" err="1" smtClean="0">
              <a:solidFill>
                <a:srgbClr val="000000"/>
              </a:solidFill>
              <a:latin typeface="College" pitchFamily="34" charset="0"/>
            </a:rPr>
            <a:t>Awal</a:t>
          </a:r>
          <a:r>
            <a:rPr lang="en-US" dirty="0" smtClean="0">
              <a:solidFill>
                <a:srgbClr val="000000"/>
              </a:solidFill>
              <a:latin typeface="College" pitchFamily="34" charset="0"/>
            </a:rPr>
            <a:t> </a:t>
          </a:r>
          <a:endParaRPr lang="en-US" dirty="0">
            <a:solidFill>
              <a:srgbClr val="000000"/>
            </a:solidFill>
            <a:latin typeface="College" pitchFamily="34" charset="0"/>
          </a:endParaRPr>
        </a:p>
      </dgm:t>
    </dgm:pt>
    <dgm:pt modelId="{6B7DDB81-10C1-6B47-A0EA-D1ADDCB4CF4A}" type="parTrans" cxnId="{D019B4DB-248D-864B-A3E3-982E8CF45F2F}">
      <dgm:prSet/>
      <dgm:spPr>
        <a:solidFill>
          <a:srgbClr val="000000"/>
        </a:solidFill>
      </dgm:spPr>
      <dgm:t>
        <a:bodyPr/>
        <a:lstStyle/>
        <a:p>
          <a:endParaRPr lang="en-US">
            <a:solidFill>
              <a:srgbClr val="000000"/>
            </a:solidFill>
          </a:endParaRPr>
        </a:p>
      </dgm:t>
    </dgm:pt>
    <dgm:pt modelId="{BC49B162-C7C6-1A49-ABCD-E9616C03A208}" type="sibTrans" cxnId="{D019B4DB-248D-864B-A3E3-982E8CF45F2F}">
      <dgm:prSet/>
      <dgm:spPr>
        <a:solidFill>
          <a:srgbClr val="000000"/>
        </a:solidFill>
      </dgm:spPr>
      <dgm:t>
        <a:bodyPr/>
        <a:lstStyle/>
        <a:p>
          <a:endParaRPr lang="en-US">
            <a:solidFill>
              <a:srgbClr val="000000"/>
            </a:solidFill>
          </a:endParaRPr>
        </a:p>
      </dgm:t>
    </dgm:pt>
    <dgm:pt modelId="{03125F44-8A3E-CC46-BF51-CB3F97B71BC0}">
      <dgm:prSet phldrT="[Text]">
        <dgm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n-US" dirty="0" err="1" smtClean="0">
              <a:solidFill>
                <a:srgbClr val="000000"/>
              </a:solidFill>
              <a:latin typeface="College" pitchFamily="34" charset="0"/>
            </a:rPr>
            <a:t>Tahap</a:t>
          </a:r>
          <a:r>
            <a:rPr lang="en-US" dirty="0" smtClean="0">
              <a:solidFill>
                <a:srgbClr val="000000"/>
              </a:solidFill>
              <a:latin typeface="College" pitchFamily="34" charset="0"/>
            </a:rPr>
            <a:t> </a:t>
          </a:r>
          <a:r>
            <a:rPr lang="en-US" dirty="0" err="1" smtClean="0">
              <a:solidFill>
                <a:srgbClr val="000000"/>
              </a:solidFill>
              <a:latin typeface="College" pitchFamily="34" charset="0"/>
            </a:rPr>
            <a:t>Menengah</a:t>
          </a:r>
          <a:endParaRPr lang="en-US" dirty="0">
            <a:solidFill>
              <a:srgbClr val="000000"/>
            </a:solidFill>
            <a:latin typeface="College" pitchFamily="34" charset="0"/>
          </a:endParaRPr>
        </a:p>
      </dgm:t>
    </dgm:pt>
    <dgm:pt modelId="{F3675CF2-2214-FC40-B7EE-553E3C93FFC8}" type="parTrans" cxnId="{D33DA49C-5408-174F-9396-9A87DAB6F1BA}">
      <dgm:prSet/>
      <dgm:spPr/>
      <dgm:t>
        <a:bodyPr/>
        <a:lstStyle/>
        <a:p>
          <a:endParaRPr lang="en-US">
            <a:solidFill>
              <a:srgbClr val="000000"/>
            </a:solidFill>
          </a:endParaRPr>
        </a:p>
      </dgm:t>
    </dgm:pt>
    <dgm:pt modelId="{8FCC775C-82F0-954F-B843-02BA823CB1DA}" type="sibTrans" cxnId="{D33DA49C-5408-174F-9396-9A87DAB6F1BA}">
      <dgm:prSet/>
      <dgm:spPr>
        <a:solidFill>
          <a:srgbClr val="000000"/>
        </a:solidFill>
      </dgm:spPr>
      <dgm:t>
        <a:bodyPr/>
        <a:lstStyle/>
        <a:p>
          <a:endParaRPr lang="en-US">
            <a:solidFill>
              <a:srgbClr val="000000"/>
            </a:solidFill>
          </a:endParaRPr>
        </a:p>
      </dgm:t>
    </dgm:pt>
    <dgm:pt modelId="{ADC6CFFA-6742-FE40-9C35-F6A59115F3B5}">
      <dgm:prSet phldrT="[Text]">
        <dgm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n-US" dirty="0" err="1" smtClean="0">
              <a:solidFill>
                <a:srgbClr val="000000"/>
              </a:solidFill>
              <a:latin typeface="College" pitchFamily="34" charset="0"/>
            </a:rPr>
            <a:t>Tahap</a:t>
          </a:r>
          <a:r>
            <a:rPr lang="en-US" dirty="0" smtClean="0">
              <a:solidFill>
                <a:srgbClr val="000000"/>
              </a:solidFill>
              <a:latin typeface="College" pitchFamily="34" charset="0"/>
            </a:rPr>
            <a:t> </a:t>
          </a:r>
          <a:r>
            <a:rPr lang="en-US" dirty="0" err="1" smtClean="0">
              <a:solidFill>
                <a:srgbClr val="000000"/>
              </a:solidFill>
              <a:latin typeface="College" pitchFamily="34" charset="0"/>
            </a:rPr>
            <a:t>Lanjut</a:t>
          </a:r>
          <a:endParaRPr lang="en-US" dirty="0">
            <a:solidFill>
              <a:srgbClr val="000000"/>
            </a:solidFill>
            <a:latin typeface="College" pitchFamily="34" charset="0"/>
          </a:endParaRPr>
        </a:p>
      </dgm:t>
    </dgm:pt>
    <dgm:pt modelId="{5EAE38DC-A6BD-A14F-B387-61CD8B31BAAF}" type="parTrans" cxnId="{D30288A9-7737-4E41-B788-F1FCACDEB84A}">
      <dgm:prSet/>
      <dgm:spPr/>
      <dgm:t>
        <a:bodyPr/>
        <a:lstStyle/>
        <a:p>
          <a:endParaRPr lang="en-US">
            <a:solidFill>
              <a:srgbClr val="000000"/>
            </a:solidFill>
          </a:endParaRPr>
        </a:p>
      </dgm:t>
    </dgm:pt>
    <dgm:pt modelId="{FEAAFDB5-D9E6-7249-A23D-087F81EB5296}" type="sibTrans" cxnId="{D30288A9-7737-4E41-B788-F1FCACDEB84A}">
      <dgm:prSet/>
      <dgm:spPr/>
      <dgm:t>
        <a:bodyPr/>
        <a:lstStyle/>
        <a:p>
          <a:endParaRPr lang="en-US">
            <a:solidFill>
              <a:srgbClr val="000000"/>
            </a:solidFill>
          </a:endParaRPr>
        </a:p>
      </dgm:t>
    </dgm:pt>
    <dgm:pt modelId="{E923277E-5E54-D84A-82AE-10D921365AAF}">
      <dgm:prSet phldrT="[Text]">
        <dgm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n-US" dirty="0" err="1" smtClean="0">
              <a:solidFill>
                <a:srgbClr val="000000"/>
              </a:solidFill>
              <a:latin typeface="College" pitchFamily="34" charset="0"/>
            </a:rPr>
            <a:t>Tahap</a:t>
          </a:r>
          <a:r>
            <a:rPr lang="en-US" dirty="0" smtClean="0">
              <a:solidFill>
                <a:srgbClr val="000000"/>
              </a:solidFill>
              <a:latin typeface="College" pitchFamily="34" charset="0"/>
            </a:rPr>
            <a:t> </a:t>
          </a:r>
          <a:r>
            <a:rPr lang="en-US" dirty="0" err="1" smtClean="0">
              <a:solidFill>
                <a:srgbClr val="000000"/>
              </a:solidFill>
              <a:latin typeface="College" pitchFamily="34" charset="0"/>
            </a:rPr>
            <a:t>Lanjut</a:t>
          </a:r>
          <a:endParaRPr lang="en-US" dirty="0">
            <a:solidFill>
              <a:srgbClr val="000000"/>
            </a:solidFill>
            <a:latin typeface="College" pitchFamily="34" charset="0"/>
          </a:endParaRPr>
        </a:p>
      </dgm:t>
    </dgm:pt>
    <dgm:pt modelId="{85B42B87-11AE-3845-A89F-C1ED680A3B41}" type="parTrans" cxnId="{F19727C8-5E70-C048-93F2-F72194A246F3}">
      <dgm:prSet/>
      <dgm:spPr/>
      <dgm:t>
        <a:bodyPr/>
        <a:lstStyle/>
        <a:p>
          <a:endParaRPr lang="en-US">
            <a:solidFill>
              <a:srgbClr val="000000"/>
            </a:solidFill>
          </a:endParaRPr>
        </a:p>
      </dgm:t>
    </dgm:pt>
    <dgm:pt modelId="{6A6DE99B-2056-BB41-97F0-4354F28B5251}" type="sibTrans" cxnId="{F19727C8-5E70-C048-93F2-F72194A246F3}">
      <dgm:prSet/>
      <dgm:spPr/>
      <dgm:t>
        <a:bodyPr/>
        <a:lstStyle/>
        <a:p>
          <a:endParaRPr lang="en-US">
            <a:solidFill>
              <a:srgbClr val="000000"/>
            </a:solidFill>
          </a:endParaRPr>
        </a:p>
      </dgm:t>
    </dgm:pt>
    <dgm:pt modelId="{56BCCB22-3193-6545-ADAE-D97E10DEF925}" type="pres">
      <dgm:prSet presAssocID="{9781CC94-643F-734F-90A8-19E2B7ECCA81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2E1BB5BE-46FB-0E45-99F4-EDD1A5CB2961}" type="pres">
      <dgm:prSet presAssocID="{81DBC1D2-FAE5-714D-A7ED-7364510ED9C8}" presName="vertFlow" presStyleCnt="0"/>
      <dgm:spPr/>
    </dgm:pt>
    <dgm:pt modelId="{03B52A5D-DD77-EE4D-8CFA-69A4C91D7E22}" type="pres">
      <dgm:prSet presAssocID="{81DBC1D2-FAE5-714D-A7ED-7364510ED9C8}" presName="header" presStyleLbl="node1" presStyleIdx="0" presStyleCnt="2"/>
      <dgm:spPr/>
      <dgm:t>
        <a:bodyPr/>
        <a:lstStyle/>
        <a:p>
          <a:endParaRPr lang="en-US"/>
        </a:p>
      </dgm:t>
    </dgm:pt>
    <dgm:pt modelId="{E6B80110-8C9B-964B-BF48-586C5BFF6889}" type="pres">
      <dgm:prSet presAssocID="{7520C90D-6B11-EA4B-A7E4-873F7D575C31}" presName="parTrans" presStyleLbl="sibTrans2D1" presStyleIdx="0" presStyleCnt="6"/>
      <dgm:spPr/>
      <dgm:t>
        <a:bodyPr/>
        <a:lstStyle/>
        <a:p>
          <a:endParaRPr lang="en-US"/>
        </a:p>
      </dgm:t>
    </dgm:pt>
    <dgm:pt modelId="{BB02B028-ABA9-CC4C-A0C6-363A4B845CB6}" type="pres">
      <dgm:prSet presAssocID="{58BCF35F-653A-B84C-ADA6-323ABFA6D549}" presName="child" presStyleLbl="alignAccFollowNode1" presStyleIdx="0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4B6C300-71D3-D747-A281-DF94BA0E6F43}" type="pres">
      <dgm:prSet presAssocID="{7DF001C8-D9E4-964B-B965-EA99BDF5D545}" presName="sibTrans" presStyleLbl="sibTrans2D1" presStyleIdx="1" presStyleCnt="6"/>
      <dgm:spPr/>
      <dgm:t>
        <a:bodyPr/>
        <a:lstStyle/>
        <a:p>
          <a:endParaRPr lang="en-US"/>
        </a:p>
      </dgm:t>
    </dgm:pt>
    <dgm:pt modelId="{E0B061A4-62A6-7748-8F4A-42033BB7650C}" type="pres">
      <dgm:prSet presAssocID="{59D946B1-518E-9141-9583-98B10002E7F3}" presName="child" presStyleLbl="alignAccFollowNode1" presStyleIdx="1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AE4883D-B1BB-9842-8AD3-A184800EF1F9}" type="pres">
      <dgm:prSet presAssocID="{E8B01003-B5B4-D845-B3D4-1E7CACF88F55}" presName="sibTrans" presStyleLbl="sibTrans2D1" presStyleIdx="2" presStyleCnt="6"/>
      <dgm:spPr/>
      <dgm:t>
        <a:bodyPr/>
        <a:lstStyle/>
        <a:p>
          <a:endParaRPr lang="en-US"/>
        </a:p>
      </dgm:t>
    </dgm:pt>
    <dgm:pt modelId="{8A27A832-6612-B342-90EE-5D8DC944207E}" type="pres">
      <dgm:prSet presAssocID="{ADC6CFFA-6742-FE40-9C35-F6A59115F3B5}" presName="child" presStyleLbl="alignAccFollowNode1" presStyleIdx="2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164A610-AD50-F345-98FB-0D90826165EA}" type="pres">
      <dgm:prSet presAssocID="{81DBC1D2-FAE5-714D-A7ED-7364510ED9C8}" presName="hSp" presStyleCnt="0"/>
      <dgm:spPr/>
    </dgm:pt>
    <dgm:pt modelId="{52E1A415-C438-5B49-AA3F-E8ADC1009BE6}" type="pres">
      <dgm:prSet presAssocID="{7A230E80-D184-544D-A75B-D4D298B067C0}" presName="vertFlow" presStyleCnt="0"/>
      <dgm:spPr/>
    </dgm:pt>
    <dgm:pt modelId="{65602BA1-7319-5040-97E0-C68EB1B547A5}" type="pres">
      <dgm:prSet presAssocID="{7A230E80-D184-544D-A75B-D4D298B067C0}" presName="header" presStyleLbl="node1" presStyleIdx="1" presStyleCnt="2"/>
      <dgm:spPr/>
      <dgm:t>
        <a:bodyPr/>
        <a:lstStyle/>
        <a:p>
          <a:endParaRPr lang="en-US"/>
        </a:p>
      </dgm:t>
    </dgm:pt>
    <dgm:pt modelId="{6C626370-8E28-FC41-ABB4-142717CE4ECD}" type="pres">
      <dgm:prSet presAssocID="{6B7DDB81-10C1-6B47-A0EA-D1ADDCB4CF4A}" presName="parTrans" presStyleLbl="sibTrans2D1" presStyleIdx="3" presStyleCnt="6"/>
      <dgm:spPr/>
      <dgm:t>
        <a:bodyPr/>
        <a:lstStyle/>
        <a:p>
          <a:endParaRPr lang="en-US"/>
        </a:p>
      </dgm:t>
    </dgm:pt>
    <dgm:pt modelId="{AD604EAE-FE69-244E-A58E-FE2FD7B98885}" type="pres">
      <dgm:prSet presAssocID="{F9993618-EC8D-334A-97E7-6E7B82FAC711}" presName="child" presStyleLbl="alignAccFollowNode1" presStyleIdx="3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3041C43-D602-8F4D-92CD-4CEE37FD9F72}" type="pres">
      <dgm:prSet presAssocID="{BC49B162-C7C6-1A49-ABCD-E9616C03A208}" presName="sibTrans" presStyleLbl="sibTrans2D1" presStyleIdx="4" presStyleCnt="6"/>
      <dgm:spPr/>
      <dgm:t>
        <a:bodyPr/>
        <a:lstStyle/>
        <a:p>
          <a:endParaRPr lang="en-US"/>
        </a:p>
      </dgm:t>
    </dgm:pt>
    <dgm:pt modelId="{4DE08BB3-3F47-4D45-B696-1298B4DF987D}" type="pres">
      <dgm:prSet presAssocID="{03125F44-8A3E-CC46-BF51-CB3F97B71BC0}" presName="child" presStyleLbl="alignAccFollowNode1" presStyleIdx="4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1CBF492-74BC-6E44-86C9-42D61BDBE5DA}" type="pres">
      <dgm:prSet presAssocID="{8FCC775C-82F0-954F-B843-02BA823CB1DA}" presName="sibTrans" presStyleLbl="sibTrans2D1" presStyleIdx="5" presStyleCnt="6"/>
      <dgm:spPr/>
      <dgm:t>
        <a:bodyPr/>
        <a:lstStyle/>
        <a:p>
          <a:endParaRPr lang="en-US"/>
        </a:p>
      </dgm:t>
    </dgm:pt>
    <dgm:pt modelId="{586A511C-A5AA-F540-9BAC-91916E978128}" type="pres">
      <dgm:prSet presAssocID="{E923277E-5E54-D84A-82AE-10D921365AAF}" presName="child" presStyleLbl="alignAccFollowNode1" presStyleIdx="5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3A353FF9-48F3-46FC-BBAC-B36E51AE493B}" type="presOf" srcId="{03125F44-8A3E-CC46-BF51-CB3F97B71BC0}" destId="{4DE08BB3-3F47-4D45-B696-1298B4DF987D}" srcOrd="0" destOrd="0" presId="urn:microsoft.com/office/officeart/2005/8/layout/lProcess1"/>
    <dgm:cxn modelId="{F19727C8-5E70-C048-93F2-F72194A246F3}" srcId="{7A230E80-D184-544D-A75B-D4D298B067C0}" destId="{E923277E-5E54-D84A-82AE-10D921365AAF}" srcOrd="2" destOrd="0" parTransId="{85B42B87-11AE-3845-A89F-C1ED680A3B41}" sibTransId="{6A6DE99B-2056-BB41-97F0-4354F28B5251}"/>
    <dgm:cxn modelId="{3B65AB1A-CFC2-48FB-BA7C-69FD70A0DC8E}" type="presOf" srcId="{7A230E80-D184-544D-A75B-D4D298B067C0}" destId="{65602BA1-7319-5040-97E0-C68EB1B547A5}" srcOrd="0" destOrd="0" presId="urn:microsoft.com/office/officeart/2005/8/layout/lProcess1"/>
    <dgm:cxn modelId="{F27187FC-2FF6-4EDE-BA67-5E0205C9A6AB}" type="presOf" srcId="{8FCC775C-82F0-954F-B843-02BA823CB1DA}" destId="{71CBF492-74BC-6E44-86C9-42D61BDBE5DA}" srcOrd="0" destOrd="0" presId="urn:microsoft.com/office/officeart/2005/8/layout/lProcess1"/>
    <dgm:cxn modelId="{67122D73-600E-448C-98C6-298CC86464D2}" type="presOf" srcId="{81DBC1D2-FAE5-714D-A7ED-7364510ED9C8}" destId="{03B52A5D-DD77-EE4D-8CFA-69A4C91D7E22}" srcOrd="0" destOrd="0" presId="urn:microsoft.com/office/officeart/2005/8/layout/lProcess1"/>
    <dgm:cxn modelId="{297C37A2-3481-42D2-B4B1-5170036E40BA}" type="presOf" srcId="{59D946B1-518E-9141-9583-98B10002E7F3}" destId="{E0B061A4-62A6-7748-8F4A-42033BB7650C}" srcOrd="0" destOrd="0" presId="urn:microsoft.com/office/officeart/2005/8/layout/lProcess1"/>
    <dgm:cxn modelId="{D019B4DB-248D-864B-A3E3-982E8CF45F2F}" srcId="{7A230E80-D184-544D-A75B-D4D298B067C0}" destId="{F9993618-EC8D-334A-97E7-6E7B82FAC711}" srcOrd="0" destOrd="0" parTransId="{6B7DDB81-10C1-6B47-A0EA-D1ADDCB4CF4A}" sibTransId="{BC49B162-C7C6-1A49-ABCD-E9616C03A208}"/>
    <dgm:cxn modelId="{896D205F-2524-1947-8166-B875AADA0D5D}" srcId="{9781CC94-643F-734F-90A8-19E2B7ECCA81}" destId="{7A230E80-D184-544D-A75B-D4D298B067C0}" srcOrd="1" destOrd="0" parTransId="{4C0070E3-807F-7A4F-B309-C46BB6BD26D3}" sibTransId="{ACF5B8EE-6F48-6A45-9E8D-1302432086CC}"/>
    <dgm:cxn modelId="{D33DA49C-5408-174F-9396-9A87DAB6F1BA}" srcId="{7A230E80-D184-544D-A75B-D4D298B067C0}" destId="{03125F44-8A3E-CC46-BF51-CB3F97B71BC0}" srcOrd="1" destOrd="0" parTransId="{F3675CF2-2214-FC40-B7EE-553E3C93FFC8}" sibTransId="{8FCC775C-82F0-954F-B843-02BA823CB1DA}"/>
    <dgm:cxn modelId="{3AAB7172-F65D-4882-A061-2C293CF91C94}" type="presOf" srcId="{F9993618-EC8D-334A-97E7-6E7B82FAC711}" destId="{AD604EAE-FE69-244E-A58E-FE2FD7B98885}" srcOrd="0" destOrd="0" presId="urn:microsoft.com/office/officeart/2005/8/layout/lProcess1"/>
    <dgm:cxn modelId="{D30288A9-7737-4E41-B788-F1FCACDEB84A}" srcId="{81DBC1D2-FAE5-714D-A7ED-7364510ED9C8}" destId="{ADC6CFFA-6742-FE40-9C35-F6A59115F3B5}" srcOrd="2" destOrd="0" parTransId="{5EAE38DC-A6BD-A14F-B387-61CD8B31BAAF}" sibTransId="{FEAAFDB5-D9E6-7249-A23D-087F81EB5296}"/>
    <dgm:cxn modelId="{EADD5ED4-2166-49A0-8E58-E538241CDF34}" type="presOf" srcId="{9781CC94-643F-734F-90A8-19E2B7ECCA81}" destId="{56BCCB22-3193-6545-ADAE-D97E10DEF925}" srcOrd="0" destOrd="0" presId="urn:microsoft.com/office/officeart/2005/8/layout/lProcess1"/>
    <dgm:cxn modelId="{68E76BEA-A0A0-504F-A354-E7F0ECCA0D36}" srcId="{81DBC1D2-FAE5-714D-A7ED-7364510ED9C8}" destId="{58BCF35F-653A-B84C-ADA6-323ABFA6D549}" srcOrd="0" destOrd="0" parTransId="{7520C90D-6B11-EA4B-A7E4-873F7D575C31}" sibTransId="{7DF001C8-D9E4-964B-B965-EA99BDF5D545}"/>
    <dgm:cxn modelId="{CDE8993A-27DB-43DC-AFE5-0BCF8DE23925}" type="presOf" srcId="{ADC6CFFA-6742-FE40-9C35-F6A59115F3B5}" destId="{8A27A832-6612-B342-90EE-5D8DC944207E}" srcOrd="0" destOrd="0" presId="urn:microsoft.com/office/officeart/2005/8/layout/lProcess1"/>
    <dgm:cxn modelId="{F764C91F-4F71-E644-8988-B5B1905F7ABB}" srcId="{9781CC94-643F-734F-90A8-19E2B7ECCA81}" destId="{81DBC1D2-FAE5-714D-A7ED-7364510ED9C8}" srcOrd="0" destOrd="0" parTransId="{5B2E5018-8BA5-534A-8D91-927F4EB128CF}" sibTransId="{655B30F0-03C3-4947-B0B6-A54A0F75B990}"/>
    <dgm:cxn modelId="{31BC071F-F542-4375-ACF9-7698CA42328C}" type="presOf" srcId="{BC49B162-C7C6-1A49-ABCD-E9616C03A208}" destId="{B3041C43-D602-8F4D-92CD-4CEE37FD9F72}" srcOrd="0" destOrd="0" presId="urn:microsoft.com/office/officeart/2005/8/layout/lProcess1"/>
    <dgm:cxn modelId="{253ED7A8-AB67-46E8-8761-91E5F8A71915}" type="presOf" srcId="{58BCF35F-653A-B84C-ADA6-323ABFA6D549}" destId="{BB02B028-ABA9-CC4C-A0C6-363A4B845CB6}" srcOrd="0" destOrd="0" presId="urn:microsoft.com/office/officeart/2005/8/layout/lProcess1"/>
    <dgm:cxn modelId="{97DE89F2-326B-4B05-BEC0-839E58A03EC1}" type="presOf" srcId="{E923277E-5E54-D84A-82AE-10D921365AAF}" destId="{586A511C-A5AA-F540-9BAC-91916E978128}" srcOrd="0" destOrd="0" presId="urn:microsoft.com/office/officeart/2005/8/layout/lProcess1"/>
    <dgm:cxn modelId="{4525C18D-67E8-499D-9CE0-1769AD87AD7E}" type="presOf" srcId="{7520C90D-6B11-EA4B-A7E4-873F7D575C31}" destId="{E6B80110-8C9B-964B-BF48-586C5BFF6889}" srcOrd="0" destOrd="0" presId="urn:microsoft.com/office/officeart/2005/8/layout/lProcess1"/>
    <dgm:cxn modelId="{8CD8F663-1CBA-496B-8831-3E50B59B7D0D}" type="presOf" srcId="{E8B01003-B5B4-D845-B3D4-1E7CACF88F55}" destId="{8AE4883D-B1BB-9842-8AD3-A184800EF1F9}" srcOrd="0" destOrd="0" presId="urn:microsoft.com/office/officeart/2005/8/layout/lProcess1"/>
    <dgm:cxn modelId="{7344F817-97D5-B14F-B90D-697D3143FF47}" srcId="{81DBC1D2-FAE5-714D-A7ED-7364510ED9C8}" destId="{59D946B1-518E-9141-9583-98B10002E7F3}" srcOrd="1" destOrd="0" parTransId="{523A41A4-9A24-E54F-A025-BD7CE878619A}" sibTransId="{E8B01003-B5B4-D845-B3D4-1E7CACF88F55}"/>
    <dgm:cxn modelId="{9D957D31-BF97-4A4A-8465-7AA372A6B25E}" type="presOf" srcId="{6B7DDB81-10C1-6B47-A0EA-D1ADDCB4CF4A}" destId="{6C626370-8E28-FC41-ABB4-142717CE4ECD}" srcOrd="0" destOrd="0" presId="urn:microsoft.com/office/officeart/2005/8/layout/lProcess1"/>
    <dgm:cxn modelId="{BE691415-B1A1-41F1-A061-29E576F726BB}" type="presOf" srcId="{7DF001C8-D9E4-964B-B965-EA99BDF5D545}" destId="{C4B6C300-71D3-D747-A281-DF94BA0E6F43}" srcOrd="0" destOrd="0" presId="urn:microsoft.com/office/officeart/2005/8/layout/lProcess1"/>
    <dgm:cxn modelId="{145368CA-18A5-449F-ABC2-B4B9605264C5}" type="presParOf" srcId="{56BCCB22-3193-6545-ADAE-D97E10DEF925}" destId="{2E1BB5BE-46FB-0E45-99F4-EDD1A5CB2961}" srcOrd="0" destOrd="0" presId="urn:microsoft.com/office/officeart/2005/8/layout/lProcess1"/>
    <dgm:cxn modelId="{43AE9BD4-D70C-45C0-8DF2-83704492E933}" type="presParOf" srcId="{2E1BB5BE-46FB-0E45-99F4-EDD1A5CB2961}" destId="{03B52A5D-DD77-EE4D-8CFA-69A4C91D7E22}" srcOrd="0" destOrd="0" presId="urn:microsoft.com/office/officeart/2005/8/layout/lProcess1"/>
    <dgm:cxn modelId="{C46B4DCF-6A9C-4818-90AD-3170B5C96ACF}" type="presParOf" srcId="{2E1BB5BE-46FB-0E45-99F4-EDD1A5CB2961}" destId="{E6B80110-8C9B-964B-BF48-586C5BFF6889}" srcOrd="1" destOrd="0" presId="urn:microsoft.com/office/officeart/2005/8/layout/lProcess1"/>
    <dgm:cxn modelId="{7D38E37F-DD42-47AB-B82F-9704BA560128}" type="presParOf" srcId="{2E1BB5BE-46FB-0E45-99F4-EDD1A5CB2961}" destId="{BB02B028-ABA9-CC4C-A0C6-363A4B845CB6}" srcOrd="2" destOrd="0" presId="urn:microsoft.com/office/officeart/2005/8/layout/lProcess1"/>
    <dgm:cxn modelId="{81E2AA7B-D6FE-4799-A307-EB0964BC0A12}" type="presParOf" srcId="{2E1BB5BE-46FB-0E45-99F4-EDD1A5CB2961}" destId="{C4B6C300-71D3-D747-A281-DF94BA0E6F43}" srcOrd="3" destOrd="0" presId="urn:microsoft.com/office/officeart/2005/8/layout/lProcess1"/>
    <dgm:cxn modelId="{A2CF56BE-501C-4AD9-A315-969D3394BC67}" type="presParOf" srcId="{2E1BB5BE-46FB-0E45-99F4-EDD1A5CB2961}" destId="{E0B061A4-62A6-7748-8F4A-42033BB7650C}" srcOrd="4" destOrd="0" presId="urn:microsoft.com/office/officeart/2005/8/layout/lProcess1"/>
    <dgm:cxn modelId="{EA659672-BF06-4317-BAFC-E3B3C2469E7B}" type="presParOf" srcId="{2E1BB5BE-46FB-0E45-99F4-EDD1A5CB2961}" destId="{8AE4883D-B1BB-9842-8AD3-A184800EF1F9}" srcOrd="5" destOrd="0" presId="urn:microsoft.com/office/officeart/2005/8/layout/lProcess1"/>
    <dgm:cxn modelId="{75B7CE5F-6CFF-4B82-822E-0ED7F9505AAD}" type="presParOf" srcId="{2E1BB5BE-46FB-0E45-99F4-EDD1A5CB2961}" destId="{8A27A832-6612-B342-90EE-5D8DC944207E}" srcOrd="6" destOrd="0" presId="urn:microsoft.com/office/officeart/2005/8/layout/lProcess1"/>
    <dgm:cxn modelId="{E70EB23B-7716-4F84-8F64-36A30A2989A7}" type="presParOf" srcId="{56BCCB22-3193-6545-ADAE-D97E10DEF925}" destId="{7164A610-AD50-F345-98FB-0D90826165EA}" srcOrd="1" destOrd="0" presId="urn:microsoft.com/office/officeart/2005/8/layout/lProcess1"/>
    <dgm:cxn modelId="{AA476BA0-A9FD-4F8F-9D04-531BE9EB5EA9}" type="presParOf" srcId="{56BCCB22-3193-6545-ADAE-D97E10DEF925}" destId="{52E1A415-C438-5B49-AA3F-E8ADC1009BE6}" srcOrd="2" destOrd="0" presId="urn:microsoft.com/office/officeart/2005/8/layout/lProcess1"/>
    <dgm:cxn modelId="{B55098A9-4409-4218-AC9C-96D1D1C7A4FC}" type="presParOf" srcId="{52E1A415-C438-5B49-AA3F-E8ADC1009BE6}" destId="{65602BA1-7319-5040-97E0-C68EB1B547A5}" srcOrd="0" destOrd="0" presId="urn:microsoft.com/office/officeart/2005/8/layout/lProcess1"/>
    <dgm:cxn modelId="{DC267455-B1BC-4094-B6E7-37C534708C34}" type="presParOf" srcId="{52E1A415-C438-5B49-AA3F-E8ADC1009BE6}" destId="{6C626370-8E28-FC41-ABB4-142717CE4ECD}" srcOrd="1" destOrd="0" presId="urn:microsoft.com/office/officeart/2005/8/layout/lProcess1"/>
    <dgm:cxn modelId="{74404E43-13ED-43F2-A7FD-41DE254C2E1F}" type="presParOf" srcId="{52E1A415-C438-5B49-AA3F-E8ADC1009BE6}" destId="{AD604EAE-FE69-244E-A58E-FE2FD7B98885}" srcOrd="2" destOrd="0" presId="urn:microsoft.com/office/officeart/2005/8/layout/lProcess1"/>
    <dgm:cxn modelId="{CEE27F90-3190-4A12-A431-8F6DECAF4849}" type="presParOf" srcId="{52E1A415-C438-5B49-AA3F-E8ADC1009BE6}" destId="{B3041C43-D602-8F4D-92CD-4CEE37FD9F72}" srcOrd="3" destOrd="0" presId="urn:microsoft.com/office/officeart/2005/8/layout/lProcess1"/>
    <dgm:cxn modelId="{1B4C52C6-766C-4CF4-A66B-73AB33F8F5A8}" type="presParOf" srcId="{52E1A415-C438-5B49-AA3F-E8ADC1009BE6}" destId="{4DE08BB3-3F47-4D45-B696-1298B4DF987D}" srcOrd="4" destOrd="0" presId="urn:microsoft.com/office/officeart/2005/8/layout/lProcess1"/>
    <dgm:cxn modelId="{E8E28B81-BB35-4779-A4B7-60ED692A931B}" type="presParOf" srcId="{52E1A415-C438-5B49-AA3F-E8ADC1009BE6}" destId="{71CBF492-74BC-6E44-86C9-42D61BDBE5DA}" srcOrd="5" destOrd="0" presId="urn:microsoft.com/office/officeart/2005/8/layout/lProcess1"/>
    <dgm:cxn modelId="{BBC9E050-59D2-4501-B44D-0DD706F33852}" type="presParOf" srcId="{52E1A415-C438-5B49-AA3F-E8ADC1009BE6}" destId="{586A511C-A5AA-F540-9BAC-91916E978128}" srcOrd="6" destOrd="0" presId="urn:microsoft.com/office/officeart/2005/8/layout/lProcess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C2524054-57A0-425B-BDC3-3217A5A54C84}" type="doc">
      <dgm:prSet loTypeId="urn:microsoft.com/office/officeart/2009/layout/CircleArrowProcess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id-ID"/>
        </a:p>
      </dgm:t>
    </dgm:pt>
    <dgm:pt modelId="{0B21C66A-9BDA-4D28-BEE1-F9678F4A7171}">
      <dgm:prSet phldrT="[Text]" custT="1"/>
      <dgm:spPr/>
      <dgm:t>
        <a:bodyPr/>
        <a:lstStyle/>
        <a:p>
          <a:r>
            <a:rPr lang="en-US" sz="2800" dirty="0" err="1" smtClean="0">
              <a:latin typeface="College" pitchFamily="34" charset="0"/>
            </a:rPr>
            <a:t>Tahap</a:t>
          </a:r>
          <a:r>
            <a:rPr lang="en-US" sz="2800" dirty="0" smtClean="0">
              <a:latin typeface="College" pitchFamily="34" charset="0"/>
            </a:rPr>
            <a:t> </a:t>
          </a:r>
          <a:r>
            <a:rPr lang="en-US" sz="2800" dirty="0" err="1" smtClean="0">
              <a:latin typeface="College" pitchFamily="34" charset="0"/>
            </a:rPr>
            <a:t>Awal</a:t>
          </a:r>
          <a:endParaRPr lang="id-ID" sz="2800" dirty="0">
            <a:latin typeface="College" pitchFamily="34" charset="0"/>
          </a:endParaRPr>
        </a:p>
      </dgm:t>
    </dgm:pt>
    <dgm:pt modelId="{68B4154C-68CD-425B-A520-60F380D9A5AC}" type="parTrans" cxnId="{99CA6BC0-7414-4681-BE20-C86D50E98D94}">
      <dgm:prSet/>
      <dgm:spPr/>
      <dgm:t>
        <a:bodyPr/>
        <a:lstStyle/>
        <a:p>
          <a:endParaRPr lang="id-ID"/>
        </a:p>
      </dgm:t>
    </dgm:pt>
    <dgm:pt modelId="{139965F7-0B11-4886-B068-384339BB9D05}" type="sibTrans" cxnId="{99CA6BC0-7414-4681-BE20-C86D50E98D94}">
      <dgm:prSet/>
      <dgm:spPr/>
      <dgm:t>
        <a:bodyPr/>
        <a:lstStyle/>
        <a:p>
          <a:endParaRPr lang="id-ID"/>
        </a:p>
      </dgm:t>
    </dgm:pt>
    <dgm:pt modelId="{2C2A8A41-70E4-4172-8BB5-AE1A04AE9BE7}">
      <dgm:prSet phldrT="[Text]" custT="1"/>
      <dgm:spPr/>
      <dgm:t>
        <a:bodyPr/>
        <a:lstStyle/>
        <a:p>
          <a:pPr algn="r"/>
          <a:r>
            <a:rPr lang="en-US" sz="2800" dirty="0" err="1" smtClean="0">
              <a:latin typeface="College" pitchFamily="34" charset="0"/>
            </a:rPr>
            <a:t>Tahap</a:t>
          </a:r>
          <a:r>
            <a:rPr lang="en-US" sz="2800" dirty="0" smtClean="0">
              <a:latin typeface="College" pitchFamily="34" charset="0"/>
            </a:rPr>
            <a:t> </a:t>
          </a:r>
          <a:r>
            <a:rPr lang="en-US" sz="2800" dirty="0" err="1" smtClean="0">
              <a:latin typeface="College" pitchFamily="34" charset="0"/>
            </a:rPr>
            <a:t>Menengah</a:t>
          </a:r>
          <a:endParaRPr lang="id-ID" sz="2800" dirty="0">
            <a:latin typeface="College" pitchFamily="34" charset="0"/>
          </a:endParaRPr>
        </a:p>
      </dgm:t>
    </dgm:pt>
    <dgm:pt modelId="{B5E7D5DD-DD4B-4258-A11E-21F0742C39C2}" type="parTrans" cxnId="{C505A6DC-3FFE-432A-A534-7ADB4C273317}">
      <dgm:prSet/>
      <dgm:spPr/>
      <dgm:t>
        <a:bodyPr/>
        <a:lstStyle/>
        <a:p>
          <a:endParaRPr lang="id-ID"/>
        </a:p>
      </dgm:t>
    </dgm:pt>
    <dgm:pt modelId="{FF1310F2-1468-412F-8E1E-29C9240E4518}" type="sibTrans" cxnId="{C505A6DC-3FFE-432A-A534-7ADB4C273317}">
      <dgm:prSet/>
      <dgm:spPr/>
      <dgm:t>
        <a:bodyPr/>
        <a:lstStyle/>
        <a:p>
          <a:endParaRPr lang="id-ID"/>
        </a:p>
      </dgm:t>
    </dgm:pt>
    <dgm:pt modelId="{D7EF21B9-3672-4BC6-9F79-CC8FB9AEEB64}">
      <dgm:prSet phldrT="[Text]" custT="1"/>
      <dgm:spPr/>
      <dgm:t>
        <a:bodyPr/>
        <a:lstStyle/>
        <a:p>
          <a:r>
            <a:rPr lang="en-US" sz="2800" dirty="0" err="1" smtClean="0">
              <a:latin typeface="College" pitchFamily="34" charset="0"/>
            </a:rPr>
            <a:t>Tahap</a:t>
          </a:r>
          <a:r>
            <a:rPr lang="en-US" sz="2800" dirty="0" smtClean="0">
              <a:latin typeface="College" pitchFamily="34" charset="0"/>
            </a:rPr>
            <a:t> </a:t>
          </a:r>
          <a:r>
            <a:rPr lang="en-US" sz="2800" dirty="0" err="1" smtClean="0">
              <a:latin typeface="College" pitchFamily="34" charset="0"/>
            </a:rPr>
            <a:t>Lanjut</a:t>
          </a:r>
          <a:endParaRPr lang="id-ID" sz="2800" dirty="0">
            <a:latin typeface="College" pitchFamily="34" charset="0"/>
          </a:endParaRPr>
        </a:p>
      </dgm:t>
    </dgm:pt>
    <dgm:pt modelId="{D8ADB76C-54CE-4281-8B30-EF03D744AA20}" type="parTrans" cxnId="{903035B8-3CC8-4AB6-93D8-5394B78B66CC}">
      <dgm:prSet/>
      <dgm:spPr/>
      <dgm:t>
        <a:bodyPr/>
        <a:lstStyle/>
        <a:p>
          <a:endParaRPr lang="id-ID"/>
        </a:p>
      </dgm:t>
    </dgm:pt>
    <dgm:pt modelId="{446531BA-B9E2-46F9-AE8B-E0B4031CA3A4}" type="sibTrans" cxnId="{903035B8-3CC8-4AB6-93D8-5394B78B66CC}">
      <dgm:prSet/>
      <dgm:spPr/>
      <dgm:t>
        <a:bodyPr/>
        <a:lstStyle/>
        <a:p>
          <a:endParaRPr lang="id-ID"/>
        </a:p>
      </dgm:t>
    </dgm:pt>
    <dgm:pt modelId="{4DEDCE3E-4B4A-46FF-9B86-C19C0BC8A304}" type="pres">
      <dgm:prSet presAssocID="{C2524054-57A0-425B-BDC3-3217A5A54C84}" presName="Name0" presStyleCnt="0">
        <dgm:presLayoutVars>
          <dgm:chMax val="7"/>
          <dgm:chPref val="7"/>
          <dgm:dir/>
          <dgm:animLvl val="lvl"/>
        </dgm:presLayoutVars>
      </dgm:prSet>
      <dgm:spPr/>
      <dgm:t>
        <a:bodyPr/>
        <a:lstStyle/>
        <a:p>
          <a:endParaRPr lang="id-ID"/>
        </a:p>
      </dgm:t>
    </dgm:pt>
    <dgm:pt modelId="{A7CFC2F8-A833-4703-93AD-21BE8C102A12}" type="pres">
      <dgm:prSet presAssocID="{0B21C66A-9BDA-4D28-BEE1-F9678F4A7171}" presName="Accent1" presStyleCnt="0"/>
      <dgm:spPr/>
    </dgm:pt>
    <dgm:pt modelId="{F79561CA-3182-4A63-BF68-BA10AE133A5E}" type="pres">
      <dgm:prSet presAssocID="{0B21C66A-9BDA-4D28-BEE1-F9678F4A7171}" presName="Accent" presStyleLbl="node1" presStyleIdx="0" presStyleCnt="3"/>
      <dgm:spPr>
        <a:solidFill>
          <a:srgbClr val="FFC000"/>
        </a:solidFill>
      </dgm:spPr>
    </dgm:pt>
    <dgm:pt modelId="{250D7EA2-0A81-4FEF-847B-514DEB3EC6A2}" type="pres">
      <dgm:prSet presAssocID="{0B21C66A-9BDA-4D28-BEE1-F9678F4A7171}" presName="Parent1" presStyleLbl="revTx" presStyleIdx="0" presStyleCnt="3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4ADC464A-696A-4AA2-9A09-D4AADD30286E}" type="pres">
      <dgm:prSet presAssocID="{2C2A8A41-70E4-4172-8BB5-AE1A04AE9BE7}" presName="Accent2" presStyleCnt="0"/>
      <dgm:spPr/>
    </dgm:pt>
    <dgm:pt modelId="{95B36B6E-B007-4040-A737-2F0A6DD0D186}" type="pres">
      <dgm:prSet presAssocID="{2C2A8A41-70E4-4172-8BB5-AE1A04AE9BE7}" presName="Accent" presStyleLbl="node1" presStyleIdx="1" presStyleCnt="3"/>
      <dgm:spPr>
        <a:solidFill>
          <a:srgbClr val="00B050"/>
        </a:solidFill>
      </dgm:spPr>
    </dgm:pt>
    <dgm:pt modelId="{34E94339-DD3C-47E0-8A6C-F192C9D68530}" type="pres">
      <dgm:prSet presAssocID="{2C2A8A41-70E4-4172-8BB5-AE1A04AE9BE7}" presName="Parent2" presStyleLbl="revTx" presStyleIdx="1" presStyleCnt="3" custScaleX="287921" custLinFactNeighborX="87877" custLinFactNeighborY="-151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CC0751A2-17C3-41BD-9BDC-6047E55C2F25}" type="pres">
      <dgm:prSet presAssocID="{D7EF21B9-3672-4BC6-9F79-CC8FB9AEEB64}" presName="Accent3" presStyleCnt="0"/>
      <dgm:spPr/>
    </dgm:pt>
    <dgm:pt modelId="{93262CB9-6E17-4835-B701-A82F9AC2E9C8}" type="pres">
      <dgm:prSet presAssocID="{D7EF21B9-3672-4BC6-9F79-CC8FB9AEEB64}" presName="Accent" presStyleLbl="node1" presStyleIdx="2" presStyleCnt="3"/>
      <dgm:spPr>
        <a:solidFill>
          <a:srgbClr val="0070C0"/>
        </a:solidFill>
      </dgm:spPr>
    </dgm:pt>
    <dgm:pt modelId="{FB73BAAF-3F80-440F-A468-679E6A26FE1C}" type="pres">
      <dgm:prSet presAssocID="{D7EF21B9-3672-4BC6-9F79-CC8FB9AEEB64}" presName="Parent3" presStyleLbl="revTx" presStyleIdx="2" presStyleCnt="3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id-ID"/>
        </a:p>
      </dgm:t>
    </dgm:pt>
  </dgm:ptLst>
  <dgm:cxnLst>
    <dgm:cxn modelId="{292B07E6-EF12-49D2-9A32-CF6F6BA89E1F}" type="presOf" srcId="{D7EF21B9-3672-4BC6-9F79-CC8FB9AEEB64}" destId="{FB73BAAF-3F80-440F-A468-679E6A26FE1C}" srcOrd="0" destOrd="0" presId="urn:microsoft.com/office/officeart/2009/layout/CircleArrowProcess"/>
    <dgm:cxn modelId="{5F9A9290-35AD-49A6-80D9-DA0EC59950DD}" type="presOf" srcId="{2C2A8A41-70E4-4172-8BB5-AE1A04AE9BE7}" destId="{34E94339-DD3C-47E0-8A6C-F192C9D68530}" srcOrd="0" destOrd="0" presId="urn:microsoft.com/office/officeart/2009/layout/CircleArrowProcess"/>
    <dgm:cxn modelId="{C505A6DC-3FFE-432A-A534-7ADB4C273317}" srcId="{C2524054-57A0-425B-BDC3-3217A5A54C84}" destId="{2C2A8A41-70E4-4172-8BB5-AE1A04AE9BE7}" srcOrd="1" destOrd="0" parTransId="{B5E7D5DD-DD4B-4258-A11E-21F0742C39C2}" sibTransId="{FF1310F2-1468-412F-8E1E-29C9240E4518}"/>
    <dgm:cxn modelId="{A25AB3C5-25EB-4CD6-A336-92A86FAB527F}" type="presOf" srcId="{C2524054-57A0-425B-BDC3-3217A5A54C84}" destId="{4DEDCE3E-4B4A-46FF-9B86-C19C0BC8A304}" srcOrd="0" destOrd="0" presId="urn:microsoft.com/office/officeart/2009/layout/CircleArrowProcess"/>
    <dgm:cxn modelId="{888D6900-30F0-4FC8-A552-2DB947A17FD5}" type="presOf" srcId="{0B21C66A-9BDA-4D28-BEE1-F9678F4A7171}" destId="{250D7EA2-0A81-4FEF-847B-514DEB3EC6A2}" srcOrd="0" destOrd="0" presId="urn:microsoft.com/office/officeart/2009/layout/CircleArrowProcess"/>
    <dgm:cxn modelId="{99CA6BC0-7414-4681-BE20-C86D50E98D94}" srcId="{C2524054-57A0-425B-BDC3-3217A5A54C84}" destId="{0B21C66A-9BDA-4D28-BEE1-F9678F4A7171}" srcOrd="0" destOrd="0" parTransId="{68B4154C-68CD-425B-A520-60F380D9A5AC}" sibTransId="{139965F7-0B11-4886-B068-384339BB9D05}"/>
    <dgm:cxn modelId="{903035B8-3CC8-4AB6-93D8-5394B78B66CC}" srcId="{C2524054-57A0-425B-BDC3-3217A5A54C84}" destId="{D7EF21B9-3672-4BC6-9F79-CC8FB9AEEB64}" srcOrd="2" destOrd="0" parTransId="{D8ADB76C-54CE-4281-8B30-EF03D744AA20}" sibTransId="{446531BA-B9E2-46F9-AE8B-E0B4031CA3A4}"/>
    <dgm:cxn modelId="{31F3C9E9-3C63-403B-83A1-B6EC3DAFD53F}" type="presParOf" srcId="{4DEDCE3E-4B4A-46FF-9B86-C19C0BC8A304}" destId="{A7CFC2F8-A833-4703-93AD-21BE8C102A12}" srcOrd="0" destOrd="0" presId="urn:microsoft.com/office/officeart/2009/layout/CircleArrowProcess"/>
    <dgm:cxn modelId="{313FADD6-058B-4834-A0A4-7084997AAF92}" type="presParOf" srcId="{A7CFC2F8-A833-4703-93AD-21BE8C102A12}" destId="{F79561CA-3182-4A63-BF68-BA10AE133A5E}" srcOrd="0" destOrd="0" presId="urn:microsoft.com/office/officeart/2009/layout/CircleArrowProcess"/>
    <dgm:cxn modelId="{DF8ACAE8-03AE-418F-B1D6-2F313BFBEAC7}" type="presParOf" srcId="{4DEDCE3E-4B4A-46FF-9B86-C19C0BC8A304}" destId="{250D7EA2-0A81-4FEF-847B-514DEB3EC6A2}" srcOrd="1" destOrd="0" presId="urn:microsoft.com/office/officeart/2009/layout/CircleArrowProcess"/>
    <dgm:cxn modelId="{C9BAB9A0-614F-4036-B7B0-B4D594A8FB6C}" type="presParOf" srcId="{4DEDCE3E-4B4A-46FF-9B86-C19C0BC8A304}" destId="{4ADC464A-696A-4AA2-9A09-D4AADD30286E}" srcOrd="2" destOrd="0" presId="urn:microsoft.com/office/officeart/2009/layout/CircleArrowProcess"/>
    <dgm:cxn modelId="{505CEDFA-CA33-4F44-ACC9-C762E5CA8625}" type="presParOf" srcId="{4ADC464A-696A-4AA2-9A09-D4AADD30286E}" destId="{95B36B6E-B007-4040-A737-2F0A6DD0D186}" srcOrd="0" destOrd="0" presId="urn:microsoft.com/office/officeart/2009/layout/CircleArrowProcess"/>
    <dgm:cxn modelId="{82BBF239-7661-424A-B576-1954C84AAEAB}" type="presParOf" srcId="{4DEDCE3E-4B4A-46FF-9B86-C19C0BC8A304}" destId="{34E94339-DD3C-47E0-8A6C-F192C9D68530}" srcOrd="3" destOrd="0" presId="urn:microsoft.com/office/officeart/2009/layout/CircleArrowProcess"/>
    <dgm:cxn modelId="{92738CE2-24B7-472D-9BB5-06E020E68B71}" type="presParOf" srcId="{4DEDCE3E-4B4A-46FF-9B86-C19C0BC8A304}" destId="{CC0751A2-17C3-41BD-9BDC-6047E55C2F25}" srcOrd="4" destOrd="0" presId="urn:microsoft.com/office/officeart/2009/layout/CircleArrowProcess"/>
    <dgm:cxn modelId="{B3E98FEC-B80A-4A4C-BFBF-2D0C2C1A5C99}" type="presParOf" srcId="{CC0751A2-17C3-41BD-9BDC-6047E55C2F25}" destId="{93262CB9-6E17-4835-B701-A82F9AC2E9C8}" srcOrd="0" destOrd="0" presId="urn:microsoft.com/office/officeart/2009/layout/CircleArrowProcess"/>
    <dgm:cxn modelId="{ED67B705-26C2-4D48-AE87-4FF363CACAB0}" type="presParOf" srcId="{4DEDCE3E-4B4A-46FF-9B86-C19C0BC8A304}" destId="{FB73BAAF-3F80-440F-A468-679E6A26FE1C}" srcOrd="5" destOrd="0" presId="urn:microsoft.com/office/officeart/2009/layout/CircleArrowProces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C2524054-57A0-425B-BDC3-3217A5A54C84}" type="doc">
      <dgm:prSet loTypeId="urn:microsoft.com/office/officeart/2009/layout/CircleArrowProcess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id-ID"/>
        </a:p>
      </dgm:t>
    </dgm:pt>
    <dgm:pt modelId="{0B21C66A-9BDA-4D28-BEE1-F9678F4A7171}">
      <dgm:prSet phldrT="[Text]" custT="1"/>
      <dgm:spPr/>
      <dgm:t>
        <a:bodyPr/>
        <a:lstStyle/>
        <a:p>
          <a:r>
            <a:rPr lang="en-US" sz="2800" dirty="0" err="1" smtClean="0">
              <a:latin typeface="College" pitchFamily="34" charset="0"/>
            </a:rPr>
            <a:t>Tahap</a:t>
          </a:r>
          <a:r>
            <a:rPr lang="en-US" sz="2800" dirty="0" smtClean="0">
              <a:latin typeface="College" pitchFamily="34" charset="0"/>
            </a:rPr>
            <a:t> </a:t>
          </a:r>
          <a:r>
            <a:rPr lang="en-US" sz="2800" dirty="0" err="1" smtClean="0">
              <a:latin typeface="College" pitchFamily="34" charset="0"/>
            </a:rPr>
            <a:t>Awal</a:t>
          </a:r>
          <a:endParaRPr lang="id-ID" sz="2800" dirty="0">
            <a:latin typeface="College" pitchFamily="34" charset="0"/>
          </a:endParaRPr>
        </a:p>
      </dgm:t>
    </dgm:pt>
    <dgm:pt modelId="{68B4154C-68CD-425B-A520-60F380D9A5AC}" type="parTrans" cxnId="{99CA6BC0-7414-4681-BE20-C86D50E98D94}">
      <dgm:prSet/>
      <dgm:spPr/>
      <dgm:t>
        <a:bodyPr/>
        <a:lstStyle/>
        <a:p>
          <a:endParaRPr lang="id-ID"/>
        </a:p>
      </dgm:t>
    </dgm:pt>
    <dgm:pt modelId="{139965F7-0B11-4886-B068-384339BB9D05}" type="sibTrans" cxnId="{99CA6BC0-7414-4681-BE20-C86D50E98D94}">
      <dgm:prSet/>
      <dgm:spPr/>
      <dgm:t>
        <a:bodyPr/>
        <a:lstStyle/>
        <a:p>
          <a:endParaRPr lang="id-ID"/>
        </a:p>
      </dgm:t>
    </dgm:pt>
    <dgm:pt modelId="{2C2A8A41-70E4-4172-8BB5-AE1A04AE9BE7}">
      <dgm:prSet phldrT="[Text]" custT="1"/>
      <dgm:spPr/>
      <dgm:t>
        <a:bodyPr/>
        <a:lstStyle/>
        <a:p>
          <a:pPr algn="r"/>
          <a:r>
            <a:rPr lang="en-US" sz="2800" dirty="0" err="1" smtClean="0">
              <a:latin typeface="College" pitchFamily="34" charset="0"/>
            </a:rPr>
            <a:t>Tahap</a:t>
          </a:r>
          <a:r>
            <a:rPr lang="en-US" sz="2800" dirty="0" smtClean="0">
              <a:latin typeface="College" pitchFamily="34" charset="0"/>
            </a:rPr>
            <a:t> </a:t>
          </a:r>
          <a:r>
            <a:rPr lang="en-US" sz="2800" dirty="0" err="1" smtClean="0">
              <a:latin typeface="College" pitchFamily="34" charset="0"/>
            </a:rPr>
            <a:t>Menengah</a:t>
          </a:r>
          <a:endParaRPr lang="id-ID" sz="2800" dirty="0">
            <a:latin typeface="College" pitchFamily="34" charset="0"/>
          </a:endParaRPr>
        </a:p>
      </dgm:t>
    </dgm:pt>
    <dgm:pt modelId="{B5E7D5DD-DD4B-4258-A11E-21F0742C39C2}" type="parTrans" cxnId="{C505A6DC-3FFE-432A-A534-7ADB4C273317}">
      <dgm:prSet/>
      <dgm:spPr/>
      <dgm:t>
        <a:bodyPr/>
        <a:lstStyle/>
        <a:p>
          <a:endParaRPr lang="id-ID"/>
        </a:p>
      </dgm:t>
    </dgm:pt>
    <dgm:pt modelId="{FF1310F2-1468-412F-8E1E-29C9240E4518}" type="sibTrans" cxnId="{C505A6DC-3FFE-432A-A534-7ADB4C273317}">
      <dgm:prSet/>
      <dgm:spPr/>
      <dgm:t>
        <a:bodyPr/>
        <a:lstStyle/>
        <a:p>
          <a:endParaRPr lang="id-ID"/>
        </a:p>
      </dgm:t>
    </dgm:pt>
    <dgm:pt modelId="{D7EF21B9-3672-4BC6-9F79-CC8FB9AEEB64}">
      <dgm:prSet phldrT="[Text]" custT="1"/>
      <dgm:spPr/>
      <dgm:t>
        <a:bodyPr/>
        <a:lstStyle/>
        <a:p>
          <a:r>
            <a:rPr lang="en-US" sz="2800" dirty="0" err="1" smtClean="0">
              <a:latin typeface="College" pitchFamily="34" charset="0"/>
            </a:rPr>
            <a:t>Tahap</a:t>
          </a:r>
          <a:r>
            <a:rPr lang="en-US" sz="2800" dirty="0" smtClean="0">
              <a:latin typeface="College" pitchFamily="34" charset="0"/>
            </a:rPr>
            <a:t> </a:t>
          </a:r>
          <a:r>
            <a:rPr lang="en-US" sz="2800" dirty="0" err="1" smtClean="0">
              <a:latin typeface="College" pitchFamily="34" charset="0"/>
            </a:rPr>
            <a:t>Lanjut</a:t>
          </a:r>
          <a:endParaRPr lang="id-ID" sz="2800" dirty="0">
            <a:latin typeface="College" pitchFamily="34" charset="0"/>
          </a:endParaRPr>
        </a:p>
      </dgm:t>
    </dgm:pt>
    <dgm:pt modelId="{D8ADB76C-54CE-4281-8B30-EF03D744AA20}" type="parTrans" cxnId="{903035B8-3CC8-4AB6-93D8-5394B78B66CC}">
      <dgm:prSet/>
      <dgm:spPr/>
      <dgm:t>
        <a:bodyPr/>
        <a:lstStyle/>
        <a:p>
          <a:endParaRPr lang="id-ID"/>
        </a:p>
      </dgm:t>
    </dgm:pt>
    <dgm:pt modelId="{446531BA-B9E2-46F9-AE8B-E0B4031CA3A4}" type="sibTrans" cxnId="{903035B8-3CC8-4AB6-93D8-5394B78B66CC}">
      <dgm:prSet/>
      <dgm:spPr/>
      <dgm:t>
        <a:bodyPr/>
        <a:lstStyle/>
        <a:p>
          <a:endParaRPr lang="id-ID"/>
        </a:p>
      </dgm:t>
    </dgm:pt>
    <dgm:pt modelId="{4DEDCE3E-4B4A-46FF-9B86-C19C0BC8A304}" type="pres">
      <dgm:prSet presAssocID="{C2524054-57A0-425B-BDC3-3217A5A54C84}" presName="Name0" presStyleCnt="0">
        <dgm:presLayoutVars>
          <dgm:chMax val="7"/>
          <dgm:chPref val="7"/>
          <dgm:dir/>
          <dgm:animLvl val="lvl"/>
        </dgm:presLayoutVars>
      </dgm:prSet>
      <dgm:spPr/>
      <dgm:t>
        <a:bodyPr/>
        <a:lstStyle/>
        <a:p>
          <a:endParaRPr lang="id-ID"/>
        </a:p>
      </dgm:t>
    </dgm:pt>
    <dgm:pt modelId="{A7CFC2F8-A833-4703-93AD-21BE8C102A12}" type="pres">
      <dgm:prSet presAssocID="{0B21C66A-9BDA-4D28-BEE1-F9678F4A7171}" presName="Accent1" presStyleCnt="0"/>
      <dgm:spPr/>
    </dgm:pt>
    <dgm:pt modelId="{F79561CA-3182-4A63-BF68-BA10AE133A5E}" type="pres">
      <dgm:prSet presAssocID="{0B21C66A-9BDA-4D28-BEE1-F9678F4A7171}" presName="Accent" presStyleLbl="node1" presStyleIdx="0" presStyleCnt="3"/>
      <dgm:spPr>
        <a:solidFill>
          <a:srgbClr val="FFC000"/>
        </a:solidFill>
      </dgm:spPr>
    </dgm:pt>
    <dgm:pt modelId="{250D7EA2-0A81-4FEF-847B-514DEB3EC6A2}" type="pres">
      <dgm:prSet presAssocID="{0B21C66A-9BDA-4D28-BEE1-F9678F4A7171}" presName="Parent1" presStyleLbl="revTx" presStyleIdx="0" presStyleCnt="3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4ADC464A-696A-4AA2-9A09-D4AADD30286E}" type="pres">
      <dgm:prSet presAssocID="{2C2A8A41-70E4-4172-8BB5-AE1A04AE9BE7}" presName="Accent2" presStyleCnt="0"/>
      <dgm:spPr/>
    </dgm:pt>
    <dgm:pt modelId="{95B36B6E-B007-4040-A737-2F0A6DD0D186}" type="pres">
      <dgm:prSet presAssocID="{2C2A8A41-70E4-4172-8BB5-AE1A04AE9BE7}" presName="Accent" presStyleLbl="node1" presStyleIdx="1" presStyleCnt="3"/>
      <dgm:spPr>
        <a:solidFill>
          <a:srgbClr val="00B050"/>
        </a:solidFill>
      </dgm:spPr>
    </dgm:pt>
    <dgm:pt modelId="{34E94339-DD3C-47E0-8A6C-F192C9D68530}" type="pres">
      <dgm:prSet presAssocID="{2C2A8A41-70E4-4172-8BB5-AE1A04AE9BE7}" presName="Parent2" presStyleLbl="revTx" presStyleIdx="1" presStyleCnt="3" custScaleX="287921" custLinFactNeighborX="87877" custLinFactNeighborY="-151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CC0751A2-17C3-41BD-9BDC-6047E55C2F25}" type="pres">
      <dgm:prSet presAssocID="{D7EF21B9-3672-4BC6-9F79-CC8FB9AEEB64}" presName="Accent3" presStyleCnt="0"/>
      <dgm:spPr/>
    </dgm:pt>
    <dgm:pt modelId="{93262CB9-6E17-4835-B701-A82F9AC2E9C8}" type="pres">
      <dgm:prSet presAssocID="{D7EF21B9-3672-4BC6-9F79-CC8FB9AEEB64}" presName="Accent" presStyleLbl="node1" presStyleIdx="2" presStyleCnt="3"/>
      <dgm:spPr>
        <a:solidFill>
          <a:srgbClr val="0070C0"/>
        </a:solidFill>
      </dgm:spPr>
    </dgm:pt>
    <dgm:pt modelId="{FB73BAAF-3F80-440F-A468-679E6A26FE1C}" type="pres">
      <dgm:prSet presAssocID="{D7EF21B9-3672-4BC6-9F79-CC8FB9AEEB64}" presName="Parent3" presStyleLbl="revTx" presStyleIdx="2" presStyleCnt="3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id-ID"/>
        </a:p>
      </dgm:t>
    </dgm:pt>
  </dgm:ptLst>
  <dgm:cxnLst>
    <dgm:cxn modelId="{B265086B-2AD4-4705-9D68-82B1D323CEE6}" type="presOf" srcId="{D7EF21B9-3672-4BC6-9F79-CC8FB9AEEB64}" destId="{FB73BAAF-3F80-440F-A468-679E6A26FE1C}" srcOrd="0" destOrd="0" presId="urn:microsoft.com/office/officeart/2009/layout/CircleArrowProcess"/>
    <dgm:cxn modelId="{C505A6DC-3FFE-432A-A534-7ADB4C273317}" srcId="{C2524054-57A0-425B-BDC3-3217A5A54C84}" destId="{2C2A8A41-70E4-4172-8BB5-AE1A04AE9BE7}" srcOrd="1" destOrd="0" parTransId="{B5E7D5DD-DD4B-4258-A11E-21F0742C39C2}" sibTransId="{FF1310F2-1468-412F-8E1E-29C9240E4518}"/>
    <dgm:cxn modelId="{EA5C2B7B-4F71-4680-BE71-1DAE6FBEB78F}" type="presOf" srcId="{2C2A8A41-70E4-4172-8BB5-AE1A04AE9BE7}" destId="{34E94339-DD3C-47E0-8A6C-F192C9D68530}" srcOrd="0" destOrd="0" presId="urn:microsoft.com/office/officeart/2009/layout/CircleArrowProcess"/>
    <dgm:cxn modelId="{CCA8DB72-ECF5-46AF-AD50-FA2EFB8A4E1D}" type="presOf" srcId="{0B21C66A-9BDA-4D28-BEE1-F9678F4A7171}" destId="{250D7EA2-0A81-4FEF-847B-514DEB3EC6A2}" srcOrd="0" destOrd="0" presId="urn:microsoft.com/office/officeart/2009/layout/CircleArrowProcess"/>
    <dgm:cxn modelId="{A025220A-D424-4FAD-9C18-066FCA91D6AE}" type="presOf" srcId="{C2524054-57A0-425B-BDC3-3217A5A54C84}" destId="{4DEDCE3E-4B4A-46FF-9B86-C19C0BC8A304}" srcOrd="0" destOrd="0" presId="urn:microsoft.com/office/officeart/2009/layout/CircleArrowProcess"/>
    <dgm:cxn modelId="{99CA6BC0-7414-4681-BE20-C86D50E98D94}" srcId="{C2524054-57A0-425B-BDC3-3217A5A54C84}" destId="{0B21C66A-9BDA-4D28-BEE1-F9678F4A7171}" srcOrd="0" destOrd="0" parTransId="{68B4154C-68CD-425B-A520-60F380D9A5AC}" sibTransId="{139965F7-0B11-4886-B068-384339BB9D05}"/>
    <dgm:cxn modelId="{903035B8-3CC8-4AB6-93D8-5394B78B66CC}" srcId="{C2524054-57A0-425B-BDC3-3217A5A54C84}" destId="{D7EF21B9-3672-4BC6-9F79-CC8FB9AEEB64}" srcOrd="2" destOrd="0" parTransId="{D8ADB76C-54CE-4281-8B30-EF03D744AA20}" sibTransId="{446531BA-B9E2-46F9-AE8B-E0B4031CA3A4}"/>
    <dgm:cxn modelId="{85341CD3-5D89-4B64-90D4-230AD8BD4AB2}" type="presParOf" srcId="{4DEDCE3E-4B4A-46FF-9B86-C19C0BC8A304}" destId="{A7CFC2F8-A833-4703-93AD-21BE8C102A12}" srcOrd="0" destOrd="0" presId="urn:microsoft.com/office/officeart/2009/layout/CircleArrowProcess"/>
    <dgm:cxn modelId="{0EC4C71C-04C0-404B-9629-193C737EBA8B}" type="presParOf" srcId="{A7CFC2F8-A833-4703-93AD-21BE8C102A12}" destId="{F79561CA-3182-4A63-BF68-BA10AE133A5E}" srcOrd="0" destOrd="0" presId="urn:microsoft.com/office/officeart/2009/layout/CircleArrowProcess"/>
    <dgm:cxn modelId="{C6705A22-CBB5-4BB3-88A2-FBA9B51E84F3}" type="presParOf" srcId="{4DEDCE3E-4B4A-46FF-9B86-C19C0BC8A304}" destId="{250D7EA2-0A81-4FEF-847B-514DEB3EC6A2}" srcOrd="1" destOrd="0" presId="urn:microsoft.com/office/officeart/2009/layout/CircleArrowProcess"/>
    <dgm:cxn modelId="{A5B4C83E-6167-4690-A215-0EF8CAB97D58}" type="presParOf" srcId="{4DEDCE3E-4B4A-46FF-9B86-C19C0BC8A304}" destId="{4ADC464A-696A-4AA2-9A09-D4AADD30286E}" srcOrd="2" destOrd="0" presId="urn:microsoft.com/office/officeart/2009/layout/CircleArrowProcess"/>
    <dgm:cxn modelId="{5BDEF712-15A2-49C1-B470-46526F072F70}" type="presParOf" srcId="{4ADC464A-696A-4AA2-9A09-D4AADD30286E}" destId="{95B36B6E-B007-4040-A737-2F0A6DD0D186}" srcOrd="0" destOrd="0" presId="urn:microsoft.com/office/officeart/2009/layout/CircleArrowProcess"/>
    <dgm:cxn modelId="{D3DF6751-8CE3-47B5-AA48-CBFE60A0333C}" type="presParOf" srcId="{4DEDCE3E-4B4A-46FF-9B86-C19C0BC8A304}" destId="{34E94339-DD3C-47E0-8A6C-F192C9D68530}" srcOrd="3" destOrd="0" presId="urn:microsoft.com/office/officeart/2009/layout/CircleArrowProcess"/>
    <dgm:cxn modelId="{8A4AD889-A613-4D67-AEAA-0A03F2EBF691}" type="presParOf" srcId="{4DEDCE3E-4B4A-46FF-9B86-C19C0BC8A304}" destId="{CC0751A2-17C3-41BD-9BDC-6047E55C2F25}" srcOrd="4" destOrd="0" presId="urn:microsoft.com/office/officeart/2009/layout/CircleArrowProcess"/>
    <dgm:cxn modelId="{9D2B0781-AA30-4DF7-B60D-170DCBCF4D51}" type="presParOf" srcId="{CC0751A2-17C3-41BD-9BDC-6047E55C2F25}" destId="{93262CB9-6E17-4835-B701-A82F9AC2E9C8}" srcOrd="0" destOrd="0" presId="urn:microsoft.com/office/officeart/2009/layout/CircleArrowProcess"/>
    <dgm:cxn modelId="{0C1774B9-266B-4054-AAEA-8DD74D515AEE}" type="presParOf" srcId="{4DEDCE3E-4B4A-46FF-9B86-C19C0BC8A304}" destId="{FB73BAAF-3F80-440F-A468-679E6A26FE1C}" srcOrd="5" destOrd="0" presId="urn:microsoft.com/office/officeart/2009/layout/CircleArrowProces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021FB11-038F-B941-8F08-B9F957C39026}">
      <dsp:nvSpPr>
        <dsp:cNvPr id="0" name=""/>
        <dsp:cNvSpPr/>
      </dsp:nvSpPr>
      <dsp:spPr>
        <a:xfrm>
          <a:off x="2677" y="180144"/>
          <a:ext cx="2610852" cy="983802"/>
        </a:xfrm>
        <a:prstGeom prst="rect">
          <a:avLst/>
        </a:prstGeom>
        <a:solidFill>
          <a:srgbClr val="FFFF00"/>
        </a:solidFill>
        <a:ln w="9525" cap="flat" cmpd="sng" algn="ctr">
          <a:noFill/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49352" tIns="85344" rIns="149352" bIns="85344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kern="1200" dirty="0" err="1" smtClean="0">
              <a:solidFill>
                <a:srgbClr val="FF0000"/>
              </a:solidFill>
              <a:latin typeface="Avengeance Heroic Avenger" pitchFamily="2" charset="0"/>
            </a:rPr>
            <a:t>ekspresi</a:t>
          </a:r>
          <a:r>
            <a:rPr lang="en-US" sz="2100" kern="1200" dirty="0" smtClean="0">
              <a:solidFill>
                <a:srgbClr val="FF0000"/>
              </a:solidFill>
              <a:latin typeface="Avengeance Heroic Avenger" pitchFamily="2" charset="0"/>
            </a:rPr>
            <a:t> </a:t>
          </a:r>
          <a:r>
            <a:rPr lang="en-US" sz="2100" kern="1200" dirty="0" err="1" smtClean="0">
              <a:solidFill>
                <a:srgbClr val="FF0000"/>
              </a:solidFill>
              <a:latin typeface="Avengeance Heroic Avenger" pitchFamily="2" charset="0"/>
            </a:rPr>
            <a:t>ketidaksetujuan</a:t>
          </a:r>
          <a:endParaRPr lang="en-US" sz="2100" kern="1200" dirty="0">
            <a:solidFill>
              <a:srgbClr val="FF0000"/>
            </a:solidFill>
            <a:latin typeface="Avengeance Heroic Avenger" pitchFamily="2" charset="0"/>
          </a:endParaRPr>
        </a:p>
      </dsp:txBody>
      <dsp:txXfrm>
        <a:off x="2677" y="180144"/>
        <a:ext cx="2610852" cy="983802"/>
      </dsp:txXfrm>
    </dsp:sp>
    <dsp:sp modelId="{867AB345-1003-9346-883E-5580C975A135}">
      <dsp:nvSpPr>
        <dsp:cNvPr id="0" name=""/>
        <dsp:cNvSpPr/>
      </dsp:nvSpPr>
      <dsp:spPr>
        <a:xfrm>
          <a:off x="2677" y="1091198"/>
          <a:ext cx="2610852" cy="4777329"/>
        </a:xfrm>
        <a:prstGeom prst="rect">
          <a:avLst/>
        </a:prstGeom>
        <a:solidFill>
          <a:schemeClr val="accent6">
            <a:lumMod val="60000"/>
            <a:lumOff val="40000"/>
            <a:alpha val="90000"/>
          </a:schemeClr>
        </a:solidFill>
        <a:ln w="9525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12014" tIns="112014" rIns="149352" bIns="168021" numCol="1" spcCol="1270" anchor="t" anchorCtr="0">
          <a:noAutofit/>
        </a:bodyPr>
        <a:lstStyle/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100" kern="1200" dirty="0" err="1" smtClean="0">
              <a:solidFill>
                <a:schemeClr val="tx1"/>
              </a:solidFill>
            </a:rPr>
            <a:t>Konflik</a:t>
          </a:r>
          <a:r>
            <a:rPr lang="en-US" sz="2100" kern="1200" dirty="0" smtClean="0">
              <a:solidFill>
                <a:schemeClr val="tx1"/>
              </a:solidFill>
            </a:rPr>
            <a:t> </a:t>
          </a:r>
          <a:r>
            <a:rPr lang="en-US" sz="2100" kern="1200" dirty="0" err="1" smtClean="0">
              <a:solidFill>
                <a:schemeClr val="tx1"/>
              </a:solidFill>
            </a:rPr>
            <a:t>terjadi</a:t>
          </a:r>
          <a:r>
            <a:rPr lang="en-US" sz="2100" kern="1200" dirty="0" smtClean="0">
              <a:solidFill>
                <a:schemeClr val="tx1"/>
              </a:solidFill>
            </a:rPr>
            <a:t> </a:t>
          </a:r>
          <a:r>
            <a:rPr lang="en-US" sz="2100" kern="1200" dirty="0" err="1" smtClean="0">
              <a:solidFill>
                <a:schemeClr val="tx1"/>
              </a:solidFill>
            </a:rPr>
            <a:t>ketika</a:t>
          </a:r>
          <a:r>
            <a:rPr lang="en-US" sz="2100" kern="1200" dirty="0" smtClean="0">
              <a:solidFill>
                <a:schemeClr val="tx1"/>
              </a:solidFill>
            </a:rPr>
            <a:t> </a:t>
          </a:r>
          <a:r>
            <a:rPr lang="en-US" sz="2100" b="1" kern="1200" dirty="0" err="1" smtClean="0">
              <a:solidFill>
                <a:schemeClr val="tx1"/>
              </a:solidFill>
            </a:rPr>
            <a:t>ketidaksetujan</a:t>
          </a:r>
          <a:r>
            <a:rPr lang="en-US" sz="2100" b="1" kern="1200" dirty="0" smtClean="0">
              <a:solidFill>
                <a:schemeClr val="tx1"/>
              </a:solidFill>
            </a:rPr>
            <a:t>/ </a:t>
          </a:r>
          <a:r>
            <a:rPr lang="en-US" sz="2100" b="1" kern="1200" dirty="0" err="1" smtClean="0">
              <a:solidFill>
                <a:schemeClr val="tx1"/>
              </a:solidFill>
            </a:rPr>
            <a:t>ketegangan</a:t>
          </a:r>
          <a:r>
            <a:rPr lang="en-US" sz="2100" b="1" kern="1200" dirty="0" smtClean="0">
              <a:solidFill>
                <a:schemeClr val="tx1"/>
              </a:solidFill>
            </a:rPr>
            <a:t> </a:t>
          </a:r>
          <a:r>
            <a:rPr lang="en-US" sz="2100" b="1" kern="1200" dirty="0" err="1" smtClean="0">
              <a:solidFill>
                <a:schemeClr val="tx1"/>
              </a:solidFill>
            </a:rPr>
            <a:t>diekspresikan</a:t>
          </a:r>
          <a:endParaRPr lang="en-US" sz="2100" kern="1200" dirty="0">
            <a:solidFill>
              <a:schemeClr val="tx1"/>
            </a:solidFill>
          </a:endParaRPr>
        </a:p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100" kern="1200" dirty="0" err="1" smtClean="0">
              <a:solidFill>
                <a:schemeClr val="tx1"/>
              </a:solidFill>
            </a:rPr>
            <a:t>Bukan</a:t>
          </a:r>
          <a:r>
            <a:rPr lang="en-US" sz="2100" kern="1200" dirty="0" smtClean="0">
              <a:solidFill>
                <a:schemeClr val="tx1"/>
              </a:solidFill>
            </a:rPr>
            <a:t> </a:t>
          </a:r>
          <a:r>
            <a:rPr lang="en-US" sz="2100" kern="1200" dirty="0" err="1" smtClean="0">
              <a:solidFill>
                <a:schemeClr val="tx1"/>
              </a:solidFill>
            </a:rPr>
            <a:t>konflik</a:t>
          </a:r>
          <a:r>
            <a:rPr lang="en-US" sz="2100" kern="1200" dirty="0" smtClean="0">
              <a:solidFill>
                <a:schemeClr val="tx1"/>
              </a:solidFill>
            </a:rPr>
            <a:t> </a:t>
          </a:r>
          <a:r>
            <a:rPr lang="en-US" sz="2100" kern="1200" dirty="0" err="1" smtClean="0">
              <a:solidFill>
                <a:schemeClr val="tx1"/>
              </a:solidFill>
            </a:rPr>
            <a:t>jika</a:t>
          </a:r>
          <a:r>
            <a:rPr lang="en-US" sz="2100" kern="1200" dirty="0" smtClean="0">
              <a:solidFill>
                <a:schemeClr val="tx1"/>
              </a:solidFill>
            </a:rPr>
            <a:t> </a:t>
          </a:r>
          <a:r>
            <a:rPr lang="en-US" sz="2100" kern="1200" dirty="0" err="1" smtClean="0">
              <a:solidFill>
                <a:schemeClr val="tx1"/>
              </a:solidFill>
            </a:rPr>
            <a:t>kita</a:t>
          </a:r>
          <a:r>
            <a:rPr lang="en-US" sz="2100" kern="1200" dirty="0" smtClean="0">
              <a:solidFill>
                <a:schemeClr val="tx1"/>
              </a:solidFill>
            </a:rPr>
            <a:t> </a:t>
          </a:r>
          <a:r>
            <a:rPr lang="en-US" sz="2100" kern="1200" dirty="0" err="1" smtClean="0">
              <a:solidFill>
                <a:schemeClr val="tx1"/>
              </a:solidFill>
            </a:rPr>
            <a:t>tidak</a:t>
          </a:r>
          <a:r>
            <a:rPr lang="en-US" sz="2100" kern="1200" dirty="0" smtClean="0">
              <a:solidFill>
                <a:schemeClr val="tx1"/>
              </a:solidFill>
            </a:rPr>
            <a:t> </a:t>
          </a:r>
          <a:r>
            <a:rPr lang="en-US" sz="2100" kern="1200" dirty="0" err="1" smtClean="0">
              <a:solidFill>
                <a:schemeClr val="tx1"/>
              </a:solidFill>
            </a:rPr>
            <a:t>menyadarinya</a:t>
          </a:r>
          <a:r>
            <a:rPr lang="en-US" sz="2100" kern="1200" dirty="0" smtClean="0">
              <a:solidFill>
                <a:schemeClr val="tx1"/>
              </a:solidFill>
            </a:rPr>
            <a:t> </a:t>
          </a:r>
          <a:endParaRPr lang="en-US" sz="2100" kern="1200" dirty="0">
            <a:solidFill>
              <a:schemeClr val="tx1"/>
            </a:solidFill>
          </a:endParaRPr>
        </a:p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100" kern="1200" dirty="0" err="1" smtClean="0">
              <a:solidFill>
                <a:schemeClr val="tx1"/>
              </a:solidFill>
            </a:rPr>
            <a:t>Mengekspresikan</a:t>
          </a:r>
          <a:r>
            <a:rPr lang="en-US" sz="2100" kern="1200" dirty="0" smtClean="0">
              <a:solidFill>
                <a:schemeClr val="tx1"/>
              </a:solidFill>
            </a:rPr>
            <a:t> </a:t>
          </a:r>
          <a:r>
            <a:rPr lang="en-US" sz="2100" kern="1200" dirty="0" err="1" smtClean="0">
              <a:solidFill>
                <a:schemeClr val="tx1"/>
              </a:solidFill>
            </a:rPr>
            <a:t>ketidaksetujuan</a:t>
          </a:r>
          <a:r>
            <a:rPr lang="en-US" sz="2100" kern="1200" dirty="0" smtClean="0">
              <a:solidFill>
                <a:schemeClr val="tx1"/>
              </a:solidFill>
            </a:rPr>
            <a:t> </a:t>
          </a:r>
          <a:r>
            <a:rPr lang="en-US" sz="2100" kern="1200" dirty="0" err="1" smtClean="0">
              <a:solidFill>
                <a:schemeClr val="tx1"/>
              </a:solidFill>
            </a:rPr>
            <a:t>secara</a:t>
          </a:r>
          <a:r>
            <a:rPr lang="en-US" sz="2100" kern="1200" dirty="0" smtClean="0">
              <a:solidFill>
                <a:schemeClr val="tx1"/>
              </a:solidFill>
            </a:rPr>
            <a:t> </a:t>
          </a:r>
          <a:r>
            <a:rPr lang="en-US" sz="2100" kern="1200" dirty="0" err="1" smtClean="0">
              <a:solidFill>
                <a:schemeClr val="tx1"/>
              </a:solidFill>
            </a:rPr>
            <a:t>terbuka</a:t>
          </a:r>
          <a:r>
            <a:rPr lang="en-US" sz="2100" kern="1200" dirty="0" smtClean="0">
              <a:solidFill>
                <a:schemeClr val="tx1"/>
              </a:solidFill>
            </a:rPr>
            <a:t>/ </a:t>
          </a:r>
          <a:r>
            <a:rPr lang="en-US" sz="2100" kern="1200" dirty="0" err="1" smtClean="0">
              <a:solidFill>
                <a:schemeClr val="tx1"/>
              </a:solidFill>
            </a:rPr>
            <a:t>tertutup</a:t>
          </a:r>
          <a:r>
            <a:rPr lang="en-US" sz="2100" kern="1200" dirty="0" smtClean="0">
              <a:solidFill>
                <a:schemeClr val="tx1"/>
              </a:solidFill>
            </a:rPr>
            <a:t> </a:t>
          </a:r>
          <a:r>
            <a:rPr lang="en-US" sz="2100" kern="1200" dirty="0" err="1" smtClean="0">
              <a:solidFill>
                <a:schemeClr val="tx1"/>
              </a:solidFill>
            </a:rPr>
            <a:t>baik</a:t>
          </a:r>
          <a:r>
            <a:rPr lang="en-US" sz="2100" kern="1200" dirty="0" smtClean="0">
              <a:solidFill>
                <a:schemeClr val="tx1"/>
              </a:solidFill>
            </a:rPr>
            <a:t> </a:t>
          </a:r>
          <a:r>
            <a:rPr lang="en-US" sz="2100" b="1" kern="1200" dirty="0" smtClean="0">
              <a:solidFill>
                <a:schemeClr val="tx1"/>
              </a:solidFill>
            </a:rPr>
            <a:t>verbal </a:t>
          </a:r>
          <a:r>
            <a:rPr lang="en-US" sz="2100" b="1" kern="1200" dirty="0" err="1" smtClean="0">
              <a:solidFill>
                <a:schemeClr val="tx1"/>
              </a:solidFill>
            </a:rPr>
            <a:t>maupun</a:t>
          </a:r>
          <a:r>
            <a:rPr lang="en-US" sz="2100" b="1" kern="1200" dirty="0" smtClean="0">
              <a:solidFill>
                <a:schemeClr val="tx1"/>
              </a:solidFill>
            </a:rPr>
            <a:t> non verbal</a:t>
          </a:r>
          <a:r>
            <a:rPr lang="en-US" sz="2100" kern="1200" dirty="0" smtClean="0">
              <a:solidFill>
                <a:schemeClr val="tx1"/>
              </a:solidFill>
            </a:rPr>
            <a:t>.</a:t>
          </a:r>
          <a:endParaRPr lang="en-US" sz="2100" kern="1200" dirty="0">
            <a:solidFill>
              <a:schemeClr val="tx1"/>
            </a:solidFill>
          </a:endParaRPr>
        </a:p>
      </dsp:txBody>
      <dsp:txXfrm>
        <a:off x="2677" y="1091198"/>
        <a:ext cx="2610852" cy="4777329"/>
      </dsp:txXfrm>
    </dsp:sp>
    <dsp:sp modelId="{7B21B182-3966-2E40-BA00-C6EC22711609}">
      <dsp:nvSpPr>
        <dsp:cNvPr id="0" name=""/>
        <dsp:cNvSpPr/>
      </dsp:nvSpPr>
      <dsp:spPr>
        <a:xfrm>
          <a:off x="2979049" y="180144"/>
          <a:ext cx="2610852" cy="983802"/>
        </a:xfrm>
        <a:prstGeom prst="rect">
          <a:avLst/>
        </a:prstGeom>
        <a:solidFill>
          <a:srgbClr val="FFFF00"/>
        </a:solidFill>
        <a:ln w="9525" cap="flat" cmpd="sng" algn="ctr">
          <a:noFill/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49352" tIns="85344" rIns="149352" bIns="85344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kern="1200" dirty="0" err="1" smtClean="0">
              <a:solidFill>
                <a:srgbClr val="FF0000"/>
              </a:solidFill>
              <a:latin typeface="Avengeance Heroic Avenger" pitchFamily="2" charset="0"/>
            </a:rPr>
            <a:t>saling</a:t>
          </a:r>
          <a:r>
            <a:rPr lang="en-US" sz="2100" kern="1200" dirty="0" smtClean="0">
              <a:solidFill>
                <a:srgbClr val="FF0000"/>
              </a:solidFill>
              <a:latin typeface="Avengeance Heroic Avenger" pitchFamily="2" charset="0"/>
            </a:rPr>
            <a:t> </a:t>
          </a:r>
          <a:r>
            <a:rPr lang="en-US" sz="2100" kern="1200" dirty="0" err="1" smtClean="0">
              <a:solidFill>
                <a:srgbClr val="FF0000"/>
              </a:solidFill>
              <a:latin typeface="Avengeance Heroic Avenger" pitchFamily="2" charset="0"/>
            </a:rPr>
            <a:t>tergantung</a:t>
          </a:r>
          <a:endParaRPr lang="en-US" sz="2100" kern="1200" dirty="0">
            <a:solidFill>
              <a:srgbClr val="FF0000"/>
            </a:solidFill>
            <a:latin typeface="Avengeance Heroic Avenger" pitchFamily="2" charset="0"/>
          </a:endParaRPr>
        </a:p>
      </dsp:txBody>
      <dsp:txXfrm>
        <a:off x="2979049" y="180144"/>
        <a:ext cx="2610852" cy="983802"/>
      </dsp:txXfrm>
    </dsp:sp>
    <dsp:sp modelId="{2C4F47F3-0790-0B46-A36A-23B7F9D04C7E}">
      <dsp:nvSpPr>
        <dsp:cNvPr id="0" name=""/>
        <dsp:cNvSpPr/>
      </dsp:nvSpPr>
      <dsp:spPr>
        <a:xfrm>
          <a:off x="2979049" y="1091198"/>
          <a:ext cx="2610852" cy="4777329"/>
        </a:xfrm>
        <a:prstGeom prst="rect">
          <a:avLst/>
        </a:prstGeom>
        <a:solidFill>
          <a:schemeClr val="accent5">
            <a:lumMod val="60000"/>
            <a:lumOff val="40000"/>
            <a:alpha val="90000"/>
          </a:schemeClr>
        </a:solidFill>
        <a:ln w="9525" cap="flat" cmpd="sng" algn="ctr">
          <a:solidFill>
            <a:schemeClr val="accent3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12014" tIns="112014" rIns="149352" bIns="168021" numCol="1" spcCol="1270" anchor="t" anchorCtr="0">
          <a:noAutofit/>
        </a:bodyPr>
        <a:lstStyle/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100" kern="1200" dirty="0" err="1" smtClean="0">
              <a:solidFill>
                <a:schemeClr val="tx1"/>
              </a:solidFill>
            </a:rPr>
            <a:t>Konflik</a:t>
          </a:r>
          <a:r>
            <a:rPr lang="en-US" sz="2100" b="1" kern="1200" dirty="0" smtClean="0">
              <a:solidFill>
                <a:schemeClr val="tx1"/>
              </a:solidFill>
            </a:rPr>
            <a:t> </a:t>
          </a:r>
          <a:r>
            <a:rPr lang="en-US" sz="2100" b="1" kern="1200" dirty="0" err="1" smtClean="0">
              <a:solidFill>
                <a:schemeClr val="tx1"/>
              </a:solidFill>
            </a:rPr>
            <a:t>muncul</a:t>
          </a:r>
          <a:r>
            <a:rPr lang="en-US" sz="2100" b="1" kern="1200" dirty="0" smtClean="0">
              <a:solidFill>
                <a:schemeClr val="tx1"/>
              </a:solidFill>
            </a:rPr>
            <a:t> </a:t>
          </a:r>
          <a:r>
            <a:rPr lang="en-US" sz="2100" kern="1200" dirty="0" err="1" smtClean="0">
              <a:solidFill>
                <a:schemeClr val="tx1"/>
              </a:solidFill>
            </a:rPr>
            <a:t>antara</a:t>
          </a:r>
          <a:r>
            <a:rPr lang="en-US" sz="2100" kern="1200" dirty="0" smtClean="0">
              <a:solidFill>
                <a:schemeClr val="tx1"/>
              </a:solidFill>
            </a:rPr>
            <a:t> </a:t>
          </a:r>
          <a:r>
            <a:rPr lang="en-US" sz="2100" kern="1200" dirty="0" err="1" smtClean="0">
              <a:solidFill>
                <a:schemeClr val="tx1"/>
              </a:solidFill>
            </a:rPr>
            <a:t>orang-orang</a:t>
          </a:r>
          <a:r>
            <a:rPr lang="en-US" sz="2100" kern="1200" dirty="0" smtClean="0">
              <a:solidFill>
                <a:schemeClr val="tx1"/>
              </a:solidFill>
            </a:rPr>
            <a:t> yang </a:t>
          </a:r>
          <a:r>
            <a:rPr lang="en-US" sz="2100" kern="1200" dirty="0" err="1" smtClean="0">
              <a:solidFill>
                <a:schemeClr val="tx1"/>
              </a:solidFill>
            </a:rPr>
            <a:t>mempersepsikan</a:t>
          </a:r>
          <a:r>
            <a:rPr lang="en-US" sz="2100" kern="1200" dirty="0" smtClean="0">
              <a:solidFill>
                <a:schemeClr val="tx1"/>
              </a:solidFill>
            </a:rPr>
            <a:t> </a:t>
          </a:r>
          <a:r>
            <a:rPr lang="en-US" sz="2100" b="1" kern="1200" dirty="0" err="1" smtClean="0">
              <a:solidFill>
                <a:schemeClr val="tx1"/>
              </a:solidFill>
            </a:rPr>
            <a:t>dirinya</a:t>
          </a:r>
          <a:r>
            <a:rPr lang="en-US" sz="2100" b="1" kern="1200" dirty="0" smtClean="0">
              <a:solidFill>
                <a:schemeClr val="tx1"/>
              </a:solidFill>
            </a:rPr>
            <a:t> </a:t>
          </a:r>
          <a:r>
            <a:rPr lang="en-US" sz="2100" b="1" kern="1200" dirty="0" err="1" smtClean="0">
              <a:solidFill>
                <a:schemeClr val="tx1"/>
              </a:solidFill>
            </a:rPr>
            <a:t>saling</a:t>
          </a:r>
          <a:r>
            <a:rPr lang="en-US" sz="2100" b="1" kern="1200" dirty="0" smtClean="0">
              <a:solidFill>
                <a:schemeClr val="tx1"/>
              </a:solidFill>
            </a:rPr>
            <a:t> </a:t>
          </a:r>
          <a:r>
            <a:rPr lang="en-US" sz="2100" b="1" kern="1200" dirty="0" err="1" smtClean="0">
              <a:solidFill>
                <a:schemeClr val="tx1"/>
              </a:solidFill>
            </a:rPr>
            <a:t>bergantung</a:t>
          </a:r>
          <a:r>
            <a:rPr lang="en-US" sz="2100" b="1" kern="1200" dirty="0" smtClean="0">
              <a:solidFill>
                <a:schemeClr val="tx1"/>
              </a:solidFill>
            </a:rPr>
            <a:t> </a:t>
          </a:r>
          <a:r>
            <a:rPr lang="en-US" sz="2100" kern="1200" dirty="0" smtClean="0">
              <a:solidFill>
                <a:schemeClr val="tx1"/>
              </a:solidFill>
            </a:rPr>
            <a:t>(</a:t>
          </a:r>
          <a:r>
            <a:rPr lang="en-US" sz="2100" kern="1200" dirty="0" err="1" smtClean="0">
              <a:solidFill>
                <a:schemeClr val="tx1"/>
              </a:solidFill>
            </a:rPr>
            <a:t>pada</a:t>
          </a:r>
          <a:r>
            <a:rPr lang="en-US" sz="2100" kern="1200" dirty="0" smtClean="0">
              <a:solidFill>
                <a:schemeClr val="tx1"/>
              </a:solidFill>
            </a:rPr>
            <a:t> </a:t>
          </a:r>
          <a:r>
            <a:rPr lang="en-US" sz="2100" kern="1200" dirty="0" err="1" smtClean="0">
              <a:solidFill>
                <a:schemeClr val="tx1"/>
              </a:solidFill>
            </a:rPr>
            <a:t>saat</a:t>
          </a:r>
          <a:r>
            <a:rPr lang="en-US" sz="2100" kern="1200" dirty="0" smtClean="0">
              <a:solidFill>
                <a:schemeClr val="tx1"/>
              </a:solidFill>
            </a:rPr>
            <a:t> </a:t>
          </a:r>
          <a:r>
            <a:rPr lang="en-US" sz="2100" kern="1200" dirty="0" err="1" smtClean="0">
              <a:solidFill>
                <a:schemeClr val="tx1"/>
              </a:solidFill>
            </a:rPr>
            <a:t>konflik</a:t>
          </a:r>
          <a:r>
            <a:rPr lang="en-US" sz="2100" kern="1200" dirty="0" smtClean="0">
              <a:solidFill>
                <a:schemeClr val="tx1"/>
              </a:solidFill>
            </a:rPr>
            <a:t> </a:t>
          </a:r>
          <a:r>
            <a:rPr lang="en-US" sz="2100" kern="1200" dirty="0" err="1" smtClean="0">
              <a:solidFill>
                <a:schemeClr val="tx1"/>
              </a:solidFill>
            </a:rPr>
            <a:t>terjadi</a:t>
          </a:r>
          <a:r>
            <a:rPr lang="en-US" sz="2100" kern="1200" dirty="0" smtClean="0">
              <a:solidFill>
                <a:schemeClr val="tx1"/>
              </a:solidFill>
            </a:rPr>
            <a:t>) </a:t>
          </a:r>
          <a:r>
            <a:rPr lang="en-US" sz="2100" b="1" kern="1200" dirty="0" err="1" smtClean="0">
              <a:solidFill>
                <a:schemeClr val="tx1"/>
              </a:solidFill>
            </a:rPr>
            <a:t>baik</a:t>
          </a:r>
          <a:r>
            <a:rPr lang="en-US" sz="2100" b="1" kern="1200" dirty="0" smtClean="0">
              <a:solidFill>
                <a:schemeClr val="tx1"/>
              </a:solidFill>
            </a:rPr>
            <a:t> level </a:t>
          </a:r>
          <a:r>
            <a:rPr lang="en-US" sz="2100" b="1" kern="1200" dirty="0" err="1" smtClean="0">
              <a:solidFill>
                <a:schemeClr val="tx1"/>
              </a:solidFill>
            </a:rPr>
            <a:t>hubungan</a:t>
          </a:r>
          <a:r>
            <a:rPr lang="en-US" sz="2100" b="1" kern="1200" dirty="0" smtClean="0">
              <a:solidFill>
                <a:schemeClr val="tx1"/>
              </a:solidFill>
            </a:rPr>
            <a:t> I-Thou </a:t>
          </a:r>
          <a:r>
            <a:rPr lang="en-US" sz="2100" b="1" kern="1200" dirty="0" err="1" smtClean="0">
              <a:solidFill>
                <a:schemeClr val="tx1"/>
              </a:solidFill>
            </a:rPr>
            <a:t>dan</a:t>
          </a:r>
          <a:r>
            <a:rPr lang="en-US" sz="2100" b="1" kern="1200" dirty="0" smtClean="0">
              <a:solidFill>
                <a:schemeClr val="tx1"/>
              </a:solidFill>
            </a:rPr>
            <a:t> I-You.</a:t>
          </a:r>
          <a:endParaRPr lang="en-US" sz="2100" b="1" kern="1200" dirty="0">
            <a:solidFill>
              <a:schemeClr val="tx1"/>
            </a:solidFill>
          </a:endParaRPr>
        </a:p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100" b="0" kern="1200" dirty="0" err="1" smtClean="0">
              <a:solidFill>
                <a:schemeClr val="tx1"/>
              </a:solidFill>
            </a:rPr>
            <a:t>Bergantung</a:t>
          </a:r>
          <a:r>
            <a:rPr lang="en-US" sz="2100" b="0" kern="1200" dirty="0" smtClean="0">
              <a:solidFill>
                <a:schemeClr val="tx1"/>
              </a:solidFill>
            </a:rPr>
            <a:t> </a:t>
          </a:r>
          <a:r>
            <a:rPr lang="en-US" sz="2100" b="0" kern="1200" dirty="0" err="1" smtClean="0">
              <a:solidFill>
                <a:schemeClr val="tx1"/>
              </a:solidFill>
            </a:rPr>
            <a:t>untuk</a:t>
          </a:r>
          <a:r>
            <a:rPr lang="en-US" sz="2100" b="0" kern="1200" dirty="0" smtClean="0">
              <a:solidFill>
                <a:schemeClr val="tx1"/>
              </a:solidFill>
            </a:rPr>
            <a:t> </a:t>
          </a:r>
          <a:r>
            <a:rPr lang="en-US" sz="2100" b="0" kern="1200" dirty="0" err="1" smtClean="0">
              <a:solidFill>
                <a:schemeClr val="tx1"/>
              </a:solidFill>
            </a:rPr>
            <a:t>mempengaruhi</a:t>
          </a:r>
          <a:endParaRPr lang="en-US" sz="2100" b="0" kern="1200" dirty="0">
            <a:solidFill>
              <a:schemeClr val="tx1"/>
            </a:solidFill>
          </a:endParaRPr>
        </a:p>
      </dsp:txBody>
      <dsp:txXfrm>
        <a:off x="2979049" y="1091198"/>
        <a:ext cx="2610852" cy="4777329"/>
      </dsp:txXfrm>
    </dsp:sp>
    <dsp:sp modelId="{4DEBCB0F-CC43-AD40-AFB1-97CA3F31BFC1}">
      <dsp:nvSpPr>
        <dsp:cNvPr id="0" name=""/>
        <dsp:cNvSpPr/>
      </dsp:nvSpPr>
      <dsp:spPr>
        <a:xfrm>
          <a:off x="5955421" y="180144"/>
          <a:ext cx="2610852" cy="983802"/>
        </a:xfrm>
        <a:prstGeom prst="rect">
          <a:avLst/>
        </a:prstGeom>
        <a:solidFill>
          <a:srgbClr val="FFFF00"/>
        </a:solidFill>
        <a:ln w="9525" cap="flat" cmpd="sng" algn="ctr">
          <a:noFill/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49352" tIns="85344" rIns="149352" bIns="85344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kern="1200" dirty="0" err="1" smtClean="0">
              <a:solidFill>
                <a:srgbClr val="FF0000"/>
              </a:solidFill>
              <a:latin typeface="Avengeance Heroic Avenger" pitchFamily="2" charset="0"/>
            </a:rPr>
            <a:t>kebutuhan</a:t>
          </a:r>
          <a:r>
            <a:rPr lang="en-US" sz="2100" kern="1200" dirty="0" smtClean="0">
              <a:solidFill>
                <a:srgbClr val="FF0000"/>
              </a:solidFill>
              <a:latin typeface="Avengeance Heroic Avenger" pitchFamily="2" charset="0"/>
            </a:rPr>
            <a:t> </a:t>
          </a:r>
          <a:r>
            <a:rPr lang="en-US" sz="2100" kern="1200" dirty="0" err="1" smtClean="0">
              <a:solidFill>
                <a:srgbClr val="FF0000"/>
              </a:solidFill>
              <a:latin typeface="Avengeance Heroic Avenger" pitchFamily="2" charset="0"/>
            </a:rPr>
            <a:t>resolusi</a:t>
          </a:r>
          <a:endParaRPr lang="en-US" sz="2100" kern="1200" dirty="0">
            <a:solidFill>
              <a:srgbClr val="FF0000"/>
            </a:solidFill>
            <a:latin typeface="Avengeance Heroic Avenger" pitchFamily="2" charset="0"/>
          </a:endParaRPr>
        </a:p>
      </dsp:txBody>
      <dsp:txXfrm>
        <a:off x="5955421" y="180144"/>
        <a:ext cx="2610852" cy="983802"/>
      </dsp:txXfrm>
    </dsp:sp>
    <dsp:sp modelId="{71987D24-2B09-0449-AE01-739F64D7D9A3}">
      <dsp:nvSpPr>
        <dsp:cNvPr id="0" name=""/>
        <dsp:cNvSpPr/>
      </dsp:nvSpPr>
      <dsp:spPr>
        <a:xfrm>
          <a:off x="5955421" y="1091198"/>
          <a:ext cx="2610852" cy="4777329"/>
        </a:xfrm>
        <a:prstGeom prst="rect">
          <a:avLst/>
        </a:prstGeom>
        <a:solidFill>
          <a:schemeClr val="accent4">
            <a:lumMod val="60000"/>
            <a:lumOff val="40000"/>
            <a:alpha val="90000"/>
          </a:schemeClr>
        </a:solidFill>
        <a:ln w="9525" cap="flat" cmpd="sng" algn="ctr">
          <a:solidFill>
            <a:schemeClr val="accent4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12014" tIns="112014" rIns="149352" bIns="168021" numCol="1" spcCol="1270" anchor="t" anchorCtr="0">
          <a:noAutofit/>
        </a:bodyPr>
        <a:lstStyle/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100" kern="1200" dirty="0" err="1" smtClean="0">
              <a:solidFill>
                <a:schemeClr val="tx1"/>
              </a:solidFill>
            </a:rPr>
            <a:t>Konflik</a:t>
          </a:r>
          <a:r>
            <a:rPr lang="en-US" sz="2100" kern="1200" dirty="0" smtClean="0">
              <a:solidFill>
                <a:schemeClr val="tx1"/>
              </a:solidFill>
            </a:rPr>
            <a:t> </a:t>
          </a:r>
          <a:r>
            <a:rPr lang="en-US" sz="2100" b="1" kern="1200" dirty="0" err="1" smtClean="0">
              <a:solidFill>
                <a:schemeClr val="tx1"/>
              </a:solidFill>
            </a:rPr>
            <a:t>melibatkan</a:t>
          </a:r>
          <a:r>
            <a:rPr lang="en-US" sz="2100" b="1" kern="1200" dirty="0" smtClean="0">
              <a:solidFill>
                <a:schemeClr val="tx1"/>
              </a:solidFill>
            </a:rPr>
            <a:t> </a:t>
          </a:r>
          <a:r>
            <a:rPr lang="en-US" sz="2100" b="1" kern="1200" dirty="0" err="1" smtClean="0">
              <a:solidFill>
                <a:schemeClr val="tx1"/>
              </a:solidFill>
            </a:rPr>
            <a:t>dua</a:t>
          </a:r>
          <a:r>
            <a:rPr lang="en-US" sz="2100" b="1" kern="1200" dirty="0" smtClean="0">
              <a:solidFill>
                <a:schemeClr val="tx1"/>
              </a:solidFill>
            </a:rPr>
            <a:t> </a:t>
          </a:r>
          <a:r>
            <a:rPr lang="en-US" sz="2100" b="1" kern="1200" dirty="0" err="1" smtClean="0">
              <a:solidFill>
                <a:schemeClr val="tx1"/>
              </a:solidFill>
            </a:rPr>
            <a:t>persepsi</a:t>
          </a:r>
          <a:r>
            <a:rPr lang="en-US" sz="2100" b="1" kern="1200" dirty="0" smtClean="0">
              <a:solidFill>
                <a:schemeClr val="tx1"/>
              </a:solidFill>
            </a:rPr>
            <a:t> yang </a:t>
          </a:r>
          <a:r>
            <a:rPr lang="en-US" sz="2100" b="1" kern="1200" dirty="0" err="1" smtClean="0">
              <a:solidFill>
                <a:schemeClr val="tx1"/>
              </a:solidFill>
            </a:rPr>
            <a:t>berbeda</a:t>
          </a:r>
          <a:r>
            <a:rPr lang="en-US" sz="2100" b="1" kern="1200" dirty="0" smtClean="0">
              <a:solidFill>
                <a:schemeClr val="tx1"/>
              </a:solidFill>
            </a:rPr>
            <a:t> </a:t>
          </a:r>
          <a:r>
            <a:rPr lang="en-US" sz="2100" b="1" kern="1200" dirty="0" err="1" smtClean="0">
              <a:solidFill>
                <a:schemeClr val="tx1"/>
              </a:solidFill>
            </a:rPr>
            <a:t>dan</a:t>
          </a:r>
          <a:r>
            <a:rPr lang="en-US" sz="2100" b="1" kern="1200" dirty="0" smtClean="0">
              <a:solidFill>
                <a:schemeClr val="tx1"/>
              </a:solidFill>
            </a:rPr>
            <a:t> </a:t>
          </a:r>
          <a:r>
            <a:rPr lang="en-US" sz="2100" b="1" kern="1200" dirty="0" err="1" smtClean="0">
              <a:solidFill>
                <a:schemeClr val="tx1"/>
              </a:solidFill>
            </a:rPr>
            <a:t>kebutuhan</a:t>
          </a:r>
          <a:r>
            <a:rPr lang="en-US" sz="2100" b="1" kern="1200" dirty="0" smtClean="0">
              <a:solidFill>
                <a:schemeClr val="tx1"/>
              </a:solidFill>
            </a:rPr>
            <a:t> </a:t>
          </a:r>
          <a:r>
            <a:rPr lang="en-US" sz="2100" b="1" kern="1200" dirty="0" err="1" smtClean="0">
              <a:solidFill>
                <a:schemeClr val="tx1"/>
              </a:solidFill>
            </a:rPr>
            <a:t>akan</a:t>
          </a:r>
          <a:r>
            <a:rPr lang="en-US" sz="2100" b="1" kern="1200" dirty="0" smtClean="0">
              <a:solidFill>
                <a:schemeClr val="tx1"/>
              </a:solidFill>
            </a:rPr>
            <a:t> </a:t>
          </a:r>
          <a:r>
            <a:rPr lang="en-US" sz="2100" b="1" kern="1200" dirty="0" err="1" smtClean="0">
              <a:solidFill>
                <a:schemeClr val="tx1"/>
              </a:solidFill>
            </a:rPr>
            <a:t>perbedaan</a:t>
          </a:r>
          <a:r>
            <a:rPr lang="en-US" sz="2100" b="1" kern="1200" dirty="0" smtClean="0">
              <a:solidFill>
                <a:schemeClr val="tx1"/>
              </a:solidFill>
            </a:rPr>
            <a:t> </a:t>
          </a:r>
          <a:r>
            <a:rPr lang="en-US" sz="2100" b="1" kern="1200" dirty="0" err="1" smtClean="0">
              <a:solidFill>
                <a:schemeClr val="tx1"/>
              </a:solidFill>
            </a:rPr>
            <a:t>persepsi</a:t>
          </a:r>
          <a:r>
            <a:rPr lang="en-US" sz="2100" b="1" kern="1200" dirty="0" smtClean="0">
              <a:solidFill>
                <a:schemeClr val="tx1"/>
              </a:solidFill>
            </a:rPr>
            <a:t> </a:t>
          </a:r>
          <a:r>
            <a:rPr lang="en-US" sz="2100" b="1" kern="1200" dirty="0" err="1" smtClean="0">
              <a:solidFill>
                <a:schemeClr val="tx1"/>
              </a:solidFill>
            </a:rPr>
            <a:t>tersebut</a:t>
          </a:r>
          <a:r>
            <a:rPr lang="en-US" sz="2100" b="1" kern="1200" dirty="0" smtClean="0">
              <a:solidFill>
                <a:schemeClr val="tx1"/>
              </a:solidFill>
            </a:rPr>
            <a:t> </a:t>
          </a:r>
          <a:r>
            <a:rPr lang="en-US" sz="2100" b="1" kern="1200" dirty="0" err="1" smtClean="0">
              <a:solidFill>
                <a:schemeClr val="tx1"/>
              </a:solidFill>
            </a:rPr>
            <a:t>untuk</a:t>
          </a:r>
          <a:r>
            <a:rPr lang="en-US" sz="2100" b="1" kern="1200" dirty="0" smtClean="0">
              <a:solidFill>
                <a:schemeClr val="tx1"/>
              </a:solidFill>
            </a:rPr>
            <a:t> </a:t>
          </a:r>
          <a:r>
            <a:rPr lang="en-US" sz="2100" b="1" kern="1200" dirty="0" err="1" smtClean="0">
              <a:solidFill>
                <a:schemeClr val="tx1"/>
              </a:solidFill>
            </a:rPr>
            <a:t>dipecahkan</a:t>
          </a:r>
          <a:r>
            <a:rPr lang="en-US" sz="2100" kern="1200" dirty="0" smtClean="0">
              <a:solidFill>
                <a:schemeClr val="tx1"/>
              </a:solidFill>
            </a:rPr>
            <a:t>, </a:t>
          </a:r>
          <a:r>
            <a:rPr lang="en-US" sz="2100" kern="1200" dirty="0" err="1" smtClean="0">
              <a:solidFill>
                <a:schemeClr val="tx1"/>
              </a:solidFill>
            </a:rPr>
            <a:t>apabila</a:t>
          </a:r>
          <a:r>
            <a:rPr lang="en-US" sz="2100" kern="1200" dirty="0" smtClean="0">
              <a:solidFill>
                <a:schemeClr val="tx1"/>
              </a:solidFill>
            </a:rPr>
            <a:t> </a:t>
          </a:r>
          <a:r>
            <a:rPr lang="en-US" sz="2100" kern="1200" dirty="0" err="1" smtClean="0">
              <a:solidFill>
                <a:schemeClr val="tx1"/>
              </a:solidFill>
            </a:rPr>
            <a:t>perbedaan</a:t>
          </a:r>
          <a:r>
            <a:rPr lang="en-US" sz="2100" kern="1200" dirty="0" smtClean="0">
              <a:solidFill>
                <a:schemeClr val="tx1"/>
              </a:solidFill>
            </a:rPr>
            <a:t> </a:t>
          </a:r>
          <a:r>
            <a:rPr lang="en-US" sz="2100" kern="1200" dirty="0" err="1" smtClean="0">
              <a:solidFill>
                <a:schemeClr val="tx1"/>
              </a:solidFill>
            </a:rPr>
            <a:t>masih</a:t>
          </a:r>
          <a:r>
            <a:rPr lang="en-US" sz="2100" kern="1200" dirty="0" smtClean="0">
              <a:solidFill>
                <a:schemeClr val="tx1"/>
              </a:solidFill>
            </a:rPr>
            <a:t> </a:t>
          </a:r>
          <a:r>
            <a:rPr lang="en-US" sz="2100" kern="1200" dirty="0" err="1" smtClean="0">
              <a:solidFill>
                <a:schemeClr val="tx1"/>
              </a:solidFill>
            </a:rPr>
            <a:t>bisa</a:t>
          </a:r>
          <a:r>
            <a:rPr lang="en-US" sz="2100" kern="1200" dirty="0" smtClean="0">
              <a:solidFill>
                <a:schemeClr val="tx1"/>
              </a:solidFill>
            </a:rPr>
            <a:t> </a:t>
          </a:r>
          <a:r>
            <a:rPr lang="en-US" sz="2100" kern="1200" dirty="0" err="1" smtClean="0">
              <a:solidFill>
                <a:schemeClr val="tx1"/>
              </a:solidFill>
            </a:rPr>
            <a:t>ditoleransi</a:t>
          </a:r>
          <a:r>
            <a:rPr lang="en-US" sz="2100" kern="1200" dirty="0" smtClean="0">
              <a:solidFill>
                <a:schemeClr val="tx1"/>
              </a:solidFill>
            </a:rPr>
            <a:t> </a:t>
          </a:r>
          <a:r>
            <a:rPr lang="en-US" sz="2100" kern="1200" dirty="0" err="1" smtClean="0">
              <a:solidFill>
                <a:schemeClr val="tx1"/>
              </a:solidFill>
            </a:rPr>
            <a:t>maka</a:t>
          </a:r>
          <a:r>
            <a:rPr lang="en-US" sz="2100" kern="1200" dirty="0" smtClean="0">
              <a:solidFill>
                <a:schemeClr val="tx1"/>
              </a:solidFill>
            </a:rPr>
            <a:t> </a:t>
          </a:r>
          <a:r>
            <a:rPr lang="en-US" sz="2100" kern="1200" dirty="0" err="1" smtClean="0">
              <a:solidFill>
                <a:schemeClr val="tx1"/>
              </a:solidFill>
            </a:rPr>
            <a:t>tidak</a:t>
          </a:r>
          <a:r>
            <a:rPr lang="en-US" sz="2100" kern="1200" dirty="0" smtClean="0">
              <a:solidFill>
                <a:schemeClr val="tx1"/>
              </a:solidFill>
            </a:rPr>
            <a:t> </a:t>
          </a:r>
          <a:r>
            <a:rPr lang="en-US" sz="2100" kern="1200" dirty="0" err="1" smtClean="0">
              <a:solidFill>
                <a:schemeClr val="tx1"/>
              </a:solidFill>
            </a:rPr>
            <a:t>akan</a:t>
          </a:r>
          <a:r>
            <a:rPr lang="en-US" sz="2100" kern="1200" dirty="0" smtClean="0">
              <a:solidFill>
                <a:schemeClr val="tx1"/>
              </a:solidFill>
            </a:rPr>
            <a:t> </a:t>
          </a:r>
          <a:r>
            <a:rPr lang="en-US" sz="2100" kern="1200" dirty="0" err="1" smtClean="0">
              <a:solidFill>
                <a:schemeClr val="tx1"/>
              </a:solidFill>
            </a:rPr>
            <a:t>terjadi</a:t>
          </a:r>
          <a:r>
            <a:rPr lang="en-US" sz="2100" kern="1200" dirty="0" smtClean="0">
              <a:solidFill>
                <a:schemeClr val="tx1"/>
              </a:solidFill>
            </a:rPr>
            <a:t> </a:t>
          </a:r>
          <a:r>
            <a:rPr lang="en-US" sz="2100" kern="1200" dirty="0" err="1" smtClean="0">
              <a:solidFill>
                <a:schemeClr val="tx1"/>
              </a:solidFill>
            </a:rPr>
            <a:t>konflik</a:t>
          </a:r>
          <a:r>
            <a:rPr lang="en-US" sz="2100" kern="1200" dirty="0" smtClean="0">
              <a:solidFill>
                <a:schemeClr val="tx1"/>
              </a:solidFill>
            </a:rPr>
            <a:t>.</a:t>
          </a:r>
          <a:endParaRPr lang="en-US" sz="2100" kern="1200" dirty="0">
            <a:solidFill>
              <a:schemeClr val="tx1"/>
            </a:solidFill>
          </a:endParaRPr>
        </a:p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100" i="1" kern="1200" dirty="0" smtClean="0">
              <a:solidFill>
                <a:schemeClr val="tx1"/>
              </a:solidFill>
            </a:rPr>
            <a:t>If you are fine with differences, then it’s not a conflict</a:t>
          </a:r>
          <a:endParaRPr lang="en-US" sz="2100" i="1" kern="1200" dirty="0">
            <a:solidFill>
              <a:schemeClr val="tx1"/>
            </a:solidFill>
          </a:endParaRPr>
        </a:p>
      </dsp:txBody>
      <dsp:txXfrm>
        <a:off x="5955421" y="1091198"/>
        <a:ext cx="2610852" cy="4777329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74A6E26-FF29-5B43-98BC-4C4EF37C0093}">
      <dsp:nvSpPr>
        <dsp:cNvPr id="0" name=""/>
        <dsp:cNvSpPr/>
      </dsp:nvSpPr>
      <dsp:spPr>
        <a:xfrm>
          <a:off x="5726759" y="3001838"/>
          <a:ext cx="2613452" cy="199507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noFill/>
          <a:prstDash val="solid"/>
        </a:ln>
        <a:effectLst/>
        <a:scene3d>
          <a:camera prst="orthographicFront"/>
          <a:lightRig rig="chilly" dir="t"/>
        </a:scene3d>
        <a:sp3d z="-12700" extrusionH="1700" prstMaterial="dkEdge">
          <a:bevelT w="25400" h="6350" prst="softRound"/>
          <a:bevelB w="0" h="0" prst="convex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marL="171450" lvl="1" indent="-171450" algn="r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800" kern="1200" dirty="0" err="1" smtClean="0">
              <a:solidFill>
                <a:srgbClr val="000000"/>
              </a:solidFill>
              <a:latin typeface="College" pitchFamily="34" charset="0"/>
            </a:rPr>
            <a:t>Komitmen</a:t>
          </a:r>
          <a:r>
            <a:rPr lang="en-US" sz="1800" kern="1200" dirty="0" smtClean="0">
              <a:solidFill>
                <a:srgbClr val="000000"/>
              </a:solidFill>
              <a:latin typeface="College" pitchFamily="34" charset="0"/>
            </a:rPr>
            <a:t> </a:t>
          </a:r>
          <a:r>
            <a:rPr lang="en-US" sz="1800" kern="1200" dirty="0" err="1" smtClean="0">
              <a:solidFill>
                <a:srgbClr val="000000"/>
              </a:solidFill>
              <a:latin typeface="College" pitchFamily="34" charset="0"/>
            </a:rPr>
            <a:t>umtuk</a:t>
          </a:r>
          <a:r>
            <a:rPr lang="en-US" sz="1800" kern="1200" dirty="0" smtClean="0">
              <a:solidFill>
                <a:srgbClr val="000000"/>
              </a:solidFill>
              <a:latin typeface="College" pitchFamily="34" charset="0"/>
            </a:rPr>
            <a:t> </a:t>
          </a:r>
          <a:r>
            <a:rPr lang="en-US" sz="1800" kern="1200" dirty="0" err="1" smtClean="0">
              <a:solidFill>
                <a:srgbClr val="000000"/>
              </a:solidFill>
              <a:latin typeface="College" pitchFamily="34" charset="0"/>
            </a:rPr>
            <a:t>menetap</a:t>
          </a:r>
          <a:r>
            <a:rPr lang="en-US" sz="1800" kern="1200" dirty="0" smtClean="0">
              <a:solidFill>
                <a:srgbClr val="000000"/>
              </a:solidFill>
              <a:latin typeface="College" pitchFamily="34" charset="0"/>
            </a:rPr>
            <a:t> </a:t>
          </a:r>
          <a:r>
            <a:rPr lang="en-US" sz="1800" kern="1200" dirty="0" err="1" smtClean="0">
              <a:solidFill>
                <a:srgbClr val="000000"/>
              </a:solidFill>
              <a:latin typeface="College" pitchFamily="34" charset="0"/>
            </a:rPr>
            <a:t>pada</a:t>
          </a:r>
          <a:r>
            <a:rPr lang="en-US" sz="1800" kern="1200" dirty="0" smtClean="0">
              <a:solidFill>
                <a:srgbClr val="000000"/>
              </a:solidFill>
              <a:latin typeface="College" pitchFamily="34" charset="0"/>
            </a:rPr>
            <a:t> </a:t>
          </a:r>
          <a:r>
            <a:rPr lang="en-US" sz="1800" kern="1200" dirty="0" err="1" smtClean="0">
              <a:solidFill>
                <a:srgbClr val="000000"/>
              </a:solidFill>
              <a:latin typeface="College" pitchFamily="34" charset="0"/>
            </a:rPr>
            <a:t>hubungan</a:t>
          </a:r>
          <a:r>
            <a:rPr lang="en-US" sz="1800" kern="1200" dirty="0" smtClean="0">
              <a:solidFill>
                <a:srgbClr val="000000"/>
              </a:solidFill>
              <a:latin typeface="College" pitchFamily="34" charset="0"/>
            </a:rPr>
            <a:t> </a:t>
          </a:r>
          <a:r>
            <a:rPr lang="en-US" sz="1800" kern="1200" dirty="0" err="1" smtClean="0">
              <a:solidFill>
                <a:srgbClr val="000000"/>
              </a:solidFill>
              <a:latin typeface="College" pitchFamily="34" charset="0"/>
            </a:rPr>
            <a:t>meskipun</a:t>
          </a:r>
          <a:r>
            <a:rPr lang="en-US" sz="1800" kern="1200" dirty="0" smtClean="0">
              <a:solidFill>
                <a:srgbClr val="000000"/>
              </a:solidFill>
              <a:latin typeface="College" pitchFamily="34" charset="0"/>
            </a:rPr>
            <a:t> </a:t>
          </a:r>
          <a:r>
            <a:rPr lang="en-US" sz="1800" kern="1200" dirty="0" err="1" smtClean="0">
              <a:solidFill>
                <a:srgbClr val="000000"/>
              </a:solidFill>
              <a:latin typeface="College" pitchFamily="34" charset="0"/>
            </a:rPr>
            <a:t>terdapat</a:t>
          </a:r>
          <a:r>
            <a:rPr lang="en-US" sz="1800" kern="1200" dirty="0" smtClean="0">
              <a:solidFill>
                <a:srgbClr val="000000"/>
              </a:solidFill>
              <a:latin typeface="College" pitchFamily="34" charset="0"/>
            </a:rPr>
            <a:t> </a:t>
          </a:r>
          <a:r>
            <a:rPr lang="en-US" sz="1800" kern="1200" dirty="0" err="1" smtClean="0">
              <a:solidFill>
                <a:srgbClr val="000000"/>
              </a:solidFill>
              <a:latin typeface="College" pitchFamily="34" charset="0"/>
            </a:rPr>
            <a:t>perbedaan</a:t>
          </a:r>
          <a:r>
            <a:rPr lang="en-US" sz="1800" kern="1200" dirty="0" smtClean="0">
              <a:solidFill>
                <a:srgbClr val="000000"/>
              </a:solidFill>
              <a:latin typeface="College" pitchFamily="34" charset="0"/>
            </a:rPr>
            <a:t>.</a:t>
          </a:r>
          <a:endParaRPr lang="en-US" sz="1800" kern="1200" dirty="0">
            <a:solidFill>
              <a:srgbClr val="000000"/>
            </a:solidFill>
            <a:latin typeface="College" pitchFamily="34" charset="0"/>
          </a:endParaRPr>
        </a:p>
      </dsp:txBody>
      <dsp:txXfrm>
        <a:off x="6554619" y="3544431"/>
        <a:ext cx="1741766" cy="1408654"/>
      </dsp:txXfrm>
    </dsp:sp>
    <dsp:sp modelId="{887C8AA1-3065-D247-AFBF-6A7DE4AAABC2}">
      <dsp:nvSpPr>
        <dsp:cNvPr id="0" name=""/>
        <dsp:cNvSpPr/>
      </dsp:nvSpPr>
      <dsp:spPr>
        <a:xfrm>
          <a:off x="252056" y="2946357"/>
          <a:ext cx="2746030" cy="249434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noFill/>
          <a:prstDash val="solid"/>
        </a:ln>
        <a:effectLst/>
        <a:scene3d>
          <a:camera prst="orthographicFront"/>
          <a:lightRig rig="chilly" dir="t"/>
        </a:scene3d>
        <a:sp3d z="-12700" extrusionH="1700" prstMaterial="dkEdge">
          <a:bevelT w="25400" h="6350" prst="softRound"/>
          <a:bevelB w="0" h="0" prst="convex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800" kern="1200" dirty="0" err="1" smtClean="0">
              <a:solidFill>
                <a:srgbClr val="000000"/>
              </a:solidFill>
              <a:latin typeface="College" pitchFamily="34" charset="0"/>
            </a:rPr>
            <a:t>Menyangkal</a:t>
          </a:r>
          <a:r>
            <a:rPr lang="en-US" sz="1800" kern="1200" dirty="0" smtClean="0">
              <a:solidFill>
                <a:srgbClr val="000000"/>
              </a:solidFill>
              <a:latin typeface="College" pitchFamily="34" charset="0"/>
            </a:rPr>
            <a:t> </a:t>
          </a:r>
          <a:r>
            <a:rPr lang="en-US" sz="1800" kern="1200" dirty="0" err="1" smtClean="0">
              <a:solidFill>
                <a:srgbClr val="000000"/>
              </a:solidFill>
              <a:latin typeface="College" pitchFamily="34" charset="0"/>
            </a:rPr>
            <a:t>atau</a:t>
          </a:r>
          <a:r>
            <a:rPr lang="en-US" sz="1800" kern="1200" dirty="0" smtClean="0">
              <a:solidFill>
                <a:srgbClr val="000000"/>
              </a:solidFill>
              <a:latin typeface="College" pitchFamily="34" charset="0"/>
            </a:rPr>
            <a:t> </a:t>
          </a:r>
          <a:r>
            <a:rPr lang="en-US" sz="1800" kern="1200" dirty="0" err="1" smtClean="0">
              <a:solidFill>
                <a:srgbClr val="000000"/>
              </a:solidFill>
              <a:latin typeface="College" pitchFamily="34" charset="0"/>
            </a:rPr>
            <a:t>meminimalisir</a:t>
          </a:r>
          <a:r>
            <a:rPr lang="en-US" sz="1800" kern="1200" dirty="0" smtClean="0">
              <a:solidFill>
                <a:srgbClr val="000000"/>
              </a:solidFill>
              <a:latin typeface="College" pitchFamily="34" charset="0"/>
            </a:rPr>
            <a:t> </a:t>
          </a:r>
          <a:r>
            <a:rPr lang="en-US" sz="1800" kern="1200" dirty="0" err="1" smtClean="0">
              <a:solidFill>
                <a:srgbClr val="000000"/>
              </a:solidFill>
              <a:latin typeface="College" pitchFamily="34" charset="0"/>
            </a:rPr>
            <a:t>masalah</a:t>
          </a:r>
          <a:r>
            <a:rPr lang="en-US" sz="1800" kern="1200" dirty="0" smtClean="0">
              <a:solidFill>
                <a:srgbClr val="000000"/>
              </a:solidFill>
              <a:latin typeface="College" pitchFamily="34" charset="0"/>
            </a:rPr>
            <a:t> yang </a:t>
          </a:r>
          <a:r>
            <a:rPr lang="en-US" sz="1800" kern="1200" dirty="0" err="1" smtClean="0">
              <a:solidFill>
                <a:srgbClr val="000000"/>
              </a:solidFill>
              <a:latin typeface="College" pitchFamily="34" charset="0"/>
            </a:rPr>
            <a:t>mengarah</a:t>
          </a:r>
          <a:r>
            <a:rPr lang="en-US" sz="1800" kern="1200" dirty="0" smtClean="0">
              <a:solidFill>
                <a:srgbClr val="000000"/>
              </a:solidFill>
              <a:latin typeface="College" pitchFamily="34" charset="0"/>
            </a:rPr>
            <a:t> </a:t>
          </a:r>
          <a:r>
            <a:rPr lang="en-US" sz="1800" kern="1200" dirty="0" err="1" smtClean="0">
              <a:solidFill>
                <a:srgbClr val="000000"/>
              </a:solidFill>
              <a:latin typeface="College" pitchFamily="34" charset="0"/>
            </a:rPr>
            <a:t>ke</a:t>
          </a:r>
          <a:r>
            <a:rPr lang="en-US" sz="1800" kern="1200" dirty="0" smtClean="0">
              <a:solidFill>
                <a:srgbClr val="000000"/>
              </a:solidFill>
              <a:latin typeface="College" pitchFamily="34" charset="0"/>
            </a:rPr>
            <a:t> </a:t>
          </a:r>
          <a:r>
            <a:rPr lang="en-US" sz="1800" kern="1200" dirty="0" err="1" smtClean="0">
              <a:solidFill>
                <a:srgbClr val="000000"/>
              </a:solidFill>
              <a:latin typeface="College" pitchFamily="34" charset="0"/>
            </a:rPr>
            <a:t>konflik</a:t>
          </a:r>
          <a:r>
            <a:rPr lang="en-US" sz="1800" kern="1200" dirty="0" smtClean="0">
              <a:solidFill>
                <a:srgbClr val="000000"/>
              </a:solidFill>
              <a:latin typeface="College" pitchFamily="34" charset="0"/>
            </a:rPr>
            <a:t> </a:t>
          </a:r>
          <a:r>
            <a:rPr lang="en-US" sz="1800" kern="1200" dirty="0" err="1" smtClean="0">
              <a:solidFill>
                <a:srgbClr val="000000"/>
              </a:solidFill>
              <a:latin typeface="College" pitchFamily="34" charset="0"/>
            </a:rPr>
            <a:t>terbuka</a:t>
          </a:r>
          <a:r>
            <a:rPr lang="en-US" sz="1800" kern="1200" dirty="0" smtClean="0">
              <a:solidFill>
                <a:srgbClr val="000000"/>
              </a:solidFill>
              <a:latin typeface="College" pitchFamily="34" charset="0"/>
            </a:rPr>
            <a:t>.</a:t>
          </a:r>
          <a:endParaRPr lang="en-US" sz="1800" kern="1200" dirty="0">
            <a:solidFill>
              <a:srgbClr val="000000"/>
            </a:solidFill>
            <a:latin typeface="College" pitchFamily="34" charset="0"/>
          </a:endParaRPr>
        </a:p>
      </dsp:txBody>
      <dsp:txXfrm>
        <a:off x="306849" y="3624737"/>
        <a:ext cx="1812635" cy="1761174"/>
      </dsp:txXfrm>
    </dsp:sp>
    <dsp:sp modelId="{A034282C-301F-E447-8D18-63B69180706D}">
      <dsp:nvSpPr>
        <dsp:cNvPr id="0" name=""/>
        <dsp:cNvSpPr/>
      </dsp:nvSpPr>
      <dsp:spPr>
        <a:xfrm>
          <a:off x="4924698" y="415989"/>
          <a:ext cx="3984270" cy="177880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noFill/>
          <a:prstDash val="solid"/>
        </a:ln>
        <a:effectLst/>
        <a:scene3d>
          <a:camera prst="orthographicFront"/>
          <a:lightRig rig="chilly" dir="t"/>
        </a:scene3d>
        <a:sp3d z="-12700" extrusionH="1700" prstMaterial="dkEdge">
          <a:bevelT w="25400" h="6350" prst="softRound"/>
          <a:bevelB w="0" h="0" prst="convex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marL="171450" lvl="1" indent="-171450" algn="r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800" kern="1200" dirty="0" err="1" smtClean="0">
              <a:solidFill>
                <a:srgbClr val="000000"/>
              </a:solidFill>
              <a:latin typeface="College" pitchFamily="34" charset="0"/>
            </a:rPr>
            <a:t>Menyuarakan</a:t>
          </a:r>
          <a:r>
            <a:rPr lang="en-US" sz="1800" kern="1200" dirty="0" smtClean="0">
              <a:solidFill>
                <a:srgbClr val="000000"/>
              </a:solidFill>
              <a:latin typeface="College" pitchFamily="34" charset="0"/>
            </a:rPr>
            <a:t> </a:t>
          </a:r>
          <a:r>
            <a:rPr lang="en-US" sz="1800" kern="1200" dirty="0" err="1" smtClean="0">
              <a:solidFill>
                <a:srgbClr val="000000"/>
              </a:solidFill>
              <a:latin typeface="College" pitchFamily="34" charset="0"/>
            </a:rPr>
            <a:t>konflik</a:t>
          </a:r>
          <a:r>
            <a:rPr lang="en-US" sz="1800" kern="1200" dirty="0" smtClean="0">
              <a:solidFill>
                <a:srgbClr val="000000"/>
              </a:solidFill>
              <a:latin typeface="College" pitchFamily="34" charset="0"/>
            </a:rPr>
            <a:t> </a:t>
          </a:r>
          <a:r>
            <a:rPr lang="en-US" sz="1800" kern="1200" dirty="0" err="1" smtClean="0">
              <a:solidFill>
                <a:srgbClr val="000000"/>
              </a:solidFill>
              <a:latin typeface="College" pitchFamily="34" charset="0"/>
            </a:rPr>
            <a:t>secara</a:t>
          </a:r>
          <a:r>
            <a:rPr lang="en-US" sz="1800" kern="1200" dirty="0" smtClean="0">
              <a:solidFill>
                <a:srgbClr val="000000"/>
              </a:solidFill>
              <a:latin typeface="College" pitchFamily="34" charset="0"/>
            </a:rPr>
            <a:t> </a:t>
          </a:r>
          <a:r>
            <a:rPr lang="en-US" sz="1800" kern="1200" dirty="0" err="1" smtClean="0">
              <a:solidFill>
                <a:srgbClr val="000000"/>
              </a:solidFill>
              <a:latin typeface="College" pitchFamily="34" charset="0"/>
            </a:rPr>
            <a:t>langsung</a:t>
          </a:r>
          <a:r>
            <a:rPr lang="en-US" sz="1800" kern="1200" dirty="0" smtClean="0">
              <a:solidFill>
                <a:srgbClr val="000000"/>
              </a:solidFill>
              <a:latin typeface="College" pitchFamily="34" charset="0"/>
            </a:rPr>
            <a:t> </a:t>
          </a:r>
          <a:r>
            <a:rPr lang="en-US" sz="1800" kern="1200" dirty="0" err="1" smtClean="0">
              <a:solidFill>
                <a:srgbClr val="000000"/>
              </a:solidFill>
              <a:latin typeface="College" pitchFamily="34" charset="0"/>
            </a:rPr>
            <a:t>dan</a:t>
          </a:r>
          <a:r>
            <a:rPr lang="en-US" sz="1800" kern="1200" dirty="0" smtClean="0">
              <a:solidFill>
                <a:srgbClr val="000000"/>
              </a:solidFill>
              <a:latin typeface="College" pitchFamily="34" charset="0"/>
            </a:rPr>
            <a:t> </a:t>
          </a:r>
          <a:r>
            <a:rPr lang="en-US" sz="1800" kern="1200" dirty="0" err="1" smtClean="0">
              <a:solidFill>
                <a:srgbClr val="000000"/>
              </a:solidFill>
              <a:latin typeface="College" pitchFamily="34" charset="0"/>
            </a:rPr>
            <a:t>berusaha</a:t>
          </a:r>
          <a:r>
            <a:rPr lang="en-US" sz="1800" kern="1200" dirty="0" smtClean="0">
              <a:solidFill>
                <a:srgbClr val="000000"/>
              </a:solidFill>
              <a:latin typeface="College" pitchFamily="34" charset="0"/>
            </a:rPr>
            <a:t> </a:t>
          </a:r>
          <a:r>
            <a:rPr lang="en-US" sz="1800" kern="1200" dirty="0" err="1" smtClean="0">
              <a:solidFill>
                <a:srgbClr val="000000"/>
              </a:solidFill>
              <a:latin typeface="College" pitchFamily="34" charset="0"/>
            </a:rPr>
            <a:t>menyelesaikannya</a:t>
          </a:r>
          <a:r>
            <a:rPr lang="en-US" sz="1800" kern="1200" dirty="0" smtClean="0">
              <a:solidFill>
                <a:srgbClr val="000000"/>
              </a:solidFill>
              <a:latin typeface="College" pitchFamily="34" charset="0"/>
            </a:rPr>
            <a:t>.</a:t>
          </a:r>
          <a:endParaRPr lang="en-US" sz="1800" kern="1200" dirty="0">
            <a:solidFill>
              <a:srgbClr val="000000"/>
            </a:solidFill>
            <a:latin typeface="College" pitchFamily="34" charset="0"/>
          </a:endParaRPr>
        </a:p>
      </dsp:txBody>
      <dsp:txXfrm>
        <a:off x="6159054" y="455064"/>
        <a:ext cx="2710839" cy="1255953"/>
      </dsp:txXfrm>
    </dsp:sp>
    <dsp:sp modelId="{4B3ED8E6-DF60-514B-B2A1-B6B118557C09}">
      <dsp:nvSpPr>
        <dsp:cNvPr id="0" name=""/>
        <dsp:cNvSpPr/>
      </dsp:nvSpPr>
      <dsp:spPr>
        <a:xfrm>
          <a:off x="266129" y="275107"/>
          <a:ext cx="2657910" cy="177880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noFill/>
          <a:prstDash val="solid"/>
        </a:ln>
        <a:effectLst/>
        <a:scene3d>
          <a:camera prst="orthographicFront"/>
          <a:lightRig rig="chilly" dir="t"/>
        </a:scene3d>
        <a:sp3d z="-12700" extrusionH="1700" prstMaterial="dkEdge">
          <a:bevelT w="25400" h="6350" prst="softRound"/>
          <a:bevelB w="0" h="0" prst="convex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800" kern="1200" dirty="0" smtClean="0">
              <a:latin typeface="College" pitchFamily="34" charset="0"/>
            </a:rPr>
            <a:t>Meninggalkan </a:t>
          </a:r>
          <a:r>
            <a:rPr lang="en-US" sz="1800" kern="1200" dirty="0" err="1" smtClean="0">
              <a:latin typeface="College" pitchFamily="34" charset="0"/>
            </a:rPr>
            <a:t>hubungan</a:t>
          </a:r>
          <a:r>
            <a:rPr lang="en-US" sz="1800" kern="1200" dirty="0" smtClean="0">
              <a:latin typeface="College" pitchFamily="34" charset="0"/>
            </a:rPr>
            <a:t> </a:t>
          </a:r>
          <a:r>
            <a:rPr lang="en-US" sz="1800" kern="1200" dirty="0" err="1" smtClean="0">
              <a:latin typeface="College" pitchFamily="34" charset="0"/>
            </a:rPr>
            <a:t>dengan</a:t>
          </a:r>
          <a:r>
            <a:rPr lang="en-US" sz="1800" kern="1200" dirty="0" smtClean="0">
              <a:latin typeface="College" pitchFamily="34" charset="0"/>
            </a:rPr>
            <a:t> </a:t>
          </a:r>
          <a:r>
            <a:rPr lang="en-US" sz="1800" kern="1200" dirty="0" err="1" smtClean="0">
              <a:latin typeface="College" pitchFamily="34" charset="0"/>
            </a:rPr>
            <a:t>keluar</a:t>
          </a:r>
          <a:r>
            <a:rPr lang="en-US" sz="1800" kern="1200" dirty="0" smtClean="0">
              <a:latin typeface="College" pitchFamily="34" charset="0"/>
            </a:rPr>
            <a:t> </a:t>
          </a:r>
          <a:r>
            <a:rPr lang="en-US" sz="1800" kern="1200" dirty="0" err="1" smtClean="0">
              <a:latin typeface="College" pitchFamily="34" charset="0"/>
            </a:rPr>
            <a:t>atau</a:t>
          </a:r>
          <a:r>
            <a:rPr lang="en-US" sz="1800" kern="1200" dirty="0" smtClean="0">
              <a:latin typeface="College" pitchFamily="34" charset="0"/>
            </a:rPr>
            <a:t> </a:t>
          </a:r>
          <a:r>
            <a:rPr lang="en-US" sz="1800" kern="1200" dirty="0" err="1" smtClean="0">
              <a:latin typeface="College" pitchFamily="34" charset="0"/>
            </a:rPr>
            <a:t>menarik</a:t>
          </a:r>
          <a:r>
            <a:rPr lang="en-US" sz="1800" kern="1200" dirty="0" smtClean="0">
              <a:latin typeface="College" pitchFamily="34" charset="0"/>
            </a:rPr>
            <a:t> </a:t>
          </a:r>
          <a:r>
            <a:rPr lang="en-US" sz="1800" kern="1200" dirty="0" err="1" smtClean="0">
              <a:latin typeface="College" pitchFamily="34" charset="0"/>
            </a:rPr>
            <a:t>diri</a:t>
          </a:r>
          <a:r>
            <a:rPr lang="en-US" sz="1800" kern="1200" dirty="0" smtClean="0">
              <a:latin typeface="College" pitchFamily="34" charset="0"/>
            </a:rPr>
            <a:t> </a:t>
          </a:r>
          <a:r>
            <a:rPr lang="en-US" sz="1800" kern="1200" dirty="0" err="1" smtClean="0">
              <a:latin typeface="College" pitchFamily="34" charset="0"/>
            </a:rPr>
            <a:t>secara</a:t>
          </a:r>
          <a:r>
            <a:rPr lang="en-US" sz="1800" kern="1200" dirty="0" smtClean="0">
              <a:latin typeface="College" pitchFamily="34" charset="0"/>
            </a:rPr>
            <a:t> </a:t>
          </a:r>
          <a:r>
            <a:rPr lang="en-US" sz="1800" kern="1200" dirty="0" err="1" smtClean="0">
              <a:latin typeface="College" pitchFamily="34" charset="0"/>
            </a:rPr>
            <a:t>fisik</a:t>
          </a:r>
          <a:r>
            <a:rPr lang="en-US" sz="1800" kern="1200" dirty="0" smtClean="0">
              <a:latin typeface="College" pitchFamily="34" charset="0"/>
            </a:rPr>
            <a:t> </a:t>
          </a:r>
          <a:r>
            <a:rPr lang="en-US" sz="1800" kern="1200" dirty="0" err="1" smtClean="0">
              <a:latin typeface="College" pitchFamily="34" charset="0"/>
            </a:rPr>
            <a:t>atau</a:t>
          </a:r>
          <a:r>
            <a:rPr lang="en-US" sz="1800" kern="1200" dirty="0" smtClean="0">
              <a:latin typeface="College" pitchFamily="34" charset="0"/>
            </a:rPr>
            <a:t> </a:t>
          </a:r>
          <a:r>
            <a:rPr lang="en-US" sz="1800" kern="1200" dirty="0" err="1" smtClean="0">
              <a:latin typeface="College" pitchFamily="34" charset="0"/>
            </a:rPr>
            <a:t>psikologis</a:t>
          </a:r>
          <a:r>
            <a:rPr lang="en-US" sz="1800" kern="1200" dirty="0" smtClean="0">
              <a:latin typeface="College" pitchFamily="34" charset="0"/>
            </a:rPr>
            <a:t>.</a:t>
          </a:r>
          <a:endParaRPr lang="en-US" sz="1800" kern="1200" dirty="0">
            <a:solidFill>
              <a:srgbClr val="000000"/>
            </a:solidFill>
            <a:latin typeface="College" pitchFamily="34" charset="0"/>
          </a:endParaRPr>
        </a:p>
      </dsp:txBody>
      <dsp:txXfrm>
        <a:off x="305204" y="314182"/>
        <a:ext cx="1782387" cy="1255953"/>
      </dsp:txXfrm>
    </dsp:sp>
    <dsp:sp modelId="{318335D4-5B87-E54E-9714-83AA2F76BCF2}">
      <dsp:nvSpPr>
        <dsp:cNvPr id="0" name=""/>
        <dsp:cNvSpPr/>
      </dsp:nvSpPr>
      <dsp:spPr>
        <a:xfrm>
          <a:off x="2109466" y="407682"/>
          <a:ext cx="2406945" cy="2406945"/>
        </a:xfrm>
        <a:prstGeom prst="pieWedge">
          <a:avLst/>
        </a:prstGeom>
        <a:solidFill>
          <a:srgbClr val="FF0000"/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6464" tIns="156464" rIns="156464" bIns="156464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kern="1200" err="1" smtClean="0">
              <a:solidFill>
                <a:srgbClr val="000000"/>
              </a:solidFill>
              <a:latin typeface="Avengeance Heroic Avenger" pitchFamily="2" charset="0"/>
            </a:rPr>
            <a:t>respon</a:t>
          </a:r>
          <a:r>
            <a:rPr lang="en-US" sz="2200" kern="1200" smtClean="0">
              <a:solidFill>
                <a:srgbClr val="000000"/>
              </a:solidFill>
              <a:latin typeface="Avengeance Heroic Avenger" pitchFamily="2" charset="0"/>
            </a:rPr>
            <a:t> keluar</a:t>
          </a:r>
          <a:endParaRPr lang="en-US" sz="2200" kern="1200" dirty="0">
            <a:solidFill>
              <a:srgbClr val="000000"/>
            </a:solidFill>
            <a:latin typeface="Avengeance Heroic Avenger" pitchFamily="2" charset="0"/>
          </a:endParaRPr>
        </a:p>
      </dsp:txBody>
      <dsp:txXfrm>
        <a:off x="2814444" y="1112660"/>
        <a:ext cx="1701967" cy="1701967"/>
      </dsp:txXfrm>
    </dsp:sp>
    <dsp:sp modelId="{C2D10FCF-54B4-6946-A96E-11FF07452360}">
      <dsp:nvSpPr>
        <dsp:cNvPr id="0" name=""/>
        <dsp:cNvSpPr/>
      </dsp:nvSpPr>
      <dsp:spPr>
        <a:xfrm rot="5400000">
          <a:off x="4627587" y="407682"/>
          <a:ext cx="2406945" cy="2406945"/>
        </a:xfrm>
        <a:prstGeom prst="pieWedge">
          <a:avLst/>
        </a:prstGeom>
        <a:solidFill>
          <a:srgbClr val="FFFF00"/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6464" tIns="156464" rIns="156464" bIns="156464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kern="1200" dirty="0" err="1" smtClean="0">
              <a:solidFill>
                <a:srgbClr val="000000"/>
              </a:solidFill>
              <a:latin typeface="Avengeance Heroic Avenger" pitchFamily="2" charset="0"/>
            </a:rPr>
            <a:t>respon</a:t>
          </a:r>
          <a:r>
            <a:rPr lang="en-US" sz="2200" kern="1200" dirty="0" smtClean="0">
              <a:solidFill>
                <a:srgbClr val="000000"/>
              </a:solidFill>
              <a:latin typeface="Avengeance Heroic Avenger" pitchFamily="2" charset="0"/>
            </a:rPr>
            <a:t> </a:t>
          </a:r>
          <a:r>
            <a:rPr lang="en-US" sz="2200" kern="1200" dirty="0" err="1" smtClean="0">
              <a:solidFill>
                <a:srgbClr val="000000"/>
              </a:solidFill>
              <a:latin typeface="Avengeance Heroic Avenger" pitchFamily="2" charset="0"/>
            </a:rPr>
            <a:t>menyuarakan</a:t>
          </a:r>
          <a:r>
            <a:rPr lang="en-US" sz="2200" kern="1200" dirty="0" smtClean="0">
              <a:solidFill>
                <a:srgbClr val="000000"/>
              </a:solidFill>
              <a:latin typeface="Avengeance Heroic Avenger" pitchFamily="2" charset="0"/>
            </a:rPr>
            <a:t> </a:t>
          </a:r>
          <a:r>
            <a:rPr lang="en-US" sz="2200" kern="1200" dirty="0" err="1" smtClean="0">
              <a:solidFill>
                <a:srgbClr val="000000"/>
              </a:solidFill>
              <a:latin typeface="Avengeance Heroic Avenger" pitchFamily="2" charset="0"/>
            </a:rPr>
            <a:t>pendapat</a:t>
          </a:r>
          <a:endParaRPr lang="en-US" sz="2200" kern="1200" dirty="0">
            <a:solidFill>
              <a:srgbClr val="000000"/>
            </a:solidFill>
            <a:latin typeface="Avengeance Heroic Avenger" pitchFamily="2" charset="0"/>
          </a:endParaRPr>
        </a:p>
      </dsp:txBody>
      <dsp:txXfrm rot="-5400000">
        <a:off x="4627587" y="1112660"/>
        <a:ext cx="1701967" cy="1701967"/>
      </dsp:txXfrm>
    </dsp:sp>
    <dsp:sp modelId="{D401C14B-AE32-4843-8C4A-5410BB7E2CB4}">
      <dsp:nvSpPr>
        <dsp:cNvPr id="0" name=""/>
        <dsp:cNvSpPr/>
      </dsp:nvSpPr>
      <dsp:spPr>
        <a:xfrm rot="10800000">
          <a:off x="4627587" y="2925803"/>
          <a:ext cx="2406945" cy="2406945"/>
        </a:xfrm>
        <a:prstGeom prst="pieWedge">
          <a:avLst/>
        </a:prstGeom>
        <a:solidFill>
          <a:schemeClr val="accent4">
            <a:hueOff val="-2976513"/>
            <a:satOff val="17933"/>
            <a:lumOff val="1437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6464" tIns="156464" rIns="156464" bIns="156464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kern="1200" dirty="0" err="1" smtClean="0">
              <a:solidFill>
                <a:srgbClr val="000000"/>
              </a:solidFill>
              <a:latin typeface="Avengeance Heroic Avenger" pitchFamily="2" charset="0"/>
            </a:rPr>
            <a:t>respon</a:t>
          </a:r>
          <a:r>
            <a:rPr lang="en-US" sz="2200" kern="1200" dirty="0" smtClean="0">
              <a:solidFill>
                <a:srgbClr val="000000"/>
              </a:solidFill>
              <a:latin typeface="Avengeance Heroic Avenger" pitchFamily="2" charset="0"/>
            </a:rPr>
            <a:t> </a:t>
          </a:r>
          <a:r>
            <a:rPr lang="en-US" sz="2200" kern="1200" dirty="0" err="1" smtClean="0">
              <a:solidFill>
                <a:srgbClr val="000000"/>
              </a:solidFill>
              <a:latin typeface="Avengeance Heroic Avenger" pitchFamily="2" charset="0"/>
            </a:rPr>
            <a:t>loyalitas</a:t>
          </a:r>
          <a:endParaRPr lang="en-US" sz="2200" kern="1200" dirty="0">
            <a:solidFill>
              <a:srgbClr val="000000"/>
            </a:solidFill>
            <a:latin typeface="Avengeance Heroic Avenger" pitchFamily="2" charset="0"/>
          </a:endParaRPr>
        </a:p>
      </dsp:txBody>
      <dsp:txXfrm rot="10800000">
        <a:off x="4627587" y="2925803"/>
        <a:ext cx="1701967" cy="1701967"/>
      </dsp:txXfrm>
    </dsp:sp>
    <dsp:sp modelId="{81390BA4-51B7-514A-B594-A9F68E874592}">
      <dsp:nvSpPr>
        <dsp:cNvPr id="0" name=""/>
        <dsp:cNvSpPr/>
      </dsp:nvSpPr>
      <dsp:spPr>
        <a:xfrm rot="16200000">
          <a:off x="2109466" y="2925803"/>
          <a:ext cx="2406945" cy="2406945"/>
        </a:xfrm>
        <a:prstGeom prst="pieWedge">
          <a:avLst/>
        </a:prstGeom>
        <a:solidFill>
          <a:srgbClr val="92D050"/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6464" tIns="156464" rIns="156464" bIns="156464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kern="1200" dirty="0" err="1" smtClean="0">
              <a:solidFill>
                <a:srgbClr val="000000"/>
              </a:solidFill>
              <a:latin typeface="Avengeance Heroic Avenger" pitchFamily="2" charset="0"/>
            </a:rPr>
            <a:t>respon</a:t>
          </a:r>
          <a:r>
            <a:rPr lang="en-US" sz="2200" kern="1200" dirty="0" smtClean="0">
              <a:solidFill>
                <a:srgbClr val="000000"/>
              </a:solidFill>
              <a:latin typeface="Avengeance Heroic Avenger" pitchFamily="2" charset="0"/>
            </a:rPr>
            <a:t> </a:t>
          </a:r>
          <a:r>
            <a:rPr lang="en-US" sz="2200" kern="1200" dirty="0" err="1" smtClean="0">
              <a:solidFill>
                <a:srgbClr val="000000"/>
              </a:solidFill>
              <a:latin typeface="Avengeance Heroic Avenger" pitchFamily="2" charset="0"/>
            </a:rPr>
            <a:t>pengabaian</a:t>
          </a:r>
          <a:endParaRPr lang="en-US" sz="2200" kern="1200" dirty="0">
            <a:solidFill>
              <a:srgbClr val="000000"/>
            </a:solidFill>
            <a:latin typeface="Avengeance Heroic Avenger" pitchFamily="2" charset="0"/>
          </a:endParaRPr>
        </a:p>
      </dsp:txBody>
      <dsp:txXfrm rot="5400000">
        <a:off x="2814444" y="2925803"/>
        <a:ext cx="1701967" cy="1701967"/>
      </dsp:txXfrm>
    </dsp:sp>
    <dsp:sp modelId="{0993F01C-736E-1443-9099-E10FB5C155CE}">
      <dsp:nvSpPr>
        <dsp:cNvPr id="0" name=""/>
        <dsp:cNvSpPr/>
      </dsp:nvSpPr>
      <dsp:spPr>
        <a:xfrm>
          <a:off x="4156482" y="2369926"/>
          <a:ext cx="831035" cy="722639"/>
        </a:xfrm>
        <a:prstGeom prst="circularArrow">
          <a:avLst/>
        </a:prstGeom>
        <a:solidFill>
          <a:srgbClr val="000000"/>
        </a:solidFill>
        <a:ln>
          <a:noFill/>
        </a:ln>
        <a:effectLst/>
        <a:scene3d>
          <a:camera prst="orthographicFront"/>
          <a:lightRig rig="chilly" dir="t"/>
        </a:scene3d>
        <a:sp3d z="12700" extrusionH="1700" prstMaterial="translucentPowder">
          <a:bevelT w="25400" h="6350" prst="softRound"/>
          <a:bevelB w="0" h="0" prst="convex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E293AD4-A4CD-DA43-8778-071201D69B57}">
      <dsp:nvSpPr>
        <dsp:cNvPr id="0" name=""/>
        <dsp:cNvSpPr/>
      </dsp:nvSpPr>
      <dsp:spPr>
        <a:xfrm rot="10800000">
          <a:off x="4156482" y="2647864"/>
          <a:ext cx="831035" cy="722639"/>
        </a:xfrm>
        <a:prstGeom prst="circularArrow">
          <a:avLst/>
        </a:prstGeom>
        <a:solidFill>
          <a:srgbClr val="000000"/>
        </a:solidFill>
        <a:ln>
          <a:noFill/>
        </a:ln>
        <a:effectLst/>
        <a:scene3d>
          <a:camera prst="orthographicFront"/>
          <a:lightRig rig="chilly" dir="t"/>
        </a:scene3d>
        <a:sp3d z="12700" extrusionH="1700" prstMaterial="translucentPowder">
          <a:bevelT w="25400" h="6350" prst="softRound"/>
          <a:bevelB w="0" h="0" prst="convex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3B52A5D-DD77-EE4D-8CFA-69A4C91D7E22}">
      <dsp:nvSpPr>
        <dsp:cNvPr id="0" name=""/>
        <dsp:cNvSpPr/>
      </dsp:nvSpPr>
      <dsp:spPr>
        <a:xfrm>
          <a:off x="1618" y="119229"/>
          <a:ext cx="3632536" cy="908134"/>
        </a:xfrm>
        <a:prstGeom prst="roundRect">
          <a:avLst>
            <a:gd name="adj" fmla="val 10000"/>
          </a:avLst>
        </a:prstGeom>
        <a:solidFill>
          <a:srgbClr val="FF000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1750" tIns="31750" rIns="31750" bIns="3175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500" b="1" kern="1200" dirty="0" err="1" smtClean="0">
              <a:solidFill>
                <a:srgbClr val="FFFF00"/>
              </a:solidFill>
              <a:latin typeface="Avengeance Heroic Avenger" pitchFamily="2" charset="0"/>
            </a:rPr>
            <a:t>komunikasi</a:t>
          </a:r>
          <a:r>
            <a:rPr lang="en-US" sz="2500" b="1" kern="1200" dirty="0" smtClean="0">
              <a:solidFill>
                <a:srgbClr val="FFFF00"/>
              </a:solidFill>
              <a:latin typeface="Avengeance Heroic Avenger" pitchFamily="2" charset="0"/>
            </a:rPr>
            <a:t> </a:t>
          </a:r>
          <a:r>
            <a:rPr lang="en-US" sz="2500" b="1" kern="1200" dirty="0" err="1" smtClean="0">
              <a:solidFill>
                <a:srgbClr val="FFFF00"/>
              </a:solidFill>
              <a:latin typeface="Avengeance Heroic Avenger" pitchFamily="2" charset="0"/>
            </a:rPr>
            <a:t>konflik</a:t>
          </a:r>
          <a:r>
            <a:rPr lang="en-US" sz="2500" b="1" kern="1200" dirty="0" smtClean="0">
              <a:solidFill>
                <a:srgbClr val="FFFF00"/>
              </a:solidFill>
              <a:latin typeface="Avengeance Heroic Avenger" pitchFamily="2" charset="0"/>
            </a:rPr>
            <a:t> </a:t>
          </a:r>
          <a:r>
            <a:rPr lang="en-US" sz="2500" b="1" kern="1200" dirty="0" err="1" smtClean="0">
              <a:solidFill>
                <a:srgbClr val="FFFF00"/>
              </a:solidFill>
              <a:latin typeface="Avengeance Heroic Avenger" pitchFamily="2" charset="0"/>
            </a:rPr>
            <a:t>tidak</a:t>
          </a:r>
          <a:r>
            <a:rPr lang="en-US" sz="2500" b="1" kern="1200" dirty="0" smtClean="0">
              <a:solidFill>
                <a:srgbClr val="FFFF00"/>
              </a:solidFill>
              <a:latin typeface="Avengeance Heroic Avenger" pitchFamily="2" charset="0"/>
            </a:rPr>
            <a:t> </a:t>
          </a:r>
          <a:r>
            <a:rPr lang="en-US" sz="2500" b="1" kern="1200" dirty="0" err="1" smtClean="0">
              <a:solidFill>
                <a:srgbClr val="FFFF00"/>
              </a:solidFill>
              <a:latin typeface="Avengeance Heroic Avenger" pitchFamily="2" charset="0"/>
            </a:rPr>
            <a:t>produktif</a:t>
          </a:r>
          <a:endParaRPr lang="en-US" sz="2500" b="1" kern="1200" dirty="0">
            <a:solidFill>
              <a:srgbClr val="FFFF00"/>
            </a:solidFill>
            <a:latin typeface="Avengeance Heroic Avenger" pitchFamily="2" charset="0"/>
          </a:endParaRPr>
        </a:p>
      </dsp:txBody>
      <dsp:txXfrm>
        <a:off x="28216" y="145827"/>
        <a:ext cx="3579340" cy="854938"/>
      </dsp:txXfrm>
    </dsp:sp>
    <dsp:sp modelId="{E6B80110-8C9B-964B-BF48-586C5BFF6889}">
      <dsp:nvSpPr>
        <dsp:cNvPr id="0" name=""/>
        <dsp:cNvSpPr/>
      </dsp:nvSpPr>
      <dsp:spPr>
        <a:xfrm rot="5400000">
          <a:off x="1738424" y="1106825"/>
          <a:ext cx="158923" cy="158923"/>
        </a:xfrm>
        <a:prstGeom prst="rightArrow">
          <a:avLst>
            <a:gd name="adj1" fmla="val 66700"/>
            <a:gd name="adj2" fmla="val 50000"/>
          </a:avLst>
        </a:prstGeom>
        <a:solidFill>
          <a:srgbClr val="00000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BB02B028-ABA9-CC4C-A0C6-363A4B845CB6}">
      <dsp:nvSpPr>
        <dsp:cNvPr id="0" name=""/>
        <dsp:cNvSpPr/>
      </dsp:nvSpPr>
      <dsp:spPr>
        <a:xfrm>
          <a:off x="1618" y="1345210"/>
          <a:ext cx="3632536" cy="908134"/>
        </a:xfrm>
        <a:prstGeom prst="roundRect">
          <a:avLst>
            <a:gd name="adj" fmla="val 10000"/>
          </a:avLst>
        </a:prstGeom>
        <a:solidFill>
          <a:schemeClr val="lt1"/>
        </a:solidFill>
        <a:ln w="25400" cap="flat" cmpd="sng" algn="ctr">
          <a:solidFill>
            <a:schemeClr val="dk1"/>
          </a:solidFill>
          <a:prstDash val="solid"/>
        </a:ln>
        <a:effectLst/>
      </dsp:spPr>
      <dsp:style>
        <a:lnRef idx="2">
          <a:schemeClr val="dk1"/>
        </a:lnRef>
        <a:fillRef idx="1">
          <a:schemeClr val="lt1"/>
        </a:fillRef>
        <a:effectRef idx="0">
          <a:schemeClr val="dk1"/>
        </a:effectRef>
        <a:fontRef idx="minor">
          <a:schemeClr val="dk1"/>
        </a:fontRef>
      </dsp:style>
      <dsp:txBody>
        <a:bodyPr spcFirstLastPara="0" vert="horz" wrap="square" lIns="46990" tIns="46990" rIns="46990" bIns="46990" numCol="1" spcCol="1270" anchor="ctr" anchorCtr="0">
          <a:noAutofit/>
        </a:bodyPr>
        <a:lstStyle/>
        <a:p>
          <a:pPr lvl="0" algn="ctr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700" kern="1200" dirty="0" err="1" smtClean="0">
              <a:solidFill>
                <a:srgbClr val="000000"/>
              </a:solidFill>
              <a:latin typeface="College" pitchFamily="34" charset="0"/>
            </a:rPr>
            <a:t>Tahap</a:t>
          </a:r>
          <a:r>
            <a:rPr lang="en-US" sz="3700" kern="1200" dirty="0" smtClean="0">
              <a:solidFill>
                <a:srgbClr val="000000"/>
              </a:solidFill>
              <a:latin typeface="College" pitchFamily="34" charset="0"/>
            </a:rPr>
            <a:t> </a:t>
          </a:r>
          <a:r>
            <a:rPr lang="en-US" sz="3700" kern="1200" dirty="0" err="1" smtClean="0">
              <a:solidFill>
                <a:srgbClr val="000000"/>
              </a:solidFill>
              <a:latin typeface="College" pitchFamily="34" charset="0"/>
            </a:rPr>
            <a:t>Awal</a:t>
          </a:r>
          <a:endParaRPr lang="en-US" sz="3700" kern="1200" dirty="0">
            <a:solidFill>
              <a:srgbClr val="000000"/>
            </a:solidFill>
            <a:latin typeface="College" pitchFamily="34" charset="0"/>
          </a:endParaRPr>
        </a:p>
      </dsp:txBody>
      <dsp:txXfrm>
        <a:off x="28216" y="1371808"/>
        <a:ext cx="3579340" cy="854938"/>
      </dsp:txXfrm>
    </dsp:sp>
    <dsp:sp modelId="{C4B6C300-71D3-D747-A281-DF94BA0E6F43}">
      <dsp:nvSpPr>
        <dsp:cNvPr id="0" name=""/>
        <dsp:cNvSpPr/>
      </dsp:nvSpPr>
      <dsp:spPr>
        <a:xfrm rot="5400000">
          <a:off x="1738424" y="2332806"/>
          <a:ext cx="158923" cy="158923"/>
        </a:xfrm>
        <a:prstGeom prst="rightArrow">
          <a:avLst>
            <a:gd name="adj1" fmla="val 66700"/>
            <a:gd name="adj2" fmla="val 50000"/>
          </a:avLst>
        </a:prstGeom>
        <a:solidFill>
          <a:srgbClr val="00000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E0B061A4-62A6-7748-8F4A-42033BB7650C}">
      <dsp:nvSpPr>
        <dsp:cNvPr id="0" name=""/>
        <dsp:cNvSpPr/>
      </dsp:nvSpPr>
      <dsp:spPr>
        <a:xfrm>
          <a:off x="1618" y="2571191"/>
          <a:ext cx="3632536" cy="908134"/>
        </a:xfrm>
        <a:prstGeom prst="roundRect">
          <a:avLst>
            <a:gd name="adj" fmla="val 10000"/>
          </a:avLst>
        </a:prstGeom>
        <a:solidFill>
          <a:schemeClr val="lt1"/>
        </a:solidFill>
        <a:ln w="25400" cap="flat" cmpd="sng" algn="ctr">
          <a:solidFill>
            <a:schemeClr val="dk1"/>
          </a:solidFill>
          <a:prstDash val="solid"/>
        </a:ln>
        <a:effectLst/>
      </dsp:spPr>
      <dsp:style>
        <a:lnRef idx="2">
          <a:schemeClr val="dk1"/>
        </a:lnRef>
        <a:fillRef idx="1">
          <a:schemeClr val="lt1"/>
        </a:fillRef>
        <a:effectRef idx="0">
          <a:schemeClr val="dk1"/>
        </a:effectRef>
        <a:fontRef idx="minor">
          <a:schemeClr val="dk1"/>
        </a:fontRef>
      </dsp:style>
      <dsp:txBody>
        <a:bodyPr spcFirstLastPara="0" vert="horz" wrap="square" lIns="46990" tIns="46990" rIns="46990" bIns="46990" numCol="1" spcCol="1270" anchor="ctr" anchorCtr="0">
          <a:noAutofit/>
        </a:bodyPr>
        <a:lstStyle/>
        <a:p>
          <a:pPr lvl="0" algn="ctr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700" kern="1200" dirty="0" err="1" smtClean="0">
              <a:solidFill>
                <a:srgbClr val="000000"/>
              </a:solidFill>
              <a:latin typeface="College" pitchFamily="34" charset="0"/>
            </a:rPr>
            <a:t>Tahap</a:t>
          </a:r>
          <a:r>
            <a:rPr lang="en-US" sz="3700" kern="1200" dirty="0" smtClean="0">
              <a:solidFill>
                <a:srgbClr val="000000"/>
              </a:solidFill>
              <a:latin typeface="College" pitchFamily="34" charset="0"/>
            </a:rPr>
            <a:t> </a:t>
          </a:r>
          <a:r>
            <a:rPr lang="en-US" sz="3700" kern="1200" dirty="0" err="1" smtClean="0">
              <a:solidFill>
                <a:srgbClr val="000000"/>
              </a:solidFill>
              <a:latin typeface="College" pitchFamily="34" charset="0"/>
            </a:rPr>
            <a:t>Menengah</a:t>
          </a:r>
          <a:endParaRPr lang="en-US" sz="3700" kern="1200" dirty="0">
            <a:solidFill>
              <a:srgbClr val="000000"/>
            </a:solidFill>
            <a:latin typeface="College" pitchFamily="34" charset="0"/>
          </a:endParaRPr>
        </a:p>
      </dsp:txBody>
      <dsp:txXfrm>
        <a:off x="28216" y="2597789"/>
        <a:ext cx="3579340" cy="854938"/>
      </dsp:txXfrm>
    </dsp:sp>
    <dsp:sp modelId="{8AE4883D-B1BB-9842-8AD3-A184800EF1F9}">
      <dsp:nvSpPr>
        <dsp:cNvPr id="0" name=""/>
        <dsp:cNvSpPr/>
      </dsp:nvSpPr>
      <dsp:spPr>
        <a:xfrm rot="5400000">
          <a:off x="1738424" y="3558787"/>
          <a:ext cx="158923" cy="158923"/>
        </a:xfrm>
        <a:prstGeom prst="rightArrow">
          <a:avLst>
            <a:gd name="adj1" fmla="val 66700"/>
            <a:gd name="adj2" fmla="val 50000"/>
          </a:avLst>
        </a:prstGeom>
        <a:solidFill>
          <a:srgbClr val="00000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8A27A832-6612-B342-90EE-5D8DC944207E}">
      <dsp:nvSpPr>
        <dsp:cNvPr id="0" name=""/>
        <dsp:cNvSpPr/>
      </dsp:nvSpPr>
      <dsp:spPr>
        <a:xfrm>
          <a:off x="1618" y="3797172"/>
          <a:ext cx="3632536" cy="908134"/>
        </a:xfrm>
        <a:prstGeom prst="roundRect">
          <a:avLst>
            <a:gd name="adj" fmla="val 10000"/>
          </a:avLst>
        </a:prstGeom>
        <a:solidFill>
          <a:schemeClr val="lt1"/>
        </a:solidFill>
        <a:ln w="25400" cap="flat" cmpd="sng" algn="ctr">
          <a:solidFill>
            <a:schemeClr val="dk1"/>
          </a:solidFill>
          <a:prstDash val="solid"/>
        </a:ln>
        <a:effectLst/>
      </dsp:spPr>
      <dsp:style>
        <a:lnRef idx="2">
          <a:schemeClr val="dk1"/>
        </a:lnRef>
        <a:fillRef idx="1">
          <a:schemeClr val="lt1"/>
        </a:fillRef>
        <a:effectRef idx="0">
          <a:schemeClr val="dk1"/>
        </a:effectRef>
        <a:fontRef idx="minor">
          <a:schemeClr val="dk1"/>
        </a:fontRef>
      </dsp:style>
      <dsp:txBody>
        <a:bodyPr spcFirstLastPara="0" vert="horz" wrap="square" lIns="46990" tIns="46990" rIns="46990" bIns="46990" numCol="1" spcCol="1270" anchor="ctr" anchorCtr="0">
          <a:noAutofit/>
        </a:bodyPr>
        <a:lstStyle/>
        <a:p>
          <a:pPr lvl="0" algn="ctr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700" kern="1200" dirty="0" err="1" smtClean="0">
              <a:solidFill>
                <a:srgbClr val="000000"/>
              </a:solidFill>
              <a:latin typeface="College" pitchFamily="34" charset="0"/>
            </a:rPr>
            <a:t>Tahap</a:t>
          </a:r>
          <a:r>
            <a:rPr lang="en-US" sz="3700" kern="1200" dirty="0" smtClean="0">
              <a:solidFill>
                <a:srgbClr val="000000"/>
              </a:solidFill>
              <a:latin typeface="College" pitchFamily="34" charset="0"/>
            </a:rPr>
            <a:t> </a:t>
          </a:r>
          <a:r>
            <a:rPr lang="en-US" sz="3700" kern="1200" dirty="0" err="1" smtClean="0">
              <a:solidFill>
                <a:srgbClr val="000000"/>
              </a:solidFill>
              <a:latin typeface="College" pitchFamily="34" charset="0"/>
            </a:rPr>
            <a:t>Lanjut</a:t>
          </a:r>
          <a:endParaRPr lang="en-US" sz="3700" kern="1200" dirty="0">
            <a:solidFill>
              <a:srgbClr val="000000"/>
            </a:solidFill>
            <a:latin typeface="College" pitchFamily="34" charset="0"/>
          </a:endParaRPr>
        </a:p>
      </dsp:txBody>
      <dsp:txXfrm>
        <a:off x="28216" y="3823770"/>
        <a:ext cx="3579340" cy="854938"/>
      </dsp:txXfrm>
    </dsp:sp>
    <dsp:sp modelId="{65602BA1-7319-5040-97E0-C68EB1B547A5}">
      <dsp:nvSpPr>
        <dsp:cNvPr id="0" name=""/>
        <dsp:cNvSpPr/>
      </dsp:nvSpPr>
      <dsp:spPr>
        <a:xfrm>
          <a:off x="4142709" y="119229"/>
          <a:ext cx="3632536" cy="908134"/>
        </a:xfrm>
        <a:prstGeom prst="roundRect">
          <a:avLst>
            <a:gd name="adj" fmla="val 10000"/>
          </a:avLst>
        </a:prstGeom>
        <a:solidFill>
          <a:srgbClr val="FF000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1750" tIns="31750" rIns="31750" bIns="3175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500" b="1" kern="1200" dirty="0" err="1" smtClean="0">
              <a:solidFill>
                <a:srgbClr val="FFFF00"/>
              </a:solidFill>
              <a:latin typeface="Avengeance Heroic Avenger" pitchFamily="2" charset="0"/>
            </a:rPr>
            <a:t>komunikasi</a:t>
          </a:r>
          <a:r>
            <a:rPr lang="en-US" sz="2500" b="1" kern="1200" dirty="0" smtClean="0">
              <a:solidFill>
                <a:srgbClr val="FFFF00"/>
              </a:solidFill>
              <a:latin typeface="Avengeance Heroic Avenger" pitchFamily="2" charset="0"/>
            </a:rPr>
            <a:t> </a:t>
          </a:r>
          <a:r>
            <a:rPr lang="en-US" sz="2500" b="1" kern="1200" dirty="0" err="1" smtClean="0">
              <a:solidFill>
                <a:srgbClr val="FFFF00"/>
              </a:solidFill>
              <a:latin typeface="Avengeance Heroic Avenger" pitchFamily="2" charset="0"/>
            </a:rPr>
            <a:t>konflik</a:t>
          </a:r>
          <a:r>
            <a:rPr lang="en-US" sz="2500" b="1" kern="1200" dirty="0" smtClean="0">
              <a:solidFill>
                <a:srgbClr val="FFFF00"/>
              </a:solidFill>
              <a:latin typeface="Avengeance Heroic Avenger" pitchFamily="2" charset="0"/>
            </a:rPr>
            <a:t> </a:t>
          </a:r>
          <a:r>
            <a:rPr lang="en-US" sz="2500" b="1" kern="1200" dirty="0" err="1" smtClean="0">
              <a:solidFill>
                <a:srgbClr val="FFFF00"/>
              </a:solidFill>
              <a:latin typeface="Avengeance Heroic Avenger" pitchFamily="2" charset="0"/>
            </a:rPr>
            <a:t>konstruktif</a:t>
          </a:r>
          <a:endParaRPr lang="en-US" sz="2500" b="1" kern="1200" dirty="0">
            <a:solidFill>
              <a:srgbClr val="FFFF00"/>
            </a:solidFill>
            <a:latin typeface="Avengeance Heroic Avenger" pitchFamily="2" charset="0"/>
          </a:endParaRPr>
        </a:p>
      </dsp:txBody>
      <dsp:txXfrm>
        <a:off x="4169307" y="145827"/>
        <a:ext cx="3579340" cy="854938"/>
      </dsp:txXfrm>
    </dsp:sp>
    <dsp:sp modelId="{6C626370-8E28-FC41-ABB4-142717CE4ECD}">
      <dsp:nvSpPr>
        <dsp:cNvPr id="0" name=""/>
        <dsp:cNvSpPr/>
      </dsp:nvSpPr>
      <dsp:spPr>
        <a:xfrm rot="5400000">
          <a:off x="5879516" y="1106825"/>
          <a:ext cx="158923" cy="158923"/>
        </a:xfrm>
        <a:prstGeom prst="rightArrow">
          <a:avLst>
            <a:gd name="adj1" fmla="val 66700"/>
            <a:gd name="adj2" fmla="val 50000"/>
          </a:avLst>
        </a:prstGeom>
        <a:solidFill>
          <a:srgbClr val="00000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AD604EAE-FE69-244E-A58E-FE2FD7B98885}">
      <dsp:nvSpPr>
        <dsp:cNvPr id="0" name=""/>
        <dsp:cNvSpPr/>
      </dsp:nvSpPr>
      <dsp:spPr>
        <a:xfrm>
          <a:off x="4142709" y="1345210"/>
          <a:ext cx="3632536" cy="908134"/>
        </a:xfrm>
        <a:prstGeom prst="roundRect">
          <a:avLst>
            <a:gd name="adj" fmla="val 10000"/>
          </a:avLst>
        </a:prstGeom>
        <a:solidFill>
          <a:schemeClr val="lt1"/>
        </a:solidFill>
        <a:ln w="25400" cap="flat" cmpd="sng" algn="ctr">
          <a:solidFill>
            <a:schemeClr val="dk1"/>
          </a:solidFill>
          <a:prstDash val="solid"/>
        </a:ln>
        <a:effectLst/>
      </dsp:spPr>
      <dsp:style>
        <a:lnRef idx="2">
          <a:schemeClr val="dk1"/>
        </a:lnRef>
        <a:fillRef idx="1">
          <a:schemeClr val="lt1"/>
        </a:fillRef>
        <a:effectRef idx="0">
          <a:schemeClr val="dk1"/>
        </a:effectRef>
        <a:fontRef idx="minor">
          <a:schemeClr val="dk1"/>
        </a:fontRef>
      </dsp:style>
      <dsp:txBody>
        <a:bodyPr spcFirstLastPara="0" vert="horz" wrap="square" lIns="46990" tIns="46990" rIns="46990" bIns="46990" numCol="1" spcCol="1270" anchor="ctr" anchorCtr="0">
          <a:noAutofit/>
        </a:bodyPr>
        <a:lstStyle/>
        <a:p>
          <a:pPr lvl="0" algn="ctr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700" kern="1200" dirty="0" err="1" smtClean="0">
              <a:solidFill>
                <a:srgbClr val="000000"/>
              </a:solidFill>
              <a:latin typeface="College" pitchFamily="34" charset="0"/>
            </a:rPr>
            <a:t>Tahap</a:t>
          </a:r>
          <a:r>
            <a:rPr lang="en-US" sz="3700" kern="1200" dirty="0" smtClean="0">
              <a:solidFill>
                <a:srgbClr val="000000"/>
              </a:solidFill>
              <a:latin typeface="College" pitchFamily="34" charset="0"/>
            </a:rPr>
            <a:t> </a:t>
          </a:r>
          <a:r>
            <a:rPr lang="en-US" sz="3700" kern="1200" dirty="0" err="1" smtClean="0">
              <a:solidFill>
                <a:srgbClr val="000000"/>
              </a:solidFill>
              <a:latin typeface="College" pitchFamily="34" charset="0"/>
            </a:rPr>
            <a:t>Awal</a:t>
          </a:r>
          <a:r>
            <a:rPr lang="en-US" sz="3700" kern="1200" dirty="0" smtClean="0">
              <a:solidFill>
                <a:srgbClr val="000000"/>
              </a:solidFill>
              <a:latin typeface="College" pitchFamily="34" charset="0"/>
            </a:rPr>
            <a:t> </a:t>
          </a:r>
          <a:endParaRPr lang="en-US" sz="3700" kern="1200" dirty="0">
            <a:solidFill>
              <a:srgbClr val="000000"/>
            </a:solidFill>
            <a:latin typeface="College" pitchFamily="34" charset="0"/>
          </a:endParaRPr>
        </a:p>
      </dsp:txBody>
      <dsp:txXfrm>
        <a:off x="4169307" y="1371808"/>
        <a:ext cx="3579340" cy="854938"/>
      </dsp:txXfrm>
    </dsp:sp>
    <dsp:sp modelId="{B3041C43-D602-8F4D-92CD-4CEE37FD9F72}">
      <dsp:nvSpPr>
        <dsp:cNvPr id="0" name=""/>
        <dsp:cNvSpPr/>
      </dsp:nvSpPr>
      <dsp:spPr>
        <a:xfrm rot="5400000">
          <a:off x="5879516" y="2332806"/>
          <a:ext cx="158923" cy="158923"/>
        </a:xfrm>
        <a:prstGeom prst="rightArrow">
          <a:avLst>
            <a:gd name="adj1" fmla="val 66700"/>
            <a:gd name="adj2" fmla="val 50000"/>
          </a:avLst>
        </a:prstGeom>
        <a:solidFill>
          <a:srgbClr val="00000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4DE08BB3-3F47-4D45-B696-1298B4DF987D}">
      <dsp:nvSpPr>
        <dsp:cNvPr id="0" name=""/>
        <dsp:cNvSpPr/>
      </dsp:nvSpPr>
      <dsp:spPr>
        <a:xfrm>
          <a:off x="4142709" y="2571191"/>
          <a:ext cx="3632536" cy="908134"/>
        </a:xfrm>
        <a:prstGeom prst="roundRect">
          <a:avLst>
            <a:gd name="adj" fmla="val 10000"/>
          </a:avLst>
        </a:prstGeom>
        <a:solidFill>
          <a:schemeClr val="lt1"/>
        </a:solidFill>
        <a:ln w="25400" cap="flat" cmpd="sng" algn="ctr">
          <a:solidFill>
            <a:schemeClr val="dk1"/>
          </a:solidFill>
          <a:prstDash val="solid"/>
        </a:ln>
        <a:effectLst/>
      </dsp:spPr>
      <dsp:style>
        <a:lnRef idx="2">
          <a:schemeClr val="dk1"/>
        </a:lnRef>
        <a:fillRef idx="1">
          <a:schemeClr val="lt1"/>
        </a:fillRef>
        <a:effectRef idx="0">
          <a:schemeClr val="dk1"/>
        </a:effectRef>
        <a:fontRef idx="minor">
          <a:schemeClr val="dk1"/>
        </a:fontRef>
      </dsp:style>
      <dsp:txBody>
        <a:bodyPr spcFirstLastPara="0" vert="horz" wrap="square" lIns="46990" tIns="46990" rIns="46990" bIns="46990" numCol="1" spcCol="1270" anchor="ctr" anchorCtr="0">
          <a:noAutofit/>
        </a:bodyPr>
        <a:lstStyle/>
        <a:p>
          <a:pPr lvl="0" algn="ctr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700" kern="1200" dirty="0" err="1" smtClean="0">
              <a:solidFill>
                <a:srgbClr val="000000"/>
              </a:solidFill>
              <a:latin typeface="College" pitchFamily="34" charset="0"/>
            </a:rPr>
            <a:t>Tahap</a:t>
          </a:r>
          <a:r>
            <a:rPr lang="en-US" sz="3700" kern="1200" dirty="0" smtClean="0">
              <a:solidFill>
                <a:srgbClr val="000000"/>
              </a:solidFill>
              <a:latin typeface="College" pitchFamily="34" charset="0"/>
            </a:rPr>
            <a:t> </a:t>
          </a:r>
          <a:r>
            <a:rPr lang="en-US" sz="3700" kern="1200" dirty="0" err="1" smtClean="0">
              <a:solidFill>
                <a:srgbClr val="000000"/>
              </a:solidFill>
              <a:latin typeface="College" pitchFamily="34" charset="0"/>
            </a:rPr>
            <a:t>Menengah</a:t>
          </a:r>
          <a:endParaRPr lang="en-US" sz="3700" kern="1200" dirty="0">
            <a:solidFill>
              <a:srgbClr val="000000"/>
            </a:solidFill>
            <a:latin typeface="College" pitchFamily="34" charset="0"/>
          </a:endParaRPr>
        </a:p>
      </dsp:txBody>
      <dsp:txXfrm>
        <a:off x="4169307" y="2597789"/>
        <a:ext cx="3579340" cy="854938"/>
      </dsp:txXfrm>
    </dsp:sp>
    <dsp:sp modelId="{71CBF492-74BC-6E44-86C9-42D61BDBE5DA}">
      <dsp:nvSpPr>
        <dsp:cNvPr id="0" name=""/>
        <dsp:cNvSpPr/>
      </dsp:nvSpPr>
      <dsp:spPr>
        <a:xfrm rot="5400000">
          <a:off x="5879516" y="3558787"/>
          <a:ext cx="158923" cy="158923"/>
        </a:xfrm>
        <a:prstGeom prst="rightArrow">
          <a:avLst>
            <a:gd name="adj1" fmla="val 66700"/>
            <a:gd name="adj2" fmla="val 50000"/>
          </a:avLst>
        </a:prstGeom>
        <a:solidFill>
          <a:srgbClr val="00000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586A511C-A5AA-F540-9BAC-91916E978128}">
      <dsp:nvSpPr>
        <dsp:cNvPr id="0" name=""/>
        <dsp:cNvSpPr/>
      </dsp:nvSpPr>
      <dsp:spPr>
        <a:xfrm>
          <a:off x="4142709" y="3797172"/>
          <a:ext cx="3632536" cy="908134"/>
        </a:xfrm>
        <a:prstGeom prst="roundRect">
          <a:avLst>
            <a:gd name="adj" fmla="val 10000"/>
          </a:avLst>
        </a:prstGeom>
        <a:solidFill>
          <a:schemeClr val="lt1"/>
        </a:solidFill>
        <a:ln w="25400" cap="flat" cmpd="sng" algn="ctr">
          <a:solidFill>
            <a:schemeClr val="dk1"/>
          </a:solidFill>
          <a:prstDash val="solid"/>
        </a:ln>
        <a:effectLst/>
      </dsp:spPr>
      <dsp:style>
        <a:lnRef idx="2">
          <a:schemeClr val="dk1"/>
        </a:lnRef>
        <a:fillRef idx="1">
          <a:schemeClr val="lt1"/>
        </a:fillRef>
        <a:effectRef idx="0">
          <a:schemeClr val="dk1"/>
        </a:effectRef>
        <a:fontRef idx="minor">
          <a:schemeClr val="dk1"/>
        </a:fontRef>
      </dsp:style>
      <dsp:txBody>
        <a:bodyPr spcFirstLastPara="0" vert="horz" wrap="square" lIns="46990" tIns="46990" rIns="46990" bIns="46990" numCol="1" spcCol="1270" anchor="ctr" anchorCtr="0">
          <a:noAutofit/>
        </a:bodyPr>
        <a:lstStyle/>
        <a:p>
          <a:pPr lvl="0" algn="ctr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700" kern="1200" dirty="0" err="1" smtClean="0">
              <a:solidFill>
                <a:srgbClr val="000000"/>
              </a:solidFill>
              <a:latin typeface="College" pitchFamily="34" charset="0"/>
            </a:rPr>
            <a:t>Tahap</a:t>
          </a:r>
          <a:r>
            <a:rPr lang="en-US" sz="3700" kern="1200" dirty="0" smtClean="0">
              <a:solidFill>
                <a:srgbClr val="000000"/>
              </a:solidFill>
              <a:latin typeface="College" pitchFamily="34" charset="0"/>
            </a:rPr>
            <a:t> </a:t>
          </a:r>
          <a:r>
            <a:rPr lang="en-US" sz="3700" kern="1200" dirty="0" err="1" smtClean="0">
              <a:solidFill>
                <a:srgbClr val="000000"/>
              </a:solidFill>
              <a:latin typeface="College" pitchFamily="34" charset="0"/>
            </a:rPr>
            <a:t>Lanjut</a:t>
          </a:r>
          <a:endParaRPr lang="en-US" sz="3700" kern="1200" dirty="0">
            <a:solidFill>
              <a:srgbClr val="000000"/>
            </a:solidFill>
            <a:latin typeface="College" pitchFamily="34" charset="0"/>
          </a:endParaRPr>
        </a:p>
      </dsp:txBody>
      <dsp:txXfrm>
        <a:off x="4169307" y="3823770"/>
        <a:ext cx="3579340" cy="854938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79561CA-3182-4A63-BF68-BA10AE133A5E}">
      <dsp:nvSpPr>
        <dsp:cNvPr id="0" name=""/>
        <dsp:cNvSpPr/>
      </dsp:nvSpPr>
      <dsp:spPr>
        <a:xfrm>
          <a:off x="1861260" y="0"/>
          <a:ext cx="2178467" cy="2178798"/>
        </a:xfrm>
        <a:prstGeom prst="circularArrow">
          <a:avLst>
            <a:gd name="adj1" fmla="val 10980"/>
            <a:gd name="adj2" fmla="val 1142322"/>
            <a:gd name="adj3" fmla="val 4500000"/>
            <a:gd name="adj4" fmla="val 10800000"/>
            <a:gd name="adj5" fmla="val 12500"/>
          </a:avLst>
        </a:prstGeom>
        <a:solidFill>
          <a:srgbClr val="FFC0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50D7EA2-0A81-4FEF-847B-514DEB3EC6A2}">
      <dsp:nvSpPr>
        <dsp:cNvPr id="0" name=""/>
        <dsp:cNvSpPr/>
      </dsp:nvSpPr>
      <dsp:spPr>
        <a:xfrm>
          <a:off x="2342772" y="786612"/>
          <a:ext cx="1210532" cy="60512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err="1" smtClean="0">
              <a:latin typeface="College" pitchFamily="34" charset="0"/>
            </a:rPr>
            <a:t>Tahap</a:t>
          </a:r>
          <a:r>
            <a:rPr lang="en-US" sz="2800" kern="1200" dirty="0" smtClean="0">
              <a:latin typeface="College" pitchFamily="34" charset="0"/>
            </a:rPr>
            <a:t> </a:t>
          </a:r>
          <a:r>
            <a:rPr lang="en-US" sz="2800" kern="1200" dirty="0" err="1" smtClean="0">
              <a:latin typeface="College" pitchFamily="34" charset="0"/>
            </a:rPr>
            <a:t>Awal</a:t>
          </a:r>
          <a:endParaRPr lang="id-ID" sz="2800" kern="1200" dirty="0">
            <a:latin typeface="College" pitchFamily="34" charset="0"/>
          </a:endParaRPr>
        </a:p>
      </dsp:txBody>
      <dsp:txXfrm>
        <a:off x="2342772" y="786612"/>
        <a:ext cx="1210532" cy="605121"/>
      </dsp:txXfrm>
    </dsp:sp>
    <dsp:sp modelId="{95B36B6E-B007-4040-A737-2F0A6DD0D186}">
      <dsp:nvSpPr>
        <dsp:cNvPr id="0" name=""/>
        <dsp:cNvSpPr/>
      </dsp:nvSpPr>
      <dsp:spPr>
        <a:xfrm>
          <a:off x="1256198" y="1251881"/>
          <a:ext cx="2178467" cy="2178798"/>
        </a:xfrm>
        <a:prstGeom prst="leftCircularArrow">
          <a:avLst>
            <a:gd name="adj1" fmla="val 10980"/>
            <a:gd name="adj2" fmla="val 1142322"/>
            <a:gd name="adj3" fmla="val 6300000"/>
            <a:gd name="adj4" fmla="val 18900000"/>
            <a:gd name="adj5" fmla="val 12500"/>
          </a:avLst>
        </a:prstGeom>
        <a:solidFill>
          <a:srgbClr val="00B05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4E94339-DD3C-47E0-8A6C-F192C9D68530}">
      <dsp:nvSpPr>
        <dsp:cNvPr id="0" name=""/>
        <dsp:cNvSpPr/>
      </dsp:nvSpPr>
      <dsp:spPr>
        <a:xfrm>
          <a:off x="1205487" y="2044821"/>
          <a:ext cx="3485376" cy="60512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err="1" smtClean="0">
              <a:latin typeface="College" pitchFamily="34" charset="0"/>
            </a:rPr>
            <a:t>Tahap</a:t>
          </a:r>
          <a:r>
            <a:rPr lang="en-US" sz="2800" kern="1200" dirty="0" smtClean="0">
              <a:latin typeface="College" pitchFamily="34" charset="0"/>
            </a:rPr>
            <a:t> </a:t>
          </a:r>
          <a:r>
            <a:rPr lang="en-US" sz="2800" kern="1200" dirty="0" err="1" smtClean="0">
              <a:latin typeface="College" pitchFamily="34" charset="0"/>
            </a:rPr>
            <a:t>Menengah</a:t>
          </a:r>
          <a:endParaRPr lang="id-ID" sz="2800" kern="1200" dirty="0">
            <a:latin typeface="College" pitchFamily="34" charset="0"/>
          </a:endParaRPr>
        </a:p>
      </dsp:txBody>
      <dsp:txXfrm>
        <a:off x="1205487" y="2044821"/>
        <a:ext cx="3485376" cy="605121"/>
      </dsp:txXfrm>
    </dsp:sp>
    <dsp:sp modelId="{93262CB9-6E17-4835-B701-A82F9AC2E9C8}">
      <dsp:nvSpPr>
        <dsp:cNvPr id="0" name=""/>
        <dsp:cNvSpPr/>
      </dsp:nvSpPr>
      <dsp:spPr>
        <a:xfrm>
          <a:off x="2016309" y="2653572"/>
          <a:ext cx="1871640" cy="1872390"/>
        </a:xfrm>
        <a:prstGeom prst="blockArc">
          <a:avLst>
            <a:gd name="adj1" fmla="val 13500000"/>
            <a:gd name="adj2" fmla="val 10800000"/>
            <a:gd name="adj3" fmla="val 12740"/>
          </a:avLst>
        </a:prstGeom>
        <a:solidFill>
          <a:srgbClr val="0070C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B73BAAF-3F80-440F-A468-679E6A26FE1C}">
      <dsp:nvSpPr>
        <dsp:cNvPr id="0" name=""/>
        <dsp:cNvSpPr/>
      </dsp:nvSpPr>
      <dsp:spPr>
        <a:xfrm>
          <a:off x="2345636" y="3306668"/>
          <a:ext cx="1210532" cy="60512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err="1" smtClean="0">
              <a:latin typeface="College" pitchFamily="34" charset="0"/>
            </a:rPr>
            <a:t>Tahap</a:t>
          </a:r>
          <a:r>
            <a:rPr lang="en-US" sz="2800" kern="1200" dirty="0" smtClean="0">
              <a:latin typeface="College" pitchFamily="34" charset="0"/>
            </a:rPr>
            <a:t> </a:t>
          </a:r>
          <a:r>
            <a:rPr lang="en-US" sz="2800" kern="1200" dirty="0" err="1" smtClean="0">
              <a:latin typeface="College" pitchFamily="34" charset="0"/>
            </a:rPr>
            <a:t>Lanjut</a:t>
          </a:r>
          <a:endParaRPr lang="id-ID" sz="2800" kern="1200" dirty="0">
            <a:latin typeface="College" pitchFamily="34" charset="0"/>
          </a:endParaRPr>
        </a:p>
      </dsp:txBody>
      <dsp:txXfrm>
        <a:off x="2345636" y="3306668"/>
        <a:ext cx="1210532" cy="605121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79561CA-3182-4A63-BF68-BA10AE133A5E}">
      <dsp:nvSpPr>
        <dsp:cNvPr id="0" name=""/>
        <dsp:cNvSpPr/>
      </dsp:nvSpPr>
      <dsp:spPr>
        <a:xfrm>
          <a:off x="1861260" y="0"/>
          <a:ext cx="2178467" cy="2178798"/>
        </a:xfrm>
        <a:prstGeom prst="circularArrow">
          <a:avLst>
            <a:gd name="adj1" fmla="val 10980"/>
            <a:gd name="adj2" fmla="val 1142322"/>
            <a:gd name="adj3" fmla="val 4500000"/>
            <a:gd name="adj4" fmla="val 10800000"/>
            <a:gd name="adj5" fmla="val 12500"/>
          </a:avLst>
        </a:prstGeom>
        <a:solidFill>
          <a:srgbClr val="FFC0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50D7EA2-0A81-4FEF-847B-514DEB3EC6A2}">
      <dsp:nvSpPr>
        <dsp:cNvPr id="0" name=""/>
        <dsp:cNvSpPr/>
      </dsp:nvSpPr>
      <dsp:spPr>
        <a:xfrm>
          <a:off x="2342772" y="786612"/>
          <a:ext cx="1210532" cy="60512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err="1" smtClean="0">
              <a:latin typeface="College" pitchFamily="34" charset="0"/>
            </a:rPr>
            <a:t>Tahap</a:t>
          </a:r>
          <a:r>
            <a:rPr lang="en-US" sz="2800" kern="1200" dirty="0" smtClean="0">
              <a:latin typeface="College" pitchFamily="34" charset="0"/>
            </a:rPr>
            <a:t> </a:t>
          </a:r>
          <a:r>
            <a:rPr lang="en-US" sz="2800" kern="1200" dirty="0" err="1" smtClean="0">
              <a:latin typeface="College" pitchFamily="34" charset="0"/>
            </a:rPr>
            <a:t>Awal</a:t>
          </a:r>
          <a:endParaRPr lang="id-ID" sz="2800" kern="1200" dirty="0">
            <a:latin typeface="College" pitchFamily="34" charset="0"/>
          </a:endParaRPr>
        </a:p>
      </dsp:txBody>
      <dsp:txXfrm>
        <a:off x="2342772" y="786612"/>
        <a:ext cx="1210532" cy="605121"/>
      </dsp:txXfrm>
    </dsp:sp>
    <dsp:sp modelId="{95B36B6E-B007-4040-A737-2F0A6DD0D186}">
      <dsp:nvSpPr>
        <dsp:cNvPr id="0" name=""/>
        <dsp:cNvSpPr/>
      </dsp:nvSpPr>
      <dsp:spPr>
        <a:xfrm>
          <a:off x="1256198" y="1251881"/>
          <a:ext cx="2178467" cy="2178798"/>
        </a:xfrm>
        <a:prstGeom prst="leftCircularArrow">
          <a:avLst>
            <a:gd name="adj1" fmla="val 10980"/>
            <a:gd name="adj2" fmla="val 1142322"/>
            <a:gd name="adj3" fmla="val 6300000"/>
            <a:gd name="adj4" fmla="val 18900000"/>
            <a:gd name="adj5" fmla="val 12500"/>
          </a:avLst>
        </a:prstGeom>
        <a:solidFill>
          <a:srgbClr val="00B05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4E94339-DD3C-47E0-8A6C-F192C9D68530}">
      <dsp:nvSpPr>
        <dsp:cNvPr id="0" name=""/>
        <dsp:cNvSpPr/>
      </dsp:nvSpPr>
      <dsp:spPr>
        <a:xfrm>
          <a:off x="1205487" y="2044821"/>
          <a:ext cx="3485376" cy="60512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err="1" smtClean="0">
              <a:latin typeface="College" pitchFamily="34" charset="0"/>
            </a:rPr>
            <a:t>Tahap</a:t>
          </a:r>
          <a:r>
            <a:rPr lang="en-US" sz="2800" kern="1200" dirty="0" smtClean="0">
              <a:latin typeface="College" pitchFamily="34" charset="0"/>
            </a:rPr>
            <a:t> </a:t>
          </a:r>
          <a:r>
            <a:rPr lang="en-US" sz="2800" kern="1200" dirty="0" err="1" smtClean="0">
              <a:latin typeface="College" pitchFamily="34" charset="0"/>
            </a:rPr>
            <a:t>Menengah</a:t>
          </a:r>
          <a:endParaRPr lang="id-ID" sz="2800" kern="1200" dirty="0">
            <a:latin typeface="College" pitchFamily="34" charset="0"/>
          </a:endParaRPr>
        </a:p>
      </dsp:txBody>
      <dsp:txXfrm>
        <a:off x="1205487" y="2044821"/>
        <a:ext cx="3485376" cy="605121"/>
      </dsp:txXfrm>
    </dsp:sp>
    <dsp:sp modelId="{93262CB9-6E17-4835-B701-A82F9AC2E9C8}">
      <dsp:nvSpPr>
        <dsp:cNvPr id="0" name=""/>
        <dsp:cNvSpPr/>
      </dsp:nvSpPr>
      <dsp:spPr>
        <a:xfrm>
          <a:off x="2016309" y="2653572"/>
          <a:ext cx="1871640" cy="1872390"/>
        </a:xfrm>
        <a:prstGeom prst="blockArc">
          <a:avLst>
            <a:gd name="adj1" fmla="val 13500000"/>
            <a:gd name="adj2" fmla="val 10800000"/>
            <a:gd name="adj3" fmla="val 12740"/>
          </a:avLst>
        </a:prstGeom>
        <a:solidFill>
          <a:srgbClr val="0070C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B73BAAF-3F80-440F-A468-679E6A26FE1C}">
      <dsp:nvSpPr>
        <dsp:cNvPr id="0" name=""/>
        <dsp:cNvSpPr/>
      </dsp:nvSpPr>
      <dsp:spPr>
        <a:xfrm>
          <a:off x="2345636" y="3306668"/>
          <a:ext cx="1210532" cy="60512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err="1" smtClean="0">
              <a:latin typeface="College" pitchFamily="34" charset="0"/>
            </a:rPr>
            <a:t>Tahap</a:t>
          </a:r>
          <a:r>
            <a:rPr lang="en-US" sz="2800" kern="1200" dirty="0" smtClean="0">
              <a:latin typeface="College" pitchFamily="34" charset="0"/>
            </a:rPr>
            <a:t> </a:t>
          </a:r>
          <a:r>
            <a:rPr lang="en-US" sz="2800" kern="1200" dirty="0" err="1" smtClean="0">
              <a:latin typeface="College" pitchFamily="34" charset="0"/>
            </a:rPr>
            <a:t>Lanjut</a:t>
          </a:r>
          <a:endParaRPr lang="id-ID" sz="2800" kern="1200" dirty="0">
            <a:latin typeface="College" pitchFamily="34" charset="0"/>
          </a:endParaRPr>
        </a:p>
      </dsp:txBody>
      <dsp:txXfrm>
        <a:off x="2345636" y="3306668"/>
        <a:ext cx="1210532" cy="60512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ycle4#1">
  <dgm:title val=""/>
  <dgm:desc val=""/>
  <dgm:catLst>
    <dgm:cat type="relationship" pri="26000"/>
    <dgm:cat type="cycle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41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cycleMatrixDiagram">
    <dgm:varLst>
      <dgm:chMax val="1"/>
      <dgm:dir/>
      <dgm:animLvl val="lvl"/>
      <dgm:resizeHandles val="exact"/>
    </dgm:varLst>
    <dgm:alg type="composite">
      <dgm:param type="ar" val="1.3"/>
    </dgm:alg>
    <dgm:shape xmlns:r="http://schemas.openxmlformats.org/officeDocument/2006/relationships" r:blip="">
      <dgm:adjLst/>
    </dgm:shape>
    <dgm:presOf/>
    <dgm:constrLst>
      <dgm:constr type="w" for="ch" forName="children" refType="w"/>
      <dgm:constr type="h" for="ch" forName="children" refType="w" refFor="ch" refForName="children" fact="0.77"/>
      <dgm:constr type="ctrX" for="ch" forName="children" refType="w" fact="0.5"/>
      <dgm:constr type="ctrY" for="ch" forName="children" refType="h" fact="0.5"/>
      <dgm:constr type="w" for="ch" forName="circle" refType="w"/>
      <dgm:constr type="h" for="ch" forName="circle" refType="h"/>
      <dgm:constr type="ctrX" for="ch" forName="circle" refType="w" fact="0.5"/>
      <dgm:constr type="ctrY" for="ch" forName="circle" refType="h" fact="0.5"/>
      <dgm:constr type="w" for="ch" forName="center1" refType="w" fact="0.115"/>
      <dgm:constr type="h" for="ch" forName="center1" refType="w" fact="0.1"/>
      <dgm:constr type="ctrX" for="ch" forName="center1" refType="w" fact="0.5"/>
      <dgm:constr type="ctrY" for="ch" forName="center1" refType="h" fact="0.475"/>
      <dgm:constr type="w" for="ch" forName="center2" refType="w" fact="0.115"/>
      <dgm:constr type="h" for="ch" forName="center2" refType="w" fact="0.1"/>
      <dgm:constr type="ctrX" for="ch" forName="center2" refType="w" fact="0.5"/>
      <dgm:constr type="ctrY" for="ch" forName="center2" refType="h" fact="0.525"/>
    </dgm:constrLst>
    <dgm:ruleLst/>
    <dgm:choose name="Name0">
      <dgm:if name="Name1" axis="ch" ptType="node" func="cnt" op="gte" val="1">
        <dgm:layoutNode name="children">
          <dgm:alg type="composite">
            <dgm:param type="ar" val="1.3"/>
          </dgm:alg>
          <dgm:shape xmlns:r="http://schemas.openxmlformats.org/officeDocument/2006/relationships" r:blip="">
            <dgm:adjLst/>
          </dgm:shape>
          <dgm:presOf/>
          <dgm:choose name="Name2">
            <dgm:if name="Name3" func="var" arg="dir" op="equ" val="norm">
              <dgm:constrLst>
                <dgm:constr type="primFontSz" for="des" ptType="node" op="equ" val="65"/>
                <dgm:constr type="w" for="ch" forName="child1group" refType="w" fact="0.38"/>
                <dgm:constr type="h" for="ch" forName="child1group" refType="h" fact="0.32"/>
                <dgm:constr type="t" for="ch" forName="child1group"/>
                <dgm:constr type="l" for="ch" forName="child1group"/>
                <dgm:constr type="w" for="ch" forName="child2group" refType="w" fact="0.38"/>
                <dgm:constr type="h" for="ch" forName="child2group" refType="h" fact="0.32"/>
                <dgm:constr type="t" for="ch" forName="child2group"/>
                <dgm:constr type="r" for="ch" forName="child2group" refType="w"/>
                <dgm:constr type="w" for="ch" forName="child3group" refType="w" fact="0.38"/>
                <dgm:constr type="h" for="ch" forName="child3group" refType="h" fact="0.32"/>
                <dgm:constr type="b" for="ch" forName="child3group" refType="h"/>
                <dgm:constr type="r" for="ch" forName="child3group" refType="w"/>
                <dgm:constr type="w" for="ch" forName="child4group" refType="w" fact="0.38"/>
                <dgm:constr type="h" for="ch" forName="child4group" refType="h" fact="0.32"/>
                <dgm:constr type="b" for="ch" forName="child4group" refType="h"/>
                <dgm:constr type="l" for="ch" forName="child4group"/>
              </dgm:constrLst>
            </dgm:if>
            <dgm:else name="Name4">
              <dgm:constrLst>
                <dgm:constr type="primFontSz" for="des" ptType="node" op="equ" val="65"/>
                <dgm:constr type="w" for="ch" forName="child1group" refType="w" fact="0.38"/>
                <dgm:constr type="h" for="ch" forName="child1group" refType="h" fact="0.32"/>
                <dgm:constr type="t" for="ch" forName="child1group"/>
                <dgm:constr type="r" for="ch" forName="child1group" refType="w"/>
                <dgm:constr type="w" for="ch" forName="child2group" refType="w" fact="0.38"/>
                <dgm:constr type="h" for="ch" forName="child2group" refType="h" fact="0.32"/>
                <dgm:constr type="t" for="ch" forName="child2group"/>
                <dgm:constr type="l" for="ch" forName="child2group"/>
                <dgm:constr type="w" for="ch" forName="child3group" refType="w" fact="0.38"/>
                <dgm:constr type="h" for="ch" forName="child3group" refType="h" fact="0.32"/>
                <dgm:constr type="b" for="ch" forName="child3group" refType="h"/>
                <dgm:constr type="l" for="ch" forName="child3group"/>
                <dgm:constr type="w" for="ch" forName="child4group" refType="w" fact="0.38"/>
                <dgm:constr type="h" for="ch" forName="child4group" refType="h" fact="0.32"/>
                <dgm:constr type="b" for="ch" forName="child4group" refType="h"/>
                <dgm:constr type="r" for="ch" forName="child4group" refType="w"/>
              </dgm:constrLst>
            </dgm:else>
          </dgm:choose>
          <dgm:ruleLst/>
          <dgm:choose name="Name5">
            <dgm:if name="Name6" axis="ch ch" ptType="node node" st="1 1" cnt="1 0" func="cnt" op="gte" val="1">
              <dgm:layoutNode name="child1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7">
                  <dgm:if name="Name8" func="var" arg="dir" op="equ" val="norm">
                    <dgm:constrLst>
                      <dgm:constr type="w" for="ch" forName="child1" refType="w"/>
                      <dgm:constr type="h" for="ch" forName="child1" refType="h"/>
                      <dgm:constr type="t" for="ch" forName="child1"/>
                      <dgm:constr type="l" for="ch" forName="child1"/>
                      <dgm:constr type="w" for="ch" forName="child1Text" refType="w" fact="0.7"/>
                      <dgm:constr type="h" for="ch" forName="child1Text" refType="h" fact="0.75"/>
                      <dgm:constr type="t" for="ch" forName="child1Text"/>
                      <dgm:constr type="l" for="ch" forName="child1Text"/>
                    </dgm:constrLst>
                  </dgm:if>
                  <dgm:else name="Name9">
                    <dgm:constrLst>
                      <dgm:constr type="w" for="ch" forName="child1" refType="w"/>
                      <dgm:constr type="h" for="ch" forName="child1" refType="h"/>
                      <dgm:constr type="t" for="ch" forName="child1"/>
                      <dgm:constr type="r" for="ch" forName="child1" refType="w"/>
                      <dgm:constr type="w" for="ch" forName="child1Text" refType="w" fact="0.7"/>
                      <dgm:constr type="h" for="ch" forName="child1Text" refType="h" fact="0.75"/>
                      <dgm:constr type="t" for="ch" forName="child1Text"/>
                      <dgm:constr type="r" for="ch" forName="child1Text" refType="w"/>
                    </dgm:constrLst>
                  </dgm:else>
                </dgm:choose>
                <dgm:ruleLst/>
                <dgm:layoutNode name="child1" styleLbl="bgAcc1">
                  <dgm:alg type="sp"/>
                  <dgm:shape xmlns:r="http://schemas.openxmlformats.org/officeDocument/2006/relationships" type="roundRect" r:blip="" zOrderOff="-2">
                    <dgm:adjLst>
                      <dgm:adj idx="1" val="0.1"/>
                    </dgm:adjLst>
                  </dgm:shape>
                  <dgm:presOf axis="ch des" ptType="node node" st="1 1" cnt="1 0"/>
                  <dgm:constrLst/>
                  <dgm:ruleLst/>
                </dgm:layoutNode>
                <dgm:layoutNode name="child1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2" hideGeom="1">
                    <dgm:adjLst>
                      <dgm:adj idx="1" val="0.1"/>
                    </dgm:adjLst>
                  </dgm:shape>
                  <dgm:presOf axis="ch des" ptType="node node" st="1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10"/>
          </dgm:choose>
          <dgm:choose name="Name11">
            <dgm:if name="Name12" axis="ch ch" ptType="node node" st="2 1" cnt="1 0" func="cnt" op="gte" val="1">
              <dgm:layoutNode name="child2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choose name="Name13">
                  <dgm:if name="Name14" func="var" arg="dir" op="equ" val="norm">
                    <dgm:constrLst>
                      <dgm:constr type="w" for="ch" forName="child2" refType="w"/>
                      <dgm:constr type="h" for="ch" forName="child2" refType="h"/>
                      <dgm:constr type="t" for="ch" forName="child2"/>
                      <dgm:constr type="r" for="ch" forName="child2" refType="w"/>
                      <dgm:constr type="w" for="ch" forName="child2Text" refType="w" fact="0.7"/>
                      <dgm:constr type="h" for="ch" forName="child2Text" refType="h" fact="0.75"/>
                      <dgm:constr type="t" for="ch" forName="child2Text"/>
                      <dgm:constr type="r" for="ch" forName="child2Text" refType="w"/>
                    </dgm:constrLst>
                  </dgm:if>
                  <dgm:else name="Name15">
                    <dgm:constrLst>
                      <dgm:constr type="w" for="ch" forName="child2" refType="w"/>
                      <dgm:constr type="h" for="ch" forName="child2" refType="h"/>
                      <dgm:constr type="t" for="ch" forName="child2"/>
                      <dgm:constr type="l" for="ch" forName="child2"/>
                      <dgm:constr type="w" for="ch" forName="child2Text" refType="w" fact="0.7"/>
                      <dgm:constr type="h" for="ch" forName="child2Text" refType="h" fact="0.75"/>
                      <dgm:constr type="t" for="ch" forName="child2Text"/>
                      <dgm:constr type="l" for="ch" forName="child2Text"/>
                    </dgm:constrLst>
                  </dgm:else>
                </dgm:choose>
                <dgm:ruleLst/>
                <dgm:layoutNode name="child2" styleLbl="bgAcc1">
                  <dgm:alg type="sp"/>
                  <dgm:shape xmlns:r="http://schemas.openxmlformats.org/officeDocument/2006/relationships" type="roundRect" r:blip="" zOrderOff="-2">
                    <dgm:adjLst>
                      <dgm:adj idx="1" val="0.1"/>
                    </dgm:adjLst>
                  </dgm:shape>
                  <dgm:presOf axis="ch des" ptType="node node" st="2 1" cnt="1 0"/>
                  <dgm:constrLst/>
                  <dgm:ruleLst/>
                </dgm:layoutNode>
                <dgm:layoutNode name="child2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2" hideGeom="1">
                    <dgm:adjLst>
                      <dgm:adj idx="1" val="0.1"/>
                    </dgm:adjLst>
                  </dgm:shape>
                  <dgm:presOf axis="ch des" ptType="node node" st="2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16"/>
          </dgm:choose>
          <dgm:choose name="Name17">
            <dgm:if name="Name18" axis="ch ch" ptType="node node" st="3 1" cnt="1 0" func="cnt" op="gte" val="1">
              <dgm:layoutNode name="child3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19">
                  <dgm:if name="Name20" func="var" arg="dir" op="equ" val="norm">
                    <dgm:constrLst>
                      <dgm:constr type="w" for="ch" forName="child3" refType="w"/>
                      <dgm:constr type="h" for="ch" forName="child3" refType="h"/>
                      <dgm:constr type="b" for="ch" forName="child3" refType="h"/>
                      <dgm:constr type="r" for="ch" forName="child3" refType="w"/>
                      <dgm:constr type="w" for="ch" forName="child3Text" refType="w" fact="0.7"/>
                      <dgm:constr type="h" for="ch" forName="child3Text" refType="h" fact="0.75"/>
                      <dgm:constr type="b" for="ch" forName="child3Text" refType="h"/>
                      <dgm:constr type="r" for="ch" forName="child3Text" refType="w"/>
                    </dgm:constrLst>
                  </dgm:if>
                  <dgm:else name="Name21">
                    <dgm:constrLst>
                      <dgm:constr type="w" for="ch" forName="child3" refType="w"/>
                      <dgm:constr type="h" for="ch" forName="child3" refType="h"/>
                      <dgm:constr type="b" for="ch" forName="child3" refType="h"/>
                      <dgm:constr type="l" for="ch" forName="child3"/>
                      <dgm:constr type="w" for="ch" forName="child3Text" refType="w" fact="0.7"/>
                      <dgm:constr type="h" for="ch" forName="child3Text" refType="h" fact="0.75"/>
                      <dgm:constr type="b" for="ch" forName="child3Text" refType="h"/>
                      <dgm:constr type="l" for="ch" forName="child3Text"/>
                    </dgm:constrLst>
                  </dgm:else>
                </dgm:choose>
                <dgm:ruleLst/>
                <dgm:layoutNode name="child3" styleLbl="bgAcc1">
                  <dgm:alg type="sp"/>
                  <dgm:shape xmlns:r="http://schemas.openxmlformats.org/officeDocument/2006/relationships" type="roundRect" r:blip="" zOrderOff="-4">
                    <dgm:adjLst>
                      <dgm:adj idx="1" val="0.1"/>
                    </dgm:adjLst>
                  </dgm:shape>
                  <dgm:presOf axis="ch des" ptType="node node" st="3 1" cnt="1 0"/>
                  <dgm:constrLst/>
                  <dgm:ruleLst/>
                </dgm:layoutNode>
                <dgm:layoutNode name="child3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4" hideGeom="1">
                    <dgm:adjLst>
                      <dgm:adj idx="1" val="0.1"/>
                    </dgm:adjLst>
                  </dgm:shape>
                  <dgm:presOf axis="ch des" ptType="node node" st="3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22"/>
          </dgm:choose>
          <dgm:choose name="Name23">
            <dgm:if name="Name24" axis="ch ch" ptType="node node" st="4 1" cnt="1 0" func="cnt" op="gte" val="1">
              <dgm:layoutNode name="child4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25">
                  <dgm:if name="Name26" func="var" arg="dir" op="equ" val="norm">
                    <dgm:constrLst>
                      <dgm:constr type="w" for="ch" forName="child4" refType="w"/>
                      <dgm:constr type="h" for="ch" forName="child4" refType="h"/>
                      <dgm:constr type="b" for="ch" forName="child4" refType="h"/>
                      <dgm:constr type="l" for="ch" forName="child4"/>
                      <dgm:constr type="w" for="ch" forName="child4Text" refType="w" fact="0.7"/>
                      <dgm:constr type="h" for="ch" forName="child4Text" refType="h" fact="0.75"/>
                      <dgm:constr type="b" for="ch" forName="child4Text" refType="h"/>
                      <dgm:constr type="l" for="ch" forName="child4Text"/>
                    </dgm:constrLst>
                  </dgm:if>
                  <dgm:else name="Name27">
                    <dgm:constrLst>
                      <dgm:constr type="w" for="ch" forName="child4" refType="w"/>
                      <dgm:constr type="h" for="ch" forName="child4" refType="h"/>
                      <dgm:constr type="b" for="ch" forName="child4" refType="h"/>
                      <dgm:constr type="r" for="ch" forName="child4" refType="w"/>
                      <dgm:constr type="w" for="ch" forName="child4Text" refType="w" fact="0.7"/>
                      <dgm:constr type="h" for="ch" forName="child4Text" refType="h" fact="0.75"/>
                      <dgm:constr type="b" for="ch" forName="child4Text" refType="h"/>
                      <dgm:constr type="r" for="ch" forName="child4Text" refType="w"/>
                    </dgm:constrLst>
                  </dgm:else>
                </dgm:choose>
                <dgm:ruleLst/>
                <dgm:layoutNode name="child4" styleLbl="bgAcc1">
                  <dgm:alg type="sp"/>
                  <dgm:shape xmlns:r="http://schemas.openxmlformats.org/officeDocument/2006/relationships" type="roundRect" r:blip="" zOrderOff="-4">
                    <dgm:adjLst>
                      <dgm:adj idx="1" val="0.1"/>
                    </dgm:adjLst>
                  </dgm:shape>
                  <dgm:presOf axis="ch des" ptType="node node" st="4 1" cnt="1 0"/>
                  <dgm:constrLst/>
                  <dgm:ruleLst/>
                </dgm:layoutNode>
                <dgm:layoutNode name="child4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4" hideGeom="1">
                    <dgm:adjLst>
                      <dgm:adj idx="1" val="0.1"/>
                    </dgm:adjLst>
                  </dgm:shape>
                  <dgm:presOf axis="ch des" ptType="node node" st="4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28"/>
          </dgm:choose>
          <dgm:layoutNode name="childPlaceholder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layoutNode name="circle">
          <dgm:alg type="composite">
            <dgm:param type="ar" val="1"/>
          </dgm:alg>
          <dgm:shape xmlns:r="http://schemas.openxmlformats.org/officeDocument/2006/relationships" r:blip="">
            <dgm:adjLst/>
          </dgm:shape>
          <dgm:presOf/>
          <dgm:choose name="Name29">
            <dgm:if name="Name30" func="var" arg="dir" op="equ" val="norm">
              <dgm:constrLst>
                <dgm:constr type="primFontSz" for="ch" ptType="node" op="equ" val="65"/>
                <dgm:constr type="w" for="ch" forName="quadrant1" refType="w" fact="0.433"/>
                <dgm:constr type="h" for="ch" forName="quadrant1" refType="h" fact="0.433"/>
                <dgm:constr type="b" for="ch" forName="quadrant1" refType="h" fact="0.5"/>
                <dgm:constr type="bOff" for="ch" forName="quadrant1" refType="h" fact="-0.01"/>
                <dgm:constr type="r" for="ch" forName="quadrant1" refType="w" fact="0.5"/>
                <dgm:constr type="rOff" for="ch" forName="quadrant1" refType="w" fact="-0.01"/>
                <dgm:constr type="w" for="ch" forName="quadrant2" refType="w" fact="0.433"/>
                <dgm:constr type="h" for="ch" forName="quadrant2" refType="h" fact="0.433"/>
                <dgm:constr type="b" for="ch" forName="quadrant2" refType="h" fact="0.5"/>
                <dgm:constr type="bOff" for="ch" forName="quadrant2" refType="h" fact="-0.01"/>
                <dgm:constr type="l" for="ch" forName="quadrant2" refType="w" fact="0.5"/>
                <dgm:constr type="lOff" for="ch" forName="quadrant2" refType="w" fact="0.01"/>
                <dgm:constr type="w" for="ch" forName="quadrant3" refType="w" fact="0.433"/>
                <dgm:constr type="h" for="ch" forName="quadrant3" refType="h" fact="0.433"/>
                <dgm:constr type="t" for="ch" forName="quadrant3" refType="h" fact="0.5"/>
                <dgm:constr type="tOff" for="ch" forName="quadrant3" refType="h" fact="0.01"/>
                <dgm:constr type="l" for="ch" forName="quadrant3" refType="w" fact="0.5"/>
                <dgm:constr type="lOff" for="ch" forName="quadrant3" refType="w" fact="0.01"/>
                <dgm:constr type="w" for="ch" forName="quadrant4" refType="w" fact="0.433"/>
                <dgm:constr type="h" for="ch" forName="quadrant4" refType="h" fact="0.433"/>
                <dgm:constr type="t" for="ch" forName="quadrant4" refType="h" fact="0.5"/>
                <dgm:constr type="tOff" for="ch" forName="quadrant4" refType="h" fact="0.01"/>
                <dgm:constr type="r" for="ch" forName="quadrant4" refType="w" fact="0.5"/>
                <dgm:constr type="rOff" for="ch" forName="quadrant4" refType="w" fact="-0.01"/>
              </dgm:constrLst>
            </dgm:if>
            <dgm:else name="Name31">
              <dgm:constrLst>
                <dgm:constr type="primFontSz" for="ch" ptType="node" op="equ" val="65"/>
                <dgm:constr type="w" for="ch" forName="quadrant1" refType="w" fact="0.433"/>
                <dgm:constr type="h" for="ch" forName="quadrant1" refType="h" fact="0.433"/>
                <dgm:constr type="b" for="ch" forName="quadrant1" refType="h" fact="0.5"/>
                <dgm:constr type="bOff" for="ch" forName="quadrant1" refType="h" fact="-0.01"/>
                <dgm:constr type="l" for="ch" forName="quadrant1" refType="w" fact="0.5"/>
                <dgm:constr type="lOff" for="ch" forName="quadrant1" refType="w" fact="0.01"/>
                <dgm:constr type="w" for="ch" forName="quadrant2" refType="w" fact="0.433"/>
                <dgm:constr type="h" for="ch" forName="quadrant2" refType="h" fact="0.433"/>
                <dgm:constr type="b" for="ch" forName="quadrant2" refType="h" fact="0.5"/>
                <dgm:constr type="bOff" for="ch" forName="quadrant2" refType="h" fact="-0.01"/>
                <dgm:constr type="r" for="ch" forName="quadrant2" refType="w" fact="0.5"/>
                <dgm:constr type="rOff" for="ch" forName="quadrant2" refType="w" fact="-0.01"/>
                <dgm:constr type="w" for="ch" forName="quadrant3" refType="w" fact="0.433"/>
                <dgm:constr type="h" for="ch" forName="quadrant3" refType="h" fact="0.433"/>
                <dgm:constr type="t" for="ch" forName="quadrant3" refType="h" fact="0.5"/>
                <dgm:constr type="tOff" for="ch" forName="quadrant3" refType="h" fact="0.01"/>
                <dgm:constr type="r" for="ch" forName="quadrant3" refType="w" fact="0.5"/>
                <dgm:constr type="rOff" for="ch" forName="quadrant3" refType="w" fact="-0.01"/>
                <dgm:constr type="w" for="ch" forName="quadrant4" refType="w" fact="0.433"/>
                <dgm:constr type="h" for="ch" forName="quadrant4" refType="h" fact="0.433"/>
                <dgm:constr type="t" for="ch" forName="quadrant4" refType="h" fact="0.5"/>
                <dgm:constr type="tOff" for="ch" forName="quadrant4" refType="h" fact="0.01"/>
                <dgm:constr type="l" for="ch" forName="quadrant4" refType="w" fact="0.5"/>
                <dgm:constr type="lOff" for="ch" forName="quadrant4" refType="w" fact="0.01"/>
              </dgm:constrLst>
            </dgm:else>
          </dgm:choose>
          <dgm:ruleLst/>
          <dgm:layoutNode name="quadrant1" styleLbl="node1">
            <dgm:varLst>
              <dgm:chMax val="1"/>
              <dgm:bulletEnabled val="1"/>
            </dgm:varLst>
            <dgm:alg type="tx"/>
            <dgm:choose name="Name32">
              <dgm:if name="Name33" func="var" arg="dir" op="equ" val="norm">
                <dgm:shape xmlns:r="http://schemas.openxmlformats.org/officeDocument/2006/relationships" type="pieWedge" r:blip="">
                  <dgm:adjLst/>
                </dgm:shape>
              </dgm:if>
              <dgm:else name="Name34">
                <dgm:shape xmlns:r="http://schemas.openxmlformats.org/officeDocument/2006/relationships" rot="90" type="pieWedge" r:blip="">
                  <dgm:adjLst/>
                </dgm:shape>
              </dgm:else>
            </dgm:choose>
            <dgm:presOf axis="ch" ptType="node" cnt="1"/>
            <dgm:constrLst/>
            <dgm:ruleLst>
              <dgm:rule type="primFontSz" val="5" fact="NaN" max="NaN"/>
            </dgm:ruleLst>
          </dgm:layoutNode>
          <dgm:layoutNode name="quadrant2" styleLbl="node1">
            <dgm:varLst>
              <dgm:chMax val="1"/>
              <dgm:bulletEnabled val="1"/>
            </dgm:varLst>
            <dgm:alg type="tx"/>
            <dgm:choose name="Name35">
              <dgm:if name="Name36" func="var" arg="dir" op="equ" val="norm">
                <dgm:shape xmlns:r="http://schemas.openxmlformats.org/officeDocument/2006/relationships" rot="90" type="pieWedge" r:blip="">
                  <dgm:adjLst/>
                </dgm:shape>
              </dgm:if>
              <dgm:else name="Name37">
                <dgm:shape xmlns:r="http://schemas.openxmlformats.org/officeDocument/2006/relationships" type="pieWedge" r:blip="">
                  <dgm:adjLst/>
                </dgm:shape>
              </dgm:else>
            </dgm:choose>
            <dgm:presOf axis="ch" ptType="node" st="2" cnt="1"/>
            <dgm:constrLst/>
            <dgm:ruleLst>
              <dgm:rule type="primFontSz" val="5" fact="NaN" max="NaN"/>
            </dgm:ruleLst>
          </dgm:layoutNode>
          <dgm:layoutNode name="quadrant3" styleLbl="node1">
            <dgm:varLst>
              <dgm:chMax val="1"/>
              <dgm:bulletEnabled val="1"/>
            </dgm:varLst>
            <dgm:alg type="tx"/>
            <dgm:choose name="Name38">
              <dgm:if name="Name39" func="var" arg="dir" op="equ" val="norm">
                <dgm:shape xmlns:r="http://schemas.openxmlformats.org/officeDocument/2006/relationships" rot="180" type="pieWedge" r:blip="">
                  <dgm:adjLst/>
                </dgm:shape>
              </dgm:if>
              <dgm:else name="Name40">
                <dgm:shape xmlns:r="http://schemas.openxmlformats.org/officeDocument/2006/relationships" rot="270" type="pieWedge" r:blip="">
                  <dgm:adjLst/>
                </dgm:shape>
              </dgm:else>
            </dgm:choose>
            <dgm:presOf axis="ch" ptType="node" st="3" cnt="1"/>
            <dgm:constrLst/>
            <dgm:ruleLst>
              <dgm:rule type="primFontSz" val="5" fact="NaN" max="NaN"/>
            </dgm:ruleLst>
          </dgm:layoutNode>
          <dgm:layoutNode name="quadrant4" styleLbl="node1">
            <dgm:varLst>
              <dgm:chMax val="1"/>
              <dgm:bulletEnabled val="1"/>
            </dgm:varLst>
            <dgm:alg type="tx"/>
            <dgm:choose name="Name41">
              <dgm:if name="Name42" func="var" arg="dir" op="equ" val="norm">
                <dgm:shape xmlns:r="http://schemas.openxmlformats.org/officeDocument/2006/relationships" rot="270" type="pieWedge" r:blip="">
                  <dgm:adjLst/>
                </dgm:shape>
              </dgm:if>
              <dgm:else name="Name43">
                <dgm:shape xmlns:r="http://schemas.openxmlformats.org/officeDocument/2006/relationships" rot="180" type="pieWedge" r:blip="">
                  <dgm:adjLst/>
                </dgm:shape>
              </dgm:else>
            </dgm:choose>
            <dgm:presOf axis="ch" ptType="node" st="4" cnt="1"/>
            <dgm:constrLst/>
            <dgm:ruleLst>
              <dgm:rule type="primFontSz" val="5" fact="NaN" max="NaN"/>
            </dgm:ruleLst>
          </dgm:layoutNode>
          <dgm:layoutNode name="quadrantPlaceholder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layoutNode name="center1" styleLbl="fgShp">
          <dgm:alg type="sp"/>
          <dgm:choose name="Name44">
            <dgm:if name="Name45" func="var" arg="dir" op="equ" val="norm">
              <dgm:shape xmlns:r="http://schemas.openxmlformats.org/officeDocument/2006/relationships" type="circularArrow" r:blip="" zOrderOff="16">
                <dgm:adjLst/>
              </dgm:shape>
            </dgm:if>
            <dgm:else name="Name46">
              <dgm:shape xmlns:r="http://schemas.openxmlformats.org/officeDocument/2006/relationships" rot="180" type="leftCircularArrow" r:blip="" zOrderOff="16">
                <dgm:adjLst/>
              </dgm:shape>
            </dgm:else>
          </dgm:choose>
          <dgm:presOf/>
          <dgm:constrLst/>
          <dgm:ruleLst/>
        </dgm:layoutNode>
        <dgm:layoutNode name="center2" styleLbl="fgShp">
          <dgm:alg type="sp"/>
          <dgm:choose name="Name47">
            <dgm:if name="Name48" func="var" arg="dir" op="equ" val="norm">
              <dgm:shape xmlns:r="http://schemas.openxmlformats.org/officeDocument/2006/relationships" rot="180" type="circularArrow" r:blip="" zOrderOff="16">
                <dgm:adjLst/>
              </dgm:shape>
            </dgm:if>
            <dgm:else name="Name49">
              <dgm:shape xmlns:r="http://schemas.openxmlformats.org/officeDocument/2006/relationships" type="leftCircularArrow" r:blip="" zOrderOff="16">
                <dgm:adjLst/>
              </dgm:shape>
            </dgm:else>
          </dgm:choose>
          <dgm:presOf/>
          <dgm:constrLst/>
          <dgm:ruleLst/>
        </dgm:layoutNode>
      </dgm:if>
      <dgm:else name="Name50"/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lProcess1">
  <dgm:title val=""/>
  <dgm:desc val=""/>
  <dgm:catLst>
    <dgm:cat type="process" pri="1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0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1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2"/>
      </dgm:ptLst>
      <dgm:cxnLst>
        <dgm:cxn modelId="3" srcId="0" destId="1" srcOrd="0" destOrd="0"/>
        <dgm:cxn modelId="4" srcId="0" destId="2" srcOrd="0" destOrd="0"/>
        <dgm:cxn modelId="5" srcId="1" destId="11" srcOrd="0" destOrd="0"/>
        <dgm:cxn modelId="6" srcId="2" destId="2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51" srcId="1" destId="11" srcOrd="0" destOrd="0"/>
        <dgm:cxn modelId="61" srcId="2" destId="21" srcOrd="0" destOrd="0"/>
        <dgm:cxn modelId="71" srcId="3" destId="31" srcOrd="0" destOrd="0"/>
        <dgm:cxn modelId="81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L"/>
          <dgm:param type="vertAlign" val="mid"/>
          <dgm:param type="nodeHorzAlign" val="l"/>
          <dgm:param type="nodeVertAlign" val="t"/>
          <dgm:param type="fallback" val="2D"/>
        </dgm:alg>
      </dgm:if>
      <dgm:else name="Name3">
        <dgm:alg type="lin">
          <dgm:param type="linDir" val="fromR"/>
          <dgm:param type="vertAlign" val="mid"/>
          <dgm:param type="nodeHorzAlign" val="r"/>
          <dgm:param type="nodeVertAlign" val="t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h" for="des" forName="header" refType="h"/>
      <dgm:constr type="w" for="des" forName="header" refType="h" refFor="des" refForName="header" op="equ" fact="4"/>
      <dgm:constr type="h" for="des" forName="child" refType="h" refFor="des" refForName="header" op="equ"/>
      <dgm:constr type="w" for="des" forName="child" refType="w" refFor="des" refForName="header" op="equ"/>
      <dgm:constr type="w" for="ch" forName="hSp" refType="w" refFor="des" refForName="header" op="equ" fact="0.14"/>
      <dgm:constr type="h" for="des" forName="parTrans" refType="h" refFor="des" refForName="header" op="equ" fact="0.35"/>
      <dgm:constr type="h" for="des" forName="sibTrans" refType="h" refFor="des" refForName="parTrans" op="equ"/>
      <dgm:constr type="primFontSz" for="des" forName="child" op="equ" val="65"/>
      <dgm:constr type="primFontSz" for="des" forName="header" op="equ" val="65"/>
    </dgm:constrLst>
    <dgm:ruleLst/>
    <dgm:forEach name="Name4" axis="ch" ptType="node">
      <dgm:layoutNode name="vertFlow">
        <dgm:choose name="Name5">
          <dgm:if name="Name6" func="var" arg="dir" op="equ" val="norm">
            <dgm:alg type="lin">
              <dgm:param type="linDir" val="fromT"/>
              <dgm:param type="nodeHorzAlign" val="ctr"/>
              <dgm:param type="nodeVertAlign" val="t"/>
              <dgm:param type="fallback" val="2D"/>
            </dgm:alg>
          </dgm:if>
          <dgm:else name="Name7">
            <dgm:alg type="lin">
              <dgm:param type="linDir" val="fromT"/>
              <dgm:param type="nodeHorzAlign" val="ctr"/>
              <dgm:param type="nodeVertAlign" val="t"/>
              <dgm:param type="fallback" val="2D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header" styleLbl="node1"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forEach name="Name8" axis="ch" ptType="parTrans" cnt="1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w" refType="h"/>
              <dgm:constr type="connDist"/>
              <dgm:constr type="wArH" refType="h" fact="0.25"/>
              <dgm:constr type="hArH" refType="wArH" fact="2"/>
              <dgm:constr type="stemThick" refType="hArH" fact="0.667"/>
              <dgm:constr type="begPad" refType="connDist" fact="0.25"/>
              <dgm:constr type="endPad" refType="connDist" fact="0.25"/>
            </dgm:constrLst>
            <dgm:ruleLst/>
          </dgm:layoutNode>
        </dgm:forEach>
        <dgm:forEach name="Name9" axis="ch" ptType="node">
          <dgm:layoutNode name="child" styleLbl="alignAccFollowNode1">
            <dgm:varLst>
              <dgm:chMax val="0"/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  <dgm:forEach name="Name10" axis="followSib" ptType="sibTrans" cnt="1">
            <dgm:layoutNode name="sibTrans" styleLbl="sibTrans2D1">
              <dgm:alg type="conn">
                <dgm:param type="begPts" val="auto"/>
                <dgm:param type="endPts" val="auto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w" refType="h"/>
                <dgm:constr type="connDist"/>
                <dgm:constr type="wArH" refType="h" fact="0.25"/>
                <dgm:constr type="hArH" refType="wArH" fact="2"/>
                <dgm:constr type="stemThick" refType="hArH" fact="0.667"/>
                <dgm:constr type="begPad" refType="w" fact="0.25"/>
                <dgm:constr type="endPad" refType="w" fact="0.25"/>
              </dgm:constrLst>
              <dgm:ruleLst/>
            </dgm:layoutNode>
          </dgm:forEach>
        </dgm:forEach>
      </dgm:layoutNode>
      <dgm:choose name="Name11">
        <dgm:if name="Name12" axis="self" ptType="node" func="revPos" op="gte" val="2">
          <dgm:layoutNode name="hSp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3"/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9/layout/CircleArrowProcess">
  <dgm:title val=""/>
  <dgm:desc val=""/>
  <dgm:catLst>
    <dgm:cat type="process" pri="16500"/>
    <dgm:cat type="cycle" pri="16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30" srcId="0" destId="10" srcOrd="0" destOrd="0"/>
        <dgm:cxn modelId="4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50" srcId="0" destId="10" srcOrd="0" destOrd="0"/>
        <dgm:cxn modelId="60" srcId="0" destId="20" srcOrd="1" destOrd="0"/>
        <dgm:cxn modelId="70" srcId="0" destId="30" srcOrd="2" destOrd="0"/>
        <dgm:cxn modelId="80" srcId="0" destId="40" srcOrd="3" destOrd="0"/>
      </dgm:cxnLst>
      <dgm:bg/>
      <dgm:whole/>
    </dgm:dataModel>
  </dgm:clrData>
  <dgm:layoutNode name="Name0">
    <dgm:varLst>
      <dgm:chMax val="7"/>
      <dgm:chPref val="7"/>
      <dgm:dir/>
      <dgm:animLvl val="lvl"/>
    </dgm:varLst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" ptType="node" func="cnt" op="equ" val="1">
            <dgm:alg type="composite">
              <dgm:param type="ar" val="1.599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Child1" refType="w" fact="0.625"/>
              <dgm:constr type="t" for="ch" forName="Child1" refType="h" fact="0.2981"/>
              <dgm:constr type="w" for="ch" forName="Child1" refType="w" fact="0.375"/>
              <dgm:constr type="h" for="ch" forName="Child1" refType="h" fact="0.4001"/>
              <dgm:constr type="l" for="ch" forName="Accent1" refType="w" fact="0"/>
              <dgm:constr type="t" for="ch" forName="Accent1" refType="h" fact="0"/>
              <dgm:constr type="w" for="ch" forName="Accent1" refType="w" fact="0.6249"/>
              <dgm:constr type="h" for="ch" forName="Accent1" refType="h"/>
              <dgm:constr type="l" for="ch" forName="Parent1" refType="w" fact="0.138"/>
              <dgm:constr type="t" for="ch" forName="Parent1" refType="h" fact="0.362"/>
              <dgm:constr type="w" for="ch" forName="Parent1" refType="w" fact="0.3487"/>
              <dgm:constr type="h" for="ch" forName="Parent1" refType="h" fact="0.2789"/>
            </dgm:constrLst>
          </dgm:if>
          <dgm:if name="Name5" axis="ch" ptType="node" func="cnt" op="equ" val="2">
            <dgm:alg type="composite">
              <dgm:param type="ar" val="1.2026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l" for="ch" forName="Accent1" refType="w" fact="0.1144"/>
              <dgm:constr type="t" for="ch" forName="Accent1" refType="h" fact="0"/>
              <dgm:constr type="w" for="ch" forName="Accent1" refType="w" fact="0.5542"/>
              <dgm:constr type="h" for="ch" forName="Accent1" refType="h" fact="0.6665"/>
              <dgm:constr type="l" for="ch" forName="Parent1" refType="w" fact="0.2368"/>
              <dgm:constr type="t" for="ch" forName="Parent1" refType="h" fact="0.2413"/>
              <dgm:constr type="w" for="ch" forName="Parent1" refType="w" fact="0.3092"/>
              <dgm:constr type="h" for="ch" forName="Parent1" refType="h" fact="0.1859"/>
              <dgm:constr type="l" for="ch" forName="Parent2" refType="w" fact="0.0822"/>
              <dgm:constr type="t" for="ch" forName="Parent2" refType="h" fact="0.625"/>
              <dgm:constr type="w" for="ch" forName="Parent2" refType="w" fact="0.3092"/>
              <dgm:constr type="h" for="ch" forName="Parent2" refType="h" fact="0.1859"/>
              <dgm:constr type="l" for="ch" forName="Child1" refType="w" fact="0.6678"/>
              <dgm:constr type="t" for="ch" forName="Child1" refType="h" fact="0.1978"/>
              <dgm:constr type="w" for="ch" forName="Child1" refType="w" fact="0.3322"/>
              <dgm:constr type="h" for="ch" forName="Child1" refType="h" fact="0.265"/>
              <dgm:constr type="l" for="ch" forName="Child2" refType="w" fact="0.5164"/>
              <dgm:constr type="t" for="ch" forName="Child2" refType="h" fact="0.5855"/>
              <dgm:constr type="w" for="ch" forName="Child2" refType="w" fact="0.3322"/>
              <dgm:constr type="h" for="ch" forName="Child2" refType="h" fact="0.265"/>
              <dgm:constr type="l" for="ch" forName="Accent2" refType="w" fact="0"/>
              <dgm:constr type="t" for="ch" forName="Accent2" refType="h" fact="0.4272"/>
              <dgm:constr type="w" for="ch" forName="Accent2" refType="w" fact="0.4761"/>
              <dgm:constr type="h" for="ch" forName="Accent2" refType="h" fact="0.5728"/>
            </dgm:constrLst>
          </dgm:if>
          <dgm:if name="Name6" axis="ch" ptType="node" func="cnt" op="equ" val="3">
            <dgm:alg type="composite">
              <dgm:param type="ar" val="0.9039"/>
            </dgm:alg>
            <dgm:shape xmlns:r="http://schemas.openxmlformats.org/officeDocument/2006/relationships" r:blip="">
              <dgm:adjLst/>
            </dgm:shape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Accent1" refType="w" fact="0.1479"/>
              <dgm:constr type="t" for="ch" forName="Accent1" refType="h" fact="0"/>
              <dgm:constr type="w" for="ch" forName="Accent1" refType="w" fact="0.5325"/>
              <dgm:constr type="h" for="ch" forName="Accent1" refType="h" fact="0.4814"/>
              <dgm:constr type="l" for="ch" forName="Accent2" refType="w" fact="0"/>
              <dgm:constr type="t" for="ch" forName="Accent2" refType="h" fact="0.2766"/>
              <dgm:constr type="w" for="ch" forName="Accent2" refType="w" fact="0.5325"/>
              <dgm:constr type="h" for="ch" forName="Accent2" refType="h" fact="0.4814"/>
              <dgm:constr type="l" for="ch" forName="Parent1" refType="w" fact="0.2656"/>
              <dgm:constr type="t" for="ch" forName="Parent1" refType="h" fact="0.1738"/>
              <dgm:constr type="w" for="ch" forName="Parent1" refType="w" fact="0.2959"/>
              <dgm:constr type="h" for="ch" forName="Parent1" refType="h" fact="0.1337"/>
              <dgm:constr type="l" for="ch" forName="Accent3" refType="w" fact="0.1858"/>
              <dgm:constr type="t" for="ch" forName="Accent3" refType="h" fact="0.5863"/>
              <dgm:constr type="w" for="ch" forName="Accent3" refType="w" fact="0.4575"/>
              <dgm:constr type="h" for="ch" forName="Accent3" refType="h" fact="0.4137"/>
              <dgm:constr type="l" for="ch" forName="Parent2" refType="w" fact="0.1183"/>
              <dgm:constr type="t" for="ch" forName="Parent2" refType="h" fact="0.452"/>
              <dgm:constr type="w" for="ch" forName="Parent2" refType="w" fact="0.2959"/>
              <dgm:constr type="h" for="ch" forName="Parent2" refType="h" fact="0.1337"/>
              <dgm:constr type="l" for="ch" forName="Parent3" refType="w" fact="0.2663"/>
              <dgm:constr type="t" for="ch" forName="Parent3" refType="h" fact="0.7306"/>
              <dgm:constr type="w" for="ch" forName="Parent3" refType="w" fact="0.2959"/>
              <dgm:constr type="h" for="ch" forName="Parent3" refType="h" fact="0.1337"/>
              <dgm:constr type="l" for="ch" forName="Child2" refType="w" fact="0.5325"/>
              <dgm:constr type="t" for="ch" forName="Child2" refType="h" fact="0.4217"/>
              <dgm:constr type="w" for="ch" forName="Child2" refType="w" fact="0.3195"/>
              <dgm:constr type="h" for="ch" forName="Child2" refType="h" fact="0.1926"/>
              <dgm:constr type="l" for="ch" forName="Child1" refType="w" fact="0.6805"/>
              <dgm:constr type="t" for="ch" forName="Child1" refType="h" fact="0.1435"/>
              <dgm:constr type="w" for="ch" forName="Child1" refType="w" fact="0.3195"/>
              <dgm:constr type="h" for="ch" forName="Child1" refType="h" fact="0.1926"/>
              <dgm:constr type="l" for="ch" forName="Child3" refType="w" fact="0.6805"/>
              <dgm:constr type="t" for="ch" forName="Child3" refType="h" fact="0.6998"/>
              <dgm:constr type="w" for="ch" forName="Child3" refType="w" fact="0.3195"/>
              <dgm:constr type="h" for="ch" forName="Child3" refType="h" fact="0.1926"/>
            </dgm:constrLst>
          </dgm:if>
          <dgm:if name="Name7" axis="ch" ptType="node" func="cnt" op="equ" val="4">
            <dgm:alg type="composite">
              <dgm:param type="ar" val="0.707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3771"/>
              <dgm:constr type="l" for="ch" forName="Accent2" refType="w" fact="0"/>
              <dgm:constr type="t" for="ch" forName="Accent2" refType="h" fact="0.2167"/>
              <dgm:constr type="w" for="ch" forName="Accent2" refType="w" fact="0.5331"/>
              <dgm:constr type="h" for="ch" forName="Accent2" refType="h" fact="0.3771"/>
              <dgm:constr type="l" for="ch" forName="Accent3" refType="w" fact="0.1481"/>
              <dgm:constr type="t" for="ch" forName="Accent3" refType="h" fact="0.4342"/>
              <dgm:constr type="w" for="ch" forName="Accent3" refType="w" fact="0.5331"/>
              <dgm:constr type="h" for="ch" forName="Accent3" refType="h" fact="0.3771"/>
              <dgm:constr type="l" for="ch" forName="Parent1" refType="w" fact="0.2658"/>
              <dgm:constr type="t" for="ch" forName="Parent1" refType="h" fact="0.1365"/>
              <dgm:constr type="w" for="ch" forName="Parent1" refType="w" fact="0.2975"/>
              <dgm:constr type="h" for="ch" forName="Parent1" refType="h" fact="0.1052"/>
              <dgm:constr type="l" for="ch" forName="Parent2" refType="w" fact="0.1171"/>
              <dgm:constr type="t" for="ch" forName="Parent2" refType="h" fact="0.3536"/>
              <dgm:constr type="w" for="ch" forName="Parent2" refType="w" fact="0.2975"/>
              <dgm:constr type="h" for="ch" forName="Parent2" refType="h" fact="0.1052"/>
              <dgm:constr type="l" for="ch" forName="Parent3" refType="w" fact="0.2658"/>
              <dgm:constr type="t" for="ch" forName="Parent3" refType="h" fact="0.5707"/>
              <dgm:constr type="w" for="ch" forName="Parent3" refType="w" fact="0.2975"/>
              <dgm:constr type="h" for="ch" forName="Parent3" refType="h" fact="0.1052"/>
              <dgm:constr type="l" for="ch" forName="Parent4" refType="w" fact="0.1171"/>
              <dgm:constr type="t" for="ch" forName="Parent4" refType="h" fact="0.7878"/>
              <dgm:constr type="w" for="ch" forName="Parent4" refType="w" fact="0.2975"/>
              <dgm:constr type="h" for="ch" forName="Parent4" refType="h" fact="0.1052"/>
              <dgm:constr type="l" for="ch" forName="Child1" refType="w" fact="0.6804"/>
              <dgm:constr type="t" for="ch" forName="Child1" refType="h" fact="0.1119"/>
              <dgm:constr type="w" for="ch" forName="Child1" refType="w" fact="0.3196"/>
              <dgm:constr type="h" for="ch" forName="Child1" refType="h" fact="0.15"/>
              <dgm:constr type="l" for="ch" forName="Child2" refType="w" fact="0.5348"/>
              <dgm:constr type="t" for="ch" forName="Child2" refType="h" fact="0.3312"/>
              <dgm:constr type="w" for="ch" forName="Child2" refType="w" fact="0.3196"/>
              <dgm:constr type="h" for="ch" forName="Child2" refType="h" fact="0.15"/>
              <dgm:constr type="l" for="ch" forName="Child3" refType="w" fact="0.6804"/>
              <dgm:constr type="t" for="ch" forName="Child3" refType="h" fact="0.5461"/>
              <dgm:constr type="w" for="ch" forName="Child3" refType="w" fact="0.3196"/>
              <dgm:constr type="h" for="ch" forName="Child3" refType="h" fact="0.15"/>
              <dgm:constr type="l" for="ch" forName="Child4" refType="w" fact="0.5348"/>
              <dgm:constr type="t" for="ch" forName="Child4" refType="h" fact="0.7632"/>
              <dgm:constr type="w" for="ch" forName="Child4" refType="w" fact="0.3196"/>
              <dgm:constr type="h" for="ch" forName="Child4" refType="h" fact="0.15"/>
              <dgm:constr type="l" for="ch" forName="Accent4" refType="w" fact="0.038"/>
              <dgm:constr type="t" for="ch" forName="Accent4" refType="h" fact="0.6759"/>
              <dgm:constr type="w" for="ch" forName="Accent4" refType="w" fact="0.458"/>
              <dgm:constr type="h" for="ch" forName="Accent4" refType="h" fact="0.3241"/>
            </dgm:constrLst>
          </dgm:if>
          <dgm:if name="Name8" axis="ch" ptType="node" func="cnt" op="equ" val="5">
            <dgm:alg type="composite">
              <dgm:param type="ar" val="0.581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3098"/>
              <dgm:constr type="l" for="ch" forName="Accent2" refType="w" fact="0"/>
              <dgm:constr type="t" for="ch" forName="Accent2" refType="h" fact="0.178"/>
              <dgm:constr type="w" for="ch" forName="Accent2" refType="w" fact="0.5331"/>
              <dgm:constr type="h" for="ch" forName="Accent2" refType="h" fact="0.3098"/>
              <dgm:constr type="l" for="ch" forName="Accent3" refType="w" fact="0.1481"/>
              <dgm:constr type="t" for="ch" forName="Accent3" refType="h" fact="0.3568"/>
              <dgm:constr type="w" for="ch" forName="Accent3" refType="w" fact="0.5331"/>
              <dgm:constr type="h" for="ch" forName="Accent3" refType="h" fact="0.3098"/>
              <dgm:constr type="l" for="ch" forName="Accent4" refType="w" fact="0"/>
              <dgm:constr type="t" for="ch" forName="Accent4" refType="h" fact="0.5351"/>
              <dgm:constr type="w" for="ch" forName="Accent4" refType="w" fact="0.5331"/>
              <dgm:constr type="h" for="ch" forName="Accent4" refType="h" fact="0.3098"/>
              <dgm:constr type="l" for="ch" forName="Accent5" refType="w" fact="0.186"/>
              <dgm:constr type="t" for="ch" forName="Accent5" refType="h" fact="0.7337"/>
              <dgm:constr type="w" for="ch" forName="Accent5" refType="w" fact="0.458"/>
              <dgm:constr type="h" for="ch" forName="Accent5" refType="h" fact="0.2663"/>
              <dgm:constr type="l" for="ch" forName="Parent1" refType="w" fact="0.2658"/>
              <dgm:constr type="t" for="ch" forName="Parent1" refType="h" fact="0.1122"/>
              <dgm:constr type="w" for="ch" forName="Parent1" refType="w" fact="0.2975"/>
              <dgm:constr type="h" for="ch" forName="Parent1" refType="h" fact="0.0864"/>
              <dgm:constr type="l" for="ch" forName="Parent2" refType="w" fact="0.1171"/>
              <dgm:constr type="t" for="ch" forName="Parent2" refType="h" fact="0.2906"/>
              <dgm:constr type="w" for="ch" forName="Parent2" refType="w" fact="0.2975"/>
              <dgm:constr type="h" for="ch" forName="Parent2" refType="h" fact="0.0864"/>
              <dgm:constr type="l" for="ch" forName="Parent3" refType="w" fact="0.2658"/>
              <dgm:constr type="t" for="ch" forName="Parent3" refType="h" fact="0.4689"/>
              <dgm:constr type="w" for="ch" forName="Parent3" refType="w" fact="0.2975"/>
              <dgm:constr type="h" for="ch" forName="Parent3" refType="h" fact="0.0864"/>
              <dgm:constr type="l" for="ch" forName="Parent4" refType="w" fact="0.1171"/>
              <dgm:constr type="t" for="ch" forName="Parent4" refType="h" fact="0.6473"/>
              <dgm:constr type="w" for="ch" forName="Parent4" refType="w" fact="0.2975"/>
              <dgm:constr type="h" for="ch" forName="Parent4" refType="h" fact="0.0864"/>
              <dgm:constr type="l" for="ch" forName="Parent5" refType="w" fact="0.2658"/>
              <dgm:constr type="t" for="ch" forName="Parent5" refType="h" fact="0.8257"/>
              <dgm:constr type="w" for="ch" forName="Parent5" refType="w" fact="0.2975"/>
              <dgm:constr type="h" for="ch" forName="Parent5" refType="h" fact="0.0864"/>
              <dgm:constr type="l" for="ch" forName="Child1" refType="w" fact="0.6804"/>
              <dgm:constr type="t" for="ch" forName="Child1" refType="h" fact="0.0919"/>
              <dgm:constr type="w" for="ch" forName="Child1" refType="w" fact="0.3196"/>
              <dgm:constr type="h" for="ch" forName="Child1" refType="h" fact="0.1232"/>
              <dgm:constr type="l" for="ch" forName="Child2" refType="w" fact="0.5348"/>
              <dgm:constr type="t" for="ch" forName="Child2" refType="h" fact="0.2722"/>
              <dgm:constr type="w" for="ch" forName="Child2" refType="w" fact="0.3196"/>
              <dgm:constr type="h" for="ch" forName="Child2" refType="h" fact="0.1232"/>
              <dgm:constr type="l" for="ch" forName="Child3" refType="w" fact="0.6804"/>
              <dgm:constr type="t" for="ch" forName="Child3" refType="h" fact="0.4487"/>
              <dgm:constr type="w" for="ch" forName="Child3" refType="w" fact="0.3196"/>
              <dgm:constr type="h" for="ch" forName="Child3" refType="h" fact="0.1232"/>
              <dgm:constr type="l" for="ch" forName="Child4" refType="w" fact="0.5348"/>
              <dgm:constr type="t" for="ch" forName="Child4" refType="h" fact="0.6271"/>
              <dgm:constr type="w" for="ch" forName="Child4" refType="w" fact="0.3196"/>
              <dgm:constr type="h" for="ch" forName="Child4" refType="h" fact="0.1232"/>
              <dgm:constr type="l" for="ch" forName="Child5" refType="w" fact="0.6804"/>
              <dgm:constr type="t" for="ch" forName="Child5" refType="h" fact="0.8073"/>
              <dgm:constr type="w" for="ch" forName="Child5" refType="w" fact="0.3196"/>
              <dgm:constr type="h" for="ch" forName="Child5" refType="h" fact="0.1232"/>
            </dgm:constrLst>
          </dgm:if>
          <dgm:if name="Name9" axis="ch" ptType="node" func="cnt" op="equ" val="6">
            <dgm:alg type="composite">
              <dgm:param type="ar" val="0.493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2629"/>
              <dgm:constr type="l" for="ch" forName="Accent2" refType="w" fact="0"/>
              <dgm:constr type="t" for="ch" forName="Accent2" refType="h" fact="0.1511"/>
              <dgm:constr type="w" for="ch" forName="Accent2" refType="w" fact="0.5331"/>
              <dgm:constr type="h" for="ch" forName="Accent2" refType="h" fact="0.2629"/>
              <dgm:constr type="l" for="ch" forName="Accent3" refType="w" fact="0.1481"/>
              <dgm:constr type="t" for="ch" forName="Accent3" refType="h" fact="0.3027"/>
              <dgm:constr type="w" for="ch" forName="Accent3" refType="w" fact="0.5331"/>
              <dgm:constr type="h" for="ch" forName="Accent3" refType="h" fact="0.2629"/>
              <dgm:constr type="l" for="ch" forName="Accent4" refType="w" fact="0"/>
              <dgm:constr type="t" for="ch" forName="Accent4" refType="h" fact="0.4541"/>
              <dgm:constr type="w" for="ch" forName="Accent4" refType="w" fact="0.5331"/>
              <dgm:constr type="h" for="ch" forName="Accent4" refType="h" fact="0.2629"/>
              <dgm:constr type="l" for="ch" forName="Parent1" refType="w" fact="0.2658"/>
              <dgm:constr type="t" for="ch" forName="Parent1" refType="h" fact="0.0952"/>
              <dgm:constr type="w" for="ch" forName="Parent1" refType="w" fact="0.2975"/>
              <dgm:constr type="h" for="ch" forName="Parent1" refType="h" fact="0.0733"/>
              <dgm:constr type="l" for="ch" forName="Parent2" refType="w" fact="0.1171"/>
              <dgm:constr type="t" for="ch" forName="Parent2" refType="h" fact="0.2466"/>
              <dgm:constr type="w" for="ch" forName="Parent2" refType="w" fact="0.2975"/>
              <dgm:constr type="h" for="ch" forName="Parent2" refType="h" fact="0.0733"/>
              <dgm:constr type="l" for="ch" forName="Parent3" refType="w" fact="0.2658"/>
              <dgm:constr type="t" for="ch" forName="Parent3" refType="h" fact="0.3979"/>
              <dgm:constr type="w" for="ch" forName="Parent3" refType="w" fact="0.2975"/>
              <dgm:constr type="h" for="ch" forName="Parent3" refType="h" fact="0.0733"/>
              <dgm:constr type="l" for="ch" forName="Parent4" refType="w" fact="0.1171"/>
              <dgm:constr type="t" for="ch" forName="Parent4" refType="h" fact="0.5493"/>
              <dgm:constr type="w" for="ch" forName="Parent4" refType="w" fact="0.2975"/>
              <dgm:constr type="h" for="ch" forName="Parent4" refType="h" fact="0.0733"/>
              <dgm:constr type="l" for="ch" forName="Child1" refType="w" fact="0.6804"/>
              <dgm:constr type="t" for="ch" forName="Child1" refType="h" fact="0.078"/>
              <dgm:constr type="w" for="ch" forName="Child1" refType="w" fact="0.3196"/>
              <dgm:constr type="h" for="ch" forName="Child1" refType="h" fact="0.1046"/>
              <dgm:constr type="l" for="ch" forName="Child2" refType="w" fact="0.5348"/>
              <dgm:constr type="t" for="ch" forName="Child2" refType="h" fact="0.231"/>
              <dgm:constr type="w" for="ch" forName="Child2" refType="w" fact="0.3196"/>
              <dgm:constr type="h" for="ch" forName="Child2" refType="h" fact="0.1046"/>
              <dgm:constr type="l" for="ch" forName="Child3" refType="w" fact="0.6804"/>
              <dgm:constr type="t" for="ch" forName="Child3" refType="h" fact="0.3808"/>
              <dgm:constr type="w" for="ch" forName="Child3" refType="w" fact="0.3196"/>
              <dgm:constr type="h" for="ch" forName="Child3" refType="h" fact="0.1046"/>
              <dgm:constr type="l" for="ch" forName="Child4" refType="w" fact="0.5348"/>
              <dgm:constr type="t" for="ch" forName="Child4" refType="h" fact="0.5322"/>
              <dgm:constr type="w" for="ch" forName="Child4" refType="w" fact="0.3196"/>
              <dgm:constr type="h" for="ch" forName="Child4" refType="h" fact="0.1046"/>
              <dgm:constr type="l" for="ch" forName="Accent5" refType="w" fact="0.1481"/>
              <dgm:constr type="t" for="ch" forName="Accent5" refType="h" fact="0.6053"/>
              <dgm:constr type="w" for="ch" forName="Accent5" refType="w" fact="0.5331"/>
              <dgm:constr type="h" for="ch" forName="Accent5" refType="h" fact="0.2629"/>
              <dgm:constr type="l" for="ch" forName="Accent6" refType="w" fact="0.038"/>
              <dgm:constr type="t" for="ch" forName="Accent6" refType="h" fact="0.774"/>
              <dgm:constr type="w" for="ch" forName="Accent6" refType="w" fact="0.458"/>
              <dgm:constr type="h" for="ch" forName="Accent6" refType="h" fact="0.226"/>
              <dgm:constr type="l" for="ch" forName="Parent5" refType="w" fact="0.2658"/>
              <dgm:constr type="t" for="ch" forName="Parent5" refType="h" fact="0.7005"/>
              <dgm:constr type="w" for="ch" forName="Parent5" refType="w" fact="0.2975"/>
              <dgm:constr type="h" for="ch" forName="Parent5" refType="h" fact="0.0733"/>
              <dgm:constr type="l" for="ch" forName="Parent6" refType="w" fact="0.1171"/>
              <dgm:constr type="t" for="ch" forName="Parent6" refType="h" fact="0.8519"/>
              <dgm:constr type="w" for="ch" forName="Parent6" refType="w" fact="0.2975"/>
              <dgm:constr type="h" for="ch" forName="Parent6" refType="h" fact="0.0733"/>
              <dgm:constr type="l" for="ch" forName="Child5" refType="w" fact="0.6804"/>
              <dgm:constr type="t" for="ch" forName="Child5" refType="h" fact="0.6833"/>
              <dgm:constr type="w" for="ch" forName="Child5" refType="w" fact="0.3196"/>
              <dgm:constr type="h" for="ch" forName="Child5" refType="h" fact="0.1046"/>
              <dgm:constr type="l" for="ch" forName="Child6" refType="w" fact="0.5348"/>
              <dgm:constr type="t" for="ch" forName="Child6" refType="h" fact="0.8347"/>
              <dgm:constr type="w" for="ch" forName="Child6" refType="w" fact="0.3196"/>
              <dgm:constr type="h" for="ch" forName="Child6" refType="h" fact="0.1046"/>
            </dgm:constrLst>
          </dgm:if>
          <dgm:else name="Name10">
            <dgm:alg type="composite">
              <dgm:param type="ar" val="0.428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2284"/>
              <dgm:constr type="l" for="ch" forName="Accent2" refType="w" fact="0"/>
              <dgm:constr type="t" for="ch" forName="Accent2" refType="h" fact="0.1312"/>
              <dgm:constr type="w" for="ch" forName="Accent2" refType="w" fact="0.5331"/>
              <dgm:constr type="h" for="ch" forName="Accent2" refType="h" fact="0.2284"/>
              <dgm:constr type="l" for="ch" forName="Accent3" refType="w" fact="0.1481"/>
              <dgm:constr type="t" for="ch" forName="Accent3" refType="h" fact="0.263"/>
              <dgm:constr type="w" for="ch" forName="Accent3" refType="w" fact="0.5331"/>
              <dgm:constr type="h" for="ch" forName="Accent3" refType="h" fact="0.2284"/>
              <dgm:constr type="l" for="ch" forName="Accent4" refType="w" fact="0"/>
              <dgm:constr type="t" for="ch" forName="Accent4" refType="h" fact="0.3945"/>
              <dgm:constr type="w" for="ch" forName="Accent4" refType="w" fact="0.5331"/>
              <dgm:constr type="h" for="ch" forName="Accent4" refType="h" fact="0.2284"/>
              <dgm:constr type="l" for="ch" forName="Parent1" refType="w" fact="0.2658"/>
              <dgm:constr type="t" for="ch" forName="Parent1" refType="h" fact="0.0827"/>
              <dgm:constr type="w" for="ch" forName="Parent1" refType="w" fact="0.2975"/>
              <dgm:constr type="h" for="ch" forName="Parent1" refType="h" fact="0.0637"/>
              <dgm:constr type="l" for="ch" forName="Parent2" refType="w" fact="0.1171"/>
              <dgm:constr type="t" for="ch" forName="Parent2" refType="h" fact="0.2142"/>
              <dgm:constr type="w" for="ch" forName="Parent2" refType="w" fact="0.2975"/>
              <dgm:constr type="h" for="ch" forName="Parent2" refType="h" fact="0.0637"/>
              <dgm:constr type="l" for="ch" forName="Parent3" refType="w" fact="0.2658"/>
              <dgm:constr type="t" for="ch" forName="Parent3" refType="h" fact="0.3457"/>
              <dgm:constr type="w" for="ch" forName="Parent3" refType="w" fact="0.2975"/>
              <dgm:constr type="h" for="ch" forName="Parent3" refType="h" fact="0.0637"/>
              <dgm:constr type="l" for="ch" forName="Parent4" refType="w" fact="0.1171"/>
              <dgm:constr type="t" for="ch" forName="Parent4" refType="h" fact="0.4772"/>
              <dgm:constr type="w" for="ch" forName="Parent4" refType="w" fact="0.2975"/>
              <dgm:constr type="h" for="ch" forName="Parent4" refType="h" fact="0.0637"/>
              <dgm:constr type="l" for="ch" forName="Child1" refType="w" fact="0.6804"/>
              <dgm:constr type="t" for="ch" forName="Child1" refType="h" fact="0.0678"/>
              <dgm:constr type="w" for="ch" forName="Child1" refType="w" fact="0.3196"/>
              <dgm:constr type="h" for="ch" forName="Child1" refType="h" fact="0.0908"/>
              <dgm:constr type="l" for="ch" forName="Child2" refType="w" fact="0.5348"/>
              <dgm:constr type="t" for="ch" forName="Child2" refType="h" fact="0.2006"/>
              <dgm:constr type="w" for="ch" forName="Child2" refType="w" fact="0.3196"/>
              <dgm:constr type="h" for="ch" forName="Child2" refType="h" fact="0.0908"/>
              <dgm:constr type="l" for="ch" forName="Child3" refType="w" fact="0.6804"/>
              <dgm:constr type="t" for="ch" forName="Child3" refType="h" fact="0.3308"/>
              <dgm:constr type="w" for="ch" forName="Child3" refType="w" fact="0.3196"/>
              <dgm:constr type="h" for="ch" forName="Child3" refType="h" fact="0.0908"/>
              <dgm:constr type="l" for="ch" forName="Child4" refType="w" fact="0.5348"/>
              <dgm:constr type="t" for="ch" forName="Child4" refType="h" fact="0.4623"/>
              <dgm:constr type="w" for="ch" forName="Child4" refType="w" fact="0.3196"/>
              <dgm:constr type="h" for="ch" forName="Child4" refType="h" fact="0.0908"/>
              <dgm:constr type="l" for="ch" forName="Accent5" refType="w" fact="0.1481"/>
              <dgm:constr type="t" for="ch" forName="Accent5" refType="h" fact="0.5258"/>
              <dgm:constr type="w" for="ch" forName="Accent5" refType="w" fact="0.5331"/>
              <dgm:constr type="h" for="ch" forName="Accent5" refType="h" fact="0.2284"/>
              <dgm:constr type="l" for="ch" forName="Accent6" refType="w" fact="0"/>
              <dgm:constr type="t" for="ch" forName="Accent6" refType="h" fact="0.6573"/>
              <dgm:constr type="w" for="ch" forName="Accent6" refType="w" fact="0.5331"/>
              <dgm:constr type="h" for="ch" forName="Accent6" refType="h" fact="0.2284"/>
              <dgm:constr type="l" for="ch" forName="Accent7" refType="w" fact="0.186"/>
              <dgm:constr type="t" for="ch" forName="Accent7" refType="h" fact="0.8037"/>
              <dgm:constr type="w" for="ch" forName="Accent7" refType="w" fact="0.458"/>
              <dgm:constr type="h" for="ch" forName="Accent7" refType="h" fact="0.1963"/>
              <dgm:constr type="l" for="ch" forName="Parent5" refType="w" fact="0.2658"/>
              <dgm:constr type="t" for="ch" forName="Parent5" refType="h" fact="0.6085"/>
              <dgm:constr type="w" for="ch" forName="Parent5" refType="w" fact="0.2975"/>
              <dgm:constr type="h" for="ch" forName="Parent5" refType="h" fact="0.0637"/>
              <dgm:constr type="l" for="ch" forName="Parent6" refType="w" fact="0.1171"/>
              <dgm:constr type="t" for="ch" forName="Parent6" refType="h" fact="0.74"/>
              <dgm:constr type="w" for="ch" forName="Parent6" refType="w" fact="0.2975"/>
              <dgm:constr type="h" for="ch" forName="Parent6" refType="h" fact="0.0637"/>
              <dgm:constr type="l" for="ch" forName="Parent7" refType="w" fact="0.2658"/>
              <dgm:constr type="t" for="ch" forName="Parent7" refType="h" fact="0.8715"/>
              <dgm:constr type="w" for="ch" forName="Parent7" refType="w" fact="0.2975"/>
              <dgm:constr type="h" for="ch" forName="Parent7" refType="h" fact="0.0637"/>
              <dgm:constr type="l" for="ch" forName="Child5" refType="w" fact="0.6804"/>
              <dgm:constr type="t" for="ch" forName="Child5" refType="h" fact="0.5936"/>
              <dgm:constr type="w" for="ch" forName="Child5" refType="w" fact="0.3196"/>
              <dgm:constr type="h" for="ch" forName="Child5" refType="h" fact="0.0908"/>
              <dgm:constr type="l" for="ch" forName="Child6" refType="w" fact="0.5348"/>
              <dgm:constr type="t" for="ch" forName="Child6" refType="h" fact="0.7251"/>
              <dgm:constr type="w" for="ch" forName="Child6" refType="w" fact="0.3196"/>
              <dgm:constr type="h" for="ch" forName="Child6" refType="h" fact="0.0908"/>
              <dgm:constr type="l" for="ch" forName="Child7" refType="w" fact="0.6804"/>
              <dgm:constr type="t" for="ch" forName="Child7" refType="h" fact="0.8579"/>
              <dgm:constr type="w" for="ch" forName="Child7" refType="w" fact="0.3196"/>
              <dgm:constr type="h" for="ch" forName="Child7" refType="h" fact="0.0908"/>
            </dgm:constrLst>
          </dgm:else>
        </dgm:choose>
      </dgm:if>
      <dgm:else name="Name11">
        <dgm:choose name="Name12">
          <dgm:if name="Name13" axis="ch" ptType="node" func="cnt" op="equ" val="1">
            <dgm:alg type="composite">
              <dgm:param type="ar" val="1.599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Child1" refType="w" fact="0.625"/>
              <dgm:constr type="t" for="ch" forName="Child1" refType="h" fact="0.2981"/>
              <dgm:constr type="w" for="ch" forName="Child1" refType="w" fact="0.375"/>
              <dgm:constr type="h" for="ch" forName="Child1" refType="h" fact="0.4001"/>
              <dgm:constr type="l" for="ch" forName="Accent1" refType="w" fact="0"/>
              <dgm:constr type="t" for="ch" forName="Accent1" refType="h" fact="0"/>
              <dgm:constr type="w" for="ch" forName="Accent1" refType="w" fact="0.6249"/>
              <dgm:constr type="h" for="ch" forName="Accent1" refType="h"/>
              <dgm:constr type="l" for="ch" forName="Parent1" refType="w" fact="0.138"/>
              <dgm:constr type="t" for="ch" forName="Parent1" refType="h" fact="0.362"/>
              <dgm:constr type="w" for="ch" forName="Parent1" refType="w" fact="0.3487"/>
              <dgm:constr type="h" for="ch" forName="Parent1" refType="h" fact="0.2789"/>
            </dgm:constrLst>
          </dgm:if>
          <dgm:if name="Name14" axis="ch" ptType="node" func="cnt" op="equ" val="2">
            <dgm:alg type="composite">
              <dgm:param type="ar" val="1.2026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l" for="ch" forName="Accent1" refType="w" fact="-0.0407"/>
              <dgm:constr type="t" for="ch" forName="Accent1" refType="h" fact="0"/>
              <dgm:constr type="w" for="ch" forName="Accent1" refType="w" fact="0.5542"/>
              <dgm:constr type="h" for="ch" forName="Accent1" refType="h" fact="0.6665"/>
              <dgm:constr type="l" for="ch" forName="Accent2" refType="w" fact="0.1533"/>
              <dgm:constr type="t" for="ch" forName="Accent2" refType="h" fact="0.4272"/>
              <dgm:constr type="w" for="ch" forName="Accent2" refType="w" fact="0.4761"/>
              <dgm:constr type="h" for="ch" forName="Accent2" refType="h" fact="0.5728"/>
              <dgm:constr type="l" for="ch" forName="Parent1" refType="w" fact="0.0822"/>
              <dgm:constr type="t" for="ch" forName="Parent1" refType="h" fact="0.2413"/>
              <dgm:constr type="w" for="ch" forName="Parent1" refType="w" fact="0.3092"/>
              <dgm:constr type="h" for="ch" forName="Parent1" refType="h" fact="0.1859"/>
              <dgm:constr type="l" for="ch" forName="Parent2" refType="w" fact="0.2368"/>
              <dgm:constr type="t" for="ch" forName="Parent2" refType="h" fact="0.625"/>
              <dgm:constr type="w" for="ch" forName="Parent2" refType="w" fact="0.3092"/>
              <dgm:constr type="h" for="ch" forName="Parent2" refType="h" fact="0.1859"/>
              <dgm:constr type="l" for="ch" forName="Child1" refType="w" fact="0.5164"/>
              <dgm:constr type="t" for="ch" forName="Child1" refType="h" fact="0.1978"/>
              <dgm:constr type="w" for="ch" forName="Child1" refType="w" fact="0.3322"/>
              <dgm:constr type="h" for="ch" forName="Child1" refType="h" fact="0.265"/>
              <dgm:constr type="l" for="ch" forName="Child2" refType="w" fact="0.6678"/>
              <dgm:constr type="t" for="ch" forName="Child2" refType="h" fact="0.5855"/>
              <dgm:constr type="w" for="ch" forName="Child2" refType="w" fact="0.3322"/>
              <dgm:constr type="h" for="ch" forName="Child2" refType="h" fact="0.265"/>
            </dgm:constrLst>
          </dgm:if>
          <dgm:if name="Name15" axis="ch" ptType="node" func="cnt" op="equ" val="3">
            <dgm:alg type="composite">
              <dgm:param type="ar" val="0.9039"/>
            </dgm:alg>
            <dgm:shape xmlns:r="http://schemas.openxmlformats.org/officeDocument/2006/relationships" r:blip="">
              <dgm:adjLst/>
            </dgm:shape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25"/>
              <dgm:constr type="h" for="ch" forName="Accent1" refType="h" fact="0.4814"/>
              <dgm:constr type="l" for="ch" forName="Accent2" refType="w" fact="0.1479"/>
              <dgm:constr type="t" for="ch" forName="Accent2" refType="h" fact="0.2766"/>
              <dgm:constr type="w" for="ch" forName="Accent2" refType="w" fact="0.5325"/>
              <dgm:constr type="h" for="ch" forName="Accent2" refType="h" fact="0.4814"/>
              <dgm:constr type="l" for="ch" forName="Accent3" refType="w" fact="0.0378"/>
              <dgm:constr type="t" for="ch" forName="Accent3" refType="h" fact="0.5863"/>
              <dgm:constr type="w" for="ch" forName="Accent3" refType="w" fact="0.4575"/>
              <dgm:constr type="h" for="ch" forName="Accent3" refType="h" fact="0.4137"/>
              <dgm:constr type="l" for="ch" forName="Parent1" refType="w" fact="0.1183"/>
              <dgm:constr type="t" for="ch" forName="Parent1" refType="h" fact="0.1738"/>
              <dgm:constr type="w" for="ch" forName="Parent1" refType="w" fact="0.2959"/>
              <dgm:constr type="h" for="ch" forName="Parent1" refType="h" fact="0.1337"/>
              <dgm:constr type="l" for="ch" forName="Parent2" refType="w" fact="0.2656"/>
              <dgm:constr type="t" for="ch" forName="Parent2" refType="h" fact="0.452"/>
              <dgm:constr type="w" for="ch" forName="Parent2" refType="w" fact="0.2959"/>
              <dgm:constr type="h" for="ch" forName="Parent2" refType="h" fact="0.1337"/>
              <dgm:constr type="l" for="ch" forName="Parent3" refType="w" fact="0.1183"/>
              <dgm:constr type="t" for="ch" forName="Parent3" refType="h" fact="0.7306"/>
              <dgm:constr type="w" for="ch" forName="Parent3" refType="w" fact="0.2959"/>
              <dgm:constr type="h" for="ch" forName="Parent3" refType="h" fact="0.1337"/>
              <dgm:constr type="l" for="ch" forName="Child1" refType="w" fact="0.5325"/>
              <dgm:constr type="t" for="ch" forName="Child1" refType="h" fact="0.1435"/>
              <dgm:constr type="w" for="ch" forName="Child1" refType="w" fact="0.3195"/>
              <dgm:constr type="h" for="ch" forName="Child1" refType="h" fact="0.1926"/>
              <dgm:constr type="l" for="ch" forName="Child2" refType="w" fact="0.6805"/>
              <dgm:constr type="t" for="ch" forName="Child2" refType="h" fact="0.4217"/>
              <dgm:constr type="w" for="ch" forName="Child2" refType="w" fact="0.3195"/>
              <dgm:constr type="h" for="ch" forName="Child2" refType="h" fact="0.1926"/>
              <dgm:constr type="l" for="ch" forName="Child3" refType="w" fact="0.5325"/>
              <dgm:constr type="t" for="ch" forName="Child3" refType="h" fact="0.6998"/>
              <dgm:constr type="w" for="ch" forName="Child3" refType="w" fact="0.3195"/>
              <dgm:constr type="h" for="ch" forName="Child3" refType="h" fact="0.1926"/>
            </dgm:constrLst>
          </dgm:if>
          <dgm:if name="Name16" axis="ch" ptType="node" func="cnt" op="equ" val="4">
            <dgm:alg type="composite">
              <dgm:param type="ar" val="0.707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3771"/>
              <dgm:constr type="l" for="ch" forName="Accent2" refType="w" fact="0.1481"/>
              <dgm:constr type="t" for="ch" forName="Accent2" refType="h" fact="0.2167"/>
              <dgm:constr type="w" for="ch" forName="Accent2" refType="w" fact="0.5331"/>
              <dgm:constr type="h" for="ch" forName="Accent2" refType="h" fact="0.3771"/>
              <dgm:constr type="l" for="ch" forName="Accent3" refType="w" fact="0"/>
              <dgm:constr type="t" for="ch" forName="Accent3" refType="h" fact="0.4342"/>
              <dgm:constr type="w" for="ch" forName="Accent3" refType="w" fact="0.5331"/>
              <dgm:constr type="h" for="ch" forName="Accent3" refType="h" fact="0.3771"/>
              <dgm:constr type="l" for="ch" forName="Accent4" refType="w" fact="0.186"/>
              <dgm:constr type="t" for="ch" forName="Accent4" refType="h" fact="0.6759"/>
              <dgm:constr type="w" for="ch" forName="Accent4" refType="w" fact="0.458"/>
              <dgm:constr type="h" for="ch" forName="Accent4" refType="h" fact="0.3241"/>
              <dgm:constr type="l" for="ch" forName="Parent1" refType="w" fact="0.1171"/>
              <dgm:constr type="t" for="ch" forName="Parent1" refType="h" fact="0.1365"/>
              <dgm:constr type="w" for="ch" forName="Parent1" refType="w" fact="0.2975"/>
              <dgm:constr type="h" for="ch" forName="Parent1" refType="h" fact="0.1052"/>
              <dgm:constr type="l" for="ch" forName="Parent2" refType="w" fact="0.2658"/>
              <dgm:constr type="t" for="ch" forName="Parent2" refType="h" fact="0.3536"/>
              <dgm:constr type="w" for="ch" forName="Parent2" refType="w" fact="0.2975"/>
              <dgm:constr type="h" for="ch" forName="Parent2" refType="h" fact="0.1052"/>
              <dgm:constr type="l" for="ch" forName="Parent3" refType="w" fact="0.1171"/>
              <dgm:constr type="t" for="ch" forName="Parent3" refType="h" fact="0.5707"/>
              <dgm:constr type="w" for="ch" forName="Parent3" refType="w" fact="0.2975"/>
              <dgm:constr type="h" for="ch" forName="Parent3" refType="h" fact="0.1052"/>
              <dgm:constr type="l" for="ch" forName="Parent4" refType="w" fact="0.2658"/>
              <dgm:constr type="t" for="ch" forName="Parent4" refType="h" fact="0.7878"/>
              <dgm:constr type="w" for="ch" forName="Parent4" refType="w" fact="0.2975"/>
              <dgm:constr type="h" for="ch" forName="Parent4" refType="h" fact="0.1052"/>
              <dgm:constr type="l" for="ch" forName="Child1" refType="w" fact="0.5348"/>
              <dgm:constr type="t" for="ch" forName="Child1" refType="h" fact="0.1119"/>
              <dgm:constr type="w" for="ch" forName="Child1" refType="w" fact="0.3196"/>
              <dgm:constr type="h" for="ch" forName="Child1" refType="h" fact="0.15"/>
              <dgm:constr type="l" for="ch" forName="Child2" refType="w" fact="0.6804"/>
              <dgm:constr type="t" for="ch" forName="Child2" refType="h" fact="0.3312"/>
              <dgm:constr type="w" for="ch" forName="Child2" refType="w" fact="0.3196"/>
              <dgm:constr type="h" for="ch" forName="Child2" refType="h" fact="0.15"/>
              <dgm:constr type="l" for="ch" forName="Child3" refType="w" fact="0.5348"/>
              <dgm:constr type="t" for="ch" forName="Child3" refType="h" fact="0.5461"/>
              <dgm:constr type="w" for="ch" forName="Child3" refType="w" fact="0.3196"/>
              <dgm:constr type="h" for="ch" forName="Child3" refType="h" fact="0.15"/>
              <dgm:constr type="l" for="ch" forName="Child4" refType="w" fact="0.6804"/>
              <dgm:constr type="t" for="ch" forName="Child4" refType="h" fact="0.7632"/>
              <dgm:constr type="w" for="ch" forName="Child4" refType="w" fact="0.3196"/>
              <dgm:constr type="h" for="ch" forName="Child4" refType="h" fact="0.15"/>
            </dgm:constrLst>
          </dgm:if>
          <dgm:if name="Name17" axis="ch" ptType="node" func="cnt" op="equ" val="5">
            <dgm:alg type="composite">
              <dgm:param type="ar" val="0.581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3098"/>
              <dgm:constr type="l" for="ch" forName="Accent2" refType="w" fact="0.1481"/>
              <dgm:constr type="t" for="ch" forName="Accent2" refType="h" fact="0.178"/>
              <dgm:constr type="w" for="ch" forName="Accent2" refType="w" fact="0.5331"/>
              <dgm:constr type="h" for="ch" forName="Accent2" refType="h" fact="0.3098"/>
              <dgm:constr type="l" for="ch" forName="Accent3" refType="w" fact="0"/>
              <dgm:constr type="t" for="ch" forName="Accent3" refType="h" fact="0.3568"/>
              <dgm:constr type="w" for="ch" forName="Accent3" refType="w" fact="0.5331"/>
              <dgm:constr type="h" for="ch" forName="Accent3" refType="h" fact="0.3098"/>
              <dgm:constr type="l" for="ch" forName="Accent4" refType="w" fact="0.1481"/>
              <dgm:constr type="t" for="ch" forName="Accent4" refType="h" fact="0.5351"/>
              <dgm:constr type="w" for="ch" forName="Accent4" refType="w" fact="0.5331"/>
              <dgm:constr type="h" for="ch" forName="Accent4" refType="h" fact="0.3098"/>
              <dgm:constr type="l" for="ch" forName="Accent5" refType="w" fact="0.0378"/>
              <dgm:constr type="t" for="ch" forName="Accent5" refType="h" fact="0.7337"/>
              <dgm:constr type="w" for="ch" forName="Accent5" refType="w" fact="0.458"/>
              <dgm:constr type="h" for="ch" forName="Accent5" refType="h" fact="0.2663"/>
              <dgm:constr type="l" for="ch" forName="Parent1" refType="w" fact="0.1171"/>
              <dgm:constr type="t" for="ch" forName="Parent1" refType="h" fact="0.1122"/>
              <dgm:constr type="w" for="ch" forName="Parent1" refType="w" fact="0.2975"/>
              <dgm:constr type="h" for="ch" forName="Parent1" refType="h" fact="0.0864"/>
              <dgm:constr type="l" for="ch" forName="Parent2" refType="w" fact="0.2658"/>
              <dgm:constr type="t" for="ch" forName="Parent2" refType="h" fact="0.2906"/>
              <dgm:constr type="w" for="ch" forName="Parent2" refType="w" fact="0.2975"/>
              <dgm:constr type="h" for="ch" forName="Parent2" refType="h" fact="0.0864"/>
              <dgm:constr type="l" for="ch" forName="Parent3" refType="w" fact="0.1171"/>
              <dgm:constr type="t" for="ch" forName="Parent3" refType="h" fact="0.4689"/>
              <dgm:constr type="w" for="ch" forName="Parent3" refType="w" fact="0.2975"/>
              <dgm:constr type="h" for="ch" forName="Parent3" refType="h" fact="0.0864"/>
              <dgm:constr type="l" for="ch" forName="Parent4" refType="w" fact="0.2658"/>
              <dgm:constr type="t" for="ch" forName="Parent4" refType="h" fact="0.6473"/>
              <dgm:constr type="w" for="ch" forName="Parent4" refType="w" fact="0.2975"/>
              <dgm:constr type="h" for="ch" forName="Parent4" refType="h" fact="0.0864"/>
              <dgm:constr type="l" for="ch" forName="Parent5" refType="w" fact="0.1171"/>
              <dgm:constr type="t" for="ch" forName="Parent5" refType="h" fact="0.8257"/>
              <dgm:constr type="w" for="ch" forName="Parent5" refType="w" fact="0.2975"/>
              <dgm:constr type="h" for="ch" forName="Parent5" refType="h" fact="0.0864"/>
              <dgm:constr type="l" for="ch" forName="Child1" refType="w" fact="0.5348"/>
              <dgm:constr type="t" for="ch" forName="Child1" refType="h" fact="0.0919"/>
              <dgm:constr type="w" for="ch" forName="Child1" refType="w" fact="0.3196"/>
              <dgm:constr type="h" for="ch" forName="Child1" refType="h" fact="0.1232"/>
              <dgm:constr type="l" for="ch" forName="Child2" refType="w" fact="0.6804"/>
              <dgm:constr type="t" for="ch" forName="Child2" refType="h" fact="0.2722"/>
              <dgm:constr type="w" for="ch" forName="Child2" refType="w" fact="0.3196"/>
              <dgm:constr type="h" for="ch" forName="Child2" refType="h" fact="0.1232"/>
              <dgm:constr type="l" for="ch" forName="Child3" refType="w" fact="0.5348"/>
              <dgm:constr type="t" for="ch" forName="Child3" refType="h" fact="0.4487"/>
              <dgm:constr type="w" for="ch" forName="Child3" refType="w" fact="0.3196"/>
              <dgm:constr type="h" for="ch" forName="Child3" refType="h" fact="0.1232"/>
              <dgm:constr type="l" for="ch" forName="Child4" refType="w" fact="0.6804"/>
              <dgm:constr type="t" for="ch" forName="Child4" refType="h" fact="0.6271"/>
              <dgm:constr type="w" for="ch" forName="Child4" refType="w" fact="0.3196"/>
              <dgm:constr type="h" for="ch" forName="Child4" refType="h" fact="0.1232"/>
              <dgm:constr type="l" for="ch" forName="Child5" refType="w" fact="0.5348"/>
              <dgm:constr type="t" for="ch" forName="Child5" refType="h" fact="0.8073"/>
              <dgm:constr type="w" for="ch" forName="Child5" refType="w" fact="0.3196"/>
              <dgm:constr type="h" for="ch" forName="Child5" refType="h" fact="0.1232"/>
            </dgm:constrLst>
          </dgm:if>
          <dgm:if name="Name18" axis="ch" ptType="node" func="cnt" op="equ" val="6">
            <dgm:alg type="composite">
              <dgm:param type="ar" val="0.493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2629"/>
              <dgm:constr type="l" for="ch" forName="Accent2" refType="w" fact="0.1481"/>
              <dgm:constr type="t" for="ch" forName="Accent2" refType="h" fact="0.1511"/>
              <dgm:constr type="w" for="ch" forName="Accent2" refType="w" fact="0.5331"/>
              <dgm:constr type="h" for="ch" forName="Accent2" refType="h" fact="0.2629"/>
              <dgm:constr type="l" for="ch" forName="Accent3" refType="w" fact="0"/>
              <dgm:constr type="t" for="ch" forName="Accent3" refType="h" fact="0.3027"/>
              <dgm:constr type="w" for="ch" forName="Accent3" refType="w" fact="0.5331"/>
              <dgm:constr type="h" for="ch" forName="Accent3" refType="h" fact="0.2629"/>
              <dgm:constr type="l" for="ch" forName="Accent4" refType="w" fact="0.1481"/>
              <dgm:constr type="t" for="ch" forName="Accent4" refType="h" fact="0.4541"/>
              <dgm:constr type="w" for="ch" forName="Accent4" refType="w" fact="0.5331"/>
              <dgm:constr type="h" for="ch" forName="Accent4" refType="h" fact="0.2629"/>
              <dgm:constr type="l" for="ch" forName="Accent5" refType="w" fact="0"/>
              <dgm:constr type="t" for="ch" forName="Accent5" refType="h" fact="0.6053"/>
              <dgm:constr type="w" for="ch" forName="Accent5" refType="w" fact="0.5331"/>
              <dgm:constr type="h" for="ch" forName="Accent5" refType="h" fact="0.2629"/>
              <dgm:constr type="l" for="ch" forName="Accent6" refType="w" fact="0.186"/>
              <dgm:constr type="t" for="ch" forName="Accent6" refType="h" fact="0.774"/>
              <dgm:constr type="w" for="ch" forName="Accent6" refType="w" fact="0.458"/>
              <dgm:constr type="h" for="ch" forName="Accent6" refType="h" fact="0.226"/>
              <dgm:constr type="l" for="ch" forName="Parent1" refType="w" fact="0.1171"/>
              <dgm:constr type="t" for="ch" forName="Parent1" refType="h" fact="0.0952"/>
              <dgm:constr type="w" for="ch" forName="Parent1" refType="w" fact="0.2975"/>
              <dgm:constr type="h" for="ch" forName="Parent1" refType="h" fact="0.0733"/>
              <dgm:constr type="l" for="ch" forName="Parent2" refType="w" fact="0.2658"/>
              <dgm:constr type="t" for="ch" forName="Parent2" refType="h" fact="0.2466"/>
              <dgm:constr type="w" for="ch" forName="Parent2" refType="w" fact="0.2975"/>
              <dgm:constr type="h" for="ch" forName="Parent2" refType="h" fact="0.0733"/>
              <dgm:constr type="l" for="ch" forName="Parent3" refType="w" fact="0.1171"/>
              <dgm:constr type="t" for="ch" forName="Parent3" refType="h" fact="0.3979"/>
              <dgm:constr type="w" for="ch" forName="Parent3" refType="w" fact="0.2975"/>
              <dgm:constr type="h" for="ch" forName="Parent3" refType="h" fact="0.0733"/>
              <dgm:constr type="l" for="ch" forName="Parent4" refType="w" fact="0.2658"/>
              <dgm:constr type="t" for="ch" forName="Parent4" refType="h" fact="0.5493"/>
              <dgm:constr type="w" for="ch" forName="Parent4" refType="w" fact="0.2975"/>
              <dgm:constr type="h" for="ch" forName="Parent4" refType="h" fact="0.0733"/>
              <dgm:constr type="l" for="ch" forName="Parent5" refType="w" fact="0.1171"/>
              <dgm:constr type="t" for="ch" forName="Parent5" refType="h" fact="0.7005"/>
              <dgm:constr type="w" for="ch" forName="Parent5" refType="w" fact="0.2975"/>
              <dgm:constr type="h" for="ch" forName="Parent5" refType="h" fact="0.0733"/>
              <dgm:constr type="l" for="ch" forName="Parent6" refType="w" fact="0.2658"/>
              <dgm:constr type="t" for="ch" forName="Parent6" refType="h" fact="0.8519"/>
              <dgm:constr type="w" for="ch" forName="Parent6" refType="w" fact="0.2975"/>
              <dgm:constr type="h" for="ch" forName="Parent6" refType="h" fact="0.0733"/>
              <dgm:constr type="l" for="ch" forName="Child1" refType="w" fact="0.5348"/>
              <dgm:constr type="t" for="ch" forName="Child1" refType="h" fact="0.078"/>
              <dgm:constr type="w" for="ch" forName="Child1" refType="w" fact="0.3196"/>
              <dgm:constr type="h" for="ch" forName="Child1" refType="h" fact="0.1046"/>
              <dgm:constr type="l" for="ch" forName="Child2" refType="w" fact="0.6804"/>
              <dgm:constr type="t" for="ch" forName="Child2" refType="h" fact="0.231"/>
              <dgm:constr type="w" for="ch" forName="Child2" refType="w" fact="0.3196"/>
              <dgm:constr type="h" for="ch" forName="Child2" refType="h" fact="0.1046"/>
              <dgm:constr type="l" for="ch" forName="Child3" refType="w" fact="0.5348"/>
              <dgm:constr type="t" for="ch" forName="Child3" refType="h" fact="0.3808"/>
              <dgm:constr type="w" for="ch" forName="Child3" refType="w" fact="0.3196"/>
              <dgm:constr type="h" for="ch" forName="Child3" refType="h" fact="0.1046"/>
              <dgm:constr type="l" for="ch" forName="Child4" refType="w" fact="0.6804"/>
              <dgm:constr type="t" for="ch" forName="Child4" refType="h" fact="0.5322"/>
              <dgm:constr type="w" for="ch" forName="Child4" refType="w" fact="0.3196"/>
              <dgm:constr type="h" for="ch" forName="Child4" refType="h" fact="0.1046"/>
              <dgm:constr type="l" for="ch" forName="Child5" refType="w" fact="0.5348"/>
              <dgm:constr type="t" for="ch" forName="Child5" refType="h" fact="0.6833"/>
              <dgm:constr type="w" for="ch" forName="Child5" refType="w" fact="0.3196"/>
              <dgm:constr type="h" for="ch" forName="Child5" refType="h" fact="0.1046"/>
              <dgm:constr type="l" for="ch" forName="Child6" refType="w" fact="0.6804"/>
              <dgm:constr type="t" for="ch" forName="Child6" refType="h" fact="0.8347"/>
              <dgm:constr type="w" for="ch" forName="Child6" refType="w" fact="0.3196"/>
              <dgm:constr type="h" for="ch" forName="Child6" refType="h" fact="0.1046"/>
            </dgm:constrLst>
          </dgm:if>
          <dgm:else name="Name19">
            <dgm:alg type="composite">
              <dgm:param type="ar" val="0.428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2284"/>
              <dgm:constr type="l" for="ch" forName="Accent2" refType="w" fact="0.1481"/>
              <dgm:constr type="t" for="ch" forName="Accent2" refType="h" fact="0.1312"/>
              <dgm:constr type="w" for="ch" forName="Accent2" refType="w" fact="0.5331"/>
              <dgm:constr type="h" for="ch" forName="Accent2" refType="h" fact="0.2284"/>
              <dgm:constr type="l" for="ch" forName="Accent3" refType="w" fact="0"/>
              <dgm:constr type="t" for="ch" forName="Accent3" refType="h" fact="0.263"/>
              <dgm:constr type="w" for="ch" forName="Accent3" refType="w" fact="0.5331"/>
              <dgm:constr type="h" for="ch" forName="Accent3" refType="h" fact="0.2284"/>
              <dgm:constr type="l" for="ch" forName="Accent4" refType="w" fact="0.1481"/>
              <dgm:constr type="t" for="ch" forName="Accent4" refType="h" fact="0.3945"/>
              <dgm:constr type="w" for="ch" forName="Accent4" refType="w" fact="0.5331"/>
              <dgm:constr type="h" for="ch" forName="Accent4" refType="h" fact="0.2284"/>
              <dgm:constr type="l" for="ch" forName="Accent5" refType="w" fact="0"/>
              <dgm:constr type="t" for="ch" forName="Accent5" refType="h" fact="0.5258"/>
              <dgm:constr type="w" for="ch" forName="Accent5" refType="w" fact="0.5331"/>
              <dgm:constr type="h" for="ch" forName="Accent5" refType="h" fact="0.2284"/>
              <dgm:constr type="l" for="ch" forName="Accent6" refType="w" fact="0.1481"/>
              <dgm:constr type="t" for="ch" forName="Accent6" refType="h" fact="0.6573"/>
              <dgm:constr type="w" for="ch" forName="Accent6" refType="w" fact="0.5331"/>
              <dgm:constr type="h" for="ch" forName="Accent6" refType="h" fact="0.2284"/>
              <dgm:constr type="l" for="ch" forName="Accent7" refType="w" fact="0.0378"/>
              <dgm:constr type="t" for="ch" forName="Accent7" refType="h" fact="0.8037"/>
              <dgm:constr type="w" for="ch" forName="Accent7" refType="w" fact="0.458"/>
              <dgm:constr type="h" for="ch" forName="Accent7" refType="h" fact="0.1963"/>
              <dgm:constr type="l" for="ch" forName="Parent1" refType="w" fact="0.1171"/>
              <dgm:constr type="t" for="ch" forName="Parent1" refType="h" fact="0.0827"/>
              <dgm:constr type="w" for="ch" forName="Parent1" refType="w" fact="0.2975"/>
              <dgm:constr type="h" for="ch" forName="Parent1" refType="h" fact="0.0637"/>
              <dgm:constr type="l" for="ch" forName="Parent2" refType="w" fact="0.2658"/>
              <dgm:constr type="t" for="ch" forName="Parent2" refType="h" fact="0.2142"/>
              <dgm:constr type="w" for="ch" forName="Parent2" refType="w" fact="0.2975"/>
              <dgm:constr type="h" for="ch" forName="Parent2" refType="h" fact="0.0637"/>
              <dgm:constr type="l" for="ch" forName="Parent3" refType="w" fact="0.1171"/>
              <dgm:constr type="t" for="ch" forName="Parent3" refType="h" fact="0.3457"/>
              <dgm:constr type="w" for="ch" forName="Parent3" refType="w" fact="0.2975"/>
              <dgm:constr type="h" for="ch" forName="Parent3" refType="h" fact="0.0637"/>
              <dgm:constr type="l" for="ch" forName="Parent4" refType="w" fact="0.2658"/>
              <dgm:constr type="t" for="ch" forName="Parent4" refType="h" fact="0.4772"/>
              <dgm:constr type="w" for="ch" forName="Parent4" refType="w" fact="0.2975"/>
              <dgm:constr type="h" for="ch" forName="Parent4" refType="h" fact="0.0637"/>
              <dgm:constr type="l" for="ch" forName="Parent5" refType="w" fact="0.1171"/>
              <dgm:constr type="t" for="ch" forName="Parent5" refType="h" fact="0.6085"/>
              <dgm:constr type="w" for="ch" forName="Parent5" refType="w" fact="0.2975"/>
              <dgm:constr type="h" for="ch" forName="Parent5" refType="h" fact="0.0637"/>
              <dgm:constr type="l" for="ch" forName="Parent6" refType="w" fact="0.2658"/>
              <dgm:constr type="t" for="ch" forName="Parent6" refType="h" fact="0.74"/>
              <dgm:constr type="w" for="ch" forName="Parent6" refType="w" fact="0.2975"/>
              <dgm:constr type="h" for="ch" forName="Parent6" refType="h" fact="0.0637"/>
              <dgm:constr type="l" for="ch" forName="Parent7" refType="w" fact="0.1171"/>
              <dgm:constr type="t" for="ch" forName="Parent7" refType="h" fact="0.8715"/>
              <dgm:constr type="w" for="ch" forName="Parent7" refType="w" fact="0.2975"/>
              <dgm:constr type="h" for="ch" forName="Parent7" refType="h" fact="0.0637"/>
              <dgm:constr type="l" for="ch" forName="Child1" refType="w" fact="0.5348"/>
              <dgm:constr type="t" for="ch" forName="Child1" refType="h" fact="0.0678"/>
              <dgm:constr type="w" for="ch" forName="Child1" refType="w" fact="0.3196"/>
              <dgm:constr type="h" for="ch" forName="Child1" refType="h" fact="0.0908"/>
              <dgm:constr type="l" for="ch" forName="Child2" refType="w" fact="0.6804"/>
              <dgm:constr type="t" for="ch" forName="Child2" refType="h" fact="0.2006"/>
              <dgm:constr type="w" for="ch" forName="Child2" refType="w" fact="0.3196"/>
              <dgm:constr type="h" for="ch" forName="Child2" refType="h" fact="0.0908"/>
              <dgm:constr type="l" for="ch" forName="Child3" refType="w" fact="0.5348"/>
              <dgm:constr type="t" for="ch" forName="Child3" refType="h" fact="0.3308"/>
              <dgm:constr type="w" for="ch" forName="Child3" refType="w" fact="0.3196"/>
              <dgm:constr type="h" for="ch" forName="Child3" refType="h" fact="0.0908"/>
              <dgm:constr type="l" for="ch" forName="Child4" refType="w" fact="0.6804"/>
              <dgm:constr type="t" for="ch" forName="Child4" refType="h" fact="0.4623"/>
              <dgm:constr type="w" for="ch" forName="Child4" refType="w" fact="0.3196"/>
              <dgm:constr type="h" for="ch" forName="Child4" refType="h" fact="0.0908"/>
              <dgm:constr type="l" for="ch" forName="Child5" refType="w" fact="0.5348"/>
              <dgm:constr type="t" for="ch" forName="Child5" refType="h" fact="0.5936"/>
              <dgm:constr type="w" for="ch" forName="Child5" refType="w" fact="0.3196"/>
              <dgm:constr type="h" for="ch" forName="Child5" refType="h" fact="0.0908"/>
              <dgm:constr type="l" for="ch" forName="Child6" refType="w" fact="0.6804"/>
              <dgm:constr type="t" for="ch" forName="Child6" refType="h" fact="0.7251"/>
              <dgm:constr type="w" for="ch" forName="Child6" refType="w" fact="0.3196"/>
              <dgm:constr type="h" for="ch" forName="Child6" refType="h" fact="0.0908"/>
              <dgm:constr type="l" for="ch" forName="Child7" refType="w" fact="0.5348"/>
              <dgm:constr type="t" for="ch" forName="Child7" refType="h" fact="0.8579"/>
              <dgm:constr type="w" for="ch" forName="Child7" refType="w" fact="0.3196"/>
              <dgm:constr type="h" for="ch" forName="Child7" refType="h" fact="0.0908"/>
            </dgm:constrLst>
          </dgm:else>
        </dgm:choose>
      </dgm:else>
    </dgm:choose>
    <dgm:forEach name="wrapper" axis="self" ptType="parTrans">
      <dgm:forEach name="accentRepeat" axis="self">
        <dgm:layoutNode name="Accent" styleLbl="node1">
          <dgm:alg type="sp"/>
          <dgm:choose name="Name20">
            <dgm:if name="Name21" func="var" arg="dir" op="equ" val="norm">
              <dgm:choose name="Name22">
                <dgm:if name="Name23" axis="precedSib" ptType="node" func="cnt" op="equ" val="0">
                  <dgm:choose name="Name24">
                    <dgm:if name="Name25" axis="followSib" ptType="node" func="cnt" op="equ" val="0">
                      <dgm:shape xmlns:r="http://schemas.openxmlformats.org/officeDocument/2006/relationships" type="circularArrow" r:blip="">
                        <dgm:adjLst>
                          <dgm:adj idx="1" val="0.1098"/>
                          <dgm:adj idx="2" val="19.0387"/>
                          <dgm:adj idx="3" val="150"/>
                          <dgm:adj idx="4" val="180"/>
                          <dgm:adj idx="5" val="0.125"/>
                        </dgm:adjLst>
                      </dgm:shape>
                    </dgm:if>
                    <dgm:else name="Name26">
                      <dgm:shape xmlns:r="http://schemas.openxmlformats.org/officeDocument/2006/relationships" type="circularArrow" r:blip="">
                        <dgm:adjLst>
                          <dgm:adj idx="1" val="0.1098"/>
                          <dgm:adj idx="2" val="19.0387"/>
                          <dgm:adj idx="3" val="75"/>
                          <dgm:adj idx="4" val="180"/>
                          <dgm:adj idx="5" val="0.125"/>
                        </dgm:adjLst>
                      </dgm:shape>
                    </dgm:else>
                  </dgm:choose>
                </dgm:if>
                <dgm:else name="Name27">
                  <dgm:choose name="Name28">
                    <dgm:if name="Name29" axis="followSib" ptType="node" func="cnt" op="equ" val="0">
                      <dgm:choose name="Name30">
                        <dgm:if name="Name31" axis="precedSib" ptType="node" func="cnt" op="equ" val="1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32" axis="precedSib" ptType="node" func="cnt" op="equ" val="2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33" axis="precedSib" ptType="node" func="cnt" op="equ" val="3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34" axis="precedSib" ptType="node" func="cnt" op="equ" val="4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35" axis="precedSib" ptType="node" func="cnt" op="equ" val="5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36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else name="Name37"/>
                      </dgm:choose>
                    </dgm:if>
                    <dgm:else name="Name38">
                      <dgm:choose name="Name39">
                        <dgm:if name="Name40" axis="precedSib" ptType="node" func="cnt" op="equ" val="0">
                          <dgm:shape xmlns:r="http://schemas.openxmlformats.org/officeDocument/2006/relationships" type="blockArc" r:blip="">
                            <dgm:adjLst>
                              <dgm:adj idx="1" val="-133.1632"/>
                              <dgm:adj idx="2" val="65"/>
                              <dgm:adj idx="3" val="0.13"/>
                            </dgm:adjLst>
                          </dgm:shape>
                        </dgm:if>
                        <dgm:if name="Name41" axis="precedSib" ptType="node" func="cnt" op="equ" val="1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42" axis="precedSib" ptType="node" func="cnt" op="equ" val="2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43" axis="precedSib" ptType="node" func="cnt" op="equ" val="3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44" axis="precedSib" ptType="node" func="cnt" op="equ" val="4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45" axis="precedSib" ptType="node" func="cnt" op="equ" val="5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46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else name="Name47"/>
                      </dgm:choose>
                    </dgm:else>
                  </dgm:choose>
                </dgm:else>
              </dgm:choose>
            </dgm:if>
            <dgm:else name="Name48">
              <dgm:choose name="Name49">
                <dgm:if name="Name50" axis="precedSib" ptType="node" func="cnt" op="equ" val="0">
                  <dgm:choose name="Name51">
                    <dgm:if name="Name52" axis="followSib" ptType="node" func="cnt" op="equ" val="0">
                      <dgm:shape xmlns:r="http://schemas.openxmlformats.org/officeDocument/2006/relationships" type="leftCircularArrow" r:blip="">
                        <dgm:adjLst>
                          <dgm:adj idx="1" val="0.1098"/>
                          <dgm:adj idx="2" val="19.0387"/>
                          <dgm:adj idx="3" val="30"/>
                          <dgm:adj idx="4" val="0"/>
                          <dgm:adj idx="5" val="0.125"/>
                        </dgm:adjLst>
                      </dgm:shape>
                    </dgm:if>
                    <dgm:else name="Name53">
                      <dgm:shape xmlns:r="http://schemas.openxmlformats.org/officeDocument/2006/relationships" type="leftCircularArrow" r:blip="">
                        <dgm:adjLst>
                          <dgm:adj idx="1" val="0.1098"/>
                          <dgm:adj idx="2" val="19.0387"/>
                          <dgm:adj idx="3" val="105"/>
                          <dgm:adj idx="4" val="0"/>
                          <dgm:adj idx="5" val="0.125"/>
                        </dgm:adjLst>
                      </dgm:shape>
                    </dgm:else>
                  </dgm:choose>
                </dgm:if>
                <dgm:else name="Name54">
                  <dgm:choose name="Name55">
                    <dgm:if name="Name56" axis="followSib" ptType="node" func="cnt" op="equ" val="0">
                      <dgm:choose name="Name57">
                        <dgm:if name="Name58" axis="precedSib" ptType="node" func="cnt" op="equ" val="1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59" axis="precedSib" ptType="node" func="cnt" op="equ" val="2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60" axis="precedSib" ptType="node" func="cnt" op="equ" val="3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61" axis="precedSib" ptType="node" func="cnt" op="equ" val="4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62" axis="precedSib" ptType="node" func="cnt" op="equ" val="5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63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else name="Name64"/>
                      </dgm:choose>
                    </dgm:if>
                    <dgm:else name="Name65">
                      <dgm:choose name="Name66">
                        <dgm:if name="Name67" axis="precedSib" ptType="node" func="cnt" op="equ" val="0">
                          <dgm:shape xmlns:r="http://schemas.openxmlformats.org/officeDocument/2006/relationships" type="blockArc" r:blip="">
                            <dgm:adjLst>
                              <dgm:adj idx="1" val="-133.1632"/>
                              <dgm:adj idx="2" val="65"/>
                              <dgm:adj idx="3" val="0.13"/>
                            </dgm:adjLst>
                          </dgm:shape>
                        </dgm:if>
                        <dgm:if name="Name68" axis="precedSib" ptType="node" func="cnt" op="equ" val="1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69" axis="precedSib" ptType="node" func="cnt" op="equ" val="2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70" axis="precedSib" ptType="node" func="cnt" op="equ" val="3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71" axis="precedSib" ptType="node" func="cnt" op="equ" val="4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72" axis="precedSib" ptType="node" func="cnt" op="equ" val="5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73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else name="Name74"/>
                      </dgm:choose>
                    </dgm:else>
                  </dgm:choose>
                </dgm:else>
              </dgm:choose>
            </dgm:else>
          </dgm:choose>
          <dgm:presOf/>
        </dgm:layoutNode>
      </dgm:forEach>
    </dgm:forEach>
    <dgm:forEach name="Name75" axis="ch" ptType="node" cnt="1">
      <dgm:layoutNode name="Accent1">
        <dgm:alg type="sp"/>
        <dgm:shape xmlns:r="http://schemas.openxmlformats.org/officeDocument/2006/relationships" r:blip="">
          <dgm:adjLst/>
        </dgm:shape>
        <dgm:presOf/>
        <dgm:constrLst/>
        <dgm:forEach name="Name76" ref="accentRepeat"/>
      </dgm:layoutNode>
      <dgm:choose name="Name77">
        <dgm:if name="Name78" axis="ch" ptType="node" func="cnt" op="gte" val="1">
          <dgm:layoutNode name="Child1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79"/>
      </dgm:choose>
      <dgm:layoutNode name="Parent1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80" axis="ch" ptType="node" st="2" cnt="1">
      <dgm:layoutNode name="Accent2">
        <dgm:alg type="sp"/>
        <dgm:shape xmlns:r="http://schemas.openxmlformats.org/officeDocument/2006/relationships" r:blip="">
          <dgm:adjLst/>
        </dgm:shape>
        <dgm:presOf/>
        <dgm:constrLst/>
        <dgm:forEach name="Name81" ref="accentRepeat"/>
      </dgm:layoutNode>
      <dgm:choose name="Name82">
        <dgm:if name="Name83" axis="ch" ptType="node" func="cnt" op="gte" val="1">
          <dgm:layoutNode name="Child2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84"/>
      </dgm:choose>
      <dgm:layoutNode name="Parent2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85" axis="ch" ptType="node" st="3" cnt="1">
      <dgm:layoutNode name="Accent3">
        <dgm:alg type="sp"/>
        <dgm:shape xmlns:r="http://schemas.openxmlformats.org/officeDocument/2006/relationships" r:blip="">
          <dgm:adjLst/>
        </dgm:shape>
        <dgm:presOf/>
        <dgm:constrLst/>
        <dgm:forEach name="Name86" ref="accentRepeat"/>
      </dgm:layoutNode>
      <dgm:choose name="Name87">
        <dgm:if name="Name88" axis="ch" ptType="node" func="cnt" op="gte" val="1">
          <dgm:layoutNode name="Child3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89"/>
      </dgm:choose>
      <dgm:layoutNode name="Parent3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Accent4">
        <dgm:alg type="sp"/>
        <dgm:shape xmlns:r="http://schemas.openxmlformats.org/officeDocument/2006/relationships" r:blip="">
          <dgm:adjLst/>
        </dgm:shape>
        <dgm:presOf/>
        <dgm:constrLst/>
        <dgm:forEach name="Name91" ref="accentRepeat"/>
      </dgm:layoutNode>
      <dgm:choose name="Name92">
        <dgm:if name="Name93" axis="ch" ptType="node" func="cnt" op="gte" val="1">
          <dgm:layoutNode name="Child4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94"/>
      </dgm:choose>
      <dgm:layoutNode name="Parent4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95" axis="ch" ptType="node" st="5" cnt="1">
      <dgm:layoutNode name="Accent5">
        <dgm:alg type="sp"/>
        <dgm:shape xmlns:r="http://schemas.openxmlformats.org/officeDocument/2006/relationships" r:blip="">
          <dgm:adjLst/>
        </dgm:shape>
        <dgm:presOf/>
        <dgm:constrLst/>
        <dgm:forEach name="Name96" ref="accentRepeat"/>
      </dgm:layoutNode>
      <dgm:choose name="Name97">
        <dgm:if name="Name98" axis="ch" ptType="node" func="cnt" op="gte" val="1">
          <dgm:layoutNode name="Child5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99"/>
      </dgm:choose>
      <dgm:layoutNode name="Parent5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100" axis="ch" ptType="node" st="6" cnt="1">
      <dgm:layoutNode name="Accent6">
        <dgm:alg type="sp"/>
        <dgm:shape xmlns:r="http://schemas.openxmlformats.org/officeDocument/2006/relationships" r:blip="">
          <dgm:adjLst/>
        </dgm:shape>
        <dgm:presOf/>
        <dgm:constrLst/>
        <dgm:forEach name="Name101" ref="accentRepeat"/>
      </dgm:layoutNode>
      <dgm:choose name="Name102">
        <dgm:if name="Name103" axis="ch" ptType="node" func="cnt" op="gte" val="1">
          <dgm:layoutNode name="Child6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104"/>
      </dgm:choose>
      <dgm:layoutNode name="Parent6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105" axis="ch" ptType="node" st="7" cnt="1">
      <dgm:layoutNode name="Accent7">
        <dgm:alg type="sp"/>
        <dgm:shape xmlns:r="http://schemas.openxmlformats.org/officeDocument/2006/relationships" r:blip="">
          <dgm:adjLst/>
        </dgm:shape>
        <dgm:presOf/>
        <dgm:constrLst/>
        <dgm:forEach name="Name106" ref="accentRepeat"/>
      </dgm:layoutNode>
      <dgm:choose name="Name107">
        <dgm:if name="Name108" axis="ch" ptType="node" func="cnt" op="gte" val="1">
          <dgm:layoutNode name="Child7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109"/>
      </dgm:choose>
      <dgm:layoutNode name="Parent7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9/layout/CircleArrowProcess">
  <dgm:title val=""/>
  <dgm:desc val=""/>
  <dgm:catLst>
    <dgm:cat type="process" pri="16500"/>
    <dgm:cat type="cycle" pri="16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30" srcId="0" destId="10" srcOrd="0" destOrd="0"/>
        <dgm:cxn modelId="4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50" srcId="0" destId="10" srcOrd="0" destOrd="0"/>
        <dgm:cxn modelId="60" srcId="0" destId="20" srcOrd="1" destOrd="0"/>
        <dgm:cxn modelId="70" srcId="0" destId="30" srcOrd="2" destOrd="0"/>
        <dgm:cxn modelId="80" srcId="0" destId="40" srcOrd="3" destOrd="0"/>
      </dgm:cxnLst>
      <dgm:bg/>
      <dgm:whole/>
    </dgm:dataModel>
  </dgm:clrData>
  <dgm:layoutNode name="Name0">
    <dgm:varLst>
      <dgm:chMax val="7"/>
      <dgm:chPref val="7"/>
      <dgm:dir/>
      <dgm:animLvl val="lvl"/>
    </dgm:varLst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" ptType="node" func="cnt" op="equ" val="1">
            <dgm:alg type="composite">
              <dgm:param type="ar" val="1.599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Child1" refType="w" fact="0.625"/>
              <dgm:constr type="t" for="ch" forName="Child1" refType="h" fact="0.2981"/>
              <dgm:constr type="w" for="ch" forName="Child1" refType="w" fact="0.375"/>
              <dgm:constr type="h" for="ch" forName="Child1" refType="h" fact="0.4001"/>
              <dgm:constr type="l" for="ch" forName="Accent1" refType="w" fact="0"/>
              <dgm:constr type="t" for="ch" forName="Accent1" refType="h" fact="0"/>
              <dgm:constr type="w" for="ch" forName="Accent1" refType="w" fact="0.6249"/>
              <dgm:constr type="h" for="ch" forName="Accent1" refType="h"/>
              <dgm:constr type="l" for="ch" forName="Parent1" refType="w" fact="0.138"/>
              <dgm:constr type="t" for="ch" forName="Parent1" refType="h" fact="0.362"/>
              <dgm:constr type="w" for="ch" forName="Parent1" refType="w" fact="0.3487"/>
              <dgm:constr type="h" for="ch" forName="Parent1" refType="h" fact="0.2789"/>
            </dgm:constrLst>
          </dgm:if>
          <dgm:if name="Name5" axis="ch" ptType="node" func="cnt" op="equ" val="2">
            <dgm:alg type="composite">
              <dgm:param type="ar" val="1.2026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l" for="ch" forName="Accent1" refType="w" fact="0.1144"/>
              <dgm:constr type="t" for="ch" forName="Accent1" refType="h" fact="0"/>
              <dgm:constr type="w" for="ch" forName="Accent1" refType="w" fact="0.5542"/>
              <dgm:constr type="h" for="ch" forName="Accent1" refType="h" fact="0.6665"/>
              <dgm:constr type="l" for="ch" forName="Parent1" refType="w" fact="0.2368"/>
              <dgm:constr type="t" for="ch" forName="Parent1" refType="h" fact="0.2413"/>
              <dgm:constr type="w" for="ch" forName="Parent1" refType="w" fact="0.3092"/>
              <dgm:constr type="h" for="ch" forName="Parent1" refType="h" fact="0.1859"/>
              <dgm:constr type="l" for="ch" forName="Parent2" refType="w" fact="0.0822"/>
              <dgm:constr type="t" for="ch" forName="Parent2" refType="h" fact="0.625"/>
              <dgm:constr type="w" for="ch" forName="Parent2" refType="w" fact="0.3092"/>
              <dgm:constr type="h" for="ch" forName="Parent2" refType="h" fact="0.1859"/>
              <dgm:constr type="l" for="ch" forName="Child1" refType="w" fact="0.6678"/>
              <dgm:constr type="t" for="ch" forName="Child1" refType="h" fact="0.1978"/>
              <dgm:constr type="w" for="ch" forName="Child1" refType="w" fact="0.3322"/>
              <dgm:constr type="h" for="ch" forName="Child1" refType="h" fact="0.265"/>
              <dgm:constr type="l" for="ch" forName="Child2" refType="w" fact="0.5164"/>
              <dgm:constr type="t" for="ch" forName="Child2" refType="h" fact="0.5855"/>
              <dgm:constr type="w" for="ch" forName="Child2" refType="w" fact="0.3322"/>
              <dgm:constr type="h" for="ch" forName="Child2" refType="h" fact="0.265"/>
              <dgm:constr type="l" for="ch" forName="Accent2" refType="w" fact="0"/>
              <dgm:constr type="t" for="ch" forName="Accent2" refType="h" fact="0.4272"/>
              <dgm:constr type="w" for="ch" forName="Accent2" refType="w" fact="0.4761"/>
              <dgm:constr type="h" for="ch" forName="Accent2" refType="h" fact="0.5728"/>
            </dgm:constrLst>
          </dgm:if>
          <dgm:if name="Name6" axis="ch" ptType="node" func="cnt" op="equ" val="3">
            <dgm:alg type="composite">
              <dgm:param type="ar" val="0.9039"/>
            </dgm:alg>
            <dgm:shape xmlns:r="http://schemas.openxmlformats.org/officeDocument/2006/relationships" r:blip="">
              <dgm:adjLst/>
            </dgm:shape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Accent1" refType="w" fact="0.1479"/>
              <dgm:constr type="t" for="ch" forName="Accent1" refType="h" fact="0"/>
              <dgm:constr type="w" for="ch" forName="Accent1" refType="w" fact="0.5325"/>
              <dgm:constr type="h" for="ch" forName="Accent1" refType="h" fact="0.4814"/>
              <dgm:constr type="l" for="ch" forName="Accent2" refType="w" fact="0"/>
              <dgm:constr type="t" for="ch" forName="Accent2" refType="h" fact="0.2766"/>
              <dgm:constr type="w" for="ch" forName="Accent2" refType="w" fact="0.5325"/>
              <dgm:constr type="h" for="ch" forName="Accent2" refType="h" fact="0.4814"/>
              <dgm:constr type="l" for="ch" forName="Parent1" refType="w" fact="0.2656"/>
              <dgm:constr type="t" for="ch" forName="Parent1" refType="h" fact="0.1738"/>
              <dgm:constr type="w" for="ch" forName="Parent1" refType="w" fact="0.2959"/>
              <dgm:constr type="h" for="ch" forName="Parent1" refType="h" fact="0.1337"/>
              <dgm:constr type="l" for="ch" forName="Accent3" refType="w" fact="0.1858"/>
              <dgm:constr type="t" for="ch" forName="Accent3" refType="h" fact="0.5863"/>
              <dgm:constr type="w" for="ch" forName="Accent3" refType="w" fact="0.4575"/>
              <dgm:constr type="h" for="ch" forName="Accent3" refType="h" fact="0.4137"/>
              <dgm:constr type="l" for="ch" forName="Parent2" refType="w" fact="0.1183"/>
              <dgm:constr type="t" for="ch" forName="Parent2" refType="h" fact="0.452"/>
              <dgm:constr type="w" for="ch" forName="Parent2" refType="w" fact="0.2959"/>
              <dgm:constr type="h" for="ch" forName="Parent2" refType="h" fact="0.1337"/>
              <dgm:constr type="l" for="ch" forName="Parent3" refType="w" fact="0.2663"/>
              <dgm:constr type="t" for="ch" forName="Parent3" refType="h" fact="0.7306"/>
              <dgm:constr type="w" for="ch" forName="Parent3" refType="w" fact="0.2959"/>
              <dgm:constr type="h" for="ch" forName="Parent3" refType="h" fact="0.1337"/>
              <dgm:constr type="l" for="ch" forName="Child2" refType="w" fact="0.5325"/>
              <dgm:constr type="t" for="ch" forName="Child2" refType="h" fact="0.4217"/>
              <dgm:constr type="w" for="ch" forName="Child2" refType="w" fact="0.3195"/>
              <dgm:constr type="h" for="ch" forName="Child2" refType="h" fact="0.1926"/>
              <dgm:constr type="l" for="ch" forName="Child1" refType="w" fact="0.6805"/>
              <dgm:constr type="t" for="ch" forName="Child1" refType="h" fact="0.1435"/>
              <dgm:constr type="w" for="ch" forName="Child1" refType="w" fact="0.3195"/>
              <dgm:constr type="h" for="ch" forName="Child1" refType="h" fact="0.1926"/>
              <dgm:constr type="l" for="ch" forName="Child3" refType="w" fact="0.6805"/>
              <dgm:constr type="t" for="ch" forName="Child3" refType="h" fact="0.6998"/>
              <dgm:constr type="w" for="ch" forName="Child3" refType="w" fact="0.3195"/>
              <dgm:constr type="h" for="ch" forName="Child3" refType="h" fact="0.1926"/>
            </dgm:constrLst>
          </dgm:if>
          <dgm:if name="Name7" axis="ch" ptType="node" func="cnt" op="equ" val="4">
            <dgm:alg type="composite">
              <dgm:param type="ar" val="0.707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3771"/>
              <dgm:constr type="l" for="ch" forName="Accent2" refType="w" fact="0"/>
              <dgm:constr type="t" for="ch" forName="Accent2" refType="h" fact="0.2167"/>
              <dgm:constr type="w" for="ch" forName="Accent2" refType="w" fact="0.5331"/>
              <dgm:constr type="h" for="ch" forName="Accent2" refType="h" fact="0.3771"/>
              <dgm:constr type="l" for="ch" forName="Accent3" refType="w" fact="0.1481"/>
              <dgm:constr type="t" for="ch" forName="Accent3" refType="h" fact="0.4342"/>
              <dgm:constr type="w" for="ch" forName="Accent3" refType="w" fact="0.5331"/>
              <dgm:constr type="h" for="ch" forName="Accent3" refType="h" fact="0.3771"/>
              <dgm:constr type="l" for="ch" forName="Parent1" refType="w" fact="0.2658"/>
              <dgm:constr type="t" for="ch" forName="Parent1" refType="h" fact="0.1365"/>
              <dgm:constr type="w" for="ch" forName="Parent1" refType="w" fact="0.2975"/>
              <dgm:constr type="h" for="ch" forName="Parent1" refType="h" fact="0.1052"/>
              <dgm:constr type="l" for="ch" forName="Parent2" refType="w" fact="0.1171"/>
              <dgm:constr type="t" for="ch" forName="Parent2" refType="h" fact="0.3536"/>
              <dgm:constr type="w" for="ch" forName="Parent2" refType="w" fact="0.2975"/>
              <dgm:constr type="h" for="ch" forName="Parent2" refType="h" fact="0.1052"/>
              <dgm:constr type="l" for="ch" forName="Parent3" refType="w" fact="0.2658"/>
              <dgm:constr type="t" for="ch" forName="Parent3" refType="h" fact="0.5707"/>
              <dgm:constr type="w" for="ch" forName="Parent3" refType="w" fact="0.2975"/>
              <dgm:constr type="h" for="ch" forName="Parent3" refType="h" fact="0.1052"/>
              <dgm:constr type="l" for="ch" forName="Parent4" refType="w" fact="0.1171"/>
              <dgm:constr type="t" for="ch" forName="Parent4" refType="h" fact="0.7878"/>
              <dgm:constr type="w" for="ch" forName="Parent4" refType="w" fact="0.2975"/>
              <dgm:constr type="h" for="ch" forName="Parent4" refType="h" fact="0.1052"/>
              <dgm:constr type="l" for="ch" forName="Child1" refType="w" fact="0.6804"/>
              <dgm:constr type="t" for="ch" forName="Child1" refType="h" fact="0.1119"/>
              <dgm:constr type="w" for="ch" forName="Child1" refType="w" fact="0.3196"/>
              <dgm:constr type="h" for="ch" forName="Child1" refType="h" fact="0.15"/>
              <dgm:constr type="l" for="ch" forName="Child2" refType="w" fact="0.5348"/>
              <dgm:constr type="t" for="ch" forName="Child2" refType="h" fact="0.3312"/>
              <dgm:constr type="w" for="ch" forName="Child2" refType="w" fact="0.3196"/>
              <dgm:constr type="h" for="ch" forName="Child2" refType="h" fact="0.15"/>
              <dgm:constr type="l" for="ch" forName="Child3" refType="w" fact="0.6804"/>
              <dgm:constr type="t" for="ch" forName="Child3" refType="h" fact="0.5461"/>
              <dgm:constr type="w" for="ch" forName="Child3" refType="w" fact="0.3196"/>
              <dgm:constr type="h" for="ch" forName="Child3" refType="h" fact="0.15"/>
              <dgm:constr type="l" for="ch" forName="Child4" refType="w" fact="0.5348"/>
              <dgm:constr type="t" for="ch" forName="Child4" refType="h" fact="0.7632"/>
              <dgm:constr type="w" for="ch" forName="Child4" refType="w" fact="0.3196"/>
              <dgm:constr type="h" for="ch" forName="Child4" refType="h" fact="0.15"/>
              <dgm:constr type="l" for="ch" forName="Accent4" refType="w" fact="0.038"/>
              <dgm:constr type="t" for="ch" forName="Accent4" refType="h" fact="0.6759"/>
              <dgm:constr type="w" for="ch" forName="Accent4" refType="w" fact="0.458"/>
              <dgm:constr type="h" for="ch" forName="Accent4" refType="h" fact="0.3241"/>
            </dgm:constrLst>
          </dgm:if>
          <dgm:if name="Name8" axis="ch" ptType="node" func="cnt" op="equ" val="5">
            <dgm:alg type="composite">
              <dgm:param type="ar" val="0.581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3098"/>
              <dgm:constr type="l" for="ch" forName="Accent2" refType="w" fact="0"/>
              <dgm:constr type="t" for="ch" forName="Accent2" refType="h" fact="0.178"/>
              <dgm:constr type="w" for="ch" forName="Accent2" refType="w" fact="0.5331"/>
              <dgm:constr type="h" for="ch" forName="Accent2" refType="h" fact="0.3098"/>
              <dgm:constr type="l" for="ch" forName="Accent3" refType="w" fact="0.1481"/>
              <dgm:constr type="t" for="ch" forName="Accent3" refType="h" fact="0.3568"/>
              <dgm:constr type="w" for="ch" forName="Accent3" refType="w" fact="0.5331"/>
              <dgm:constr type="h" for="ch" forName="Accent3" refType="h" fact="0.3098"/>
              <dgm:constr type="l" for="ch" forName="Accent4" refType="w" fact="0"/>
              <dgm:constr type="t" for="ch" forName="Accent4" refType="h" fact="0.5351"/>
              <dgm:constr type="w" for="ch" forName="Accent4" refType="w" fact="0.5331"/>
              <dgm:constr type="h" for="ch" forName="Accent4" refType="h" fact="0.3098"/>
              <dgm:constr type="l" for="ch" forName="Accent5" refType="w" fact="0.186"/>
              <dgm:constr type="t" for="ch" forName="Accent5" refType="h" fact="0.7337"/>
              <dgm:constr type="w" for="ch" forName="Accent5" refType="w" fact="0.458"/>
              <dgm:constr type="h" for="ch" forName="Accent5" refType="h" fact="0.2663"/>
              <dgm:constr type="l" for="ch" forName="Parent1" refType="w" fact="0.2658"/>
              <dgm:constr type="t" for="ch" forName="Parent1" refType="h" fact="0.1122"/>
              <dgm:constr type="w" for="ch" forName="Parent1" refType="w" fact="0.2975"/>
              <dgm:constr type="h" for="ch" forName="Parent1" refType="h" fact="0.0864"/>
              <dgm:constr type="l" for="ch" forName="Parent2" refType="w" fact="0.1171"/>
              <dgm:constr type="t" for="ch" forName="Parent2" refType="h" fact="0.2906"/>
              <dgm:constr type="w" for="ch" forName="Parent2" refType="w" fact="0.2975"/>
              <dgm:constr type="h" for="ch" forName="Parent2" refType="h" fact="0.0864"/>
              <dgm:constr type="l" for="ch" forName="Parent3" refType="w" fact="0.2658"/>
              <dgm:constr type="t" for="ch" forName="Parent3" refType="h" fact="0.4689"/>
              <dgm:constr type="w" for="ch" forName="Parent3" refType="w" fact="0.2975"/>
              <dgm:constr type="h" for="ch" forName="Parent3" refType="h" fact="0.0864"/>
              <dgm:constr type="l" for="ch" forName="Parent4" refType="w" fact="0.1171"/>
              <dgm:constr type="t" for="ch" forName="Parent4" refType="h" fact="0.6473"/>
              <dgm:constr type="w" for="ch" forName="Parent4" refType="w" fact="0.2975"/>
              <dgm:constr type="h" for="ch" forName="Parent4" refType="h" fact="0.0864"/>
              <dgm:constr type="l" for="ch" forName="Parent5" refType="w" fact="0.2658"/>
              <dgm:constr type="t" for="ch" forName="Parent5" refType="h" fact="0.8257"/>
              <dgm:constr type="w" for="ch" forName="Parent5" refType="w" fact="0.2975"/>
              <dgm:constr type="h" for="ch" forName="Parent5" refType="h" fact="0.0864"/>
              <dgm:constr type="l" for="ch" forName="Child1" refType="w" fact="0.6804"/>
              <dgm:constr type="t" for="ch" forName="Child1" refType="h" fact="0.0919"/>
              <dgm:constr type="w" for="ch" forName="Child1" refType="w" fact="0.3196"/>
              <dgm:constr type="h" for="ch" forName="Child1" refType="h" fact="0.1232"/>
              <dgm:constr type="l" for="ch" forName="Child2" refType="w" fact="0.5348"/>
              <dgm:constr type="t" for="ch" forName="Child2" refType="h" fact="0.2722"/>
              <dgm:constr type="w" for="ch" forName="Child2" refType="w" fact="0.3196"/>
              <dgm:constr type="h" for="ch" forName="Child2" refType="h" fact="0.1232"/>
              <dgm:constr type="l" for="ch" forName="Child3" refType="w" fact="0.6804"/>
              <dgm:constr type="t" for="ch" forName="Child3" refType="h" fact="0.4487"/>
              <dgm:constr type="w" for="ch" forName="Child3" refType="w" fact="0.3196"/>
              <dgm:constr type="h" for="ch" forName="Child3" refType="h" fact="0.1232"/>
              <dgm:constr type="l" for="ch" forName="Child4" refType="w" fact="0.5348"/>
              <dgm:constr type="t" for="ch" forName="Child4" refType="h" fact="0.6271"/>
              <dgm:constr type="w" for="ch" forName="Child4" refType="w" fact="0.3196"/>
              <dgm:constr type="h" for="ch" forName="Child4" refType="h" fact="0.1232"/>
              <dgm:constr type="l" for="ch" forName="Child5" refType="w" fact="0.6804"/>
              <dgm:constr type="t" for="ch" forName="Child5" refType="h" fact="0.8073"/>
              <dgm:constr type="w" for="ch" forName="Child5" refType="w" fact="0.3196"/>
              <dgm:constr type="h" for="ch" forName="Child5" refType="h" fact="0.1232"/>
            </dgm:constrLst>
          </dgm:if>
          <dgm:if name="Name9" axis="ch" ptType="node" func="cnt" op="equ" val="6">
            <dgm:alg type="composite">
              <dgm:param type="ar" val="0.493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2629"/>
              <dgm:constr type="l" for="ch" forName="Accent2" refType="w" fact="0"/>
              <dgm:constr type="t" for="ch" forName="Accent2" refType="h" fact="0.1511"/>
              <dgm:constr type="w" for="ch" forName="Accent2" refType="w" fact="0.5331"/>
              <dgm:constr type="h" for="ch" forName="Accent2" refType="h" fact="0.2629"/>
              <dgm:constr type="l" for="ch" forName="Accent3" refType="w" fact="0.1481"/>
              <dgm:constr type="t" for="ch" forName="Accent3" refType="h" fact="0.3027"/>
              <dgm:constr type="w" for="ch" forName="Accent3" refType="w" fact="0.5331"/>
              <dgm:constr type="h" for="ch" forName="Accent3" refType="h" fact="0.2629"/>
              <dgm:constr type="l" for="ch" forName="Accent4" refType="w" fact="0"/>
              <dgm:constr type="t" for="ch" forName="Accent4" refType="h" fact="0.4541"/>
              <dgm:constr type="w" for="ch" forName="Accent4" refType="w" fact="0.5331"/>
              <dgm:constr type="h" for="ch" forName="Accent4" refType="h" fact="0.2629"/>
              <dgm:constr type="l" for="ch" forName="Parent1" refType="w" fact="0.2658"/>
              <dgm:constr type="t" for="ch" forName="Parent1" refType="h" fact="0.0952"/>
              <dgm:constr type="w" for="ch" forName="Parent1" refType="w" fact="0.2975"/>
              <dgm:constr type="h" for="ch" forName="Parent1" refType="h" fact="0.0733"/>
              <dgm:constr type="l" for="ch" forName="Parent2" refType="w" fact="0.1171"/>
              <dgm:constr type="t" for="ch" forName="Parent2" refType="h" fact="0.2466"/>
              <dgm:constr type="w" for="ch" forName="Parent2" refType="w" fact="0.2975"/>
              <dgm:constr type="h" for="ch" forName="Parent2" refType="h" fact="0.0733"/>
              <dgm:constr type="l" for="ch" forName="Parent3" refType="w" fact="0.2658"/>
              <dgm:constr type="t" for="ch" forName="Parent3" refType="h" fact="0.3979"/>
              <dgm:constr type="w" for="ch" forName="Parent3" refType="w" fact="0.2975"/>
              <dgm:constr type="h" for="ch" forName="Parent3" refType="h" fact="0.0733"/>
              <dgm:constr type="l" for="ch" forName="Parent4" refType="w" fact="0.1171"/>
              <dgm:constr type="t" for="ch" forName="Parent4" refType="h" fact="0.5493"/>
              <dgm:constr type="w" for="ch" forName="Parent4" refType="w" fact="0.2975"/>
              <dgm:constr type="h" for="ch" forName="Parent4" refType="h" fact="0.0733"/>
              <dgm:constr type="l" for="ch" forName="Child1" refType="w" fact="0.6804"/>
              <dgm:constr type="t" for="ch" forName="Child1" refType="h" fact="0.078"/>
              <dgm:constr type="w" for="ch" forName="Child1" refType="w" fact="0.3196"/>
              <dgm:constr type="h" for="ch" forName="Child1" refType="h" fact="0.1046"/>
              <dgm:constr type="l" for="ch" forName="Child2" refType="w" fact="0.5348"/>
              <dgm:constr type="t" for="ch" forName="Child2" refType="h" fact="0.231"/>
              <dgm:constr type="w" for="ch" forName="Child2" refType="w" fact="0.3196"/>
              <dgm:constr type="h" for="ch" forName="Child2" refType="h" fact="0.1046"/>
              <dgm:constr type="l" for="ch" forName="Child3" refType="w" fact="0.6804"/>
              <dgm:constr type="t" for="ch" forName="Child3" refType="h" fact="0.3808"/>
              <dgm:constr type="w" for="ch" forName="Child3" refType="w" fact="0.3196"/>
              <dgm:constr type="h" for="ch" forName="Child3" refType="h" fact="0.1046"/>
              <dgm:constr type="l" for="ch" forName="Child4" refType="w" fact="0.5348"/>
              <dgm:constr type="t" for="ch" forName="Child4" refType="h" fact="0.5322"/>
              <dgm:constr type="w" for="ch" forName="Child4" refType="w" fact="0.3196"/>
              <dgm:constr type="h" for="ch" forName="Child4" refType="h" fact="0.1046"/>
              <dgm:constr type="l" for="ch" forName="Accent5" refType="w" fact="0.1481"/>
              <dgm:constr type="t" for="ch" forName="Accent5" refType="h" fact="0.6053"/>
              <dgm:constr type="w" for="ch" forName="Accent5" refType="w" fact="0.5331"/>
              <dgm:constr type="h" for="ch" forName="Accent5" refType="h" fact="0.2629"/>
              <dgm:constr type="l" for="ch" forName="Accent6" refType="w" fact="0.038"/>
              <dgm:constr type="t" for="ch" forName="Accent6" refType="h" fact="0.774"/>
              <dgm:constr type="w" for="ch" forName="Accent6" refType="w" fact="0.458"/>
              <dgm:constr type="h" for="ch" forName="Accent6" refType="h" fact="0.226"/>
              <dgm:constr type="l" for="ch" forName="Parent5" refType="w" fact="0.2658"/>
              <dgm:constr type="t" for="ch" forName="Parent5" refType="h" fact="0.7005"/>
              <dgm:constr type="w" for="ch" forName="Parent5" refType="w" fact="0.2975"/>
              <dgm:constr type="h" for="ch" forName="Parent5" refType="h" fact="0.0733"/>
              <dgm:constr type="l" for="ch" forName="Parent6" refType="w" fact="0.1171"/>
              <dgm:constr type="t" for="ch" forName="Parent6" refType="h" fact="0.8519"/>
              <dgm:constr type="w" for="ch" forName="Parent6" refType="w" fact="0.2975"/>
              <dgm:constr type="h" for="ch" forName="Parent6" refType="h" fact="0.0733"/>
              <dgm:constr type="l" for="ch" forName="Child5" refType="w" fact="0.6804"/>
              <dgm:constr type="t" for="ch" forName="Child5" refType="h" fact="0.6833"/>
              <dgm:constr type="w" for="ch" forName="Child5" refType="w" fact="0.3196"/>
              <dgm:constr type="h" for="ch" forName="Child5" refType="h" fact="0.1046"/>
              <dgm:constr type="l" for="ch" forName="Child6" refType="w" fact="0.5348"/>
              <dgm:constr type="t" for="ch" forName="Child6" refType="h" fact="0.8347"/>
              <dgm:constr type="w" for="ch" forName="Child6" refType="w" fact="0.3196"/>
              <dgm:constr type="h" for="ch" forName="Child6" refType="h" fact="0.1046"/>
            </dgm:constrLst>
          </dgm:if>
          <dgm:else name="Name10">
            <dgm:alg type="composite">
              <dgm:param type="ar" val="0.428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2284"/>
              <dgm:constr type="l" for="ch" forName="Accent2" refType="w" fact="0"/>
              <dgm:constr type="t" for="ch" forName="Accent2" refType="h" fact="0.1312"/>
              <dgm:constr type="w" for="ch" forName="Accent2" refType="w" fact="0.5331"/>
              <dgm:constr type="h" for="ch" forName="Accent2" refType="h" fact="0.2284"/>
              <dgm:constr type="l" for="ch" forName="Accent3" refType="w" fact="0.1481"/>
              <dgm:constr type="t" for="ch" forName="Accent3" refType="h" fact="0.263"/>
              <dgm:constr type="w" for="ch" forName="Accent3" refType="w" fact="0.5331"/>
              <dgm:constr type="h" for="ch" forName="Accent3" refType="h" fact="0.2284"/>
              <dgm:constr type="l" for="ch" forName="Accent4" refType="w" fact="0"/>
              <dgm:constr type="t" for="ch" forName="Accent4" refType="h" fact="0.3945"/>
              <dgm:constr type="w" for="ch" forName="Accent4" refType="w" fact="0.5331"/>
              <dgm:constr type="h" for="ch" forName="Accent4" refType="h" fact="0.2284"/>
              <dgm:constr type="l" for="ch" forName="Parent1" refType="w" fact="0.2658"/>
              <dgm:constr type="t" for="ch" forName="Parent1" refType="h" fact="0.0827"/>
              <dgm:constr type="w" for="ch" forName="Parent1" refType="w" fact="0.2975"/>
              <dgm:constr type="h" for="ch" forName="Parent1" refType="h" fact="0.0637"/>
              <dgm:constr type="l" for="ch" forName="Parent2" refType="w" fact="0.1171"/>
              <dgm:constr type="t" for="ch" forName="Parent2" refType="h" fact="0.2142"/>
              <dgm:constr type="w" for="ch" forName="Parent2" refType="w" fact="0.2975"/>
              <dgm:constr type="h" for="ch" forName="Parent2" refType="h" fact="0.0637"/>
              <dgm:constr type="l" for="ch" forName="Parent3" refType="w" fact="0.2658"/>
              <dgm:constr type="t" for="ch" forName="Parent3" refType="h" fact="0.3457"/>
              <dgm:constr type="w" for="ch" forName="Parent3" refType="w" fact="0.2975"/>
              <dgm:constr type="h" for="ch" forName="Parent3" refType="h" fact="0.0637"/>
              <dgm:constr type="l" for="ch" forName="Parent4" refType="w" fact="0.1171"/>
              <dgm:constr type="t" for="ch" forName="Parent4" refType="h" fact="0.4772"/>
              <dgm:constr type="w" for="ch" forName="Parent4" refType="w" fact="0.2975"/>
              <dgm:constr type="h" for="ch" forName="Parent4" refType="h" fact="0.0637"/>
              <dgm:constr type="l" for="ch" forName="Child1" refType="w" fact="0.6804"/>
              <dgm:constr type="t" for="ch" forName="Child1" refType="h" fact="0.0678"/>
              <dgm:constr type="w" for="ch" forName="Child1" refType="w" fact="0.3196"/>
              <dgm:constr type="h" for="ch" forName="Child1" refType="h" fact="0.0908"/>
              <dgm:constr type="l" for="ch" forName="Child2" refType="w" fact="0.5348"/>
              <dgm:constr type="t" for="ch" forName="Child2" refType="h" fact="0.2006"/>
              <dgm:constr type="w" for="ch" forName="Child2" refType="w" fact="0.3196"/>
              <dgm:constr type="h" for="ch" forName="Child2" refType="h" fact="0.0908"/>
              <dgm:constr type="l" for="ch" forName="Child3" refType="w" fact="0.6804"/>
              <dgm:constr type="t" for="ch" forName="Child3" refType="h" fact="0.3308"/>
              <dgm:constr type="w" for="ch" forName="Child3" refType="w" fact="0.3196"/>
              <dgm:constr type="h" for="ch" forName="Child3" refType="h" fact="0.0908"/>
              <dgm:constr type="l" for="ch" forName="Child4" refType="w" fact="0.5348"/>
              <dgm:constr type="t" for="ch" forName="Child4" refType="h" fact="0.4623"/>
              <dgm:constr type="w" for="ch" forName="Child4" refType="w" fact="0.3196"/>
              <dgm:constr type="h" for="ch" forName="Child4" refType="h" fact="0.0908"/>
              <dgm:constr type="l" for="ch" forName="Accent5" refType="w" fact="0.1481"/>
              <dgm:constr type="t" for="ch" forName="Accent5" refType="h" fact="0.5258"/>
              <dgm:constr type="w" for="ch" forName="Accent5" refType="w" fact="0.5331"/>
              <dgm:constr type="h" for="ch" forName="Accent5" refType="h" fact="0.2284"/>
              <dgm:constr type="l" for="ch" forName="Accent6" refType="w" fact="0"/>
              <dgm:constr type="t" for="ch" forName="Accent6" refType="h" fact="0.6573"/>
              <dgm:constr type="w" for="ch" forName="Accent6" refType="w" fact="0.5331"/>
              <dgm:constr type="h" for="ch" forName="Accent6" refType="h" fact="0.2284"/>
              <dgm:constr type="l" for="ch" forName="Accent7" refType="w" fact="0.186"/>
              <dgm:constr type="t" for="ch" forName="Accent7" refType="h" fact="0.8037"/>
              <dgm:constr type="w" for="ch" forName="Accent7" refType="w" fact="0.458"/>
              <dgm:constr type="h" for="ch" forName="Accent7" refType="h" fact="0.1963"/>
              <dgm:constr type="l" for="ch" forName="Parent5" refType="w" fact="0.2658"/>
              <dgm:constr type="t" for="ch" forName="Parent5" refType="h" fact="0.6085"/>
              <dgm:constr type="w" for="ch" forName="Parent5" refType="w" fact="0.2975"/>
              <dgm:constr type="h" for="ch" forName="Parent5" refType="h" fact="0.0637"/>
              <dgm:constr type="l" for="ch" forName="Parent6" refType="w" fact="0.1171"/>
              <dgm:constr type="t" for="ch" forName="Parent6" refType="h" fact="0.74"/>
              <dgm:constr type="w" for="ch" forName="Parent6" refType="w" fact="0.2975"/>
              <dgm:constr type="h" for="ch" forName="Parent6" refType="h" fact="0.0637"/>
              <dgm:constr type="l" for="ch" forName="Parent7" refType="w" fact="0.2658"/>
              <dgm:constr type="t" for="ch" forName="Parent7" refType="h" fact="0.8715"/>
              <dgm:constr type="w" for="ch" forName="Parent7" refType="w" fact="0.2975"/>
              <dgm:constr type="h" for="ch" forName="Parent7" refType="h" fact="0.0637"/>
              <dgm:constr type="l" for="ch" forName="Child5" refType="w" fact="0.6804"/>
              <dgm:constr type="t" for="ch" forName="Child5" refType="h" fact="0.5936"/>
              <dgm:constr type="w" for="ch" forName="Child5" refType="w" fact="0.3196"/>
              <dgm:constr type="h" for="ch" forName="Child5" refType="h" fact="0.0908"/>
              <dgm:constr type="l" for="ch" forName="Child6" refType="w" fact="0.5348"/>
              <dgm:constr type="t" for="ch" forName="Child6" refType="h" fact="0.7251"/>
              <dgm:constr type="w" for="ch" forName="Child6" refType="w" fact="0.3196"/>
              <dgm:constr type="h" for="ch" forName="Child6" refType="h" fact="0.0908"/>
              <dgm:constr type="l" for="ch" forName="Child7" refType="w" fact="0.6804"/>
              <dgm:constr type="t" for="ch" forName="Child7" refType="h" fact="0.8579"/>
              <dgm:constr type="w" for="ch" forName="Child7" refType="w" fact="0.3196"/>
              <dgm:constr type="h" for="ch" forName="Child7" refType="h" fact="0.0908"/>
            </dgm:constrLst>
          </dgm:else>
        </dgm:choose>
      </dgm:if>
      <dgm:else name="Name11">
        <dgm:choose name="Name12">
          <dgm:if name="Name13" axis="ch" ptType="node" func="cnt" op="equ" val="1">
            <dgm:alg type="composite">
              <dgm:param type="ar" val="1.599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Child1" refType="w" fact="0.625"/>
              <dgm:constr type="t" for="ch" forName="Child1" refType="h" fact="0.2981"/>
              <dgm:constr type="w" for="ch" forName="Child1" refType="w" fact="0.375"/>
              <dgm:constr type="h" for="ch" forName="Child1" refType="h" fact="0.4001"/>
              <dgm:constr type="l" for="ch" forName="Accent1" refType="w" fact="0"/>
              <dgm:constr type="t" for="ch" forName="Accent1" refType="h" fact="0"/>
              <dgm:constr type="w" for="ch" forName="Accent1" refType="w" fact="0.6249"/>
              <dgm:constr type="h" for="ch" forName="Accent1" refType="h"/>
              <dgm:constr type="l" for="ch" forName="Parent1" refType="w" fact="0.138"/>
              <dgm:constr type="t" for="ch" forName="Parent1" refType="h" fact="0.362"/>
              <dgm:constr type="w" for="ch" forName="Parent1" refType="w" fact="0.3487"/>
              <dgm:constr type="h" for="ch" forName="Parent1" refType="h" fact="0.2789"/>
            </dgm:constrLst>
          </dgm:if>
          <dgm:if name="Name14" axis="ch" ptType="node" func="cnt" op="equ" val="2">
            <dgm:alg type="composite">
              <dgm:param type="ar" val="1.2026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l" for="ch" forName="Accent1" refType="w" fact="-0.0407"/>
              <dgm:constr type="t" for="ch" forName="Accent1" refType="h" fact="0"/>
              <dgm:constr type="w" for="ch" forName="Accent1" refType="w" fact="0.5542"/>
              <dgm:constr type="h" for="ch" forName="Accent1" refType="h" fact="0.6665"/>
              <dgm:constr type="l" for="ch" forName="Accent2" refType="w" fact="0.1533"/>
              <dgm:constr type="t" for="ch" forName="Accent2" refType="h" fact="0.4272"/>
              <dgm:constr type="w" for="ch" forName="Accent2" refType="w" fact="0.4761"/>
              <dgm:constr type="h" for="ch" forName="Accent2" refType="h" fact="0.5728"/>
              <dgm:constr type="l" for="ch" forName="Parent1" refType="w" fact="0.0822"/>
              <dgm:constr type="t" for="ch" forName="Parent1" refType="h" fact="0.2413"/>
              <dgm:constr type="w" for="ch" forName="Parent1" refType="w" fact="0.3092"/>
              <dgm:constr type="h" for="ch" forName="Parent1" refType="h" fact="0.1859"/>
              <dgm:constr type="l" for="ch" forName="Parent2" refType="w" fact="0.2368"/>
              <dgm:constr type="t" for="ch" forName="Parent2" refType="h" fact="0.625"/>
              <dgm:constr type="w" for="ch" forName="Parent2" refType="w" fact="0.3092"/>
              <dgm:constr type="h" for="ch" forName="Parent2" refType="h" fact="0.1859"/>
              <dgm:constr type="l" for="ch" forName="Child1" refType="w" fact="0.5164"/>
              <dgm:constr type="t" for="ch" forName="Child1" refType="h" fact="0.1978"/>
              <dgm:constr type="w" for="ch" forName="Child1" refType="w" fact="0.3322"/>
              <dgm:constr type="h" for="ch" forName="Child1" refType="h" fact="0.265"/>
              <dgm:constr type="l" for="ch" forName="Child2" refType="w" fact="0.6678"/>
              <dgm:constr type="t" for="ch" forName="Child2" refType="h" fact="0.5855"/>
              <dgm:constr type="w" for="ch" forName="Child2" refType="w" fact="0.3322"/>
              <dgm:constr type="h" for="ch" forName="Child2" refType="h" fact="0.265"/>
            </dgm:constrLst>
          </dgm:if>
          <dgm:if name="Name15" axis="ch" ptType="node" func="cnt" op="equ" val="3">
            <dgm:alg type="composite">
              <dgm:param type="ar" val="0.9039"/>
            </dgm:alg>
            <dgm:shape xmlns:r="http://schemas.openxmlformats.org/officeDocument/2006/relationships" r:blip="">
              <dgm:adjLst/>
            </dgm:shape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25"/>
              <dgm:constr type="h" for="ch" forName="Accent1" refType="h" fact="0.4814"/>
              <dgm:constr type="l" for="ch" forName="Accent2" refType="w" fact="0.1479"/>
              <dgm:constr type="t" for="ch" forName="Accent2" refType="h" fact="0.2766"/>
              <dgm:constr type="w" for="ch" forName="Accent2" refType="w" fact="0.5325"/>
              <dgm:constr type="h" for="ch" forName="Accent2" refType="h" fact="0.4814"/>
              <dgm:constr type="l" for="ch" forName="Accent3" refType="w" fact="0.0378"/>
              <dgm:constr type="t" for="ch" forName="Accent3" refType="h" fact="0.5863"/>
              <dgm:constr type="w" for="ch" forName="Accent3" refType="w" fact="0.4575"/>
              <dgm:constr type="h" for="ch" forName="Accent3" refType="h" fact="0.4137"/>
              <dgm:constr type="l" for="ch" forName="Parent1" refType="w" fact="0.1183"/>
              <dgm:constr type="t" for="ch" forName="Parent1" refType="h" fact="0.1738"/>
              <dgm:constr type="w" for="ch" forName="Parent1" refType="w" fact="0.2959"/>
              <dgm:constr type="h" for="ch" forName="Parent1" refType="h" fact="0.1337"/>
              <dgm:constr type="l" for="ch" forName="Parent2" refType="w" fact="0.2656"/>
              <dgm:constr type="t" for="ch" forName="Parent2" refType="h" fact="0.452"/>
              <dgm:constr type="w" for="ch" forName="Parent2" refType="w" fact="0.2959"/>
              <dgm:constr type="h" for="ch" forName="Parent2" refType="h" fact="0.1337"/>
              <dgm:constr type="l" for="ch" forName="Parent3" refType="w" fact="0.1183"/>
              <dgm:constr type="t" for="ch" forName="Parent3" refType="h" fact="0.7306"/>
              <dgm:constr type="w" for="ch" forName="Parent3" refType="w" fact="0.2959"/>
              <dgm:constr type="h" for="ch" forName="Parent3" refType="h" fact="0.1337"/>
              <dgm:constr type="l" for="ch" forName="Child1" refType="w" fact="0.5325"/>
              <dgm:constr type="t" for="ch" forName="Child1" refType="h" fact="0.1435"/>
              <dgm:constr type="w" for="ch" forName="Child1" refType="w" fact="0.3195"/>
              <dgm:constr type="h" for="ch" forName="Child1" refType="h" fact="0.1926"/>
              <dgm:constr type="l" for="ch" forName="Child2" refType="w" fact="0.6805"/>
              <dgm:constr type="t" for="ch" forName="Child2" refType="h" fact="0.4217"/>
              <dgm:constr type="w" for="ch" forName="Child2" refType="w" fact="0.3195"/>
              <dgm:constr type="h" for="ch" forName="Child2" refType="h" fact="0.1926"/>
              <dgm:constr type="l" for="ch" forName="Child3" refType="w" fact="0.5325"/>
              <dgm:constr type="t" for="ch" forName="Child3" refType="h" fact="0.6998"/>
              <dgm:constr type="w" for="ch" forName="Child3" refType="w" fact="0.3195"/>
              <dgm:constr type="h" for="ch" forName="Child3" refType="h" fact="0.1926"/>
            </dgm:constrLst>
          </dgm:if>
          <dgm:if name="Name16" axis="ch" ptType="node" func="cnt" op="equ" val="4">
            <dgm:alg type="composite">
              <dgm:param type="ar" val="0.707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3771"/>
              <dgm:constr type="l" for="ch" forName="Accent2" refType="w" fact="0.1481"/>
              <dgm:constr type="t" for="ch" forName="Accent2" refType="h" fact="0.2167"/>
              <dgm:constr type="w" for="ch" forName="Accent2" refType="w" fact="0.5331"/>
              <dgm:constr type="h" for="ch" forName="Accent2" refType="h" fact="0.3771"/>
              <dgm:constr type="l" for="ch" forName="Accent3" refType="w" fact="0"/>
              <dgm:constr type="t" for="ch" forName="Accent3" refType="h" fact="0.4342"/>
              <dgm:constr type="w" for="ch" forName="Accent3" refType="w" fact="0.5331"/>
              <dgm:constr type="h" for="ch" forName="Accent3" refType="h" fact="0.3771"/>
              <dgm:constr type="l" for="ch" forName="Accent4" refType="w" fact="0.186"/>
              <dgm:constr type="t" for="ch" forName="Accent4" refType="h" fact="0.6759"/>
              <dgm:constr type="w" for="ch" forName="Accent4" refType="w" fact="0.458"/>
              <dgm:constr type="h" for="ch" forName="Accent4" refType="h" fact="0.3241"/>
              <dgm:constr type="l" for="ch" forName="Parent1" refType="w" fact="0.1171"/>
              <dgm:constr type="t" for="ch" forName="Parent1" refType="h" fact="0.1365"/>
              <dgm:constr type="w" for="ch" forName="Parent1" refType="w" fact="0.2975"/>
              <dgm:constr type="h" for="ch" forName="Parent1" refType="h" fact="0.1052"/>
              <dgm:constr type="l" for="ch" forName="Parent2" refType="w" fact="0.2658"/>
              <dgm:constr type="t" for="ch" forName="Parent2" refType="h" fact="0.3536"/>
              <dgm:constr type="w" for="ch" forName="Parent2" refType="w" fact="0.2975"/>
              <dgm:constr type="h" for="ch" forName="Parent2" refType="h" fact="0.1052"/>
              <dgm:constr type="l" for="ch" forName="Parent3" refType="w" fact="0.1171"/>
              <dgm:constr type="t" for="ch" forName="Parent3" refType="h" fact="0.5707"/>
              <dgm:constr type="w" for="ch" forName="Parent3" refType="w" fact="0.2975"/>
              <dgm:constr type="h" for="ch" forName="Parent3" refType="h" fact="0.1052"/>
              <dgm:constr type="l" for="ch" forName="Parent4" refType="w" fact="0.2658"/>
              <dgm:constr type="t" for="ch" forName="Parent4" refType="h" fact="0.7878"/>
              <dgm:constr type="w" for="ch" forName="Parent4" refType="w" fact="0.2975"/>
              <dgm:constr type="h" for="ch" forName="Parent4" refType="h" fact="0.1052"/>
              <dgm:constr type="l" for="ch" forName="Child1" refType="w" fact="0.5348"/>
              <dgm:constr type="t" for="ch" forName="Child1" refType="h" fact="0.1119"/>
              <dgm:constr type="w" for="ch" forName="Child1" refType="w" fact="0.3196"/>
              <dgm:constr type="h" for="ch" forName="Child1" refType="h" fact="0.15"/>
              <dgm:constr type="l" for="ch" forName="Child2" refType="w" fact="0.6804"/>
              <dgm:constr type="t" for="ch" forName="Child2" refType="h" fact="0.3312"/>
              <dgm:constr type="w" for="ch" forName="Child2" refType="w" fact="0.3196"/>
              <dgm:constr type="h" for="ch" forName="Child2" refType="h" fact="0.15"/>
              <dgm:constr type="l" for="ch" forName="Child3" refType="w" fact="0.5348"/>
              <dgm:constr type="t" for="ch" forName="Child3" refType="h" fact="0.5461"/>
              <dgm:constr type="w" for="ch" forName="Child3" refType="w" fact="0.3196"/>
              <dgm:constr type="h" for="ch" forName="Child3" refType="h" fact="0.15"/>
              <dgm:constr type="l" for="ch" forName="Child4" refType="w" fact="0.6804"/>
              <dgm:constr type="t" for="ch" forName="Child4" refType="h" fact="0.7632"/>
              <dgm:constr type="w" for="ch" forName="Child4" refType="w" fact="0.3196"/>
              <dgm:constr type="h" for="ch" forName="Child4" refType="h" fact="0.15"/>
            </dgm:constrLst>
          </dgm:if>
          <dgm:if name="Name17" axis="ch" ptType="node" func="cnt" op="equ" val="5">
            <dgm:alg type="composite">
              <dgm:param type="ar" val="0.581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3098"/>
              <dgm:constr type="l" for="ch" forName="Accent2" refType="w" fact="0.1481"/>
              <dgm:constr type="t" for="ch" forName="Accent2" refType="h" fact="0.178"/>
              <dgm:constr type="w" for="ch" forName="Accent2" refType="w" fact="0.5331"/>
              <dgm:constr type="h" for="ch" forName="Accent2" refType="h" fact="0.3098"/>
              <dgm:constr type="l" for="ch" forName="Accent3" refType="w" fact="0"/>
              <dgm:constr type="t" for="ch" forName="Accent3" refType="h" fact="0.3568"/>
              <dgm:constr type="w" for="ch" forName="Accent3" refType="w" fact="0.5331"/>
              <dgm:constr type="h" for="ch" forName="Accent3" refType="h" fact="0.3098"/>
              <dgm:constr type="l" for="ch" forName="Accent4" refType="w" fact="0.1481"/>
              <dgm:constr type="t" for="ch" forName="Accent4" refType="h" fact="0.5351"/>
              <dgm:constr type="w" for="ch" forName="Accent4" refType="w" fact="0.5331"/>
              <dgm:constr type="h" for="ch" forName="Accent4" refType="h" fact="0.3098"/>
              <dgm:constr type="l" for="ch" forName="Accent5" refType="w" fact="0.0378"/>
              <dgm:constr type="t" for="ch" forName="Accent5" refType="h" fact="0.7337"/>
              <dgm:constr type="w" for="ch" forName="Accent5" refType="w" fact="0.458"/>
              <dgm:constr type="h" for="ch" forName="Accent5" refType="h" fact="0.2663"/>
              <dgm:constr type="l" for="ch" forName="Parent1" refType="w" fact="0.1171"/>
              <dgm:constr type="t" for="ch" forName="Parent1" refType="h" fact="0.1122"/>
              <dgm:constr type="w" for="ch" forName="Parent1" refType="w" fact="0.2975"/>
              <dgm:constr type="h" for="ch" forName="Parent1" refType="h" fact="0.0864"/>
              <dgm:constr type="l" for="ch" forName="Parent2" refType="w" fact="0.2658"/>
              <dgm:constr type="t" for="ch" forName="Parent2" refType="h" fact="0.2906"/>
              <dgm:constr type="w" for="ch" forName="Parent2" refType="w" fact="0.2975"/>
              <dgm:constr type="h" for="ch" forName="Parent2" refType="h" fact="0.0864"/>
              <dgm:constr type="l" for="ch" forName="Parent3" refType="w" fact="0.1171"/>
              <dgm:constr type="t" for="ch" forName="Parent3" refType="h" fact="0.4689"/>
              <dgm:constr type="w" for="ch" forName="Parent3" refType="w" fact="0.2975"/>
              <dgm:constr type="h" for="ch" forName="Parent3" refType="h" fact="0.0864"/>
              <dgm:constr type="l" for="ch" forName="Parent4" refType="w" fact="0.2658"/>
              <dgm:constr type="t" for="ch" forName="Parent4" refType="h" fact="0.6473"/>
              <dgm:constr type="w" for="ch" forName="Parent4" refType="w" fact="0.2975"/>
              <dgm:constr type="h" for="ch" forName="Parent4" refType="h" fact="0.0864"/>
              <dgm:constr type="l" for="ch" forName="Parent5" refType="w" fact="0.1171"/>
              <dgm:constr type="t" for="ch" forName="Parent5" refType="h" fact="0.8257"/>
              <dgm:constr type="w" for="ch" forName="Parent5" refType="w" fact="0.2975"/>
              <dgm:constr type="h" for="ch" forName="Parent5" refType="h" fact="0.0864"/>
              <dgm:constr type="l" for="ch" forName="Child1" refType="w" fact="0.5348"/>
              <dgm:constr type="t" for="ch" forName="Child1" refType="h" fact="0.0919"/>
              <dgm:constr type="w" for="ch" forName="Child1" refType="w" fact="0.3196"/>
              <dgm:constr type="h" for="ch" forName="Child1" refType="h" fact="0.1232"/>
              <dgm:constr type="l" for="ch" forName="Child2" refType="w" fact="0.6804"/>
              <dgm:constr type="t" for="ch" forName="Child2" refType="h" fact="0.2722"/>
              <dgm:constr type="w" for="ch" forName="Child2" refType="w" fact="0.3196"/>
              <dgm:constr type="h" for="ch" forName="Child2" refType="h" fact="0.1232"/>
              <dgm:constr type="l" for="ch" forName="Child3" refType="w" fact="0.5348"/>
              <dgm:constr type="t" for="ch" forName="Child3" refType="h" fact="0.4487"/>
              <dgm:constr type="w" for="ch" forName="Child3" refType="w" fact="0.3196"/>
              <dgm:constr type="h" for="ch" forName="Child3" refType="h" fact="0.1232"/>
              <dgm:constr type="l" for="ch" forName="Child4" refType="w" fact="0.6804"/>
              <dgm:constr type="t" for="ch" forName="Child4" refType="h" fact="0.6271"/>
              <dgm:constr type="w" for="ch" forName="Child4" refType="w" fact="0.3196"/>
              <dgm:constr type="h" for="ch" forName="Child4" refType="h" fact="0.1232"/>
              <dgm:constr type="l" for="ch" forName="Child5" refType="w" fact="0.5348"/>
              <dgm:constr type="t" for="ch" forName="Child5" refType="h" fact="0.8073"/>
              <dgm:constr type="w" for="ch" forName="Child5" refType="w" fact="0.3196"/>
              <dgm:constr type="h" for="ch" forName="Child5" refType="h" fact="0.1232"/>
            </dgm:constrLst>
          </dgm:if>
          <dgm:if name="Name18" axis="ch" ptType="node" func="cnt" op="equ" val="6">
            <dgm:alg type="composite">
              <dgm:param type="ar" val="0.493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2629"/>
              <dgm:constr type="l" for="ch" forName="Accent2" refType="w" fact="0.1481"/>
              <dgm:constr type="t" for="ch" forName="Accent2" refType="h" fact="0.1511"/>
              <dgm:constr type="w" for="ch" forName="Accent2" refType="w" fact="0.5331"/>
              <dgm:constr type="h" for="ch" forName="Accent2" refType="h" fact="0.2629"/>
              <dgm:constr type="l" for="ch" forName="Accent3" refType="w" fact="0"/>
              <dgm:constr type="t" for="ch" forName="Accent3" refType="h" fact="0.3027"/>
              <dgm:constr type="w" for="ch" forName="Accent3" refType="w" fact="0.5331"/>
              <dgm:constr type="h" for="ch" forName="Accent3" refType="h" fact="0.2629"/>
              <dgm:constr type="l" for="ch" forName="Accent4" refType="w" fact="0.1481"/>
              <dgm:constr type="t" for="ch" forName="Accent4" refType="h" fact="0.4541"/>
              <dgm:constr type="w" for="ch" forName="Accent4" refType="w" fact="0.5331"/>
              <dgm:constr type="h" for="ch" forName="Accent4" refType="h" fact="0.2629"/>
              <dgm:constr type="l" for="ch" forName="Accent5" refType="w" fact="0"/>
              <dgm:constr type="t" for="ch" forName="Accent5" refType="h" fact="0.6053"/>
              <dgm:constr type="w" for="ch" forName="Accent5" refType="w" fact="0.5331"/>
              <dgm:constr type="h" for="ch" forName="Accent5" refType="h" fact="0.2629"/>
              <dgm:constr type="l" for="ch" forName="Accent6" refType="w" fact="0.186"/>
              <dgm:constr type="t" for="ch" forName="Accent6" refType="h" fact="0.774"/>
              <dgm:constr type="w" for="ch" forName="Accent6" refType="w" fact="0.458"/>
              <dgm:constr type="h" for="ch" forName="Accent6" refType="h" fact="0.226"/>
              <dgm:constr type="l" for="ch" forName="Parent1" refType="w" fact="0.1171"/>
              <dgm:constr type="t" for="ch" forName="Parent1" refType="h" fact="0.0952"/>
              <dgm:constr type="w" for="ch" forName="Parent1" refType="w" fact="0.2975"/>
              <dgm:constr type="h" for="ch" forName="Parent1" refType="h" fact="0.0733"/>
              <dgm:constr type="l" for="ch" forName="Parent2" refType="w" fact="0.2658"/>
              <dgm:constr type="t" for="ch" forName="Parent2" refType="h" fact="0.2466"/>
              <dgm:constr type="w" for="ch" forName="Parent2" refType="w" fact="0.2975"/>
              <dgm:constr type="h" for="ch" forName="Parent2" refType="h" fact="0.0733"/>
              <dgm:constr type="l" for="ch" forName="Parent3" refType="w" fact="0.1171"/>
              <dgm:constr type="t" for="ch" forName="Parent3" refType="h" fact="0.3979"/>
              <dgm:constr type="w" for="ch" forName="Parent3" refType="w" fact="0.2975"/>
              <dgm:constr type="h" for="ch" forName="Parent3" refType="h" fact="0.0733"/>
              <dgm:constr type="l" for="ch" forName="Parent4" refType="w" fact="0.2658"/>
              <dgm:constr type="t" for="ch" forName="Parent4" refType="h" fact="0.5493"/>
              <dgm:constr type="w" for="ch" forName="Parent4" refType="w" fact="0.2975"/>
              <dgm:constr type="h" for="ch" forName="Parent4" refType="h" fact="0.0733"/>
              <dgm:constr type="l" for="ch" forName="Parent5" refType="w" fact="0.1171"/>
              <dgm:constr type="t" for="ch" forName="Parent5" refType="h" fact="0.7005"/>
              <dgm:constr type="w" for="ch" forName="Parent5" refType="w" fact="0.2975"/>
              <dgm:constr type="h" for="ch" forName="Parent5" refType="h" fact="0.0733"/>
              <dgm:constr type="l" for="ch" forName="Parent6" refType="w" fact="0.2658"/>
              <dgm:constr type="t" for="ch" forName="Parent6" refType="h" fact="0.8519"/>
              <dgm:constr type="w" for="ch" forName="Parent6" refType="w" fact="0.2975"/>
              <dgm:constr type="h" for="ch" forName="Parent6" refType="h" fact="0.0733"/>
              <dgm:constr type="l" for="ch" forName="Child1" refType="w" fact="0.5348"/>
              <dgm:constr type="t" for="ch" forName="Child1" refType="h" fact="0.078"/>
              <dgm:constr type="w" for="ch" forName="Child1" refType="w" fact="0.3196"/>
              <dgm:constr type="h" for="ch" forName="Child1" refType="h" fact="0.1046"/>
              <dgm:constr type="l" for="ch" forName="Child2" refType="w" fact="0.6804"/>
              <dgm:constr type="t" for="ch" forName="Child2" refType="h" fact="0.231"/>
              <dgm:constr type="w" for="ch" forName="Child2" refType="w" fact="0.3196"/>
              <dgm:constr type="h" for="ch" forName="Child2" refType="h" fact="0.1046"/>
              <dgm:constr type="l" for="ch" forName="Child3" refType="w" fact="0.5348"/>
              <dgm:constr type="t" for="ch" forName="Child3" refType="h" fact="0.3808"/>
              <dgm:constr type="w" for="ch" forName="Child3" refType="w" fact="0.3196"/>
              <dgm:constr type="h" for="ch" forName="Child3" refType="h" fact="0.1046"/>
              <dgm:constr type="l" for="ch" forName="Child4" refType="w" fact="0.6804"/>
              <dgm:constr type="t" for="ch" forName="Child4" refType="h" fact="0.5322"/>
              <dgm:constr type="w" for="ch" forName="Child4" refType="w" fact="0.3196"/>
              <dgm:constr type="h" for="ch" forName="Child4" refType="h" fact="0.1046"/>
              <dgm:constr type="l" for="ch" forName="Child5" refType="w" fact="0.5348"/>
              <dgm:constr type="t" for="ch" forName="Child5" refType="h" fact="0.6833"/>
              <dgm:constr type="w" for="ch" forName="Child5" refType="w" fact="0.3196"/>
              <dgm:constr type="h" for="ch" forName="Child5" refType="h" fact="0.1046"/>
              <dgm:constr type="l" for="ch" forName="Child6" refType="w" fact="0.6804"/>
              <dgm:constr type="t" for="ch" forName="Child6" refType="h" fact="0.8347"/>
              <dgm:constr type="w" for="ch" forName="Child6" refType="w" fact="0.3196"/>
              <dgm:constr type="h" for="ch" forName="Child6" refType="h" fact="0.1046"/>
            </dgm:constrLst>
          </dgm:if>
          <dgm:else name="Name19">
            <dgm:alg type="composite">
              <dgm:param type="ar" val="0.428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2284"/>
              <dgm:constr type="l" for="ch" forName="Accent2" refType="w" fact="0.1481"/>
              <dgm:constr type="t" for="ch" forName="Accent2" refType="h" fact="0.1312"/>
              <dgm:constr type="w" for="ch" forName="Accent2" refType="w" fact="0.5331"/>
              <dgm:constr type="h" for="ch" forName="Accent2" refType="h" fact="0.2284"/>
              <dgm:constr type="l" for="ch" forName="Accent3" refType="w" fact="0"/>
              <dgm:constr type="t" for="ch" forName="Accent3" refType="h" fact="0.263"/>
              <dgm:constr type="w" for="ch" forName="Accent3" refType="w" fact="0.5331"/>
              <dgm:constr type="h" for="ch" forName="Accent3" refType="h" fact="0.2284"/>
              <dgm:constr type="l" for="ch" forName="Accent4" refType="w" fact="0.1481"/>
              <dgm:constr type="t" for="ch" forName="Accent4" refType="h" fact="0.3945"/>
              <dgm:constr type="w" for="ch" forName="Accent4" refType="w" fact="0.5331"/>
              <dgm:constr type="h" for="ch" forName="Accent4" refType="h" fact="0.2284"/>
              <dgm:constr type="l" for="ch" forName="Accent5" refType="w" fact="0"/>
              <dgm:constr type="t" for="ch" forName="Accent5" refType="h" fact="0.5258"/>
              <dgm:constr type="w" for="ch" forName="Accent5" refType="w" fact="0.5331"/>
              <dgm:constr type="h" for="ch" forName="Accent5" refType="h" fact="0.2284"/>
              <dgm:constr type="l" for="ch" forName="Accent6" refType="w" fact="0.1481"/>
              <dgm:constr type="t" for="ch" forName="Accent6" refType="h" fact="0.6573"/>
              <dgm:constr type="w" for="ch" forName="Accent6" refType="w" fact="0.5331"/>
              <dgm:constr type="h" for="ch" forName="Accent6" refType="h" fact="0.2284"/>
              <dgm:constr type="l" for="ch" forName="Accent7" refType="w" fact="0.0378"/>
              <dgm:constr type="t" for="ch" forName="Accent7" refType="h" fact="0.8037"/>
              <dgm:constr type="w" for="ch" forName="Accent7" refType="w" fact="0.458"/>
              <dgm:constr type="h" for="ch" forName="Accent7" refType="h" fact="0.1963"/>
              <dgm:constr type="l" for="ch" forName="Parent1" refType="w" fact="0.1171"/>
              <dgm:constr type="t" for="ch" forName="Parent1" refType="h" fact="0.0827"/>
              <dgm:constr type="w" for="ch" forName="Parent1" refType="w" fact="0.2975"/>
              <dgm:constr type="h" for="ch" forName="Parent1" refType="h" fact="0.0637"/>
              <dgm:constr type="l" for="ch" forName="Parent2" refType="w" fact="0.2658"/>
              <dgm:constr type="t" for="ch" forName="Parent2" refType="h" fact="0.2142"/>
              <dgm:constr type="w" for="ch" forName="Parent2" refType="w" fact="0.2975"/>
              <dgm:constr type="h" for="ch" forName="Parent2" refType="h" fact="0.0637"/>
              <dgm:constr type="l" for="ch" forName="Parent3" refType="w" fact="0.1171"/>
              <dgm:constr type="t" for="ch" forName="Parent3" refType="h" fact="0.3457"/>
              <dgm:constr type="w" for="ch" forName="Parent3" refType="w" fact="0.2975"/>
              <dgm:constr type="h" for="ch" forName="Parent3" refType="h" fact="0.0637"/>
              <dgm:constr type="l" for="ch" forName="Parent4" refType="w" fact="0.2658"/>
              <dgm:constr type="t" for="ch" forName="Parent4" refType="h" fact="0.4772"/>
              <dgm:constr type="w" for="ch" forName="Parent4" refType="w" fact="0.2975"/>
              <dgm:constr type="h" for="ch" forName="Parent4" refType="h" fact="0.0637"/>
              <dgm:constr type="l" for="ch" forName="Parent5" refType="w" fact="0.1171"/>
              <dgm:constr type="t" for="ch" forName="Parent5" refType="h" fact="0.6085"/>
              <dgm:constr type="w" for="ch" forName="Parent5" refType="w" fact="0.2975"/>
              <dgm:constr type="h" for="ch" forName="Parent5" refType="h" fact="0.0637"/>
              <dgm:constr type="l" for="ch" forName="Parent6" refType="w" fact="0.2658"/>
              <dgm:constr type="t" for="ch" forName="Parent6" refType="h" fact="0.74"/>
              <dgm:constr type="w" for="ch" forName="Parent6" refType="w" fact="0.2975"/>
              <dgm:constr type="h" for="ch" forName="Parent6" refType="h" fact="0.0637"/>
              <dgm:constr type="l" for="ch" forName="Parent7" refType="w" fact="0.1171"/>
              <dgm:constr type="t" for="ch" forName="Parent7" refType="h" fact="0.8715"/>
              <dgm:constr type="w" for="ch" forName="Parent7" refType="w" fact="0.2975"/>
              <dgm:constr type="h" for="ch" forName="Parent7" refType="h" fact="0.0637"/>
              <dgm:constr type="l" for="ch" forName="Child1" refType="w" fact="0.5348"/>
              <dgm:constr type="t" for="ch" forName="Child1" refType="h" fact="0.0678"/>
              <dgm:constr type="w" for="ch" forName="Child1" refType="w" fact="0.3196"/>
              <dgm:constr type="h" for="ch" forName="Child1" refType="h" fact="0.0908"/>
              <dgm:constr type="l" for="ch" forName="Child2" refType="w" fact="0.6804"/>
              <dgm:constr type="t" for="ch" forName="Child2" refType="h" fact="0.2006"/>
              <dgm:constr type="w" for="ch" forName="Child2" refType="w" fact="0.3196"/>
              <dgm:constr type="h" for="ch" forName="Child2" refType="h" fact="0.0908"/>
              <dgm:constr type="l" for="ch" forName="Child3" refType="w" fact="0.5348"/>
              <dgm:constr type="t" for="ch" forName="Child3" refType="h" fact="0.3308"/>
              <dgm:constr type="w" for="ch" forName="Child3" refType="w" fact="0.3196"/>
              <dgm:constr type="h" for="ch" forName="Child3" refType="h" fact="0.0908"/>
              <dgm:constr type="l" for="ch" forName="Child4" refType="w" fact="0.6804"/>
              <dgm:constr type="t" for="ch" forName="Child4" refType="h" fact="0.4623"/>
              <dgm:constr type="w" for="ch" forName="Child4" refType="w" fact="0.3196"/>
              <dgm:constr type="h" for="ch" forName="Child4" refType="h" fact="0.0908"/>
              <dgm:constr type="l" for="ch" forName="Child5" refType="w" fact="0.5348"/>
              <dgm:constr type="t" for="ch" forName="Child5" refType="h" fact="0.5936"/>
              <dgm:constr type="w" for="ch" forName="Child5" refType="w" fact="0.3196"/>
              <dgm:constr type="h" for="ch" forName="Child5" refType="h" fact="0.0908"/>
              <dgm:constr type="l" for="ch" forName="Child6" refType="w" fact="0.6804"/>
              <dgm:constr type="t" for="ch" forName="Child6" refType="h" fact="0.7251"/>
              <dgm:constr type="w" for="ch" forName="Child6" refType="w" fact="0.3196"/>
              <dgm:constr type="h" for="ch" forName="Child6" refType="h" fact="0.0908"/>
              <dgm:constr type="l" for="ch" forName="Child7" refType="w" fact="0.5348"/>
              <dgm:constr type="t" for="ch" forName="Child7" refType="h" fact="0.8579"/>
              <dgm:constr type="w" for="ch" forName="Child7" refType="w" fact="0.3196"/>
              <dgm:constr type="h" for="ch" forName="Child7" refType="h" fact="0.0908"/>
            </dgm:constrLst>
          </dgm:else>
        </dgm:choose>
      </dgm:else>
    </dgm:choose>
    <dgm:forEach name="wrapper" axis="self" ptType="parTrans">
      <dgm:forEach name="accentRepeat" axis="self">
        <dgm:layoutNode name="Accent" styleLbl="node1">
          <dgm:alg type="sp"/>
          <dgm:choose name="Name20">
            <dgm:if name="Name21" func="var" arg="dir" op="equ" val="norm">
              <dgm:choose name="Name22">
                <dgm:if name="Name23" axis="precedSib" ptType="node" func="cnt" op="equ" val="0">
                  <dgm:choose name="Name24">
                    <dgm:if name="Name25" axis="followSib" ptType="node" func="cnt" op="equ" val="0">
                      <dgm:shape xmlns:r="http://schemas.openxmlformats.org/officeDocument/2006/relationships" type="circularArrow" r:blip="">
                        <dgm:adjLst>
                          <dgm:adj idx="1" val="0.1098"/>
                          <dgm:adj idx="2" val="19.0387"/>
                          <dgm:adj idx="3" val="150"/>
                          <dgm:adj idx="4" val="180"/>
                          <dgm:adj idx="5" val="0.125"/>
                        </dgm:adjLst>
                      </dgm:shape>
                    </dgm:if>
                    <dgm:else name="Name26">
                      <dgm:shape xmlns:r="http://schemas.openxmlformats.org/officeDocument/2006/relationships" type="circularArrow" r:blip="">
                        <dgm:adjLst>
                          <dgm:adj idx="1" val="0.1098"/>
                          <dgm:adj idx="2" val="19.0387"/>
                          <dgm:adj idx="3" val="75"/>
                          <dgm:adj idx="4" val="180"/>
                          <dgm:adj idx="5" val="0.125"/>
                        </dgm:adjLst>
                      </dgm:shape>
                    </dgm:else>
                  </dgm:choose>
                </dgm:if>
                <dgm:else name="Name27">
                  <dgm:choose name="Name28">
                    <dgm:if name="Name29" axis="followSib" ptType="node" func="cnt" op="equ" val="0">
                      <dgm:choose name="Name30">
                        <dgm:if name="Name31" axis="precedSib" ptType="node" func="cnt" op="equ" val="1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32" axis="precedSib" ptType="node" func="cnt" op="equ" val="2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33" axis="precedSib" ptType="node" func="cnt" op="equ" val="3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34" axis="precedSib" ptType="node" func="cnt" op="equ" val="4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35" axis="precedSib" ptType="node" func="cnt" op="equ" val="5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36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else name="Name37"/>
                      </dgm:choose>
                    </dgm:if>
                    <dgm:else name="Name38">
                      <dgm:choose name="Name39">
                        <dgm:if name="Name40" axis="precedSib" ptType="node" func="cnt" op="equ" val="0">
                          <dgm:shape xmlns:r="http://schemas.openxmlformats.org/officeDocument/2006/relationships" type="blockArc" r:blip="">
                            <dgm:adjLst>
                              <dgm:adj idx="1" val="-133.1632"/>
                              <dgm:adj idx="2" val="65"/>
                              <dgm:adj idx="3" val="0.13"/>
                            </dgm:adjLst>
                          </dgm:shape>
                        </dgm:if>
                        <dgm:if name="Name41" axis="precedSib" ptType="node" func="cnt" op="equ" val="1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42" axis="precedSib" ptType="node" func="cnt" op="equ" val="2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43" axis="precedSib" ptType="node" func="cnt" op="equ" val="3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44" axis="precedSib" ptType="node" func="cnt" op="equ" val="4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45" axis="precedSib" ptType="node" func="cnt" op="equ" val="5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46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else name="Name47"/>
                      </dgm:choose>
                    </dgm:else>
                  </dgm:choose>
                </dgm:else>
              </dgm:choose>
            </dgm:if>
            <dgm:else name="Name48">
              <dgm:choose name="Name49">
                <dgm:if name="Name50" axis="precedSib" ptType="node" func="cnt" op="equ" val="0">
                  <dgm:choose name="Name51">
                    <dgm:if name="Name52" axis="followSib" ptType="node" func="cnt" op="equ" val="0">
                      <dgm:shape xmlns:r="http://schemas.openxmlformats.org/officeDocument/2006/relationships" type="leftCircularArrow" r:blip="">
                        <dgm:adjLst>
                          <dgm:adj idx="1" val="0.1098"/>
                          <dgm:adj idx="2" val="19.0387"/>
                          <dgm:adj idx="3" val="30"/>
                          <dgm:adj idx="4" val="0"/>
                          <dgm:adj idx="5" val="0.125"/>
                        </dgm:adjLst>
                      </dgm:shape>
                    </dgm:if>
                    <dgm:else name="Name53">
                      <dgm:shape xmlns:r="http://schemas.openxmlformats.org/officeDocument/2006/relationships" type="leftCircularArrow" r:blip="">
                        <dgm:adjLst>
                          <dgm:adj idx="1" val="0.1098"/>
                          <dgm:adj idx="2" val="19.0387"/>
                          <dgm:adj idx="3" val="105"/>
                          <dgm:adj idx="4" val="0"/>
                          <dgm:adj idx="5" val="0.125"/>
                        </dgm:adjLst>
                      </dgm:shape>
                    </dgm:else>
                  </dgm:choose>
                </dgm:if>
                <dgm:else name="Name54">
                  <dgm:choose name="Name55">
                    <dgm:if name="Name56" axis="followSib" ptType="node" func="cnt" op="equ" val="0">
                      <dgm:choose name="Name57">
                        <dgm:if name="Name58" axis="precedSib" ptType="node" func="cnt" op="equ" val="1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59" axis="precedSib" ptType="node" func="cnt" op="equ" val="2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60" axis="precedSib" ptType="node" func="cnt" op="equ" val="3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61" axis="precedSib" ptType="node" func="cnt" op="equ" val="4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62" axis="precedSib" ptType="node" func="cnt" op="equ" val="5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63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else name="Name64"/>
                      </dgm:choose>
                    </dgm:if>
                    <dgm:else name="Name65">
                      <dgm:choose name="Name66">
                        <dgm:if name="Name67" axis="precedSib" ptType="node" func="cnt" op="equ" val="0">
                          <dgm:shape xmlns:r="http://schemas.openxmlformats.org/officeDocument/2006/relationships" type="blockArc" r:blip="">
                            <dgm:adjLst>
                              <dgm:adj idx="1" val="-133.1632"/>
                              <dgm:adj idx="2" val="65"/>
                              <dgm:adj idx="3" val="0.13"/>
                            </dgm:adjLst>
                          </dgm:shape>
                        </dgm:if>
                        <dgm:if name="Name68" axis="precedSib" ptType="node" func="cnt" op="equ" val="1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69" axis="precedSib" ptType="node" func="cnt" op="equ" val="2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70" axis="precedSib" ptType="node" func="cnt" op="equ" val="3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71" axis="precedSib" ptType="node" func="cnt" op="equ" val="4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72" axis="precedSib" ptType="node" func="cnt" op="equ" val="5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73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else name="Name74"/>
                      </dgm:choose>
                    </dgm:else>
                  </dgm:choose>
                </dgm:else>
              </dgm:choose>
            </dgm:else>
          </dgm:choose>
          <dgm:presOf/>
        </dgm:layoutNode>
      </dgm:forEach>
    </dgm:forEach>
    <dgm:forEach name="Name75" axis="ch" ptType="node" cnt="1">
      <dgm:layoutNode name="Accent1">
        <dgm:alg type="sp"/>
        <dgm:shape xmlns:r="http://schemas.openxmlformats.org/officeDocument/2006/relationships" r:blip="">
          <dgm:adjLst/>
        </dgm:shape>
        <dgm:presOf/>
        <dgm:constrLst/>
        <dgm:forEach name="Name76" ref="accentRepeat"/>
      </dgm:layoutNode>
      <dgm:choose name="Name77">
        <dgm:if name="Name78" axis="ch" ptType="node" func="cnt" op="gte" val="1">
          <dgm:layoutNode name="Child1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79"/>
      </dgm:choose>
      <dgm:layoutNode name="Parent1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80" axis="ch" ptType="node" st="2" cnt="1">
      <dgm:layoutNode name="Accent2">
        <dgm:alg type="sp"/>
        <dgm:shape xmlns:r="http://schemas.openxmlformats.org/officeDocument/2006/relationships" r:blip="">
          <dgm:adjLst/>
        </dgm:shape>
        <dgm:presOf/>
        <dgm:constrLst/>
        <dgm:forEach name="Name81" ref="accentRepeat"/>
      </dgm:layoutNode>
      <dgm:choose name="Name82">
        <dgm:if name="Name83" axis="ch" ptType="node" func="cnt" op="gte" val="1">
          <dgm:layoutNode name="Child2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84"/>
      </dgm:choose>
      <dgm:layoutNode name="Parent2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85" axis="ch" ptType="node" st="3" cnt="1">
      <dgm:layoutNode name="Accent3">
        <dgm:alg type="sp"/>
        <dgm:shape xmlns:r="http://schemas.openxmlformats.org/officeDocument/2006/relationships" r:blip="">
          <dgm:adjLst/>
        </dgm:shape>
        <dgm:presOf/>
        <dgm:constrLst/>
        <dgm:forEach name="Name86" ref="accentRepeat"/>
      </dgm:layoutNode>
      <dgm:choose name="Name87">
        <dgm:if name="Name88" axis="ch" ptType="node" func="cnt" op="gte" val="1">
          <dgm:layoutNode name="Child3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89"/>
      </dgm:choose>
      <dgm:layoutNode name="Parent3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Accent4">
        <dgm:alg type="sp"/>
        <dgm:shape xmlns:r="http://schemas.openxmlformats.org/officeDocument/2006/relationships" r:blip="">
          <dgm:adjLst/>
        </dgm:shape>
        <dgm:presOf/>
        <dgm:constrLst/>
        <dgm:forEach name="Name91" ref="accentRepeat"/>
      </dgm:layoutNode>
      <dgm:choose name="Name92">
        <dgm:if name="Name93" axis="ch" ptType="node" func="cnt" op="gte" val="1">
          <dgm:layoutNode name="Child4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94"/>
      </dgm:choose>
      <dgm:layoutNode name="Parent4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95" axis="ch" ptType="node" st="5" cnt="1">
      <dgm:layoutNode name="Accent5">
        <dgm:alg type="sp"/>
        <dgm:shape xmlns:r="http://schemas.openxmlformats.org/officeDocument/2006/relationships" r:blip="">
          <dgm:adjLst/>
        </dgm:shape>
        <dgm:presOf/>
        <dgm:constrLst/>
        <dgm:forEach name="Name96" ref="accentRepeat"/>
      </dgm:layoutNode>
      <dgm:choose name="Name97">
        <dgm:if name="Name98" axis="ch" ptType="node" func="cnt" op="gte" val="1">
          <dgm:layoutNode name="Child5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99"/>
      </dgm:choose>
      <dgm:layoutNode name="Parent5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100" axis="ch" ptType="node" st="6" cnt="1">
      <dgm:layoutNode name="Accent6">
        <dgm:alg type="sp"/>
        <dgm:shape xmlns:r="http://schemas.openxmlformats.org/officeDocument/2006/relationships" r:blip="">
          <dgm:adjLst/>
        </dgm:shape>
        <dgm:presOf/>
        <dgm:constrLst/>
        <dgm:forEach name="Name101" ref="accentRepeat"/>
      </dgm:layoutNode>
      <dgm:choose name="Name102">
        <dgm:if name="Name103" axis="ch" ptType="node" func="cnt" op="gte" val="1">
          <dgm:layoutNode name="Child6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104"/>
      </dgm:choose>
      <dgm:layoutNode name="Parent6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105" axis="ch" ptType="node" st="7" cnt="1">
      <dgm:layoutNode name="Accent7">
        <dgm:alg type="sp"/>
        <dgm:shape xmlns:r="http://schemas.openxmlformats.org/officeDocument/2006/relationships" r:blip="">
          <dgm:adjLst/>
        </dgm:shape>
        <dgm:presOf/>
        <dgm:constrLst/>
        <dgm:forEach name="Name106" ref="accentRepeat"/>
      </dgm:layoutNode>
      <dgm:choose name="Name107">
        <dgm:if name="Name108" axis="ch" ptType="node" func="cnt" op="gte" val="1">
          <dgm:layoutNode name="Child7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109"/>
      </dgm:choose>
      <dgm:layoutNode name="Parent7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4">
  <dgm:title val=""/>
  <dgm:desc val=""/>
  <dgm:catLst>
    <dgm:cat type="3D" pri="11400"/>
  </dgm:catLst>
  <dgm:scene3d>
    <a:camera prst="orthographicFront"/>
    <a:lightRig rig="threePt" dir="t"/>
  </dgm:scene3d>
  <dgm:styleLbl name="node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chilly" dir="t"/>
    </dgm:scene3d>
    <dgm:sp3d z="12700" extrusionH="12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ImgPlace1">
    <dgm:scene3d>
      <a:camera prst="orthographicFront"/>
      <a:lightRig rig="chilly" dir="t"/>
    </dgm:scene3d>
    <dgm:sp3d z="-257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chilly" dir="t"/>
    </dgm:scene3d>
    <dgm:sp3d z="-700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chilly" dir="t"/>
    </dgm:scene3d>
    <dgm:sp3d z="-25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chilly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chilly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chilly" dir="t"/>
    </dgm:scene3d>
    <dgm:sp3d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chilly" dir="t"/>
    </dgm:scene3d>
    <dgm:sp3d prstMaterial="dkEdge">
      <a:bevelT w="1270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chilly" dir="t"/>
    </dgm:scene3d>
    <dgm:sp3d z="-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chilly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d-ID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72ADE49-673D-4A6D-9D6A-D4FD6B4ED774}" type="datetimeFigureOut">
              <a:rPr lang="id-ID" smtClean="0"/>
              <a:t>01/01/2009</a:t>
            </a:fld>
            <a:endParaRPr lang="id-ID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d-ID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5A09B7A-7D31-4BD9-8959-4A0960D16C62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22021861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d-ID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A09B7A-7D31-4BD9-8959-4A0960D16C62}" type="slidenum">
              <a:rPr lang="id-ID" smtClean="0"/>
              <a:t>18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63793303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Image result for conflict gif"/>
          <p:cNvPicPr>
            <a:picLocks noChangeAspect="1" noChangeArrowheads="1" noCrop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16632"/>
            <a:ext cx="8712968" cy="64998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solidFill>
            <a:srgbClr val="FF0000"/>
          </a:solidFill>
        </p:spPr>
        <p:txBody>
          <a:bodyPr/>
          <a:lstStyle>
            <a:lvl1pPr>
              <a:defRPr>
                <a:solidFill>
                  <a:srgbClr val="FFFF00"/>
                </a:solidFill>
                <a:latin typeface="Avengeance Heroic Avenger" pitchFamily="2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id-ID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3568" y="3886200"/>
            <a:ext cx="7776864" cy="550912"/>
          </a:xfrm>
          <a:solidFill>
            <a:schemeClr val="bg1"/>
          </a:solidFill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id-ID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A1F0A8-4BDE-4232-8038-7F6FA1F01F05}" type="datetimeFigureOut">
              <a:rPr lang="id-ID" smtClean="0"/>
              <a:t>01/01/2009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87A408-B284-4700-BD10-DC8A696E0B06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5533467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A1F0A8-4BDE-4232-8038-7F6FA1F01F05}" type="datetimeFigureOut">
              <a:rPr lang="id-ID" smtClean="0"/>
              <a:t>01/01/2009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87A408-B284-4700-BD10-DC8A696E0B06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8293875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A1F0A8-4BDE-4232-8038-7F6FA1F01F05}" type="datetimeFigureOut">
              <a:rPr lang="id-ID" smtClean="0"/>
              <a:t>01/01/2009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87A408-B284-4700-BD10-DC8A696E0B06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792101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Related image"/>
          <p:cNvPicPr>
            <a:picLocks noChangeAspect="1" noChangeArrowheads="1" noCrop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8520" y="4293096"/>
            <a:ext cx="3390900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FFFF00"/>
          </a:solidFill>
        </p:spPr>
        <p:txBody>
          <a:bodyPr/>
          <a:lstStyle>
            <a:lvl1pPr algn="l">
              <a:defRPr>
                <a:solidFill>
                  <a:srgbClr val="FF0000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A1F0A8-4BDE-4232-8038-7F6FA1F01F05}" type="datetimeFigureOut">
              <a:rPr lang="id-ID" smtClean="0"/>
              <a:t>01/01/2009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87A408-B284-4700-BD10-DC8A696E0B06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7601988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725" y="179388"/>
            <a:ext cx="8718550" cy="6499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solidFill>
            <a:srgbClr val="FF0000"/>
          </a:solidFill>
        </p:spPr>
        <p:txBody>
          <a:bodyPr anchor="t"/>
          <a:lstStyle>
            <a:lvl1pPr algn="l">
              <a:defRPr sz="4000" b="1" cap="all">
                <a:solidFill>
                  <a:srgbClr val="FFFF00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id-ID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A1F0A8-4BDE-4232-8038-7F6FA1F01F05}" type="datetimeFigureOut">
              <a:rPr lang="id-ID" smtClean="0"/>
              <a:t>01/01/2009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87A408-B284-4700-BD10-DC8A696E0B06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2980940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FFFF00"/>
          </a:solidFill>
        </p:spPr>
        <p:txBody>
          <a:bodyPr/>
          <a:lstStyle>
            <a:lvl1pPr>
              <a:defRPr>
                <a:solidFill>
                  <a:srgbClr val="FF0000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A1F0A8-4BDE-4232-8038-7F6FA1F01F05}" type="datetimeFigureOut">
              <a:rPr lang="id-ID" smtClean="0"/>
              <a:t>01/01/2009</a:t>
            </a:fld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87A408-B284-4700-BD10-DC8A696E0B06}" type="slidenum">
              <a:rPr lang="id-ID" smtClean="0"/>
              <a:t>‹#›</a:t>
            </a:fld>
            <a:endParaRPr lang="id-ID"/>
          </a:p>
        </p:txBody>
      </p:sp>
      <p:pic>
        <p:nvPicPr>
          <p:cNvPr id="8" name="Picture 4" descr="Related image"/>
          <p:cNvPicPr>
            <a:picLocks noChangeAspect="1" noChangeArrowheads="1" noCrop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808" y="4437112"/>
            <a:ext cx="3390900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062395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FFFF00"/>
          </a:solidFill>
        </p:spPr>
        <p:txBody>
          <a:bodyPr/>
          <a:lstStyle>
            <a:lvl1pPr>
              <a:defRPr>
                <a:solidFill>
                  <a:srgbClr val="FF0000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id-ID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A1F0A8-4BDE-4232-8038-7F6FA1F01F05}" type="datetimeFigureOut">
              <a:rPr lang="id-ID" smtClean="0"/>
              <a:t>01/01/2009</a:t>
            </a:fld>
            <a:endParaRPr lang="id-ID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87A408-B284-4700-BD10-DC8A696E0B06}" type="slidenum">
              <a:rPr lang="id-ID" smtClean="0"/>
              <a:t>‹#›</a:t>
            </a:fld>
            <a:endParaRPr lang="id-ID"/>
          </a:p>
        </p:txBody>
      </p:sp>
      <p:pic>
        <p:nvPicPr>
          <p:cNvPr id="10" name="Picture 4" descr="Related image"/>
          <p:cNvPicPr>
            <a:picLocks noChangeAspect="1" noChangeArrowheads="1" noCrop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808" y="4293096"/>
            <a:ext cx="3390900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146506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FFFF00"/>
          </a:solidFill>
        </p:spPr>
        <p:txBody>
          <a:bodyPr/>
          <a:lstStyle>
            <a:lvl1pPr>
              <a:defRPr>
                <a:solidFill>
                  <a:srgbClr val="FF0000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id-ID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A1F0A8-4BDE-4232-8038-7F6FA1F01F05}" type="datetimeFigureOut">
              <a:rPr lang="id-ID" smtClean="0"/>
              <a:t>01/01/2009</a:t>
            </a:fld>
            <a:endParaRPr lang="id-ID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87A408-B284-4700-BD10-DC8A696E0B06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2930756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A1F0A8-4BDE-4232-8038-7F6FA1F01F05}" type="datetimeFigureOut">
              <a:rPr lang="id-ID" smtClean="0"/>
              <a:t>01/01/2009</a:t>
            </a:fld>
            <a:endParaRPr lang="id-ID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87A408-B284-4700-BD10-DC8A696E0B06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9536912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solidFill>
            <a:srgbClr val="FFFF00"/>
          </a:solidFill>
        </p:spPr>
        <p:txBody>
          <a:bodyPr anchor="b"/>
          <a:lstStyle>
            <a:lvl1pPr algn="l">
              <a:defRPr sz="2000" b="1">
                <a:solidFill>
                  <a:srgbClr val="FF0000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A1F0A8-4BDE-4232-8038-7F6FA1F01F05}" type="datetimeFigureOut">
              <a:rPr lang="id-ID" smtClean="0"/>
              <a:t>01/01/2009</a:t>
            </a:fld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87A408-B284-4700-BD10-DC8A696E0B06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4761641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solidFill>
            <a:srgbClr val="FFFF00"/>
          </a:solidFill>
        </p:spPr>
        <p:txBody>
          <a:bodyPr anchor="b"/>
          <a:lstStyle>
            <a:lvl1pPr algn="l">
              <a:defRPr sz="2000" b="1">
                <a:solidFill>
                  <a:srgbClr val="FF0000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id-ID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d-ID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A1F0A8-4BDE-4232-8038-7F6FA1F01F05}" type="datetimeFigureOut">
              <a:rPr lang="id-ID" smtClean="0"/>
              <a:t>01/01/2009</a:t>
            </a:fld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87A408-B284-4700-BD10-DC8A696E0B06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4572553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id-ID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id-ID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3A1F0A8-4BDE-4232-8038-7F6FA1F01F05}" type="datetimeFigureOut">
              <a:rPr lang="id-ID" smtClean="0"/>
              <a:t>01/01/2009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387A408-B284-4700-BD10-DC8A696E0B06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1549994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Avengeance Heroic Avenger" pitchFamily="2" charset="0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College" pitchFamily="34" charset="0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College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College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College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College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d-ID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9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err="1" smtClean="0"/>
              <a:t>mengelola</a:t>
            </a:r>
            <a:r>
              <a:rPr lang="en-US" dirty="0" smtClean="0"/>
              <a:t> </a:t>
            </a:r>
            <a:r>
              <a:rPr lang="en-US" dirty="0" err="1" smtClean="0"/>
              <a:t>konflik</a:t>
            </a:r>
            <a:r>
              <a:rPr lang="en-US" dirty="0" smtClean="0"/>
              <a:t> </a:t>
            </a:r>
            <a:r>
              <a:rPr lang="en-US" dirty="0" err="1" smtClean="0"/>
              <a:t>dalam</a:t>
            </a:r>
            <a:r>
              <a:rPr lang="en-US" dirty="0" smtClean="0"/>
              <a:t> </a:t>
            </a:r>
            <a:r>
              <a:rPr lang="en-US" dirty="0" err="1" smtClean="0"/>
              <a:t>hubungan</a:t>
            </a:r>
            <a:endParaRPr lang="id-ID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3568" y="3886200"/>
            <a:ext cx="7776864" cy="478904"/>
          </a:xfrm>
        </p:spPr>
        <p:txBody>
          <a:bodyPr>
            <a:normAutofit fontScale="77500" lnSpcReduction="20000"/>
          </a:bodyPr>
          <a:lstStyle/>
          <a:p>
            <a:r>
              <a:rPr lang="en-US" dirty="0" smtClean="0"/>
              <a:t>OLEH SUCI MARINI NOVIANTY – DENGAN PENGAYAAN</a:t>
            </a:r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23384669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5400" cap="none" dirty="0" err="1" smtClean="0">
                <a:solidFill>
                  <a:schemeClr val="bg1"/>
                </a:solidFill>
              </a:rPr>
              <a:t>apa</a:t>
            </a:r>
            <a:r>
              <a:rPr lang="en-US" sz="5400" cap="none" dirty="0" smtClean="0">
                <a:solidFill>
                  <a:schemeClr val="bg1"/>
                </a:solidFill>
              </a:rPr>
              <a:t> </a:t>
            </a:r>
            <a:r>
              <a:rPr lang="en-US" sz="5400" cap="none" dirty="0" err="1" smtClean="0">
                <a:solidFill>
                  <a:schemeClr val="bg1"/>
                </a:solidFill>
              </a:rPr>
              <a:t>itu</a:t>
            </a:r>
            <a:r>
              <a:rPr lang="en-US" sz="5400" cap="none" dirty="0" smtClean="0">
                <a:solidFill>
                  <a:schemeClr val="bg1"/>
                </a:solidFill>
              </a:rPr>
              <a:t> </a:t>
            </a:r>
            <a:r>
              <a:rPr lang="en-US" sz="5400" cap="none" dirty="0" err="1" smtClean="0">
                <a:solidFill>
                  <a:schemeClr val="bg1"/>
                </a:solidFill>
              </a:rPr>
              <a:t>konflik</a:t>
            </a:r>
            <a:r>
              <a:rPr lang="en-US" sz="5400" cap="none" dirty="0" smtClean="0">
                <a:solidFill>
                  <a:schemeClr val="bg1"/>
                </a:solidFill>
              </a:rPr>
              <a:t>?</a:t>
            </a:r>
            <a:endParaRPr lang="id-ID" sz="5400" cap="none" dirty="0">
              <a:solidFill>
                <a:schemeClr val="bg1"/>
              </a:solidFill>
            </a:endParaRPr>
          </a:p>
        </p:txBody>
      </p:sp>
      <p:sp>
        <p:nvSpPr>
          <p:cNvPr id="8" name="Text Placeholder 7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8447208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konflik</a:t>
            </a:r>
            <a:r>
              <a:rPr lang="en-US" dirty="0" smtClean="0"/>
              <a:t> interpersonal</a:t>
            </a:r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Clr>
                <a:srgbClr val="FF0000"/>
              </a:buClr>
              <a:buFont typeface="Coco Gothic" pitchFamily="2" charset="0"/>
              <a:buChar char=""/>
            </a:pPr>
            <a:r>
              <a:rPr lang="en-US" dirty="0" err="1" smtClean="0"/>
              <a:t>Keadaan</a:t>
            </a:r>
            <a:r>
              <a:rPr lang="en-US" dirty="0" smtClean="0"/>
              <a:t> </a:t>
            </a:r>
            <a:r>
              <a:rPr lang="en-US" dirty="0" err="1" smtClean="0"/>
              <a:t>pada</a:t>
            </a:r>
            <a:r>
              <a:rPr lang="en-US" dirty="0" smtClean="0"/>
              <a:t> </a:t>
            </a:r>
            <a:r>
              <a:rPr lang="en-US" b="1" dirty="0" err="1" smtClean="0"/>
              <a:t>hubungan</a:t>
            </a:r>
            <a:r>
              <a:rPr lang="en-US" b="1" dirty="0" smtClean="0"/>
              <a:t> ‘I-You’ </a:t>
            </a:r>
            <a:r>
              <a:rPr lang="en-US" b="1" dirty="0" err="1" smtClean="0"/>
              <a:t>dan</a:t>
            </a:r>
            <a:r>
              <a:rPr lang="en-US" b="1" dirty="0" smtClean="0"/>
              <a:t> ‘I-Thou’ </a:t>
            </a:r>
            <a:r>
              <a:rPr lang="en-US" b="1" dirty="0" smtClean="0">
                <a:sym typeface="Wingdings" pitchFamily="2" charset="2"/>
              </a:rPr>
              <a:t></a:t>
            </a:r>
            <a:r>
              <a:rPr lang="en-US" dirty="0" smtClean="0"/>
              <a:t> </a:t>
            </a:r>
            <a:r>
              <a:rPr lang="en-US" b="1" dirty="0" err="1" smtClean="0">
                <a:solidFill>
                  <a:srgbClr val="FF0000"/>
                </a:solidFill>
              </a:rPr>
              <a:t>perbedaan</a:t>
            </a:r>
            <a:r>
              <a:rPr lang="en-US" b="1" dirty="0" smtClean="0"/>
              <a:t> </a:t>
            </a:r>
            <a:r>
              <a:rPr lang="en-US" b="1" dirty="0" err="1" smtClean="0"/>
              <a:t>cara</a:t>
            </a:r>
            <a:r>
              <a:rPr lang="en-US" b="1" dirty="0" smtClean="0"/>
              <a:t> </a:t>
            </a:r>
            <a:r>
              <a:rPr lang="en-US" b="1" dirty="0" err="1" smtClean="0"/>
              <a:t>pandang</a:t>
            </a:r>
            <a:r>
              <a:rPr lang="en-US" b="1" dirty="0" smtClean="0"/>
              <a:t>, </a:t>
            </a:r>
            <a:r>
              <a:rPr lang="en-US" b="1" dirty="0" err="1" smtClean="0"/>
              <a:t>ketertarikan</a:t>
            </a:r>
            <a:r>
              <a:rPr lang="en-US" dirty="0" smtClean="0"/>
              <a:t>, </a:t>
            </a:r>
            <a:r>
              <a:rPr lang="en-US" dirty="0" err="1" smtClean="0"/>
              <a:t>atau</a:t>
            </a:r>
            <a:r>
              <a:rPr lang="en-US" dirty="0" smtClean="0"/>
              <a:t> </a:t>
            </a:r>
            <a:r>
              <a:rPr lang="en-US" b="1" dirty="0" err="1" smtClean="0"/>
              <a:t>tujuan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merasakan</a:t>
            </a:r>
            <a:r>
              <a:rPr lang="en-US" dirty="0" smtClean="0"/>
              <a:t> </a:t>
            </a:r>
            <a:r>
              <a:rPr lang="en-US" b="1" i="1" dirty="0" err="1" smtClean="0"/>
              <a:t>kebutuhan</a:t>
            </a:r>
            <a:r>
              <a:rPr lang="en-US" b="1" i="1" dirty="0" smtClean="0"/>
              <a:t> </a:t>
            </a:r>
            <a:r>
              <a:rPr lang="en-US" b="1" i="1" dirty="0" err="1" smtClean="0"/>
              <a:t>untuk</a:t>
            </a:r>
            <a:r>
              <a:rPr lang="en-US" b="1" i="1" dirty="0" smtClean="0"/>
              <a:t> </a:t>
            </a:r>
            <a:r>
              <a:rPr lang="en-US" b="1" i="1" dirty="0" err="1" smtClean="0"/>
              <a:t>memecahkan</a:t>
            </a:r>
            <a:r>
              <a:rPr lang="en-US" b="1" i="1" dirty="0" smtClean="0"/>
              <a:t> </a:t>
            </a:r>
            <a:r>
              <a:rPr lang="en-US" b="1" i="1" dirty="0" err="1" smtClean="0"/>
              <a:t>perbedaan</a:t>
            </a:r>
            <a:r>
              <a:rPr lang="en-US" dirty="0" smtClean="0"/>
              <a:t> </a:t>
            </a:r>
            <a:r>
              <a:rPr lang="en-US" dirty="0" err="1" smtClean="0"/>
              <a:t>itu</a:t>
            </a:r>
            <a:r>
              <a:rPr lang="en-US" dirty="0" smtClean="0"/>
              <a:t>. – </a:t>
            </a:r>
            <a:r>
              <a:rPr lang="en-US" dirty="0" err="1" smtClean="0"/>
              <a:t>wilmot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hocker</a:t>
            </a:r>
            <a:r>
              <a:rPr lang="en-US" dirty="0" smtClean="0"/>
              <a:t>, 2006</a:t>
            </a:r>
          </a:p>
          <a:p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35492025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2800723139"/>
              </p:ext>
            </p:extLst>
          </p:nvPr>
        </p:nvGraphicFramePr>
        <p:xfrm>
          <a:off x="251520" y="404664"/>
          <a:ext cx="8568952" cy="604867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8070830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prinsip</a:t>
            </a:r>
            <a:r>
              <a:rPr lang="en-US" dirty="0" smtClean="0"/>
              <a:t> </a:t>
            </a:r>
            <a:r>
              <a:rPr lang="en-US" dirty="0" err="1" smtClean="0"/>
              <a:t>konflik</a:t>
            </a:r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dirty="0" err="1" smtClean="0"/>
              <a:t>Wajar</a:t>
            </a:r>
            <a:r>
              <a:rPr lang="en-US" dirty="0" smtClean="0"/>
              <a:t> </a:t>
            </a:r>
            <a:r>
              <a:rPr lang="en-US" dirty="0" err="1" smtClean="0"/>
              <a:t>dalam</a:t>
            </a:r>
            <a:r>
              <a:rPr lang="en-US" dirty="0" smtClean="0"/>
              <a:t> </a:t>
            </a:r>
            <a:r>
              <a:rPr lang="en-US" dirty="0" err="1" smtClean="0"/>
              <a:t>hubungan</a:t>
            </a:r>
            <a:endParaRPr lang="en-US" dirty="0" smtClean="0"/>
          </a:p>
          <a:p>
            <a:pPr marL="514350" indent="-514350">
              <a:buFont typeface="+mj-lt"/>
              <a:buAutoNum type="arabicPeriod"/>
            </a:pPr>
            <a:r>
              <a:rPr lang="en-US" dirty="0" err="1" smtClean="0"/>
              <a:t>Ditunjukkan</a:t>
            </a:r>
            <a:r>
              <a:rPr lang="en-US" dirty="0" smtClean="0"/>
              <a:t> </a:t>
            </a:r>
            <a:r>
              <a:rPr lang="en-US" dirty="0" err="1" smtClean="0"/>
              <a:t>secara</a:t>
            </a:r>
            <a:r>
              <a:rPr lang="en-US" dirty="0" smtClean="0"/>
              <a:t> </a:t>
            </a:r>
            <a:r>
              <a:rPr lang="en-US" dirty="0" err="1" smtClean="0"/>
              <a:t>terbuka</a:t>
            </a:r>
            <a:r>
              <a:rPr lang="en-US" dirty="0"/>
              <a:t> </a:t>
            </a:r>
            <a:r>
              <a:rPr lang="en-US" dirty="0" err="1" smtClean="0"/>
              <a:t>maupun</a:t>
            </a:r>
            <a:r>
              <a:rPr lang="en-US" dirty="0" smtClean="0"/>
              <a:t> </a:t>
            </a:r>
            <a:r>
              <a:rPr lang="en-US" dirty="0" err="1" smtClean="0"/>
              <a:t>tertutup</a:t>
            </a:r>
            <a:endParaRPr lang="en-US" dirty="0" smtClean="0"/>
          </a:p>
          <a:p>
            <a:pPr marL="514350" indent="-514350">
              <a:buFont typeface="+mj-lt"/>
              <a:buAutoNum type="arabicPeriod"/>
            </a:pPr>
            <a:r>
              <a:rPr lang="en-US" dirty="0" err="1" smtClean="0"/>
              <a:t>Kelompok</a:t>
            </a:r>
            <a:r>
              <a:rPr lang="en-US" dirty="0" smtClean="0"/>
              <a:t> </a:t>
            </a:r>
            <a:r>
              <a:rPr lang="en-US" dirty="0" err="1" smtClean="0"/>
              <a:t>sosial</a:t>
            </a:r>
            <a:r>
              <a:rPr lang="en-US" dirty="0" smtClean="0"/>
              <a:t> </a:t>
            </a:r>
            <a:r>
              <a:rPr lang="en-US" dirty="0" err="1" smtClean="0"/>
              <a:t>membentuk</a:t>
            </a:r>
            <a:r>
              <a:rPr lang="en-US" dirty="0" smtClean="0"/>
              <a:t> </a:t>
            </a:r>
            <a:r>
              <a:rPr lang="en-US" dirty="0" err="1" smtClean="0"/>
              <a:t>makna</a:t>
            </a:r>
            <a:endParaRPr lang="en-US" dirty="0" smtClean="0"/>
          </a:p>
          <a:p>
            <a:pPr marL="514350" indent="-514350">
              <a:buFont typeface="+mj-lt"/>
              <a:buAutoNum type="arabicPeriod"/>
            </a:pPr>
            <a:r>
              <a:rPr lang="en-US" dirty="0" err="1" smtClean="0"/>
              <a:t>Dapat</a:t>
            </a:r>
            <a:r>
              <a:rPr lang="en-US" dirty="0" smtClean="0"/>
              <a:t> </a:t>
            </a:r>
            <a:r>
              <a:rPr lang="en-US" dirty="0" err="1" smtClean="0"/>
              <a:t>dikelola</a:t>
            </a:r>
            <a:r>
              <a:rPr lang="en-US" dirty="0" smtClean="0"/>
              <a:t> </a:t>
            </a:r>
            <a:r>
              <a:rPr lang="en-US" dirty="0" err="1" smtClean="0"/>
              <a:t>dengan</a:t>
            </a:r>
            <a:r>
              <a:rPr lang="en-US" dirty="0" smtClean="0"/>
              <a:t> </a:t>
            </a:r>
            <a:r>
              <a:rPr lang="en-US" dirty="0" err="1" smtClean="0"/>
              <a:t>baik</a:t>
            </a:r>
            <a:r>
              <a:rPr lang="en-US" dirty="0" smtClean="0"/>
              <a:t> </a:t>
            </a:r>
            <a:r>
              <a:rPr lang="en-US" dirty="0" err="1" smtClean="0"/>
              <a:t>atau</a:t>
            </a:r>
            <a:r>
              <a:rPr lang="en-US" dirty="0" smtClean="0"/>
              <a:t> </a:t>
            </a:r>
            <a:r>
              <a:rPr lang="en-US" dirty="0" err="1" smtClean="0"/>
              <a:t>buruk</a:t>
            </a:r>
            <a:endParaRPr lang="en-US" dirty="0" smtClean="0"/>
          </a:p>
          <a:p>
            <a:pPr marL="514350" indent="-514350">
              <a:buFont typeface="+mj-lt"/>
              <a:buAutoNum type="arabicPeriod"/>
            </a:pPr>
            <a:r>
              <a:rPr lang="en-US" dirty="0" err="1" smtClean="0"/>
              <a:t>Baik</a:t>
            </a:r>
            <a:r>
              <a:rPr lang="en-US" dirty="0" smtClean="0"/>
              <a:t> </a:t>
            </a:r>
            <a:r>
              <a:rPr lang="en-US" dirty="0" err="1" smtClean="0"/>
              <a:t>untuk</a:t>
            </a:r>
            <a:r>
              <a:rPr lang="en-US" dirty="0" smtClean="0"/>
              <a:t> </a:t>
            </a:r>
            <a:r>
              <a:rPr lang="en-US" dirty="0" err="1" smtClean="0"/>
              <a:t>individu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hubungan</a:t>
            </a:r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11381701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prinsip</a:t>
            </a:r>
            <a:r>
              <a:rPr lang="en-US" dirty="0" smtClean="0"/>
              <a:t> </a:t>
            </a:r>
            <a:r>
              <a:rPr lang="en-US" dirty="0" err="1" smtClean="0"/>
              <a:t>konflik</a:t>
            </a:r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dirty="0" err="1" smtClean="0"/>
              <a:t>Wajar</a:t>
            </a:r>
            <a:r>
              <a:rPr lang="en-US" dirty="0" smtClean="0"/>
              <a:t> </a:t>
            </a:r>
            <a:r>
              <a:rPr lang="en-US" dirty="0" err="1" smtClean="0"/>
              <a:t>dalam</a:t>
            </a:r>
            <a:r>
              <a:rPr lang="en-US" dirty="0" smtClean="0"/>
              <a:t> </a:t>
            </a:r>
            <a:r>
              <a:rPr lang="en-US" dirty="0" err="1" smtClean="0"/>
              <a:t>hubungan</a:t>
            </a:r>
            <a:endParaRPr lang="en-US" dirty="0" smtClean="0"/>
          </a:p>
          <a:p>
            <a:pPr marL="914400" lvl="1" indent="-514350"/>
            <a:r>
              <a:rPr lang="en-US" sz="2400" dirty="0" err="1" smtClean="0"/>
              <a:t>Semakin</a:t>
            </a:r>
            <a:r>
              <a:rPr lang="en-US" sz="2400" dirty="0" smtClean="0"/>
              <a:t> </a:t>
            </a:r>
            <a:r>
              <a:rPr lang="en-US" sz="2400" dirty="0" err="1" smtClean="0"/>
              <a:t>berarti</a:t>
            </a:r>
            <a:r>
              <a:rPr lang="en-US" sz="2400" dirty="0" smtClean="0"/>
              <a:t> </a:t>
            </a:r>
            <a:r>
              <a:rPr lang="en-US" sz="2400" dirty="0" err="1" smtClean="0"/>
              <a:t>seseorang</a:t>
            </a:r>
            <a:r>
              <a:rPr lang="en-US" sz="2400" dirty="0" smtClean="0"/>
              <a:t> </a:t>
            </a:r>
            <a:r>
              <a:rPr lang="en-US" sz="2400" dirty="0" err="1" smtClean="0"/>
              <a:t>dalam</a:t>
            </a:r>
            <a:r>
              <a:rPr lang="en-US" sz="2400" dirty="0" smtClean="0"/>
              <a:t> </a:t>
            </a:r>
            <a:r>
              <a:rPr lang="en-US" sz="2400" dirty="0" err="1" smtClean="0"/>
              <a:t>hidup</a:t>
            </a:r>
            <a:r>
              <a:rPr lang="en-US" sz="2400" dirty="0" smtClean="0"/>
              <a:t> </a:t>
            </a:r>
            <a:r>
              <a:rPr lang="en-US" sz="2400" dirty="0" err="1" smtClean="0"/>
              <a:t>manusia</a:t>
            </a:r>
            <a:r>
              <a:rPr lang="en-US" sz="2400" dirty="0" smtClean="0"/>
              <a:t> </a:t>
            </a:r>
            <a:r>
              <a:rPr lang="en-US" sz="2400" dirty="0" err="1" smtClean="0"/>
              <a:t>terlibat</a:t>
            </a:r>
            <a:r>
              <a:rPr lang="en-US" sz="2400" dirty="0" smtClean="0"/>
              <a:t> </a:t>
            </a:r>
            <a:r>
              <a:rPr lang="en-US" sz="2400" dirty="0" err="1" smtClean="0"/>
              <a:t>dalam</a:t>
            </a:r>
            <a:r>
              <a:rPr lang="en-US" sz="2400" dirty="0" smtClean="0"/>
              <a:t> </a:t>
            </a:r>
            <a:r>
              <a:rPr lang="en-US" sz="2400" dirty="0" err="1" smtClean="0"/>
              <a:t>konflik</a:t>
            </a:r>
            <a:r>
              <a:rPr lang="en-US" sz="2400" dirty="0" smtClean="0"/>
              <a:t> </a:t>
            </a:r>
            <a:r>
              <a:rPr lang="en-US" sz="2400" dirty="0" err="1" smtClean="0"/>
              <a:t>adalah</a:t>
            </a:r>
            <a:r>
              <a:rPr lang="en-US" sz="2400" dirty="0" smtClean="0"/>
              <a:t> </a:t>
            </a:r>
            <a:r>
              <a:rPr lang="en-US" sz="2400" dirty="0" err="1" smtClean="0"/>
              <a:t>wajar</a:t>
            </a:r>
            <a:r>
              <a:rPr lang="en-US" sz="2400" dirty="0" smtClean="0"/>
              <a:t>.</a:t>
            </a:r>
          </a:p>
          <a:p>
            <a:pPr marL="914400" lvl="1" indent="-514350"/>
            <a:r>
              <a:rPr lang="en-US" sz="2400" dirty="0" err="1" smtClean="0"/>
              <a:t>Konflik</a:t>
            </a:r>
            <a:r>
              <a:rPr lang="en-US" sz="2400" dirty="0" smtClean="0"/>
              <a:t> </a:t>
            </a:r>
            <a:r>
              <a:rPr lang="en-US" sz="2400" dirty="0" err="1" smtClean="0"/>
              <a:t>tidak</a:t>
            </a:r>
            <a:r>
              <a:rPr lang="en-US" sz="2400" dirty="0" smtClean="0"/>
              <a:t> </a:t>
            </a:r>
            <a:r>
              <a:rPr lang="en-US" sz="2400" dirty="0" err="1" smtClean="0"/>
              <a:t>selalu</a:t>
            </a:r>
            <a:r>
              <a:rPr lang="en-US" sz="2400" dirty="0" smtClean="0"/>
              <a:t> </a:t>
            </a:r>
            <a:r>
              <a:rPr lang="en-US" sz="2400" dirty="0" err="1" smtClean="0"/>
              <a:t>mengindikasikan</a:t>
            </a:r>
            <a:r>
              <a:rPr lang="en-US" sz="2400" dirty="0" smtClean="0"/>
              <a:t> </a:t>
            </a:r>
            <a:r>
              <a:rPr lang="en-US" sz="2400" dirty="0" err="1" smtClean="0"/>
              <a:t>hubungan</a:t>
            </a:r>
            <a:r>
              <a:rPr lang="en-US" sz="2400" dirty="0" smtClean="0"/>
              <a:t> </a:t>
            </a:r>
            <a:r>
              <a:rPr lang="en-US" sz="2400" dirty="0" err="1" smtClean="0"/>
              <a:t>tidak</a:t>
            </a:r>
            <a:r>
              <a:rPr lang="en-US" sz="2400" dirty="0" smtClean="0"/>
              <a:t> </a:t>
            </a:r>
            <a:r>
              <a:rPr lang="en-US" sz="2400" dirty="0" err="1" smtClean="0"/>
              <a:t>sehat</a:t>
            </a:r>
            <a:r>
              <a:rPr lang="en-US" sz="2400" dirty="0" smtClean="0"/>
              <a:t> </a:t>
            </a:r>
            <a:r>
              <a:rPr lang="en-US" sz="2400" dirty="0" err="1" smtClean="0"/>
              <a:t>atau</a:t>
            </a:r>
            <a:r>
              <a:rPr lang="en-US" sz="2400" dirty="0" smtClean="0"/>
              <a:t> </a:t>
            </a:r>
            <a:r>
              <a:rPr lang="en-US" sz="2400" dirty="0" err="1" smtClean="0"/>
              <a:t>dalam</a:t>
            </a:r>
            <a:r>
              <a:rPr lang="en-US" sz="2400" dirty="0" smtClean="0"/>
              <a:t> </a:t>
            </a:r>
            <a:r>
              <a:rPr lang="en-US" sz="2400" dirty="0" err="1" smtClean="0"/>
              <a:t>masalah</a:t>
            </a:r>
            <a:r>
              <a:rPr lang="en-US" sz="2400" dirty="0" smtClean="0"/>
              <a:t>, </a:t>
            </a:r>
            <a:r>
              <a:rPr lang="en-US" sz="2400" dirty="0" err="1" smtClean="0"/>
              <a:t>namun</a:t>
            </a:r>
            <a:r>
              <a:rPr lang="en-US" sz="2400" dirty="0" smtClean="0"/>
              <a:t> </a:t>
            </a:r>
            <a:r>
              <a:rPr lang="en-US" sz="2400" dirty="0" err="1" smtClean="0"/>
              <a:t>bagaimana</a:t>
            </a:r>
            <a:r>
              <a:rPr lang="en-US" sz="2400" dirty="0" smtClean="0"/>
              <a:t> </a:t>
            </a:r>
            <a:r>
              <a:rPr lang="en-US" sz="2400" dirty="0" err="1" smtClean="0"/>
              <a:t>mengelola</a:t>
            </a:r>
            <a:r>
              <a:rPr lang="en-US" sz="2400" dirty="0" smtClean="0"/>
              <a:t> </a:t>
            </a:r>
            <a:r>
              <a:rPr lang="en-US" sz="2400" dirty="0" err="1" smtClean="0"/>
              <a:t>konflik</a:t>
            </a:r>
            <a:r>
              <a:rPr lang="en-US" sz="2400" dirty="0" smtClean="0"/>
              <a:t> </a:t>
            </a:r>
            <a:r>
              <a:rPr lang="en-US" sz="2400" dirty="0" err="1" smtClean="0"/>
              <a:t>akan</a:t>
            </a:r>
            <a:r>
              <a:rPr lang="en-US" sz="2400" dirty="0" smtClean="0"/>
              <a:t> </a:t>
            </a:r>
            <a:r>
              <a:rPr lang="en-US" sz="2400" dirty="0" err="1" smtClean="0"/>
              <a:t>mempengaruhi</a:t>
            </a:r>
            <a:r>
              <a:rPr lang="en-US" sz="2400" dirty="0" smtClean="0"/>
              <a:t> </a:t>
            </a:r>
            <a:r>
              <a:rPr lang="en-US" sz="2400" dirty="0" err="1" smtClean="0"/>
              <a:t>kesehatan</a:t>
            </a:r>
            <a:r>
              <a:rPr lang="en-US" sz="2400" dirty="0" smtClean="0"/>
              <a:t> </a:t>
            </a:r>
            <a:r>
              <a:rPr lang="en-US" sz="2400" dirty="0" err="1" smtClean="0"/>
              <a:t>hubungan</a:t>
            </a:r>
            <a:r>
              <a:rPr lang="en-US" sz="2400" dirty="0" smtClean="0"/>
              <a:t>. </a:t>
            </a:r>
          </a:p>
          <a:p>
            <a:pPr marL="400050" lvl="1" indent="0">
              <a:buNone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7358381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prinsip</a:t>
            </a:r>
            <a:r>
              <a:rPr lang="en-US" dirty="0" smtClean="0"/>
              <a:t> </a:t>
            </a:r>
            <a:r>
              <a:rPr lang="en-US" dirty="0" err="1" smtClean="0"/>
              <a:t>konflik</a:t>
            </a:r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 startAt="2"/>
            </a:pPr>
            <a:r>
              <a:rPr lang="fi-FI" dirty="0" smtClean="0"/>
              <a:t>Ditunjukkan secara terbuka maupun tertutup</a:t>
            </a:r>
          </a:p>
          <a:p>
            <a:pPr marL="914400" lvl="1" indent="-514350"/>
            <a:r>
              <a:rPr lang="en-US" sz="2400" dirty="0" err="1" smtClean="0"/>
              <a:t>Konflik</a:t>
            </a:r>
            <a:r>
              <a:rPr lang="en-US" sz="2400" dirty="0" smtClean="0"/>
              <a:t> </a:t>
            </a:r>
            <a:r>
              <a:rPr lang="en-US" sz="2400" dirty="0" err="1" smtClean="0"/>
              <a:t>terbuka</a:t>
            </a:r>
            <a:r>
              <a:rPr lang="en-US" sz="2400" dirty="0" smtClean="0"/>
              <a:t> </a:t>
            </a:r>
            <a:r>
              <a:rPr lang="en-US" sz="2400" dirty="0" err="1" smtClean="0"/>
              <a:t>bersifat</a:t>
            </a:r>
            <a:r>
              <a:rPr lang="en-US" sz="2400" dirty="0" smtClean="0"/>
              <a:t> </a:t>
            </a:r>
            <a:r>
              <a:rPr lang="en-US" sz="2400" dirty="0" err="1" smtClean="0"/>
              <a:t>eksplisit</a:t>
            </a:r>
            <a:r>
              <a:rPr lang="en-US" sz="2400" dirty="0" smtClean="0"/>
              <a:t>, </a:t>
            </a:r>
            <a:r>
              <a:rPr lang="en-US" sz="2400" dirty="0" err="1" smtClean="0"/>
              <a:t>langsung</a:t>
            </a:r>
            <a:r>
              <a:rPr lang="en-US" sz="2400" dirty="0" smtClean="0"/>
              <a:t>, </a:t>
            </a:r>
            <a:r>
              <a:rPr lang="en-US" sz="2400" dirty="0" err="1" smtClean="0"/>
              <a:t>dan</a:t>
            </a:r>
            <a:r>
              <a:rPr lang="en-US" sz="2400" dirty="0" smtClean="0"/>
              <a:t> </a:t>
            </a:r>
            <a:r>
              <a:rPr lang="en-US" sz="2400" dirty="0" err="1" smtClean="0"/>
              <a:t>berterus</a:t>
            </a:r>
            <a:r>
              <a:rPr lang="en-US" sz="2400" dirty="0" smtClean="0"/>
              <a:t> </a:t>
            </a:r>
            <a:r>
              <a:rPr lang="en-US" sz="2400" dirty="0" err="1" smtClean="0"/>
              <a:t>terang</a:t>
            </a:r>
            <a:r>
              <a:rPr lang="en-US" sz="2400" dirty="0" smtClean="0"/>
              <a:t>.</a:t>
            </a:r>
          </a:p>
          <a:p>
            <a:pPr marL="914400" lvl="1" indent="-514350"/>
            <a:r>
              <a:rPr lang="en-US" sz="2400" dirty="0" err="1" smtClean="0"/>
              <a:t>Konflik</a:t>
            </a:r>
            <a:r>
              <a:rPr lang="en-US" sz="2400" dirty="0" smtClean="0"/>
              <a:t> </a:t>
            </a:r>
            <a:r>
              <a:rPr lang="en-US" sz="2400" dirty="0" err="1" smtClean="0"/>
              <a:t>tertutup</a:t>
            </a:r>
            <a:r>
              <a:rPr lang="en-US" sz="2400" dirty="0" smtClean="0"/>
              <a:t> </a:t>
            </a:r>
            <a:r>
              <a:rPr lang="en-US" sz="2400" dirty="0" err="1" smtClean="0"/>
              <a:t>menunjukan</a:t>
            </a:r>
            <a:r>
              <a:rPr lang="en-US" sz="2400" dirty="0" smtClean="0"/>
              <a:t> </a:t>
            </a:r>
            <a:r>
              <a:rPr lang="en-US" sz="2400" dirty="0" err="1" smtClean="0"/>
              <a:t>ketidaksetujuan</a:t>
            </a:r>
            <a:r>
              <a:rPr lang="en-US" sz="2400" dirty="0" smtClean="0"/>
              <a:t> </a:t>
            </a:r>
            <a:r>
              <a:rPr lang="en-US" sz="2400" dirty="0" err="1" smtClean="0"/>
              <a:t>secara</a:t>
            </a:r>
            <a:r>
              <a:rPr lang="en-US" sz="2400" dirty="0" smtClean="0"/>
              <a:t> </a:t>
            </a:r>
            <a:r>
              <a:rPr lang="en-US" sz="2400" dirty="0" err="1" smtClean="0"/>
              <a:t>tidak</a:t>
            </a:r>
            <a:r>
              <a:rPr lang="en-US" sz="2400" dirty="0" smtClean="0"/>
              <a:t> </a:t>
            </a:r>
            <a:r>
              <a:rPr lang="en-US" sz="2400" dirty="0" err="1" smtClean="0"/>
              <a:t>langsung</a:t>
            </a:r>
            <a:r>
              <a:rPr lang="en-US" sz="2400" dirty="0" smtClean="0"/>
              <a:t>, </a:t>
            </a:r>
            <a:r>
              <a:rPr lang="en-US" sz="2400" dirty="0" err="1" smtClean="0"/>
              <a:t>atau</a:t>
            </a:r>
            <a:r>
              <a:rPr lang="en-US" sz="2400" dirty="0" smtClean="0"/>
              <a:t> </a:t>
            </a:r>
            <a:r>
              <a:rPr lang="en-US" sz="2400" dirty="0" err="1" smtClean="0"/>
              <a:t>implisit</a:t>
            </a:r>
            <a:endParaRPr lang="en-US" sz="2400" dirty="0" smtClean="0"/>
          </a:p>
          <a:p>
            <a:pPr marL="400050" lvl="1" indent="0">
              <a:buNone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0554991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bentuk</a:t>
            </a:r>
            <a:r>
              <a:rPr lang="en-US" dirty="0" smtClean="0"/>
              <a:t> </a:t>
            </a:r>
            <a:r>
              <a:rPr lang="en-US" dirty="0" err="1" smtClean="0"/>
              <a:t>konflik</a:t>
            </a:r>
            <a:r>
              <a:rPr lang="en-US" dirty="0" smtClean="0"/>
              <a:t> </a:t>
            </a:r>
            <a:r>
              <a:rPr lang="en-US" dirty="0" err="1" smtClean="0"/>
              <a:t>tertutup</a:t>
            </a:r>
            <a:endParaRPr lang="id-ID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3200" dirty="0" err="1" smtClean="0"/>
              <a:t>Agresi</a:t>
            </a:r>
            <a:r>
              <a:rPr lang="en-US" sz="3200" dirty="0" smtClean="0"/>
              <a:t> </a:t>
            </a:r>
            <a:r>
              <a:rPr lang="en-US" sz="3200" dirty="0" err="1" smtClean="0"/>
              <a:t>pasif</a:t>
            </a:r>
            <a:endParaRPr lang="id-ID" sz="3200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lvl="0"/>
            <a:r>
              <a:rPr lang="en-US" dirty="0" err="1" smtClean="0"/>
              <a:t>perilaku</a:t>
            </a:r>
            <a:r>
              <a:rPr lang="en-US" dirty="0" smtClean="0"/>
              <a:t> </a:t>
            </a:r>
            <a:r>
              <a:rPr lang="en-US" dirty="0" err="1" smtClean="0"/>
              <a:t>agresif</a:t>
            </a:r>
            <a:r>
              <a:rPr lang="en-US" dirty="0" smtClean="0"/>
              <a:t> </a:t>
            </a:r>
            <a:r>
              <a:rPr lang="en-US" dirty="0" err="1" smtClean="0"/>
              <a:t>disertai</a:t>
            </a:r>
            <a:r>
              <a:rPr lang="en-US" dirty="0" smtClean="0"/>
              <a:t> </a:t>
            </a:r>
            <a:r>
              <a:rPr lang="en-US" dirty="0" err="1" smtClean="0"/>
              <a:t>penyangkalan</a:t>
            </a:r>
            <a:r>
              <a:rPr lang="en-US" dirty="0" smtClean="0"/>
              <a:t> </a:t>
            </a:r>
            <a:r>
              <a:rPr lang="en-US" dirty="0" err="1" smtClean="0"/>
              <a:t>perasaan</a:t>
            </a:r>
            <a:endParaRPr lang="en-US" dirty="0"/>
          </a:p>
          <a:p>
            <a:pPr lvl="0"/>
            <a:r>
              <a:rPr lang="en-US" dirty="0" err="1" smtClean="0"/>
              <a:t>menghukum</a:t>
            </a:r>
            <a:r>
              <a:rPr lang="en-US" dirty="0" smtClean="0"/>
              <a:t> orang lain </a:t>
            </a:r>
            <a:r>
              <a:rPr lang="en-US" dirty="0" err="1" smtClean="0"/>
              <a:t>tanpa</a:t>
            </a:r>
            <a:r>
              <a:rPr lang="en-US" dirty="0" smtClean="0"/>
              <a:t> </a:t>
            </a:r>
            <a:r>
              <a:rPr lang="en-US" dirty="0" err="1" smtClean="0"/>
              <a:t>bertanggung</a:t>
            </a:r>
            <a:r>
              <a:rPr lang="en-US" dirty="0" smtClean="0"/>
              <a:t> </a:t>
            </a:r>
            <a:r>
              <a:rPr lang="en-US" dirty="0" err="1" smtClean="0"/>
              <a:t>jawab</a:t>
            </a:r>
            <a:r>
              <a:rPr lang="en-US" dirty="0" smtClean="0"/>
              <a:t> </a:t>
            </a:r>
            <a:r>
              <a:rPr lang="en-US" dirty="0" err="1" smtClean="0"/>
              <a:t>dengan</a:t>
            </a:r>
            <a:r>
              <a:rPr lang="en-US" dirty="0" smtClean="0"/>
              <a:t> </a:t>
            </a:r>
            <a:r>
              <a:rPr lang="en-US" dirty="0" err="1" smtClean="0"/>
              <a:t>hukuman</a:t>
            </a:r>
            <a:r>
              <a:rPr lang="en-US" dirty="0" smtClean="0"/>
              <a:t> </a:t>
            </a:r>
            <a:r>
              <a:rPr lang="en-US" dirty="0" err="1" smtClean="0"/>
              <a:t>tersebut</a:t>
            </a:r>
            <a:endParaRPr lang="id-ID" dirty="0" smtClean="0"/>
          </a:p>
          <a:p>
            <a:r>
              <a:rPr lang="en-US" dirty="0" err="1" smtClean="0"/>
              <a:t>Mengurangi</a:t>
            </a:r>
            <a:r>
              <a:rPr lang="en-US" dirty="0" smtClean="0"/>
              <a:t> </a:t>
            </a:r>
            <a:r>
              <a:rPr lang="en-US" dirty="0" err="1" smtClean="0"/>
              <a:t>tingkat</a:t>
            </a:r>
            <a:r>
              <a:rPr lang="en-US" dirty="0" smtClean="0"/>
              <a:t> </a:t>
            </a:r>
            <a:r>
              <a:rPr lang="en-US" dirty="0" err="1" smtClean="0"/>
              <a:t>kejujuran</a:t>
            </a:r>
            <a:r>
              <a:rPr lang="en-US" dirty="0" smtClean="0"/>
              <a:t> </a:t>
            </a:r>
            <a:r>
              <a:rPr lang="en-US" dirty="0" err="1" smtClean="0"/>
              <a:t>dna</a:t>
            </a:r>
            <a:r>
              <a:rPr lang="en-US" dirty="0" smtClean="0"/>
              <a:t> </a:t>
            </a:r>
            <a:r>
              <a:rPr lang="en-US" dirty="0" err="1" smtClean="0"/>
              <a:t>kesehatan</a:t>
            </a:r>
            <a:r>
              <a:rPr lang="en-US" dirty="0" smtClean="0"/>
              <a:t> </a:t>
            </a:r>
            <a:r>
              <a:rPr lang="en-US" dirty="0" err="1" smtClean="0"/>
              <a:t>suatu</a:t>
            </a:r>
            <a:r>
              <a:rPr lang="en-US" dirty="0" smtClean="0"/>
              <a:t> </a:t>
            </a:r>
            <a:r>
              <a:rPr lang="en-US" dirty="0" err="1" smtClean="0"/>
              <a:t>hubungan</a:t>
            </a:r>
            <a:endParaRPr lang="id-ID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>
            <a:normAutofit/>
          </a:bodyPr>
          <a:lstStyle/>
          <a:p>
            <a:r>
              <a:rPr lang="en-US" sz="3200" dirty="0" err="1" smtClean="0"/>
              <a:t>permainan</a:t>
            </a:r>
            <a:endParaRPr lang="id-ID" sz="3200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pPr lvl="0"/>
            <a:r>
              <a:rPr lang="en-US" dirty="0" err="1" smtClean="0"/>
              <a:t>interaksi</a:t>
            </a:r>
            <a:r>
              <a:rPr lang="en-US" dirty="0" smtClean="0"/>
              <a:t> yang </a:t>
            </a:r>
            <a:r>
              <a:rPr lang="en-US" dirty="0" err="1" smtClean="0"/>
              <a:t>dipolakan</a:t>
            </a:r>
            <a:r>
              <a:rPr lang="en-US" dirty="0" smtClean="0"/>
              <a:t> </a:t>
            </a:r>
            <a:r>
              <a:rPr lang="en-US" dirty="0" err="1" smtClean="0"/>
              <a:t>dimana</a:t>
            </a:r>
            <a:r>
              <a:rPr lang="en-US" dirty="0" smtClean="0"/>
              <a:t> </a:t>
            </a:r>
            <a:r>
              <a:rPr lang="en-US" dirty="0" err="1" smtClean="0"/>
              <a:t>konflik</a:t>
            </a:r>
            <a:r>
              <a:rPr lang="en-US" dirty="0" smtClean="0"/>
              <a:t> yang </a:t>
            </a:r>
            <a:r>
              <a:rPr lang="en-US" dirty="0" err="1" smtClean="0"/>
              <a:t>sebenarnya</a:t>
            </a:r>
            <a:r>
              <a:rPr lang="en-US" dirty="0" smtClean="0"/>
              <a:t> </a:t>
            </a:r>
            <a:r>
              <a:rPr lang="en-US" dirty="0" err="1" smtClean="0"/>
              <a:t>tersembunyi</a:t>
            </a:r>
            <a:r>
              <a:rPr lang="en-US" dirty="0" smtClean="0"/>
              <a:t> </a:t>
            </a:r>
            <a:r>
              <a:rPr lang="en-US" dirty="0" err="1" smtClean="0"/>
              <a:t>atau</a:t>
            </a:r>
            <a:r>
              <a:rPr lang="en-US" dirty="0" smtClean="0"/>
              <a:t> </a:t>
            </a:r>
            <a:r>
              <a:rPr lang="en-US" dirty="0" err="1" smtClean="0"/>
              <a:t>disangkal</a:t>
            </a:r>
            <a:endParaRPr lang="en-US" dirty="0" smtClean="0"/>
          </a:p>
          <a:p>
            <a:pPr lvl="0"/>
            <a:r>
              <a:rPr lang="en-US" dirty="0" err="1" smtClean="0"/>
              <a:t>pemaafan</a:t>
            </a:r>
            <a:r>
              <a:rPr lang="en-US" dirty="0" smtClean="0"/>
              <a:t> </a:t>
            </a:r>
            <a:r>
              <a:rPr lang="en-US" dirty="0" err="1" smtClean="0"/>
              <a:t>palsu</a:t>
            </a:r>
            <a:r>
              <a:rPr lang="en-US" dirty="0" smtClean="0"/>
              <a:t> </a:t>
            </a:r>
            <a:r>
              <a:rPr lang="en-US" dirty="0" err="1" smtClean="0"/>
              <a:t>dibuat</a:t>
            </a:r>
            <a:r>
              <a:rPr lang="en-US" dirty="0" smtClean="0"/>
              <a:t> </a:t>
            </a:r>
            <a:r>
              <a:rPr lang="en-US" dirty="0" err="1" smtClean="0"/>
              <a:t>untuk</a:t>
            </a:r>
            <a:r>
              <a:rPr lang="en-US" dirty="0" smtClean="0"/>
              <a:t> </a:t>
            </a:r>
            <a:r>
              <a:rPr lang="en-US" dirty="0" err="1" smtClean="0"/>
              <a:t>berdebat</a:t>
            </a:r>
            <a:r>
              <a:rPr lang="en-US" dirty="0"/>
              <a:t> </a:t>
            </a:r>
            <a:r>
              <a:rPr lang="en-US" dirty="0" err="1" smtClean="0"/>
              <a:t>atau</a:t>
            </a:r>
            <a:r>
              <a:rPr lang="en-US" dirty="0" smtClean="0"/>
              <a:t> </a:t>
            </a:r>
            <a:r>
              <a:rPr lang="en-US" dirty="0" err="1" smtClean="0"/>
              <a:t>saling</a:t>
            </a:r>
            <a:r>
              <a:rPr lang="en-US" dirty="0" smtClean="0"/>
              <a:t> </a:t>
            </a:r>
            <a:r>
              <a:rPr lang="en-US" dirty="0" err="1" smtClean="0"/>
              <a:t>melempar</a:t>
            </a:r>
            <a:r>
              <a:rPr lang="en-US" dirty="0" smtClean="0"/>
              <a:t> </a:t>
            </a:r>
            <a:r>
              <a:rPr lang="en-US" dirty="0" err="1" smtClean="0"/>
              <a:t>kritik</a:t>
            </a:r>
            <a:endParaRPr lang="id-ID" dirty="0" smtClean="0"/>
          </a:p>
          <a:p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12510784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4"/>
          <p:cNvSpPr txBox="1">
            <a:spLocks/>
          </p:cNvSpPr>
          <p:nvPr/>
        </p:nvSpPr>
        <p:spPr>
          <a:xfrm>
            <a:off x="603251" y="3068960"/>
            <a:ext cx="2528589" cy="639762"/>
          </a:xfrm>
          <a:prstGeom prst="rect">
            <a:avLst/>
          </a:prstGeom>
          <a:solidFill>
            <a:srgbClr val="FF0000"/>
          </a:solidFill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College" pitchFamily="34" charset="0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College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College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College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College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i="1" dirty="0" err="1" smtClean="0">
                <a:solidFill>
                  <a:srgbClr val="FFFF00"/>
                </a:solidFill>
              </a:rPr>
              <a:t>permainan</a:t>
            </a:r>
            <a:endParaRPr lang="id-ID" i="1" dirty="0">
              <a:solidFill>
                <a:srgbClr val="FFFF00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696733" y="157187"/>
            <a:ext cx="5436096" cy="64633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buClr>
                <a:srgbClr val="FF0000"/>
              </a:buClr>
              <a:buFont typeface="Coco Gothic" pitchFamily="2" charset="0"/>
              <a:buChar char=""/>
            </a:pPr>
            <a:r>
              <a:rPr lang="en-US" sz="2300" dirty="0" err="1" smtClean="0">
                <a:latin typeface="College" pitchFamily="34" charset="0"/>
              </a:rPr>
              <a:t>Mencela</a:t>
            </a:r>
            <a:r>
              <a:rPr lang="en-US" sz="2300" dirty="0" smtClean="0">
                <a:latin typeface="College" pitchFamily="34" charset="0"/>
              </a:rPr>
              <a:t> = Blemish </a:t>
            </a:r>
          </a:p>
          <a:p>
            <a:pPr marL="800100" lvl="1" indent="-342900">
              <a:buClr>
                <a:srgbClr val="FF0000"/>
              </a:buClr>
              <a:buFont typeface="Coco Gothic" pitchFamily="2" charset="0"/>
              <a:buChar char=""/>
            </a:pPr>
            <a:r>
              <a:rPr lang="en-US" sz="2300" dirty="0" err="1" smtClean="0">
                <a:latin typeface="College" pitchFamily="34" charset="0"/>
              </a:rPr>
              <a:t>berpura-pura</a:t>
            </a:r>
            <a:r>
              <a:rPr lang="en-US" sz="2300" dirty="0" smtClean="0">
                <a:latin typeface="College" pitchFamily="34" charset="0"/>
              </a:rPr>
              <a:t> </a:t>
            </a:r>
            <a:r>
              <a:rPr lang="en-US" sz="2300" dirty="0" err="1" smtClean="0">
                <a:latin typeface="College" pitchFamily="34" charset="0"/>
              </a:rPr>
              <a:t>saling</a:t>
            </a:r>
            <a:r>
              <a:rPr lang="en-US" sz="2300" dirty="0" smtClean="0">
                <a:latin typeface="College" pitchFamily="34" charset="0"/>
              </a:rPr>
              <a:t> </a:t>
            </a:r>
            <a:r>
              <a:rPr lang="en-US" sz="2300" dirty="0" err="1" smtClean="0">
                <a:latin typeface="College" pitchFamily="34" charset="0"/>
              </a:rPr>
              <a:t>melengkapi</a:t>
            </a:r>
            <a:r>
              <a:rPr lang="en-US" sz="2300" dirty="0" smtClean="0">
                <a:latin typeface="College" pitchFamily="34" charset="0"/>
              </a:rPr>
              <a:t> </a:t>
            </a:r>
            <a:r>
              <a:rPr lang="en-US" sz="2300" dirty="0" err="1" smtClean="0">
                <a:latin typeface="College" pitchFamily="34" charset="0"/>
              </a:rPr>
              <a:t>tetapi</a:t>
            </a:r>
            <a:r>
              <a:rPr lang="en-US" sz="2300" dirty="0" smtClean="0">
                <a:latin typeface="College" pitchFamily="34" charset="0"/>
              </a:rPr>
              <a:t> </a:t>
            </a:r>
            <a:r>
              <a:rPr lang="en-US" sz="2300" dirty="0" err="1" smtClean="0">
                <a:latin typeface="College" pitchFamily="34" charset="0"/>
              </a:rPr>
              <a:t>sebenarnya</a:t>
            </a:r>
            <a:r>
              <a:rPr lang="en-US" sz="2300" dirty="0" smtClean="0">
                <a:latin typeface="College" pitchFamily="34" charset="0"/>
              </a:rPr>
              <a:t> </a:t>
            </a:r>
            <a:r>
              <a:rPr lang="en-US" sz="2300" dirty="0" err="1" smtClean="0">
                <a:latin typeface="College" pitchFamily="34" charset="0"/>
              </a:rPr>
              <a:t>menjatuhkan</a:t>
            </a:r>
            <a:r>
              <a:rPr lang="en-US" sz="2300" dirty="0" smtClean="0">
                <a:latin typeface="College" pitchFamily="34" charset="0"/>
              </a:rPr>
              <a:t>.</a:t>
            </a:r>
          </a:p>
          <a:p>
            <a:pPr marL="342900" lvl="0" indent="-342900">
              <a:buClr>
                <a:srgbClr val="FF0000"/>
              </a:buClr>
              <a:buFont typeface="Coco Gothic" pitchFamily="2" charset="0"/>
              <a:buChar char=""/>
            </a:pPr>
            <a:r>
              <a:rPr lang="en-US" sz="2300" dirty="0" smtClean="0">
                <a:latin typeface="College" pitchFamily="34" charset="0"/>
              </a:rPr>
              <a:t>NIGY YSOB – Now I got you, you son of a b…</a:t>
            </a:r>
          </a:p>
          <a:p>
            <a:pPr marL="800100" lvl="1" indent="-342900">
              <a:buClr>
                <a:srgbClr val="FF0000"/>
              </a:buClr>
              <a:buFont typeface="Coco Gothic" pitchFamily="2" charset="0"/>
              <a:buChar char=""/>
            </a:pPr>
            <a:r>
              <a:rPr lang="en-US" sz="2300" dirty="0" err="1" smtClean="0">
                <a:latin typeface="College" pitchFamily="34" charset="0"/>
              </a:rPr>
              <a:t>seseorang</a:t>
            </a:r>
            <a:r>
              <a:rPr lang="en-US" sz="2300" dirty="0" smtClean="0">
                <a:latin typeface="College" pitchFamily="34" charset="0"/>
              </a:rPr>
              <a:t> </a:t>
            </a:r>
            <a:r>
              <a:rPr lang="en-US" sz="2300" dirty="0" err="1" smtClean="0">
                <a:latin typeface="College" pitchFamily="34" charset="0"/>
              </a:rPr>
              <a:t>secara</a:t>
            </a:r>
            <a:r>
              <a:rPr lang="en-US" sz="2300" dirty="0" smtClean="0">
                <a:latin typeface="College" pitchFamily="34" charset="0"/>
              </a:rPr>
              <a:t> </a:t>
            </a:r>
            <a:r>
              <a:rPr lang="en-US" sz="2300" dirty="0" err="1" smtClean="0">
                <a:latin typeface="College" pitchFamily="34" charset="0"/>
              </a:rPr>
              <a:t>bebas</a:t>
            </a:r>
            <a:r>
              <a:rPr lang="en-US" sz="2300" dirty="0" smtClean="0">
                <a:latin typeface="College" pitchFamily="34" charset="0"/>
              </a:rPr>
              <a:t> </a:t>
            </a:r>
            <a:r>
              <a:rPr lang="en-US" sz="2300" dirty="0" err="1" smtClean="0">
                <a:latin typeface="College" pitchFamily="34" charset="0"/>
              </a:rPr>
              <a:t>mengatur</a:t>
            </a:r>
            <a:r>
              <a:rPr lang="en-US" sz="2300" dirty="0" smtClean="0">
                <a:latin typeface="College" pitchFamily="34" charset="0"/>
              </a:rPr>
              <a:t> orang lain agar “</a:t>
            </a:r>
            <a:r>
              <a:rPr lang="en-US" sz="2300" dirty="0" err="1" smtClean="0">
                <a:latin typeface="College" pitchFamily="34" charset="0"/>
              </a:rPr>
              <a:t>terjatuh</a:t>
            </a:r>
            <a:r>
              <a:rPr lang="en-US" sz="2300" dirty="0" smtClean="0">
                <a:latin typeface="College" pitchFamily="34" charset="0"/>
              </a:rPr>
              <a:t>” – </a:t>
            </a:r>
            <a:r>
              <a:rPr lang="en-US" sz="2300" dirty="0" err="1" smtClean="0">
                <a:latin typeface="College" pitchFamily="34" charset="0"/>
              </a:rPr>
              <a:t>memanfatkan</a:t>
            </a:r>
            <a:r>
              <a:rPr lang="en-US" sz="2300" dirty="0" smtClean="0">
                <a:latin typeface="College" pitchFamily="34" charset="0"/>
              </a:rPr>
              <a:t> </a:t>
            </a:r>
            <a:r>
              <a:rPr lang="en-US" sz="2300" dirty="0" err="1" smtClean="0">
                <a:latin typeface="College" pitchFamily="34" charset="0"/>
              </a:rPr>
              <a:t>kekurangan</a:t>
            </a:r>
            <a:r>
              <a:rPr lang="en-US" sz="2300" dirty="0" smtClean="0">
                <a:latin typeface="College" pitchFamily="34" charset="0"/>
              </a:rPr>
              <a:t> orang lain.</a:t>
            </a:r>
          </a:p>
          <a:p>
            <a:pPr marL="342900" lvl="0" indent="-342900">
              <a:buClr>
                <a:srgbClr val="FF0000"/>
              </a:buClr>
              <a:buFont typeface="Coco Gothic" pitchFamily="2" charset="0"/>
              <a:buChar char=""/>
            </a:pPr>
            <a:r>
              <a:rPr lang="en-US" sz="2300" dirty="0" smtClean="0">
                <a:latin typeface="College" pitchFamily="34" charset="0"/>
              </a:rPr>
              <a:t>Mine Is Worse Than Yours</a:t>
            </a:r>
          </a:p>
          <a:p>
            <a:pPr marL="800100" lvl="1" indent="-342900">
              <a:buClr>
                <a:srgbClr val="FF0000"/>
              </a:buClr>
              <a:buFont typeface="Coco Gothic" pitchFamily="2" charset="0"/>
              <a:buChar char=""/>
            </a:pPr>
            <a:r>
              <a:rPr lang="en-US" sz="2300" dirty="0" err="1" smtClean="0">
                <a:latin typeface="College" pitchFamily="34" charset="0"/>
              </a:rPr>
              <a:t>lebih</a:t>
            </a:r>
            <a:r>
              <a:rPr lang="en-US" sz="2300" dirty="0" smtClean="0">
                <a:latin typeface="College" pitchFamily="34" charset="0"/>
              </a:rPr>
              <a:t>  </a:t>
            </a:r>
            <a:r>
              <a:rPr lang="en-US" sz="2300" dirty="0" err="1" smtClean="0">
                <a:latin typeface="College" pitchFamily="34" charset="0"/>
              </a:rPr>
              <a:t>memonopoli</a:t>
            </a:r>
            <a:r>
              <a:rPr lang="en-US" sz="2300" dirty="0" smtClean="0">
                <a:latin typeface="College" pitchFamily="34" charset="0"/>
              </a:rPr>
              <a:t> </a:t>
            </a:r>
            <a:r>
              <a:rPr lang="en-US" sz="2300" dirty="0" err="1" smtClean="0">
                <a:latin typeface="College" pitchFamily="34" charset="0"/>
              </a:rPr>
              <a:t>daripada</a:t>
            </a:r>
            <a:r>
              <a:rPr lang="en-US" sz="2300" dirty="0" smtClean="0">
                <a:latin typeface="College" pitchFamily="34" charset="0"/>
              </a:rPr>
              <a:t> </a:t>
            </a:r>
            <a:r>
              <a:rPr lang="en-US" sz="2300" dirty="0" err="1" smtClean="0">
                <a:latin typeface="College" pitchFamily="34" charset="0"/>
              </a:rPr>
              <a:t>mendengarkan</a:t>
            </a:r>
            <a:r>
              <a:rPr lang="en-US" sz="2300" dirty="0" smtClean="0">
                <a:latin typeface="College" pitchFamily="34" charset="0"/>
              </a:rPr>
              <a:t> </a:t>
            </a:r>
            <a:r>
              <a:rPr lang="en-US" sz="2300" dirty="0" err="1" smtClean="0">
                <a:latin typeface="College" pitchFamily="34" charset="0"/>
              </a:rPr>
              <a:t>atau</a:t>
            </a:r>
            <a:r>
              <a:rPr lang="en-US" sz="2300" dirty="0" smtClean="0">
                <a:latin typeface="College" pitchFamily="34" charset="0"/>
              </a:rPr>
              <a:t> </a:t>
            </a:r>
            <a:r>
              <a:rPr lang="en-US" sz="2300" dirty="0" err="1" smtClean="0">
                <a:latin typeface="College" pitchFamily="34" charset="0"/>
              </a:rPr>
              <a:t>menanggapi</a:t>
            </a:r>
            <a:r>
              <a:rPr lang="en-US" sz="2300" dirty="0" smtClean="0">
                <a:latin typeface="College" pitchFamily="34" charset="0"/>
              </a:rPr>
              <a:t> </a:t>
            </a:r>
            <a:r>
              <a:rPr lang="en-US" sz="2300" dirty="0" err="1" smtClean="0">
                <a:latin typeface="College" pitchFamily="34" charset="0"/>
              </a:rPr>
              <a:t>satu</a:t>
            </a:r>
            <a:r>
              <a:rPr lang="en-US" sz="2300" dirty="0" smtClean="0">
                <a:latin typeface="College" pitchFamily="34" charset="0"/>
              </a:rPr>
              <a:t> </a:t>
            </a:r>
            <a:r>
              <a:rPr lang="en-US" sz="2300" dirty="0" err="1" smtClean="0">
                <a:latin typeface="College" pitchFamily="34" charset="0"/>
              </a:rPr>
              <a:t>sama</a:t>
            </a:r>
            <a:r>
              <a:rPr lang="en-US" sz="2300" dirty="0" smtClean="0">
                <a:latin typeface="College" pitchFamily="34" charset="0"/>
              </a:rPr>
              <a:t> lain.</a:t>
            </a:r>
          </a:p>
          <a:p>
            <a:pPr marL="342900" lvl="0" indent="-342900">
              <a:buClr>
                <a:srgbClr val="FF0000"/>
              </a:buClr>
              <a:buFont typeface="Coco Gothic" pitchFamily="2" charset="0"/>
              <a:buChar char=""/>
            </a:pPr>
            <a:r>
              <a:rPr lang="en-US" sz="2300" dirty="0" smtClean="0">
                <a:latin typeface="College" pitchFamily="34" charset="0"/>
              </a:rPr>
              <a:t>Yes, But!</a:t>
            </a:r>
          </a:p>
          <a:p>
            <a:pPr marL="800100" lvl="1" indent="-342900">
              <a:buClr>
                <a:srgbClr val="FF0000"/>
              </a:buClr>
              <a:buFont typeface="Coco Gothic" pitchFamily="2" charset="0"/>
              <a:buChar char=""/>
            </a:pPr>
            <a:r>
              <a:rPr lang="en-US" sz="2300" dirty="0" err="1" smtClean="0">
                <a:latin typeface="College" pitchFamily="34" charset="0"/>
              </a:rPr>
              <a:t>seseorang</a:t>
            </a:r>
            <a:r>
              <a:rPr lang="en-US" sz="2300" dirty="0" smtClean="0">
                <a:latin typeface="College" pitchFamily="34" charset="0"/>
              </a:rPr>
              <a:t> </a:t>
            </a:r>
            <a:r>
              <a:rPr lang="en-US" sz="2300" dirty="0" err="1" smtClean="0">
                <a:latin typeface="College" pitchFamily="34" charset="0"/>
              </a:rPr>
              <a:t>berpura-pura</a:t>
            </a:r>
            <a:r>
              <a:rPr lang="en-US" sz="2300" dirty="0" smtClean="0">
                <a:latin typeface="College" pitchFamily="34" charset="0"/>
              </a:rPr>
              <a:t> </a:t>
            </a:r>
            <a:r>
              <a:rPr lang="en-US" sz="2300" dirty="0" err="1" smtClean="0">
                <a:latin typeface="College" pitchFamily="34" charset="0"/>
              </a:rPr>
              <a:t>meminta</a:t>
            </a:r>
            <a:r>
              <a:rPr lang="en-US" sz="2300" dirty="0" smtClean="0">
                <a:latin typeface="College" pitchFamily="34" charset="0"/>
              </a:rPr>
              <a:t> </a:t>
            </a:r>
            <a:r>
              <a:rPr lang="en-US" sz="2300" dirty="0" err="1" smtClean="0">
                <a:latin typeface="College" pitchFamily="34" charset="0"/>
              </a:rPr>
              <a:t>pertolongan</a:t>
            </a:r>
            <a:r>
              <a:rPr lang="en-US" sz="2300" dirty="0" smtClean="0">
                <a:latin typeface="College" pitchFamily="34" charset="0"/>
              </a:rPr>
              <a:t>, </a:t>
            </a:r>
            <a:r>
              <a:rPr lang="en-US" sz="2300" dirty="0" err="1" smtClean="0">
                <a:latin typeface="College" pitchFamily="34" charset="0"/>
              </a:rPr>
              <a:t>tetapi</a:t>
            </a:r>
            <a:r>
              <a:rPr lang="en-US" sz="2300" dirty="0" smtClean="0">
                <a:latin typeface="College" pitchFamily="34" charset="0"/>
              </a:rPr>
              <a:t> </a:t>
            </a:r>
            <a:r>
              <a:rPr lang="en-US" sz="2300" dirty="0" err="1" smtClean="0">
                <a:latin typeface="College" pitchFamily="34" charset="0"/>
              </a:rPr>
              <a:t>kemudian</a:t>
            </a:r>
            <a:r>
              <a:rPr lang="en-US" sz="2300" dirty="0" smtClean="0">
                <a:latin typeface="College" pitchFamily="34" charset="0"/>
              </a:rPr>
              <a:t> </a:t>
            </a:r>
            <a:r>
              <a:rPr lang="en-US" sz="2300" dirty="0" err="1" smtClean="0">
                <a:latin typeface="College" pitchFamily="34" charset="0"/>
              </a:rPr>
              <a:t>menolak</a:t>
            </a:r>
            <a:r>
              <a:rPr lang="en-US" sz="2300" dirty="0" smtClean="0">
                <a:latin typeface="College" pitchFamily="34" charset="0"/>
              </a:rPr>
              <a:t> </a:t>
            </a:r>
            <a:r>
              <a:rPr lang="en-US" sz="2300" dirty="0" err="1" smtClean="0">
                <a:latin typeface="College" pitchFamily="34" charset="0"/>
              </a:rPr>
              <a:t>semua</a:t>
            </a:r>
            <a:r>
              <a:rPr lang="en-US" sz="2300" dirty="0" smtClean="0">
                <a:latin typeface="College" pitchFamily="34" charset="0"/>
              </a:rPr>
              <a:t> </a:t>
            </a:r>
            <a:r>
              <a:rPr lang="en-US" sz="2300" dirty="0" err="1" smtClean="0">
                <a:latin typeface="College" pitchFamily="34" charset="0"/>
              </a:rPr>
              <a:t>bantuan</a:t>
            </a:r>
            <a:r>
              <a:rPr lang="en-US" sz="2300" dirty="0" smtClean="0">
                <a:latin typeface="College" pitchFamily="34" charset="0"/>
              </a:rPr>
              <a:t> yang </a:t>
            </a:r>
            <a:r>
              <a:rPr lang="en-US" sz="2300" dirty="0" err="1" smtClean="0">
                <a:latin typeface="College" pitchFamily="34" charset="0"/>
              </a:rPr>
              <a:t>ditawarkan</a:t>
            </a:r>
            <a:endParaRPr lang="id-ID" sz="2300" dirty="0">
              <a:latin typeface="College" pitchFamily="34" charset="0"/>
            </a:endParaRPr>
          </a:p>
        </p:txBody>
      </p:sp>
      <p:cxnSp>
        <p:nvCxnSpPr>
          <p:cNvPr id="5" name="Straight Arrow Connector 4"/>
          <p:cNvCxnSpPr/>
          <p:nvPr/>
        </p:nvCxnSpPr>
        <p:spPr>
          <a:xfrm flipV="1">
            <a:off x="3131840" y="764704"/>
            <a:ext cx="720080" cy="259228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6" name="Straight Arrow Connector 5"/>
          <p:cNvCxnSpPr/>
          <p:nvPr/>
        </p:nvCxnSpPr>
        <p:spPr>
          <a:xfrm flipV="1">
            <a:off x="3131840" y="2204864"/>
            <a:ext cx="864096" cy="115212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>
            <a:off x="3135453" y="3315956"/>
            <a:ext cx="860483" cy="545092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>
            <a:off x="3131840" y="3344581"/>
            <a:ext cx="864096" cy="1452571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082003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prinsip</a:t>
            </a:r>
            <a:r>
              <a:rPr lang="en-US" dirty="0" smtClean="0"/>
              <a:t> </a:t>
            </a:r>
            <a:r>
              <a:rPr lang="en-US" dirty="0" err="1" smtClean="0"/>
              <a:t>konflik</a:t>
            </a:r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412776"/>
            <a:ext cx="8208912" cy="5141168"/>
          </a:xfrm>
        </p:spPr>
        <p:txBody>
          <a:bodyPr>
            <a:noAutofit/>
          </a:bodyPr>
          <a:lstStyle/>
          <a:p>
            <a:pPr marL="514350" indent="-514350">
              <a:buFont typeface="+mj-lt"/>
              <a:buAutoNum type="arabicPeriod" startAt="3"/>
            </a:pPr>
            <a:r>
              <a:rPr lang="fi-FI" dirty="0" smtClean="0"/>
              <a:t>Kelompok sosial membentuk makna</a:t>
            </a:r>
          </a:p>
          <a:p>
            <a:pPr marL="914400" lvl="1" indent="-514350"/>
            <a:r>
              <a:rPr lang="en-US" sz="2500" dirty="0" err="1" smtClean="0"/>
              <a:t>Perilaku</a:t>
            </a:r>
            <a:r>
              <a:rPr lang="en-US" sz="2500" dirty="0" smtClean="0"/>
              <a:t> </a:t>
            </a:r>
            <a:r>
              <a:rPr lang="en-US" sz="2500" dirty="0" err="1" smtClean="0"/>
              <a:t>konflik</a:t>
            </a:r>
            <a:r>
              <a:rPr lang="en-US" sz="2500" dirty="0" smtClean="0"/>
              <a:t> </a:t>
            </a:r>
            <a:r>
              <a:rPr lang="en-US" sz="2500" dirty="0" smtClean="0">
                <a:sym typeface="Wingdings" pitchFamily="2" charset="2"/>
              </a:rPr>
              <a:t> </a:t>
            </a:r>
            <a:r>
              <a:rPr lang="en-US" sz="2500" dirty="0" err="1" smtClean="0"/>
              <a:t>Kebudayaan</a:t>
            </a:r>
            <a:r>
              <a:rPr lang="en-US" sz="2500" dirty="0" smtClean="0"/>
              <a:t> </a:t>
            </a:r>
            <a:r>
              <a:rPr lang="en-US" sz="2500" dirty="0" err="1" smtClean="0"/>
              <a:t>dan</a:t>
            </a:r>
            <a:r>
              <a:rPr lang="en-US" sz="2500" dirty="0" smtClean="0"/>
              <a:t> </a:t>
            </a:r>
            <a:r>
              <a:rPr lang="en-US" sz="2500" dirty="0" err="1" smtClean="0"/>
              <a:t>sosialisasi</a:t>
            </a:r>
            <a:r>
              <a:rPr lang="en-US" sz="2500" dirty="0" smtClean="0"/>
              <a:t> </a:t>
            </a:r>
            <a:r>
              <a:rPr lang="en-US" sz="2500" dirty="0" err="1" smtClean="0"/>
              <a:t>pada</a:t>
            </a:r>
            <a:r>
              <a:rPr lang="en-US" sz="2500" dirty="0" smtClean="0"/>
              <a:t> </a:t>
            </a:r>
            <a:r>
              <a:rPr lang="en-US" sz="2500" dirty="0" err="1" smtClean="0"/>
              <a:t>komunitas</a:t>
            </a:r>
            <a:r>
              <a:rPr lang="en-US" sz="2500" dirty="0" smtClean="0"/>
              <a:t> </a:t>
            </a:r>
            <a:r>
              <a:rPr lang="en-US" sz="2500" dirty="0" err="1" smtClean="0"/>
              <a:t>sosial</a:t>
            </a:r>
            <a:r>
              <a:rPr lang="en-US" sz="2500" dirty="0" smtClean="0"/>
              <a:t> </a:t>
            </a:r>
            <a:r>
              <a:rPr lang="en-US" sz="2500" dirty="0" err="1" smtClean="0"/>
              <a:t>mempengaruhi</a:t>
            </a:r>
            <a:r>
              <a:rPr lang="en-US" sz="2500" dirty="0" smtClean="0"/>
              <a:t> </a:t>
            </a:r>
            <a:r>
              <a:rPr lang="en-US" sz="2500" dirty="0" err="1" smtClean="0"/>
              <a:t>cara</a:t>
            </a:r>
            <a:r>
              <a:rPr lang="en-US" sz="2500" dirty="0" smtClean="0"/>
              <a:t> </a:t>
            </a:r>
            <a:r>
              <a:rPr lang="en-US" sz="2500" dirty="0" err="1" smtClean="0"/>
              <a:t>melihat</a:t>
            </a:r>
            <a:r>
              <a:rPr lang="en-US" sz="2500" dirty="0"/>
              <a:t> </a:t>
            </a:r>
            <a:r>
              <a:rPr lang="en-US" sz="2500" dirty="0" err="1" smtClean="0"/>
              <a:t>dan</a:t>
            </a:r>
            <a:r>
              <a:rPr lang="en-US" sz="2500" dirty="0" smtClean="0"/>
              <a:t> </a:t>
            </a:r>
            <a:r>
              <a:rPr lang="en-US" sz="2500" dirty="0" err="1" smtClean="0"/>
              <a:t>menanggapi</a:t>
            </a:r>
            <a:r>
              <a:rPr lang="en-US" sz="2500" dirty="0" smtClean="0"/>
              <a:t> </a:t>
            </a:r>
            <a:r>
              <a:rPr lang="en-US" sz="2500" dirty="0" err="1" smtClean="0"/>
              <a:t>konflik</a:t>
            </a:r>
            <a:r>
              <a:rPr lang="en-US" sz="2500" dirty="0" smtClean="0"/>
              <a:t>.</a:t>
            </a:r>
          </a:p>
          <a:p>
            <a:pPr marL="1314450" lvl="2" indent="-514350"/>
            <a:r>
              <a:rPr lang="en-US" sz="2200" dirty="0" err="1" smtClean="0"/>
              <a:t>Perbedaan</a:t>
            </a:r>
            <a:r>
              <a:rPr lang="en-US" sz="2200" dirty="0" smtClean="0"/>
              <a:t> </a:t>
            </a:r>
            <a:r>
              <a:rPr lang="en-US" sz="2200" dirty="0" err="1" smtClean="0"/>
              <a:t>kebudayaan</a:t>
            </a:r>
            <a:r>
              <a:rPr lang="en-US" sz="2200" dirty="0" smtClean="0"/>
              <a:t> </a:t>
            </a:r>
            <a:r>
              <a:rPr lang="en-US" sz="2200" dirty="0" err="1" smtClean="0"/>
              <a:t>mengenai</a:t>
            </a:r>
            <a:r>
              <a:rPr lang="en-US" sz="2200" dirty="0" smtClean="0"/>
              <a:t> </a:t>
            </a:r>
            <a:r>
              <a:rPr lang="en-US" sz="2200" dirty="0" err="1" smtClean="0"/>
              <a:t>konflik</a:t>
            </a:r>
            <a:r>
              <a:rPr lang="en-US" sz="2200" dirty="0"/>
              <a:t> </a:t>
            </a:r>
            <a:r>
              <a:rPr lang="en-US" sz="2200" dirty="0" smtClean="0"/>
              <a:t>–</a:t>
            </a:r>
            <a:r>
              <a:rPr lang="en-US" sz="2200" b="1" dirty="0" smtClean="0"/>
              <a:t> </a:t>
            </a:r>
            <a:r>
              <a:rPr lang="en-US" sz="2200" b="1" dirty="0" err="1" smtClean="0"/>
              <a:t>hispanik</a:t>
            </a:r>
            <a:r>
              <a:rPr lang="en-US" sz="2200" b="1" dirty="0" smtClean="0"/>
              <a:t> </a:t>
            </a:r>
            <a:r>
              <a:rPr lang="en-US" sz="2200" b="1" dirty="0" smtClean="0">
                <a:sym typeface="Wingdings" pitchFamily="2" charset="2"/>
              </a:rPr>
              <a:t> </a:t>
            </a:r>
            <a:r>
              <a:rPr lang="en-US" sz="2200" b="1" dirty="0" err="1" smtClean="0">
                <a:sym typeface="Wingdings" pitchFamily="2" charset="2"/>
              </a:rPr>
              <a:t>konflik</a:t>
            </a:r>
            <a:r>
              <a:rPr lang="en-US" sz="2200" b="1" dirty="0" smtClean="0">
                <a:sym typeface="Wingdings" pitchFamily="2" charset="2"/>
              </a:rPr>
              <a:t> = </a:t>
            </a:r>
            <a:r>
              <a:rPr lang="en-US" sz="2200" b="1" dirty="0" err="1" smtClean="0">
                <a:sym typeface="Wingdings" pitchFamily="2" charset="2"/>
              </a:rPr>
              <a:t>ekspresi</a:t>
            </a:r>
            <a:r>
              <a:rPr lang="en-US" sz="2200" b="1" dirty="0" smtClean="0">
                <a:sym typeface="Wingdings" pitchFamily="2" charset="2"/>
              </a:rPr>
              <a:t> </a:t>
            </a:r>
            <a:r>
              <a:rPr lang="en-US" sz="2200" b="1" dirty="0" err="1" smtClean="0">
                <a:sym typeface="Wingdings" pitchFamily="2" charset="2"/>
              </a:rPr>
              <a:t>emosi</a:t>
            </a:r>
            <a:r>
              <a:rPr lang="en-US" sz="2200" b="1" dirty="0" smtClean="0">
                <a:sym typeface="Wingdings" pitchFamily="2" charset="2"/>
              </a:rPr>
              <a:t>, good, </a:t>
            </a:r>
            <a:r>
              <a:rPr lang="en-US" sz="2200" b="1" dirty="0" err="1" smtClean="0">
                <a:sym typeface="Wingdings" pitchFamily="2" charset="2"/>
              </a:rPr>
              <a:t>jepang</a:t>
            </a:r>
            <a:r>
              <a:rPr lang="en-US" sz="2200" b="1" dirty="0" smtClean="0">
                <a:sym typeface="Wingdings" pitchFamily="2" charset="2"/>
              </a:rPr>
              <a:t>- </a:t>
            </a:r>
            <a:r>
              <a:rPr lang="en-US" sz="2200" b="1" dirty="0" err="1" smtClean="0">
                <a:sym typeface="Wingdings" pitchFamily="2" charset="2"/>
              </a:rPr>
              <a:t>asia</a:t>
            </a:r>
            <a:r>
              <a:rPr lang="en-US" sz="2200" b="1" dirty="0">
                <a:sym typeface="Wingdings" pitchFamily="2" charset="2"/>
              </a:rPr>
              <a:t> </a:t>
            </a:r>
            <a:r>
              <a:rPr lang="en-US" sz="2200" b="1" dirty="0" smtClean="0">
                <a:sym typeface="Wingdings" pitchFamily="2" charset="2"/>
              </a:rPr>
              <a:t> </a:t>
            </a:r>
            <a:r>
              <a:rPr lang="en-US" sz="2200" b="1" dirty="0" err="1" smtClean="0">
                <a:sym typeface="Wingdings" pitchFamily="2" charset="2"/>
              </a:rPr>
              <a:t>perbedaan</a:t>
            </a:r>
            <a:r>
              <a:rPr lang="en-US" sz="2200" b="1" dirty="0" smtClean="0">
                <a:sym typeface="Wingdings" pitchFamily="2" charset="2"/>
              </a:rPr>
              <a:t> = </a:t>
            </a:r>
            <a:r>
              <a:rPr lang="en-US" sz="2200" b="1" dirty="0" err="1" smtClean="0">
                <a:sym typeface="Wingdings" pitchFamily="2" charset="2"/>
              </a:rPr>
              <a:t>konflik</a:t>
            </a:r>
            <a:r>
              <a:rPr lang="en-US" sz="2200" b="1" dirty="0" smtClean="0">
                <a:sym typeface="Wingdings" pitchFamily="2" charset="2"/>
              </a:rPr>
              <a:t> = </a:t>
            </a:r>
            <a:r>
              <a:rPr lang="en-US" sz="2200" b="1" dirty="0" err="1" smtClean="0">
                <a:sym typeface="Wingdings" pitchFamily="2" charset="2"/>
              </a:rPr>
              <a:t>salah</a:t>
            </a:r>
            <a:endParaRPr lang="en-US" sz="2200" b="1" dirty="0" smtClean="0"/>
          </a:p>
          <a:p>
            <a:pPr marL="1314450" lvl="2" indent="-514350"/>
            <a:r>
              <a:rPr lang="en-US" sz="2200" dirty="0" err="1" smtClean="0"/>
              <a:t>Perbedaan</a:t>
            </a:r>
            <a:r>
              <a:rPr lang="en-US" sz="2200" dirty="0" smtClean="0"/>
              <a:t> </a:t>
            </a:r>
            <a:r>
              <a:rPr lang="en-US" sz="2200" dirty="0" err="1" smtClean="0"/>
              <a:t>antara</a:t>
            </a:r>
            <a:r>
              <a:rPr lang="en-US" sz="2200" dirty="0" smtClean="0"/>
              <a:t> </a:t>
            </a:r>
            <a:r>
              <a:rPr lang="en-US" sz="2200" dirty="0" err="1" smtClean="0"/>
              <a:t>Komunitas</a:t>
            </a:r>
            <a:r>
              <a:rPr lang="en-US" sz="2200" dirty="0" smtClean="0"/>
              <a:t> </a:t>
            </a:r>
            <a:r>
              <a:rPr lang="en-US" sz="2200" dirty="0" err="1" smtClean="0"/>
              <a:t>sosial</a:t>
            </a:r>
            <a:r>
              <a:rPr lang="en-US" sz="2200" dirty="0" smtClean="0"/>
              <a:t>; gender, </a:t>
            </a:r>
            <a:r>
              <a:rPr lang="en-US" sz="2200" dirty="0" err="1" smtClean="0"/>
              <a:t>orientasi</a:t>
            </a:r>
            <a:r>
              <a:rPr lang="en-US" sz="2200" dirty="0" smtClean="0"/>
              <a:t> </a:t>
            </a:r>
            <a:r>
              <a:rPr lang="en-US" sz="2200" dirty="0" err="1" smtClean="0"/>
              <a:t>sosial</a:t>
            </a:r>
            <a:r>
              <a:rPr lang="en-US" sz="2200" dirty="0" smtClean="0"/>
              <a:t>, </a:t>
            </a:r>
            <a:r>
              <a:rPr lang="en-US" sz="2200" dirty="0" err="1" smtClean="0"/>
              <a:t>ras</a:t>
            </a:r>
            <a:r>
              <a:rPr lang="en-US" sz="2200" dirty="0" smtClean="0"/>
              <a:t> </a:t>
            </a:r>
            <a:r>
              <a:rPr lang="en-US" sz="2200" dirty="0" err="1" smtClean="0"/>
              <a:t>atau</a:t>
            </a:r>
            <a:r>
              <a:rPr lang="en-US" sz="2200" dirty="0" smtClean="0"/>
              <a:t> </a:t>
            </a:r>
            <a:r>
              <a:rPr lang="en-US" sz="2200" dirty="0" err="1" smtClean="0"/>
              <a:t>etnis</a:t>
            </a:r>
            <a:r>
              <a:rPr lang="en-US" sz="2200" dirty="0" smtClean="0"/>
              <a:t>. – </a:t>
            </a:r>
            <a:r>
              <a:rPr lang="en-US" sz="2200" b="1" dirty="0" err="1" smtClean="0"/>
              <a:t>perempuan</a:t>
            </a:r>
            <a:r>
              <a:rPr lang="en-US" sz="2200" b="1" dirty="0" smtClean="0"/>
              <a:t> </a:t>
            </a:r>
            <a:r>
              <a:rPr lang="en-US" sz="2200" b="1" dirty="0" err="1" smtClean="0"/>
              <a:t>lebih</a:t>
            </a:r>
            <a:r>
              <a:rPr lang="en-US" sz="2200" b="1" dirty="0" smtClean="0"/>
              <a:t> </a:t>
            </a:r>
            <a:r>
              <a:rPr lang="en-US" sz="2200" b="1" dirty="0" err="1" smtClean="0"/>
              <a:t>mendiskusikan</a:t>
            </a:r>
            <a:r>
              <a:rPr lang="en-US" sz="2200" b="1" dirty="0" smtClean="0"/>
              <a:t> </a:t>
            </a:r>
            <a:r>
              <a:rPr lang="en-US" sz="2200" b="1" dirty="0" err="1" smtClean="0"/>
              <a:t>konfliknya</a:t>
            </a:r>
            <a:r>
              <a:rPr lang="en-US" sz="2200" b="1" dirty="0" smtClean="0"/>
              <a:t>, </a:t>
            </a:r>
            <a:r>
              <a:rPr lang="en-US" sz="2200" b="1" dirty="0" err="1" smtClean="0"/>
              <a:t>laki</a:t>
            </a:r>
            <a:r>
              <a:rPr lang="en-US" sz="2200" b="1" dirty="0" smtClean="0"/>
              <a:t> – </a:t>
            </a:r>
            <a:r>
              <a:rPr lang="en-US" sz="2200" b="1" dirty="0" err="1" smtClean="0"/>
              <a:t>laki</a:t>
            </a:r>
            <a:r>
              <a:rPr lang="en-US" sz="2200" b="1" dirty="0" smtClean="0"/>
              <a:t> </a:t>
            </a:r>
            <a:r>
              <a:rPr lang="en-US" sz="2200" b="1" dirty="0" err="1" smtClean="0"/>
              <a:t>menghindari</a:t>
            </a:r>
            <a:endParaRPr lang="en-US" sz="2200" b="1" dirty="0" smtClean="0"/>
          </a:p>
          <a:p>
            <a:pPr marL="400050" lvl="1" indent="0">
              <a:buNone/>
            </a:pPr>
            <a:endParaRPr lang="en-US" sz="2400" dirty="0" smtClean="0"/>
          </a:p>
        </p:txBody>
      </p:sp>
    </p:spTree>
    <p:extLst>
      <p:ext uri="{BB962C8B-B14F-4D97-AF65-F5344CB8AC3E}">
        <p14:creationId xmlns:p14="http://schemas.microsoft.com/office/powerpoint/2010/main" val="22059323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prinsip</a:t>
            </a:r>
            <a:r>
              <a:rPr lang="en-US" dirty="0" smtClean="0"/>
              <a:t> </a:t>
            </a:r>
            <a:r>
              <a:rPr lang="en-US" dirty="0" err="1" smtClean="0"/>
              <a:t>konflik</a:t>
            </a:r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 startAt="4"/>
            </a:pPr>
            <a:r>
              <a:rPr lang="sv-SE" dirty="0" smtClean="0"/>
              <a:t>Dapat dikelola dengan baik atau buruk</a:t>
            </a:r>
          </a:p>
          <a:p>
            <a:pPr marL="914400" lvl="1" indent="-514350"/>
            <a:r>
              <a:rPr lang="en-US" sz="2400" dirty="0" err="1" smtClean="0"/>
              <a:t>Berbagai</a:t>
            </a:r>
            <a:r>
              <a:rPr lang="en-US" sz="2400" dirty="0" smtClean="0"/>
              <a:t> </a:t>
            </a:r>
            <a:r>
              <a:rPr lang="en-US" sz="2400" dirty="0" err="1" smtClean="0"/>
              <a:t>metode</a:t>
            </a:r>
            <a:r>
              <a:rPr lang="en-US" sz="2400" dirty="0" smtClean="0"/>
              <a:t> </a:t>
            </a:r>
            <a:r>
              <a:rPr lang="en-US" sz="2400" dirty="0" err="1" smtClean="0"/>
              <a:t>dapat</a:t>
            </a:r>
            <a:r>
              <a:rPr lang="en-US" sz="2400" dirty="0" smtClean="0"/>
              <a:t> </a:t>
            </a:r>
            <a:r>
              <a:rPr lang="en-US" sz="2400" dirty="0" err="1" smtClean="0"/>
              <a:t>memecahkan</a:t>
            </a:r>
            <a:r>
              <a:rPr lang="en-US" sz="2400" dirty="0" smtClean="0"/>
              <a:t> </a:t>
            </a:r>
            <a:r>
              <a:rPr lang="en-US" sz="2400" dirty="0" err="1" smtClean="0"/>
              <a:t>banyak</a:t>
            </a:r>
            <a:r>
              <a:rPr lang="en-US" sz="2400" dirty="0" smtClean="0"/>
              <a:t> </a:t>
            </a:r>
            <a:r>
              <a:rPr lang="en-US" sz="2400" dirty="0" err="1" smtClean="0"/>
              <a:t>masalah</a:t>
            </a:r>
            <a:r>
              <a:rPr lang="en-US" sz="2400" dirty="0" smtClean="0"/>
              <a:t> pula, </a:t>
            </a:r>
            <a:r>
              <a:rPr lang="en-US" sz="2400" dirty="0" err="1" smtClean="0"/>
              <a:t>tergantung</a:t>
            </a:r>
            <a:r>
              <a:rPr lang="en-US" sz="2400" dirty="0" smtClean="0"/>
              <a:t> </a:t>
            </a:r>
            <a:r>
              <a:rPr lang="en-US" sz="2400" dirty="0" err="1" smtClean="0"/>
              <a:t>bagaimana</a:t>
            </a:r>
            <a:r>
              <a:rPr lang="en-US" sz="2400" dirty="0" smtClean="0"/>
              <a:t> </a:t>
            </a:r>
            <a:r>
              <a:rPr lang="en-US" sz="2400" dirty="0" err="1" smtClean="0"/>
              <a:t>manusia</a:t>
            </a:r>
            <a:r>
              <a:rPr lang="en-US" sz="2400" dirty="0" smtClean="0"/>
              <a:t> </a:t>
            </a:r>
            <a:r>
              <a:rPr lang="en-US" sz="2400" dirty="0" err="1" smtClean="0"/>
              <a:t>mengatasi</a:t>
            </a:r>
            <a:r>
              <a:rPr lang="en-US" sz="2400" dirty="0" smtClean="0"/>
              <a:t> </a:t>
            </a:r>
            <a:r>
              <a:rPr lang="en-US" sz="2400" dirty="0" err="1" smtClean="0"/>
              <a:t>konflik</a:t>
            </a:r>
            <a:r>
              <a:rPr lang="en-US" sz="2400" dirty="0" smtClean="0"/>
              <a:t> </a:t>
            </a:r>
            <a:r>
              <a:rPr lang="en-US" sz="2400" dirty="0" err="1" smtClean="0"/>
              <a:t>tersebut</a:t>
            </a:r>
            <a:r>
              <a:rPr lang="en-US" sz="2400" dirty="0" smtClean="0"/>
              <a:t>.</a:t>
            </a:r>
          </a:p>
          <a:p>
            <a:pPr marL="914400" lvl="1" indent="-514350"/>
            <a:r>
              <a:rPr lang="en-US" sz="2400" dirty="0" err="1" smtClean="0"/>
              <a:t>Mempelajari</a:t>
            </a:r>
            <a:r>
              <a:rPr lang="en-US" sz="2400" dirty="0" smtClean="0"/>
              <a:t> </a:t>
            </a:r>
            <a:r>
              <a:rPr lang="en-US" sz="2400" dirty="0" err="1" smtClean="0"/>
              <a:t>jenis</a:t>
            </a:r>
            <a:r>
              <a:rPr lang="en-US" sz="2400" dirty="0" smtClean="0"/>
              <a:t> </a:t>
            </a:r>
            <a:r>
              <a:rPr lang="en-US" sz="2400" dirty="0" err="1" smtClean="0"/>
              <a:t>komunikasi</a:t>
            </a:r>
            <a:r>
              <a:rPr lang="en-US" sz="2400" dirty="0" smtClean="0"/>
              <a:t> </a:t>
            </a:r>
            <a:r>
              <a:rPr lang="en-US" sz="2400" dirty="0" err="1" smtClean="0"/>
              <a:t>berbeda</a:t>
            </a:r>
            <a:r>
              <a:rPr lang="en-US" sz="2400" dirty="0" smtClean="0"/>
              <a:t> </a:t>
            </a:r>
            <a:r>
              <a:rPr lang="en-US" sz="2400" dirty="0" err="1" smtClean="0"/>
              <a:t>mempengaruhi</a:t>
            </a:r>
            <a:r>
              <a:rPr lang="en-US" sz="2400" dirty="0" smtClean="0"/>
              <a:t> </a:t>
            </a:r>
            <a:r>
              <a:rPr lang="en-US" sz="2400" dirty="0" err="1" smtClean="0"/>
              <a:t>hubungan</a:t>
            </a:r>
            <a:r>
              <a:rPr lang="en-US" sz="2400" dirty="0" smtClean="0"/>
              <a:t>, </a:t>
            </a:r>
            <a:r>
              <a:rPr lang="en-US" sz="2400" dirty="0" err="1" smtClean="0"/>
              <a:t>individu</a:t>
            </a:r>
            <a:r>
              <a:rPr lang="en-US" sz="2400" dirty="0" smtClean="0"/>
              <a:t>, </a:t>
            </a:r>
            <a:r>
              <a:rPr lang="en-US" sz="2400" dirty="0" err="1" smtClean="0"/>
              <a:t>dan</a:t>
            </a:r>
            <a:r>
              <a:rPr lang="en-US" sz="2400" dirty="0" smtClean="0"/>
              <a:t> </a:t>
            </a:r>
            <a:r>
              <a:rPr lang="en-US" sz="2400" dirty="0" err="1" smtClean="0"/>
              <a:t>resolusi</a:t>
            </a:r>
            <a:r>
              <a:rPr lang="en-US" sz="2400" dirty="0" smtClean="0"/>
              <a:t> </a:t>
            </a:r>
            <a:r>
              <a:rPr lang="en-US" sz="2400" dirty="0" err="1" smtClean="0"/>
              <a:t>konflik</a:t>
            </a:r>
            <a:r>
              <a:rPr lang="en-US" sz="2400" dirty="0" smtClean="0"/>
              <a:t> </a:t>
            </a:r>
            <a:r>
              <a:rPr lang="en-US" sz="2400" dirty="0" err="1" smtClean="0"/>
              <a:t>membuat</a:t>
            </a:r>
            <a:r>
              <a:rPr lang="en-US" sz="2400" dirty="0" smtClean="0"/>
              <a:t> </a:t>
            </a:r>
            <a:r>
              <a:rPr lang="en-US" sz="2400" dirty="0" err="1" smtClean="0"/>
              <a:t>manusia</a:t>
            </a:r>
            <a:r>
              <a:rPr lang="en-US" sz="2400" dirty="0" smtClean="0"/>
              <a:t> </a:t>
            </a:r>
            <a:r>
              <a:rPr lang="en-US" sz="2400" dirty="0" err="1" smtClean="0"/>
              <a:t>memilih</a:t>
            </a:r>
            <a:r>
              <a:rPr lang="en-US" sz="2400" dirty="0" smtClean="0"/>
              <a:t> </a:t>
            </a:r>
            <a:r>
              <a:rPr lang="en-US" sz="2400" dirty="0" err="1" smtClean="0"/>
              <a:t>bagaimana</a:t>
            </a:r>
            <a:r>
              <a:rPr lang="en-US" sz="2400" dirty="0" smtClean="0"/>
              <a:t> </a:t>
            </a:r>
            <a:r>
              <a:rPr lang="en-US" sz="2400" dirty="0" err="1" smtClean="0"/>
              <a:t>menghadapi</a:t>
            </a:r>
            <a:r>
              <a:rPr lang="en-US" sz="2400" dirty="0" smtClean="0"/>
              <a:t> </a:t>
            </a:r>
            <a:r>
              <a:rPr lang="en-US" sz="2400" dirty="0" err="1" smtClean="0"/>
              <a:t>konflik</a:t>
            </a:r>
            <a:r>
              <a:rPr lang="en-US" sz="2400" dirty="0" smtClean="0"/>
              <a:t> </a:t>
            </a:r>
            <a:r>
              <a:rPr lang="en-US" sz="2400" dirty="0" err="1" smtClean="0"/>
              <a:t>dalam</a:t>
            </a:r>
            <a:r>
              <a:rPr lang="en-US" sz="2400" dirty="0" smtClean="0"/>
              <a:t> </a:t>
            </a:r>
            <a:r>
              <a:rPr lang="en-US" sz="2400" dirty="0" err="1" smtClean="0"/>
              <a:t>hubungan</a:t>
            </a:r>
            <a:r>
              <a:rPr lang="en-US" sz="2400" dirty="0" smtClean="0"/>
              <a:t>.</a:t>
            </a:r>
          </a:p>
          <a:p>
            <a:pPr marL="400050" lvl="1" indent="0">
              <a:buNone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7988145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Josep</a:t>
            </a:r>
            <a:r>
              <a:rPr lang="en-US" dirty="0" smtClean="0"/>
              <a:t> &amp; Carmen</a:t>
            </a:r>
            <a:endParaRPr lang="id-ID" dirty="0"/>
          </a:p>
        </p:txBody>
      </p:sp>
      <p:sp>
        <p:nvSpPr>
          <p:cNvPr id="5" name="Picture Placeholder 4"/>
          <p:cNvSpPr>
            <a:spLocks noGrp="1"/>
          </p:cNvSpPr>
          <p:nvPr>
            <p:ph type="pic" idx="1"/>
          </p:nvPr>
        </p:nvSpPr>
        <p:spPr/>
      </p:sp>
      <p:sp>
        <p:nvSpPr>
          <p:cNvPr id="6" name="Text Placeholder 5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id-ID"/>
          </a:p>
        </p:txBody>
      </p:sp>
      <p:pic>
        <p:nvPicPr>
          <p:cNvPr id="4100" name="Picture 4" descr="Related image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502" y="620688"/>
            <a:ext cx="8578978" cy="37747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622474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prinsip</a:t>
            </a:r>
            <a:r>
              <a:rPr lang="en-US" dirty="0" smtClean="0"/>
              <a:t> </a:t>
            </a:r>
            <a:r>
              <a:rPr lang="en-US" dirty="0" err="1" smtClean="0"/>
              <a:t>konflik</a:t>
            </a:r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 startAt="5"/>
            </a:pPr>
            <a:r>
              <a:rPr lang="sv-SE" dirty="0" smtClean="0"/>
              <a:t>Baik untuk individu dan hubungan</a:t>
            </a:r>
          </a:p>
          <a:p>
            <a:pPr marL="914400" lvl="1" indent="-514350"/>
            <a:r>
              <a:rPr lang="en-US" dirty="0" err="1" smtClean="0"/>
              <a:t>Ketika</a:t>
            </a:r>
            <a:r>
              <a:rPr lang="en-US" dirty="0" smtClean="0"/>
              <a:t> </a:t>
            </a:r>
            <a:r>
              <a:rPr lang="en-US" dirty="0" err="1" smtClean="0"/>
              <a:t>konflik</a:t>
            </a:r>
            <a:r>
              <a:rPr lang="en-US" dirty="0" smtClean="0"/>
              <a:t> </a:t>
            </a:r>
            <a:r>
              <a:rPr lang="en-US" dirty="0" err="1" smtClean="0"/>
              <a:t>dikelola</a:t>
            </a:r>
            <a:r>
              <a:rPr lang="en-US" dirty="0" smtClean="0"/>
              <a:t> </a:t>
            </a:r>
            <a:r>
              <a:rPr lang="en-US" dirty="0" err="1" smtClean="0"/>
              <a:t>konstruktif</a:t>
            </a:r>
            <a:r>
              <a:rPr lang="en-US" dirty="0" smtClean="0"/>
              <a:t> </a:t>
            </a:r>
            <a:r>
              <a:rPr lang="en-US" dirty="0" err="1" smtClean="0"/>
              <a:t>maka</a:t>
            </a:r>
            <a:r>
              <a:rPr lang="en-US" dirty="0" smtClean="0"/>
              <a:t> </a:t>
            </a:r>
            <a:r>
              <a:rPr lang="en-US" dirty="0" err="1" smtClean="0"/>
              <a:t>manusia</a:t>
            </a:r>
            <a:r>
              <a:rPr lang="en-US" dirty="0" smtClean="0"/>
              <a:t> </a:t>
            </a:r>
            <a:r>
              <a:rPr lang="en-US" dirty="0" err="1" smtClean="0"/>
              <a:t>akan</a:t>
            </a:r>
            <a:r>
              <a:rPr lang="en-US" dirty="0" smtClean="0"/>
              <a:t> </a:t>
            </a:r>
            <a:r>
              <a:rPr lang="en-US" dirty="0" err="1" smtClean="0"/>
              <a:t>tumbuh</a:t>
            </a:r>
            <a:r>
              <a:rPr lang="en-US" dirty="0" smtClean="0"/>
              <a:t> </a:t>
            </a:r>
            <a:r>
              <a:rPr lang="en-US" dirty="0" err="1" smtClean="0"/>
              <a:t>sebagai</a:t>
            </a:r>
            <a:r>
              <a:rPr lang="en-US" dirty="0" smtClean="0"/>
              <a:t> </a:t>
            </a:r>
            <a:r>
              <a:rPr lang="en-US" dirty="0" err="1" smtClean="0"/>
              <a:t>individu</a:t>
            </a:r>
            <a:r>
              <a:rPr lang="en-US" dirty="0" smtClean="0"/>
              <a:t> yang </a:t>
            </a:r>
            <a:r>
              <a:rPr lang="en-US" dirty="0" err="1" smtClean="0"/>
              <a:t>memperkuat</a:t>
            </a:r>
            <a:r>
              <a:rPr lang="en-US" dirty="0" smtClean="0"/>
              <a:t> </a:t>
            </a:r>
            <a:r>
              <a:rPr lang="en-US" dirty="0" err="1" smtClean="0"/>
              <a:t>hubungan</a:t>
            </a:r>
            <a:r>
              <a:rPr lang="en-US" dirty="0" smtClean="0"/>
              <a:t>.</a:t>
            </a:r>
          </a:p>
          <a:p>
            <a:pPr marL="914400" lvl="1" indent="-514350"/>
            <a:r>
              <a:rPr lang="en-US" dirty="0" err="1" smtClean="0"/>
              <a:t>Tapi</a:t>
            </a:r>
            <a:r>
              <a:rPr lang="en-US" dirty="0" smtClean="0"/>
              <a:t>, </a:t>
            </a:r>
            <a:r>
              <a:rPr lang="en-US" dirty="0" err="1" smtClean="0"/>
              <a:t>tidak</a:t>
            </a:r>
            <a:r>
              <a:rPr lang="en-US" dirty="0" smtClean="0"/>
              <a:t> </a:t>
            </a:r>
            <a:r>
              <a:rPr lang="en-US" dirty="0" err="1" smtClean="0"/>
              <a:t>masalah</a:t>
            </a:r>
            <a:r>
              <a:rPr lang="en-US" dirty="0" smtClean="0"/>
              <a:t> </a:t>
            </a:r>
            <a:r>
              <a:rPr lang="en-US" dirty="0" err="1" smtClean="0"/>
              <a:t>juga</a:t>
            </a:r>
            <a:r>
              <a:rPr lang="en-US" dirty="0" smtClean="0"/>
              <a:t> </a:t>
            </a:r>
            <a:r>
              <a:rPr lang="en-US" dirty="0" err="1" smtClean="0"/>
              <a:t>jika</a:t>
            </a:r>
            <a:r>
              <a:rPr lang="en-US" dirty="0" smtClean="0"/>
              <a:t> </a:t>
            </a:r>
            <a:r>
              <a:rPr lang="en-US" dirty="0" err="1" smtClean="0"/>
              <a:t>hubungan</a:t>
            </a:r>
            <a:r>
              <a:rPr lang="en-US" dirty="0" smtClean="0"/>
              <a:t> </a:t>
            </a:r>
            <a:r>
              <a:rPr lang="en-US" dirty="0" err="1" smtClean="0"/>
              <a:t>anda</a:t>
            </a:r>
            <a:r>
              <a:rPr lang="en-US" dirty="0" smtClean="0"/>
              <a:t> </a:t>
            </a:r>
            <a:r>
              <a:rPr lang="en-US" dirty="0" err="1" smtClean="0"/>
              <a:t>konfliknya</a:t>
            </a:r>
            <a:r>
              <a:rPr lang="en-US" dirty="0" smtClean="0"/>
              <a:t> </a:t>
            </a:r>
            <a:r>
              <a:rPr lang="en-US" dirty="0" err="1" smtClean="0"/>
              <a:t>sedikit</a:t>
            </a:r>
            <a:endParaRPr lang="en-US" dirty="0" smtClean="0"/>
          </a:p>
          <a:p>
            <a:pPr marL="400050" lvl="1" indent="0">
              <a:buNone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7996116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orientasi</a:t>
            </a:r>
            <a:r>
              <a:rPr lang="en-US" dirty="0" smtClean="0"/>
              <a:t> </a:t>
            </a:r>
            <a:r>
              <a:rPr lang="en-US" dirty="0" err="1" smtClean="0"/>
              <a:t>konflik</a:t>
            </a:r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069160"/>
          </a:xfrm>
          <a:solidFill>
            <a:srgbClr val="FF0000">
              <a:alpha val="50196"/>
            </a:srgbClr>
          </a:solidFill>
        </p:spPr>
        <p:txBody>
          <a:bodyPr>
            <a:noAutofit/>
          </a:bodyPr>
          <a:lstStyle/>
          <a:p>
            <a:r>
              <a:rPr lang="en-US" sz="2000" b="1" dirty="0" err="1" smtClean="0"/>
              <a:t>Kalah</a:t>
            </a:r>
            <a:r>
              <a:rPr lang="en-US" sz="2000" b="1" dirty="0" smtClean="0"/>
              <a:t> – </a:t>
            </a:r>
            <a:r>
              <a:rPr lang="en-US" sz="2000" b="1" dirty="0" err="1" smtClean="0"/>
              <a:t>kalah</a:t>
            </a:r>
            <a:endParaRPr lang="en-US" sz="2000" b="1" dirty="0" smtClean="0"/>
          </a:p>
          <a:p>
            <a:pPr lvl="1"/>
            <a:r>
              <a:rPr lang="en-US" sz="2000" dirty="0" err="1" smtClean="0">
                <a:solidFill>
                  <a:srgbClr val="000000"/>
                </a:solidFill>
              </a:rPr>
              <a:t>Mengasumsikan</a:t>
            </a:r>
            <a:r>
              <a:rPr lang="en-US" sz="2000" dirty="0" smtClean="0">
                <a:solidFill>
                  <a:srgbClr val="000000"/>
                </a:solidFill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</a:rPr>
              <a:t>bahwa</a:t>
            </a:r>
            <a:r>
              <a:rPr lang="en-US" sz="2000" dirty="0" smtClean="0">
                <a:solidFill>
                  <a:srgbClr val="000000"/>
                </a:solidFill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</a:rPr>
              <a:t>konflik</a:t>
            </a:r>
            <a:r>
              <a:rPr lang="en-US" sz="2000" dirty="0" smtClean="0">
                <a:solidFill>
                  <a:srgbClr val="000000"/>
                </a:solidFill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</a:rPr>
              <a:t>memberikan</a:t>
            </a:r>
            <a:r>
              <a:rPr lang="en-US" sz="2000" dirty="0" smtClean="0">
                <a:solidFill>
                  <a:srgbClr val="000000"/>
                </a:solidFill>
              </a:rPr>
              <a:t> </a:t>
            </a:r>
            <a:r>
              <a:rPr lang="en-US" sz="2000" b="1" dirty="0" err="1" smtClean="0">
                <a:solidFill>
                  <a:srgbClr val="000000"/>
                </a:solidFill>
              </a:rPr>
              <a:t>kekalahan</a:t>
            </a:r>
            <a:r>
              <a:rPr lang="en-US" sz="2000" b="1" dirty="0" smtClean="0">
                <a:solidFill>
                  <a:srgbClr val="000000"/>
                </a:solidFill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</a:rPr>
              <a:t>pada</a:t>
            </a:r>
            <a:r>
              <a:rPr lang="en-US" sz="2000" dirty="0" smtClean="0">
                <a:solidFill>
                  <a:srgbClr val="000000"/>
                </a:solidFill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</a:rPr>
              <a:t>setiap</a:t>
            </a:r>
            <a:r>
              <a:rPr lang="en-US" sz="2000" dirty="0" smtClean="0">
                <a:solidFill>
                  <a:srgbClr val="000000"/>
                </a:solidFill>
              </a:rPr>
              <a:t> orang yang </a:t>
            </a:r>
            <a:r>
              <a:rPr lang="en-US" sz="2000" dirty="0" err="1" smtClean="0">
                <a:solidFill>
                  <a:srgbClr val="000000"/>
                </a:solidFill>
              </a:rPr>
              <a:t>terlibat</a:t>
            </a:r>
            <a:r>
              <a:rPr lang="en-US" sz="2000" dirty="0" smtClean="0">
                <a:solidFill>
                  <a:srgbClr val="000000"/>
                </a:solidFill>
              </a:rPr>
              <a:t>.</a:t>
            </a:r>
          </a:p>
          <a:p>
            <a:pPr lvl="1"/>
            <a:r>
              <a:rPr lang="en-US" sz="2000" dirty="0" err="1" smtClean="0">
                <a:solidFill>
                  <a:srgbClr val="000000"/>
                </a:solidFill>
              </a:rPr>
              <a:t>Bersifat</a:t>
            </a:r>
            <a:r>
              <a:rPr lang="en-US" sz="2000" dirty="0" smtClean="0">
                <a:solidFill>
                  <a:srgbClr val="000000"/>
                </a:solidFill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</a:rPr>
              <a:t>destruktif</a:t>
            </a:r>
            <a:r>
              <a:rPr lang="en-US" sz="2000" dirty="0" smtClean="0">
                <a:solidFill>
                  <a:srgbClr val="000000"/>
                </a:solidFill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</a:rPr>
              <a:t>bagi</a:t>
            </a:r>
            <a:r>
              <a:rPr lang="en-US" sz="2000" dirty="0" smtClean="0">
                <a:solidFill>
                  <a:srgbClr val="000000"/>
                </a:solidFill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</a:rPr>
              <a:t>hubungan</a:t>
            </a:r>
            <a:r>
              <a:rPr lang="en-US" sz="2000" dirty="0" smtClean="0">
                <a:solidFill>
                  <a:srgbClr val="000000"/>
                </a:solidFill>
              </a:rPr>
              <a:t>.</a:t>
            </a:r>
            <a:endParaRPr lang="en-US" sz="2000" dirty="0" smtClean="0"/>
          </a:p>
          <a:p>
            <a:r>
              <a:rPr lang="en-US" sz="2000" b="1" dirty="0" err="1" smtClean="0"/>
              <a:t>Menang</a:t>
            </a:r>
            <a:r>
              <a:rPr lang="en-US" sz="2000" b="1" dirty="0" smtClean="0"/>
              <a:t> – </a:t>
            </a:r>
            <a:r>
              <a:rPr lang="en-US" sz="2000" b="1" dirty="0" err="1" smtClean="0"/>
              <a:t>kalah</a:t>
            </a:r>
            <a:endParaRPr lang="en-US" sz="2000" b="1" dirty="0" smtClean="0"/>
          </a:p>
          <a:p>
            <a:pPr lvl="1"/>
            <a:r>
              <a:rPr lang="en-US" sz="2000" dirty="0" err="1" smtClean="0">
                <a:solidFill>
                  <a:srgbClr val="000000"/>
                </a:solidFill>
              </a:rPr>
              <a:t>Memandang</a:t>
            </a:r>
            <a:r>
              <a:rPr lang="en-US" sz="2000" dirty="0" smtClean="0">
                <a:solidFill>
                  <a:srgbClr val="000000"/>
                </a:solidFill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</a:rPr>
              <a:t>konflik</a:t>
            </a:r>
            <a:r>
              <a:rPr lang="en-US" sz="2000" dirty="0" smtClean="0">
                <a:solidFill>
                  <a:srgbClr val="000000"/>
                </a:solidFill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</a:rPr>
              <a:t>sebagai</a:t>
            </a:r>
            <a:r>
              <a:rPr lang="en-US" sz="2000" dirty="0" smtClean="0">
                <a:solidFill>
                  <a:srgbClr val="000000"/>
                </a:solidFill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</a:rPr>
              <a:t>kemenangan</a:t>
            </a:r>
            <a:r>
              <a:rPr lang="en-US" sz="2000" dirty="0" smtClean="0">
                <a:solidFill>
                  <a:srgbClr val="000000"/>
                </a:solidFill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</a:rPr>
              <a:t>dan</a:t>
            </a:r>
            <a:r>
              <a:rPr lang="en-US" sz="2000" dirty="0" smtClean="0">
                <a:solidFill>
                  <a:srgbClr val="000000"/>
                </a:solidFill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</a:rPr>
              <a:t>kekalahan</a:t>
            </a:r>
            <a:r>
              <a:rPr lang="en-US" sz="2000" dirty="0" smtClean="0">
                <a:solidFill>
                  <a:srgbClr val="000000"/>
                </a:solidFill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</a:rPr>
              <a:t>dalam</a:t>
            </a:r>
            <a:r>
              <a:rPr lang="en-US" sz="2000" dirty="0" smtClean="0">
                <a:solidFill>
                  <a:srgbClr val="000000"/>
                </a:solidFill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</a:rPr>
              <a:t>perselisihan</a:t>
            </a:r>
            <a:r>
              <a:rPr lang="en-US" sz="2000" dirty="0" smtClean="0">
                <a:solidFill>
                  <a:srgbClr val="000000"/>
                </a:solidFill>
              </a:rPr>
              <a:t>, </a:t>
            </a:r>
            <a:r>
              <a:rPr lang="en-US" sz="2000" dirty="0" err="1" smtClean="0">
                <a:solidFill>
                  <a:srgbClr val="000000"/>
                </a:solidFill>
              </a:rPr>
              <a:t>maka</a:t>
            </a:r>
            <a:r>
              <a:rPr lang="en-US" sz="2000" dirty="0" smtClean="0">
                <a:solidFill>
                  <a:srgbClr val="000000"/>
                </a:solidFill>
              </a:rPr>
              <a:t> </a:t>
            </a:r>
            <a:r>
              <a:rPr lang="en-US" sz="2000" b="1" dirty="0" err="1" smtClean="0">
                <a:solidFill>
                  <a:srgbClr val="000000"/>
                </a:solidFill>
              </a:rPr>
              <a:t>ada</a:t>
            </a:r>
            <a:r>
              <a:rPr lang="en-US" sz="2000" b="1" dirty="0" smtClean="0">
                <a:solidFill>
                  <a:srgbClr val="000000"/>
                </a:solidFill>
              </a:rPr>
              <a:t> </a:t>
            </a:r>
            <a:r>
              <a:rPr lang="en-US" sz="2000" b="1" dirty="0" err="1" smtClean="0">
                <a:solidFill>
                  <a:srgbClr val="000000"/>
                </a:solidFill>
              </a:rPr>
              <a:t>pemenang</a:t>
            </a:r>
            <a:r>
              <a:rPr lang="en-US" sz="2000" dirty="0" smtClean="0">
                <a:solidFill>
                  <a:srgbClr val="000000"/>
                </a:solidFill>
              </a:rPr>
              <a:t>.</a:t>
            </a:r>
          </a:p>
          <a:p>
            <a:pPr lvl="1"/>
            <a:r>
              <a:rPr lang="en-US" sz="2000" dirty="0" err="1" smtClean="0">
                <a:solidFill>
                  <a:srgbClr val="000000"/>
                </a:solidFill>
              </a:rPr>
              <a:t>Kekalahan</a:t>
            </a:r>
            <a:r>
              <a:rPr lang="en-US" sz="2000" dirty="0" smtClean="0">
                <a:solidFill>
                  <a:srgbClr val="000000"/>
                </a:solidFill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</a:rPr>
              <a:t>satu</a:t>
            </a:r>
            <a:r>
              <a:rPr lang="en-US" sz="2000" dirty="0" smtClean="0">
                <a:solidFill>
                  <a:srgbClr val="000000"/>
                </a:solidFill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</a:rPr>
              <a:t>pihak</a:t>
            </a:r>
            <a:r>
              <a:rPr lang="en-US" sz="2000" dirty="0" smtClean="0">
                <a:solidFill>
                  <a:srgbClr val="000000"/>
                </a:solidFill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</a:rPr>
              <a:t>biasanya</a:t>
            </a:r>
            <a:r>
              <a:rPr lang="en-US" sz="2000" dirty="0" smtClean="0">
                <a:solidFill>
                  <a:srgbClr val="000000"/>
                </a:solidFill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</a:rPr>
              <a:t>dimungkinkan</a:t>
            </a:r>
            <a:r>
              <a:rPr lang="en-US" sz="2000" dirty="0" smtClean="0">
                <a:solidFill>
                  <a:srgbClr val="000000"/>
                </a:solidFill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</a:rPr>
              <a:t>pembalasan</a:t>
            </a:r>
            <a:r>
              <a:rPr lang="en-US" sz="2000" dirty="0" smtClean="0">
                <a:solidFill>
                  <a:srgbClr val="000000"/>
                </a:solidFill>
              </a:rPr>
              <a:t> yang </a:t>
            </a:r>
            <a:r>
              <a:rPr lang="en-US" sz="2000" dirty="0" err="1" smtClean="0">
                <a:solidFill>
                  <a:srgbClr val="000000"/>
                </a:solidFill>
              </a:rPr>
              <a:t>membuat</a:t>
            </a:r>
            <a:r>
              <a:rPr lang="en-US" sz="2000" dirty="0" smtClean="0">
                <a:solidFill>
                  <a:srgbClr val="000000"/>
                </a:solidFill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</a:rPr>
              <a:t>situasi</a:t>
            </a:r>
            <a:r>
              <a:rPr lang="en-US" sz="2000" dirty="0" smtClean="0">
                <a:solidFill>
                  <a:srgbClr val="000000"/>
                </a:solidFill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</a:rPr>
              <a:t>menang-kalah</a:t>
            </a:r>
            <a:r>
              <a:rPr lang="en-US" sz="2000" dirty="0" smtClean="0">
                <a:solidFill>
                  <a:srgbClr val="000000"/>
                </a:solidFill>
              </a:rPr>
              <a:t> di </a:t>
            </a:r>
            <a:r>
              <a:rPr lang="en-US" sz="2000" dirty="0" err="1" smtClean="0">
                <a:solidFill>
                  <a:srgbClr val="000000"/>
                </a:solidFill>
              </a:rPr>
              <a:t>kesempatan</a:t>
            </a:r>
            <a:r>
              <a:rPr lang="en-US" sz="2000" dirty="0" smtClean="0">
                <a:solidFill>
                  <a:srgbClr val="000000"/>
                </a:solidFill>
              </a:rPr>
              <a:t> lain.</a:t>
            </a:r>
            <a:endParaRPr lang="en-US" sz="2000" dirty="0"/>
          </a:p>
          <a:p>
            <a:r>
              <a:rPr lang="en-US" sz="2000" b="1" dirty="0" err="1" smtClean="0"/>
              <a:t>Menang</a:t>
            </a:r>
            <a:r>
              <a:rPr lang="en-US" sz="2000" b="1" dirty="0" smtClean="0"/>
              <a:t> – </a:t>
            </a:r>
            <a:r>
              <a:rPr lang="en-US" sz="2000" b="1" dirty="0" err="1" smtClean="0"/>
              <a:t>menang</a:t>
            </a:r>
            <a:r>
              <a:rPr lang="en-US" sz="2000" b="1" dirty="0" smtClean="0"/>
              <a:t> </a:t>
            </a:r>
          </a:p>
          <a:p>
            <a:pPr lvl="1"/>
            <a:r>
              <a:rPr lang="en-US" sz="2000" dirty="0" err="1" smtClean="0">
                <a:solidFill>
                  <a:srgbClr val="000000"/>
                </a:solidFill>
              </a:rPr>
              <a:t>Mengasumsikan</a:t>
            </a:r>
            <a:r>
              <a:rPr lang="en-US" sz="2000" dirty="0" smtClean="0">
                <a:solidFill>
                  <a:srgbClr val="000000"/>
                </a:solidFill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</a:rPr>
              <a:t>bahwa</a:t>
            </a:r>
            <a:r>
              <a:rPr lang="en-US" sz="2000" dirty="0" smtClean="0">
                <a:solidFill>
                  <a:srgbClr val="000000"/>
                </a:solidFill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</a:rPr>
              <a:t>biasanya</a:t>
            </a:r>
            <a:r>
              <a:rPr lang="en-US" sz="2000" dirty="0" smtClean="0">
                <a:solidFill>
                  <a:srgbClr val="000000"/>
                </a:solidFill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</a:rPr>
              <a:t>terdapat</a:t>
            </a:r>
            <a:r>
              <a:rPr lang="en-US" sz="2000" dirty="0" smtClean="0">
                <a:solidFill>
                  <a:srgbClr val="000000"/>
                </a:solidFill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</a:rPr>
              <a:t>cara</a:t>
            </a:r>
            <a:r>
              <a:rPr lang="en-US" sz="2000" dirty="0" smtClean="0">
                <a:solidFill>
                  <a:srgbClr val="000000"/>
                </a:solidFill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</a:rPr>
              <a:t>untuk</a:t>
            </a:r>
            <a:r>
              <a:rPr lang="en-US" sz="2000" dirty="0" smtClean="0">
                <a:solidFill>
                  <a:srgbClr val="000000"/>
                </a:solidFill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</a:rPr>
              <a:t>mengatasi</a:t>
            </a:r>
            <a:r>
              <a:rPr lang="en-US" sz="2000" dirty="0" smtClean="0">
                <a:solidFill>
                  <a:srgbClr val="000000"/>
                </a:solidFill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</a:rPr>
              <a:t>perbedaan</a:t>
            </a:r>
            <a:r>
              <a:rPr lang="en-US" sz="2000" dirty="0" smtClean="0">
                <a:solidFill>
                  <a:srgbClr val="000000"/>
                </a:solidFill>
              </a:rPr>
              <a:t> agar </a:t>
            </a:r>
            <a:r>
              <a:rPr lang="en-US" sz="2000" dirty="0" err="1" smtClean="0">
                <a:solidFill>
                  <a:srgbClr val="000000"/>
                </a:solidFill>
              </a:rPr>
              <a:t>setiap</a:t>
            </a:r>
            <a:r>
              <a:rPr lang="en-US" sz="2000" dirty="0" smtClean="0">
                <a:solidFill>
                  <a:srgbClr val="000000"/>
                </a:solidFill>
              </a:rPr>
              <a:t> orang </a:t>
            </a:r>
            <a:r>
              <a:rPr lang="en-US" sz="2000" dirty="0" err="1" smtClean="0">
                <a:solidFill>
                  <a:srgbClr val="000000"/>
                </a:solidFill>
              </a:rPr>
              <a:t>terlibat</a:t>
            </a:r>
            <a:r>
              <a:rPr lang="en-US" sz="2000" dirty="0" smtClean="0">
                <a:solidFill>
                  <a:srgbClr val="000000"/>
                </a:solidFill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</a:rPr>
              <a:t>konflik</a:t>
            </a:r>
            <a:r>
              <a:rPr lang="en-US" sz="2000" dirty="0" smtClean="0">
                <a:solidFill>
                  <a:srgbClr val="000000"/>
                </a:solidFill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</a:rPr>
              <a:t>merasa</a:t>
            </a:r>
            <a:r>
              <a:rPr lang="en-US" sz="2000" dirty="0" smtClean="0">
                <a:solidFill>
                  <a:srgbClr val="000000"/>
                </a:solidFill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</a:rPr>
              <a:t>diuntungkan</a:t>
            </a:r>
            <a:r>
              <a:rPr lang="en-US" sz="2000" dirty="0" smtClean="0">
                <a:solidFill>
                  <a:srgbClr val="000000"/>
                </a:solidFill>
              </a:rPr>
              <a:t>.</a:t>
            </a:r>
          </a:p>
          <a:p>
            <a:pPr lvl="1"/>
            <a:r>
              <a:rPr lang="en-US" sz="2000" b="1" dirty="0" smtClean="0">
                <a:solidFill>
                  <a:srgbClr val="000000"/>
                </a:solidFill>
              </a:rPr>
              <a:t>Win </a:t>
            </a:r>
            <a:r>
              <a:rPr lang="en-US" sz="2000" b="1" dirty="0" err="1" smtClean="0">
                <a:solidFill>
                  <a:srgbClr val="000000"/>
                </a:solidFill>
              </a:rPr>
              <a:t>win</a:t>
            </a:r>
            <a:r>
              <a:rPr lang="en-US" sz="2000" b="1" dirty="0" smtClean="0">
                <a:solidFill>
                  <a:srgbClr val="000000"/>
                </a:solidFill>
              </a:rPr>
              <a:t> solution</a:t>
            </a:r>
          </a:p>
        </p:txBody>
      </p:sp>
    </p:spTree>
    <p:extLst>
      <p:ext uri="{BB962C8B-B14F-4D97-AF65-F5344CB8AC3E}">
        <p14:creationId xmlns:p14="http://schemas.microsoft.com/office/powerpoint/2010/main" val="4270755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457200" y="274638"/>
            <a:ext cx="4402832" cy="634082"/>
          </a:xfrm>
          <a:prstGeom prst="rect">
            <a:avLst/>
          </a:prstGeom>
          <a:solidFill>
            <a:srgbClr val="FF0000"/>
          </a:solidFill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Avengeance Heroic Avenger" pitchFamily="2" charset="0"/>
                <a:ea typeface="+mj-ea"/>
                <a:cs typeface="+mj-cs"/>
              </a:defRPr>
            </a:lvl1pPr>
          </a:lstStyle>
          <a:p>
            <a:r>
              <a:rPr lang="en-US" dirty="0" err="1" smtClean="0">
                <a:solidFill>
                  <a:srgbClr val="FFFF00"/>
                </a:solidFill>
              </a:rPr>
              <a:t>menanggapi</a:t>
            </a:r>
            <a:r>
              <a:rPr lang="en-US" dirty="0" smtClean="0">
                <a:solidFill>
                  <a:srgbClr val="FFFF00"/>
                </a:solidFill>
              </a:rPr>
              <a:t> </a:t>
            </a:r>
            <a:r>
              <a:rPr lang="en-US" dirty="0" err="1" smtClean="0">
                <a:solidFill>
                  <a:srgbClr val="FFFF00"/>
                </a:solidFill>
              </a:rPr>
              <a:t>konflik</a:t>
            </a:r>
            <a:endParaRPr lang="id-ID" dirty="0">
              <a:solidFill>
                <a:srgbClr val="FFFF00"/>
              </a:solidFill>
            </a:endParaRPr>
          </a:p>
        </p:txBody>
      </p:sp>
      <p:graphicFrame>
        <p:nvGraphicFramePr>
          <p:cNvPr id="3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073657512"/>
              </p:ext>
            </p:extLst>
          </p:nvPr>
        </p:nvGraphicFramePr>
        <p:xfrm>
          <a:off x="0" y="923745"/>
          <a:ext cx="9144000" cy="574043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1547664" y="2636912"/>
            <a:ext cx="461665" cy="1881500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pPr algn="ctr"/>
            <a:r>
              <a:rPr lang="en-US" b="1" dirty="0" err="1" smtClean="0"/>
              <a:t>destruktif</a:t>
            </a:r>
            <a:endParaRPr lang="id-ID" b="1" dirty="0"/>
          </a:p>
        </p:txBody>
      </p:sp>
      <p:sp>
        <p:nvSpPr>
          <p:cNvPr id="5" name="TextBox 4"/>
          <p:cNvSpPr txBox="1"/>
          <p:nvPr/>
        </p:nvSpPr>
        <p:spPr>
          <a:xfrm>
            <a:off x="7236295" y="2607733"/>
            <a:ext cx="461665" cy="1910679"/>
          </a:xfrm>
          <a:prstGeom prst="rect">
            <a:avLst/>
          </a:prstGeom>
          <a:noFill/>
        </p:spPr>
        <p:txBody>
          <a:bodyPr vert="vert" wrap="square" rtlCol="0">
            <a:spAutoFit/>
          </a:bodyPr>
          <a:lstStyle/>
          <a:p>
            <a:pPr algn="ctr"/>
            <a:r>
              <a:rPr lang="en-US" b="1" dirty="0" err="1" smtClean="0"/>
              <a:t>konstruktif</a:t>
            </a:r>
            <a:endParaRPr lang="id-ID" b="1" dirty="0"/>
          </a:p>
        </p:txBody>
      </p:sp>
      <p:sp>
        <p:nvSpPr>
          <p:cNvPr id="6" name="TextBox 5"/>
          <p:cNvSpPr txBox="1"/>
          <p:nvPr/>
        </p:nvSpPr>
        <p:spPr>
          <a:xfrm>
            <a:off x="3347864" y="6237312"/>
            <a:ext cx="2552329" cy="369332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pPr algn="ctr"/>
            <a:r>
              <a:rPr lang="en-US" b="1" dirty="0" err="1" smtClean="0"/>
              <a:t>pasif</a:t>
            </a:r>
            <a:endParaRPr lang="id-ID" b="1" dirty="0"/>
          </a:p>
        </p:txBody>
      </p:sp>
      <p:sp>
        <p:nvSpPr>
          <p:cNvPr id="7" name="TextBox 6"/>
          <p:cNvSpPr txBox="1"/>
          <p:nvPr/>
        </p:nvSpPr>
        <p:spPr>
          <a:xfrm>
            <a:off x="3203848" y="914565"/>
            <a:ext cx="2552329" cy="369332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pPr algn="ctr"/>
            <a:r>
              <a:rPr lang="en-US" b="1" dirty="0" err="1" smtClean="0"/>
              <a:t>aktif</a:t>
            </a:r>
            <a:endParaRPr lang="id-ID" b="1" dirty="0"/>
          </a:p>
        </p:txBody>
      </p:sp>
    </p:spTree>
    <p:extLst>
      <p:ext uri="{BB962C8B-B14F-4D97-AF65-F5344CB8AC3E}">
        <p14:creationId xmlns:p14="http://schemas.microsoft.com/office/powerpoint/2010/main" val="1662450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pola</a:t>
            </a:r>
            <a:r>
              <a:rPr lang="en-US" dirty="0" smtClean="0"/>
              <a:t> </a:t>
            </a:r>
            <a:r>
              <a:rPr lang="en-US" dirty="0" err="1" smtClean="0"/>
              <a:t>komunikasi</a:t>
            </a:r>
            <a:r>
              <a:rPr lang="en-US" dirty="0" smtClean="0"/>
              <a:t> </a:t>
            </a:r>
            <a:r>
              <a:rPr lang="en-US" dirty="0" err="1" smtClean="0"/>
              <a:t>selama</a:t>
            </a:r>
            <a:r>
              <a:rPr lang="en-US" dirty="0" smtClean="0"/>
              <a:t> </a:t>
            </a:r>
            <a:r>
              <a:rPr lang="en-US" dirty="0" err="1" smtClean="0"/>
              <a:t>konflik</a:t>
            </a:r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2620887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3600" dirty="0" err="1" smtClean="0"/>
              <a:t>Keterampilan</a:t>
            </a:r>
            <a:r>
              <a:rPr lang="en-US" sz="3600" dirty="0" smtClean="0"/>
              <a:t> </a:t>
            </a:r>
            <a:r>
              <a:rPr lang="en-US" sz="3600" dirty="0" err="1" smtClean="0"/>
              <a:t>komunikasi</a:t>
            </a:r>
            <a:r>
              <a:rPr lang="en-US" sz="3600" dirty="0" smtClean="0"/>
              <a:t> </a:t>
            </a:r>
            <a:r>
              <a:rPr lang="en-US" sz="3600" dirty="0" err="1" smtClean="0"/>
              <a:t>membentuk</a:t>
            </a:r>
            <a:r>
              <a:rPr lang="en-US" sz="3600" dirty="0" smtClean="0"/>
              <a:t> proses </a:t>
            </a:r>
            <a:r>
              <a:rPr lang="en-US" sz="3600" dirty="0" err="1" smtClean="0"/>
              <a:t>dan</a:t>
            </a:r>
            <a:r>
              <a:rPr lang="en-US" sz="3600" dirty="0" smtClean="0"/>
              <a:t> </a:t>
            </a:r>
            <a:r>
              <a:rPr lang="en-US" sz="3600" dirty="0" err="1" smtClean="0"/>
              <a:t>hasil</a:t>
            </a:r>
            <a:r>
              <a:rPr lang="en-US" sz="3600" dirty="0" smtClean="0"/>
              <a:t> </a:t>
            </a:r>
            <a:r>
              <a:rPr lang="en-US" sz="3600" dirty="0" err="1" smtClean="0"/>
              <a:t>konflik</a:t>
            </a:r>
            <a:r>
              <a:rPr lang="en-US" sz="3600" dirty="0" smtClean="0"/>
              <a:t> </a:t>
            </a:r>
            <a:r>
              <a:rPr lang="en-US" sz="3600" dirty="0" smtClean="0">
                <a:sym typeface="Wingdings" pitchFamily="2" charset="2"/>
              </a:rPr>
              <a:t> </a:t>
            </a:r>
            <a:r>
              <a:rPr lang="en-US" sz="3600" dirty="0" err="1" smtClean="0"/>
              <a:t>mengembangkan</a:t>
            </a:r>
            <a:r>
              <a:rPr lang="en-US" sz="3600" dirty="0" smtClean="0"/>
              <a:t> </a:t>
            </a:r>
            <a:r>
              <a:rPr lang="en-US" sz="3600" dirty="0" err="1" smtClean="0"/>
              <a:t>dan</a:t>
            </a:r>
            <a:r>
              <a:rPr lang="en-US" sz="3600" dirty="0" smtClean="0"/>
              <a:t> </a:t>
            </a:r>
            <a:r>
              <a:rPr lang="en-US" sz="3600" dirty="0" err="1" smtClean="0"/>
              <a:t>menghalangi</a:t>
            </a:r>
            <a:r>
              <a:rPr lang="en-US" sz="3600" dirty="0" smtClean="0"/>
              <a:t> </a:t>
            </a:r>
            <a:r>
              <a:rPr lang="en-US" sz="3600" dirty="0" err="1" smtClean="0"/>
              <a:t>konflik</a:t>
            </a:r>
            <a:r>
              <a:rPr lang="en-US" sz="3600" dirty="0" smtClean="0"/>
              <a:t> yang </a:t>
            </a:r>
            <a:r>
              <a:rPr lang="en-US" sz="3600" dirty="0" err="1" smtClean="0"/>
              <a:t>efektif</a:t>
            </a:r>
            <a:r>
              <a:rPr lang="en-US" sz="3600" dirty="0" smtClean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6402727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1626551340"/>
              </p:ext>
            </p:extLst>
          </p:nvPr>
        </p:nvGraphicFramePr>
        <p:xfrm>
          <a:off x="683568" y="1052736"/>
          <a:ext cx="7776864" cy="48245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086647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komunikasi</a:t>
            </a:r>
            <a:r>
              <a:rPr lang="en-US" dirty="0" smtClean="0"/>
              <a:t> </a:t>
            </a:r>
            <a:r>
              <a:rPr lang="en-US" dirty="0" err="1" smtClean="0"/>
              <a:t>konflik</a:t>
            </a:r>
            <a:r>
              <a:rPr lang="en-US" dirty="0" smtClean="0"/>
              <a:t> </a:t>
            </a:r>
            <a:r>
              <a:rPr lang="en-US" dirty="0" err="1" smtClean="0"/>
              <a:t>tidak</a:t>
            </a:r>
            <a:r>
              <a:rPr lang="en-US" dirty="0" smtClean="0"/>
              <a:t> </a:t>
            </a:r>
            <a:r>
              <a:rPr lang="en-US" dirty="0" err="1" smtClean="0"/>
              <a:t>produktif</a:t>
            </a:r>
            <a:endParaRPr lang="id-ID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32953376"/>
              </p:ext>
            </p:extLst>
          </p:nvPr>
        </p:nvGraphicFramePr>
        <p:xfrm>
          <a:off x="457200" y="1600200"/>
          <a:ext cx="4690864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8971637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komunikasi</a:t>
            </a:r>
            <a:r>
              <a:rPr lang="en-US" dirty="0" smtClean="0"/>
              <a:t> </a:t>
            </a:r>
            <a:r>
              <a:rPr lang="en-US" dirty="0" err="1" smtClean="0"/>
              <a:t>konflik</a:t>
            </a:r>
            <a:r>
              <a:rPr lang="en-US" dirty="0" smtClean="0"/>
              <a:t> </a:t>
            </a:r>
            <a:r>
              <a:rPr lang="en-US" dirty="0" err="1" smtClean="0"/>
              <a:t>tidak</a:t>
            </a:r>
            <a:r>
              <a:rPr lang="en-US" dirty="0" smtClean="0"/>
              <a:t> </a:t>
            </a:r>
            <a:r>
              <a:rPr lang="en-US" dirty="0" err="1" smtClean="0"/>
              <a:t>produktif</a:t>
            </a:r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err="1" smtClean="0"/>
              <a:t>Tahap</a:t>
            </a:r>
            <a:r>
              <a:rPr lang="en-US" dirty="0" smtClean="0"/>
              <a:t> </a:t>
            </a:r>
            <a:r>
              <a:rPr lang="en-US" dirty="0" err="1" smtClean="0"/>
              <a:t>awal</a:t>
            </a:r>
            <a:endParaRPr lang="en-US" dirty="0" smtClean="0"/>
          </a:p>
          <a:p>
            <a:pPr lvl="1"/>
            <a:r>
              <a:rPr lang="en-US" dirty="0" err="1" smtClean="0">
                <a:solidFill>
                  <a:srgbClr val="000000"/>
                </a:solidFill>
              </a:rPr>
              <a:t>Kesalahan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 err="1" smtClean="0">
                <a:solidFill>
                  <a:srgbClr val="000000"/>
                </a:solidFill>
              </a:rPr>
              <a:t>mengkonfirmasi</a:t>
            </a:r>
            <a:r>
              <a:rPr lang="en-US" dirty="0" smtClean="0">
                <a:solidFill>
                  <a:srgbClr val="000000"/>
                </a:solidFill>
              </a:rPr>
              <a:t> orang lain.</a:t>
            </a:r>
          </a:p>
          <a:p>
            <a:pPr lvl="1"/>
            <a:r>
              <a:rPr lang="en-US" dirty="0" err="1" smtClean="0">
                <a:solidFill>
                  <a:srgbClr val="000000"/>
                </a:solidFill>
              </a:rPr>
              <a:t>Menyangkal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 err="1" smtClean="0">
                <a:solidFill>
                  <a:srgbClr val="000000"/>
                </a:solidFill>
              </a:rPr>
              <a:t>perasaan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 err="1" smtClean="0">
                <a:solidFill>
                  <a:srgbClr val="000000"/>
                </a:solidFill>
              </a:rPr>
              <a:t>dan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 err="1" smtClean="0">
                <a:solidFill>
                  <a:srgbClr val="000000"/>
                </a:solidFill>
              </a:rPr>
              <a:t>permintaan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 err="1" smtClean="0">
                <a:solidFill>
                  <a:srgbClr val="000000"/>
                </a:solidFill>
              </a:rPr>
              <a:t>lawan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 err="1" smtClean="0">
                <a:solidFill>
                  <a:srgbClr val="000000"/>
                </a:solidFill>
              </a:rPr>
              <a:t>bicara</a:t>
            </a:r>
            <a:r>
              <a:rPr lang="en-US" dirty="0" smtClean="0">
                <a:solidFill>
                  <a:srgbClr val="000000"/>
                </a:solidFill>
              </a:rPr>
              <a:t>.</a:t>
            </a:r>
          </a:p>
          <a:p>
            <a:pPr lvl="1"/>
            <a:r>
              <a:rPr lang="en-US" dirty="0" err="1" smtClean="0">
                <a:solidFill>
                  <a:srgbClr val="000000"/>
                </a:solidFill>
              </a:rPr>
              <a:t>Tidak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 err="1" smtClean="0">
                <a:solidFill>
                  <a:srgbClr val="000000"/>
                </a:solidFill>
              </a:rPr>
              <a:t>mendengarkan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 err="1" smtClean="0">
                <a:solidFill>
                  <a:srgbClr val="000000"/>
                </a:solidFill>
              </a:rPr>
              <a:t>dengan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 err="1" smtClean="0">
                <a:solidFill>
                  <a:srgbClr val="000000"/>
                </a:solidFill>
              </a:rPr>
              <a:t>sungguh-sungguh</a:t>
            </a:r>
            <a:r>
              <a:rPr lang="en-US" dirty="0" smtClean="0">
                <a:solidFill>
                  <a:srgbClr val="000000"/>
                </a:solidFill>
              </a:rPr>
              <a:t>/ </a:t>
            </a:r>
            <a:r>
              <a:rPr lang="en-US" dirty="0" err="1" smtClean="0">
                <a:solidFill>
                  <a:srgbClr val="000000"/>
                </a:solidFill>
              </a:rPr>
              <a:t>mendengarkan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 err="1" smtClean="0">
                <a:solidFill>
                  <a:srgbClr val="000000"/>
                </a:solidFill>
              </a:rPr>
              <a:t>selektif</a:t>
            </a:r>
            <a:r>
              <a:rPr lang="en-US" dirty="0" smtClean="0">
                <a:solidFill>
                  <a:srgbClr val="000000"/>
                </a:solidFill>
              </a:rPr>
              <a:t>.</a:t>
            </a:r>
          </a:p>
          <a:p>
            <a:pPr lvl="1"/>
            <a:r>
              <a:rPr lang="en-US" dirty="0" err="1" smtClean="0">
                <a:solidFill>
                  <a:srgbClr val="000000"/>
                </a:solidFill>
              </a:rPr>
              <a:t>Penghinaan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 err="1" smtClean="0">
                <a:solidFill>
                  <a:srgbClr val="000000"/>
                </a:solidFill>
              </a:rPr>
              <a:t>secara</a:t>
            </a:r>
            <a:r>
              <a:rPr lang="en-US" dirty="0" smtClean="0">
                <a:solidFill>
                  <a:srgbClr val="000000"/>
                </a:solidFill>
              </a:rPr>
              <a:t> nonverbal.</a:t>
            </a:r>
          </a:p>
          <a:p>
            <a:pPr lvl="1"/>
            <a:r>
              <a:rPr lang="en-US" dirty="0" err="1" smtClean="0">
                <a:solidFill>
                  <a:srgbClr val="000000"/>
                </a:solidFill>
              </a:rPr>
              <a:t>Iklim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 err="1" smtClean="0">
                <a:solidFill>
                  <a:srgbClr val="000000"/>
                </a:solidFill>
              </a:rPr>
              <a:t>negatif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 err="1" smtClean="0">
                <a:solidFill>
                  <a:srgbClr val="000000"/>
                </a:solidFill>
              </a:rPr>
              <a:t>mulai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 err="1" smtClean="0">
                <a:solidFill>
                  <a:srgbClr val="000000"/>
                </a:solidFill>
              </a:rPr>
              <a:t>terbangun</a:t>
            </a:r>
            <a:r>
              <a:rPr lang="en-US" dirty="0" smtClean="0">
                <a:solidFill>
                  <a:srgbClr val="000000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4477855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komunikasi</a:t>
            </a:r>
            <a:r>
              <a:rPr lang="en-US" dirty="0" smtClean="0"/>
              <a:t> </a:t>
            </a:r>
            <a:r>
              <a:rPr lang="en-US" dirty="0" err="1" smtClean="0"/>
              <a:t>konflik</a:t>
            </a:r>
            <a:r>
              <a:rPr lang="en-US" dirty="0" smtClean="0"/>
              <a:t> </a:t>
            </a:r>
            <a:r>
              <a:rPr lang="en-US" dirty="0" err="1" smtClean="0"/>
              <a:t>tidak</a:t>
            </a:r>
            <a:r>
              <a:rPr lang="en-US" dirty="0" smtClean="0"/>
              <a:t> </a:t>
            </a:r>
            <a:r>
              <a:rPr lang="en-US" dirty="0" err="1" smtClean="0"/>
              <a:t>produktif</a:t>
            </a:r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Tahap</a:t>
            </a:r>
            <a:r>
              <a:rPr lang="en-US" dirty="0" smtClean="0"/>
              <a:t> </a:t>
            </a:r>
            <a:r>
              <a:rPr lang="en-US" dirty="0" err="1" smtClean="0"/>
              <a:t>menengah</a:t>
            </a:r>
            <a:endParaRPr lang="en-US" dirty="0" smtClean="0"/>
          </a:p>
          <a:p>
            <a:pPr lvl="1"/>
            <a:r>
              <a:rPr lang="en-US" dirty="0" smtClean="0">
                <a:solidFill>
                  <a:srgbClr val="000000"/>
                </a:solidFill>
              </a:rPr>
              <a:t>Kitchen sinking; </a:t>
            </a:r>
            <a:r>
              <a:rPr lang="en-US" dirty="0" err="1" smtClean="0">
                <a:solidFill>
                  <a:srgbClr val="000000"/>
                </a:solidFill>
              </a:rPr>
              <a:t>segala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 err="1" smtClean="0">
                <a:solidFill>
                  <a:srgbClr val="000000"/>
                </a:solidFill>
              </a:rPr>
              <a:t>sesuatu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 err="1" smtClean="0">
                <a:solidFill>
                  <a:srgbClr val="000000"/>
                </a:solidFill>
              </a:rPr>
              <a:t>menjadi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 err="1" smtClean="0">
                <a:solidFill>
                  <a:srgbClr val="000000"/>
                </a:solidFill>
              </a:rPr>
              <a:t>bahan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 err="1" smtClean="0">
                <a:solidFill>
                  <a:srgbClr val="000000"/>
                </a:solidFill>
              </a:rPr>
              <a:t>perdebatan</a:t>
            </a:r>
            <a:r>
              <a:rPr lang="en-US" dirty="0" smtClean="0">
                <a:solidFill>
                  <a:srgbClr val="000000"/>
                </a:solidFill>
              </a:rPr>
              <a:t>.</a:t>
            </a:r>
          </a:p>
          <a:p>
            <a:pPr lvl="1"/>
            <a:r>
              <a:rPr lang="en-US" dirty="0" smtClean="0">
                <a:solidFill>
                  <a:srgbClr val="000000"/>
                </a:solidFill>
              </a:rPr>
              <a:t>Kitchen sinking </a:t>
            </a:r>
            <a:r>
              <a:rPr lang="en-US" dirty="0" err="1" smtClean="0">
                <a:solidFill>
                  <a:srgbClr val="000000"/>
                </a:solidFill>
              </a:rPr>
              <a:t>muncul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 err="1" smtClean="0">
                <a:solidFill>
                  <a:srgbClr val="000000"/>
                </a:solidFill>
              </a:rPr>
              <a:t>saat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 err="1" smtClean="0">
                <a:solidFill>
                  <a:srgbClr val="000000"/>
                </a:solidFill>
              </a:rPr>
              <a:t>seseorang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 err="1" smtClean="0">
                <a:solidFill>
                  <a:srgbClr val="000000"/>
                </a:solidFill>
              </a:rPr>
              <a:t>memiliki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 err="1" smtClean="0">
                <a:solidFill>
                  <a:srgbClr val="000000"/>
                </a:solidFill>
              </a:rPr>
              <a:t>banyak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 err="1" smtClean="0">
                <a:solidFill>
                  <a:srgbClr val="000000"/>
                </a:solidFill>
              </a:rPr>
              <a:t>kepentingan</a:t>
            </a:r>
            <a:r>
              <a:rPr lang="en-US" dirty="0" smtClean="0">
                <a:solidFill>
                  <a:srgbClr val="000000"/>
                </a:solidFill>
              </a:rPr>
              <a:t> yang </a:t>
            </a:r>
            <a:r>
              <a:rPr lang="en-US" dirty="0" err="1" smtClean="0">
                <a:solidFill>
                  <a:srgbClr val="000000"/>
                </a:solidFill>
              </a:rPr>
              <a:t>ditahan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 err="1" smtClean="0">
                <a:solidFill>
                  <a:srgbClr val="000000"/>
                </a:solidFill>
              </a:rPr>
              <a:t>beberapa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 err="1" smtClean="0">
                <a:solidFill>
                  <a:srgbClr val="000000"/>
                </a:solidFill>
              </a:rPr>
              <a:t>waktu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 err="1" smtClean="0">
                <a:solidFill>
                  <a:srgbClr val="000000"/>
                </a:solidFill>
              </a:rPr>
              <a:t>dan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 err="1" smtClean="0">
                <a:solidFill>
                  <a:srgbClr val="000000"/>
                </a:solidFill>
              </a:rPr>
              <a:t>dimunculkan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 err="1" smtClean="0">
                <a:solidFill>
                  <a:srgbClr val="000000"/>
                </a:solidFill>
              </a:rPr>
              <a:t>pada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 err="1" smtClean="0">
                <a:solidFill>
                  <a:srgbClr val="000000"/>
                </a:solidFill>
              </a:rPr>
              <a:t>saat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 err="1" smtClean="0">
                <a:solidFill>
                  <a:srgbClr val="000000"/>
                </a:solidFill>
              </a:rPr>
              <a:t>konflik</a:t>
            </a:r>
            <a:r>
              <a:rPr lang="en-US" dirty="0" smtClean="0">
                <a:solidFill>
                  <a:srgbClr val="000000"/>
                </a:solidFill>
              </a:rPr>
              <a:t>.</a:t>
            </a:r>
          </a:p>
          <a:p>
            <a:pPr lvl="1"/>
            <a:r>
              <a:rPr lang="en-US" dirty="0" err="1" smtClean="0">
                <a:solidFill>
                  <a:srgbClr val="000000"/>
                </a:solidFill>
              </a:rPr>
              <a:t>Sering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 err="1" smtClean="0">
                <a:solidFill>
                  <a:srgbClr val="000000"/>
                </a:solidFill>
              </a:rPr>
              <a:t>interupsi</a:t>
            </a:r>
            <a:r>
              <a:rPr lang="en-US" dirty="0" smtClean="0">
                <a:solidFill>
                  <a:srgbClr val="000000"/>
                </a:solidFill>
              </a:rPr>
              <a:t>.</a:t>
            </a:r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68670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komunikasi</a:t>
            </a:r>
            <a:r>
              <a:rPr lang="en-US" dirty="0" smtClean="0"/>
              <a:t> </a:t>
            </a:r>
            <a:r>
              <a:rPr lang="en-US" dirty="0" err="1" smtClean="0"/>
              <a:t>konflik</a:t>
            </a:r>
            <a:r>
              <a:rPr lang="en-US" dirty="0" smtClean="0"/>
              <a:t> </a:t>
            </a:r>
            <a:r>
              <a:rPr lang="en-US" dirty="0" err="1" smtClean="0"/>
              <a:t>tidak</a:t>
            </a:r>
            <a:r>
              <a:rPr lang="en-US" dirty="0" smtClean="0"/>
              <a:t> </a:t>
            </a:r>
            <a:r>
              <a:rPr lang="en-US" dirty="0" err="1" smtClean="0"/>
              <a:t>produktif</a:t>
            </a:r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Tahap</a:t>
            </a:r>
            <a:r>
              <a:rPr lang="en-US" dirty="0" smtClean="0"/>
              <a:t> </a:t>
            </a:r>
            <a:r>
              <a:rPr lang="en-US" dirty="0" err="1" smtClean="0"/>
              <a:t>lanjut</a:t>
            </a:r>
            <a:endParaRPr lang="en-US" dirty="0" smtClean="0"/>
          </a:p>
          <a:p>
            <a:pPr lvl="1"/>
            <a:r>
              <a:rPr lang="en-US" dirty="0" err="1" smtClean="0">
                <a:solidFill>
                  <a:srgbClr val="000000"/>
                </a:solidFill>
              </a:rPr>
              <a:t>Metakomunikasi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 err="1" smtClean="0">
                <a:solidFill>
                  <a:srgbClr val="000000"/>
                </a:solidFill>
              </a:rPr>
              <a:t>eksesif</a:t>
            </a:r>
            <a:endParaRPr lang="en-US" dirty="0" smtClean="0">
              <a:solidFill>
                <a:srgbClr val="000000"/>
              </a:solidFill>
            </a:endParaRPr>
          </a:p>
          <a:p>
            <a:pPr lvl="1"/>
            <a:r>
              <a:rPr lang="en-US" dirty="0" smtClean="0">
                <a:solidFill>
                  <a:srgbClr val="000000"/>
                </a:solidFill>
              </a:rPr>
              <a:t>Self summarizing</a:t>
            </a:r>
          </a:p>
          <a:p>
            <a:pPr lvl="1"/>
            <a:r>
              <a:rPr lang="en-US" dirty="0" err="1" smtClean="0">
                <a:solidFill>
                  <a:srgbClr val="000000"/>
                </a:solidFill>
              </a:rPr>
              <a:t>Mengembangkan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 err="1" smtClean="0">
                <a:solidFill>
                  <a:srgbClr val="000000"/>
                </a:solidFill>
              </a:rPr>
              <a:t>iklim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 err="1" smtClean="0">
                <a:solidFill>
                  <a:srgbClr val="000000"/>
                </a:solidFill>
              </a:rPr>
              <a:t>defensif</a:t>
            </a:r>
            <a:endParaRPr lang="en-US" dirty="0" smtClean="0">
              <a:solidFill>
                <a:srgbClr val="000000"/>
              </a:solidFill>
            </a:endParaRPr>
          </a:p>
          <a:p>
            <a:pPr lvl="1"/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19696073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komunikasi</a:t>
            </a:r>
            <a:r>
              <a:rPr lang="en-US" dirty="0" smtClean="0"/>
              <a:t> </a:t>
            </a:r>
            <a:r>
              <a:rPr lang="en-US" dirty="0" err="1" smtClean="0"/>
              <a:t>konflik</a:t>
            </a:r>
            <a:r>
              <a:rPr lang="en-US" dirty="0" smtClean="0"/>
              <a:t> </a:t>
            </a:r>
            <a:r>
              <a:rPr lang="en-US" dirty="0" err="1" smtClean="0"/>
              <a:t>konstruktif</a:t>
            </a:r>
            <a:endParaRPr lang="id-ID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31895903"/>
              </p:ext>
            </p:extLst>
          </p:nvPr>
        </p:nvGraphicFramePr>
        <p:xfrm>
          <a:off x="457200" y="1600200"/>
          <a:ext cx="4690864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2726260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2921463521"/>
              </p:ext>
            </p:extLst>
          </p:nvPr>
        </p:nvGraphicFramePr>
        <p:xfrm>
          <a:off x="323528" y="188640"/>
          <a:ext cx="8424936" cy="6453337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000953"/>
                <a:gridCol w="6423983"/>
              </a:tblGrid>
              <a:tr h="617207"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latin typeface="College" pitchFamily="34" charset="0"/>
                        </a:rPr>
                        <a:t>Joseph</a:t>
                      </a:r>
                      <a:endParaRPr lang="id-ID" sz="1600" dirty="0">
                        <a:latin typeface="College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 err="1" smtClean="0">
                          <a:latin typeface="College" pitchFamily="34" charset="0"/>
                        </a:rPr>
                        <a:t>Kamu</a:t>
                      </a:r>
                      <a:r>
                        <a:rPr lang="en-US" sz="1600" dirty="0" smtClean="0">
                          <a:latin typeface="College" pitchFamily="34" charset="0"/>
                        </a:rPr>
                        <a:t> </a:t>
                      </a:r>
                      <a:r>
                        <a:rPr lang="en-US" sz="1600" dirty="0" err="1" smtClean="0">
                          <a:latin typeface="College" pitchFamily="34" charset="0"/>
                        </a:rPr>
                        <a:t>membuatku</a:t>
                      </a:r>
                      <a:r>
                        <a:rPr lang="en-US" sz="1600" dirty="0" smtClean="0">
                          <a:latin typeface="College" pitchFamily="34" charset="0"/>
                        </a:rPr>
                        <a:t> </a:t>
                      </a:r>
                      <a:r>
                        <a:rPr lang="en-US" sz="1600" dirty="0" err="1" smtClean="0">
                          <a:latin typeface="College" pitchFamily="34" charset="0"/>
                        </a:rPr>
                        <a:t>benar</a:t>
                      </a:r>
                      <a:r>
                        <a:rPr lang="en-US" sz="1600" baseline="0" dirty="0" smtClean="0">
                          <a:latin typeface="College" pitchFamily="34" charset="0"/>
                        </a:rPr>
                        <a:t> – </a:t>
                      </a:r>
                      <a:r>
                        <a:rPr lang="en-US" sz="1600" baseline="0" dirty="0" err="1" smtClean="0">
                          <a:latin typeface="College" pitchFamily="34" charset="0"/>
                        </a:rPr>
                        <a:t>benar</a:t>
                      </a:r>
                      <a:r>
                        <a:rPr lang="en-US" sz="1600" baseline="0" dirty="0" smtClean="0">
                          <a:latin typeface="College" pitchFamily="34" charset="0"/>
                        </a:rPr>
                        <a:t> </a:t>
                      </a:r>
                      <a:r>
                        <a:rPr lang="en-US" sz="1600" baseline="0" dirty="0" err="1" smtClean="0">
                          <a:latin typeface="College" pitchFamily="34" charset="0"/>
                        </a:rPr>
                        <a:t>marah</a:t>
                      </a:r>
                      <a:r>
                        <a:rPr lang="en-US" sz="1600" baseline="0" dirty="0" smtClean="0">
                          <a:latin typeface="College" pitchFamily="34" charset="0"/>
                        </a:rPr>
                        <a:t> </a:t>
                      </a:r>
                      <a:r>
                        <a:rPr lang="en-US" sz="1600" baseline="0" dirty="0" err="1" smtClean="0">
                          <a:latin typeface="College" pitchFamily="34" charset="0"/>
                        </a:rPr>
                        <a:t>saat</a:t>
                      </a:r>
                      <a:r>
                        <a:rPr lang="en-US" sz="1600" baseline="0" dirty="0" smtClean="0">
                          <a:latin typeface="College" pitchFamily="34" charset="0"/>
                        </a:rPr>
                        <a:t> </a:t>
                      </a:r>
                      <a:r>
                        <a:rPr lang="en-US" sz="1600" baseline="0" dirty="0" err="1" smtClean="0">
                          <a:latin typeface="College" pitchFamily="34" charset="0"/>
                        </a:rPr>
                        <a:t>menggoda</a:t>
                      </a:r>
                      <a:r>
                        <a:rPr lang="en-US" sz="1600" baseline="0" dirty="0" smtClean="0">
                          <a:latin typeface="College" pitchFamily="34" charset="0"/>
                        </a:rPr>
                        <a:t> </a:t>
                      </a:r>
                      <a:r>
                        <a:rPr lang="en-US" sz="1600" baseline="0" dirty="0" err="1" smtClean="0">
                          <a:latin typeface="College" pitchFamily="34" charset="0"/>
                        </a:rPr>
                        <a:t>laki</a:t>
                      </a:r>
                      <a:r>
                        <a:rPr lang="en-US" sz="1600" baseline="0" dirty="0" smtClean="0">
                          <a:latin typeface="College" pitchFamily="34" charset="0"/>
                        </a:rPr>
                        <a:t> – </a:t>
                      </a:r>
                      <a:r>
                        <a:rPr lang="en-US" sz="1600" baseline="0" dirty="0" err="1" smtClean="0">
                          <a:latin typeface="College" pitchFamily="34" charset="0"/>
                        </a:rPr>
                        <a:t>laki</a:t>
                      </a:r>
                      <a:r>
                        <a:rPr lang="en-US" sz="1600" baseline="0" dirty="0" smtClean="0">
                          <a:latin typeface="College" pitchFamily="34" charset="0"/>
                        </a:rPr>
                        <a:t> lain di </a:t>
                      </a:r>
                      <a:r>
                        <a:rPr lang="en-US" sz="1600" baseline="0" dirty="0" err="1" smtClean="0">
                          <a:latin typeface="College" pitchFamily="34" charset="0"/>
                        </a:rPr>
                        <a:t>pesta</a:t>
                      </a:r>
                      <a:r>
                        <a:rPr lang="en-US" sz="1600" baseline="0" dirty="0" smtClean="0">
                          <a:latin typeface="College" pitchFamily="34" charset="0"/>
                        </a:rPr>
                        <a:t> </a:t>
                      </a:r>
                      <a:r>
                        <a:rPr lang="en-US" sz="1600" baseline="0" dirty="0" err="1" smtClean="0">
                          <a:latin typeface="College" pitchFamily="34" charset="0"/>
                        </a:rPr>
                        <a:t>semalam</a:t>
                      </a:r>
                      <a:endParaRPr lang="id-ID" sz="1600" dirty="0">
                        <a:latin typeface="College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617207"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latin typeface="College" pitchFamily="34" charset="0"/>
                        </a:rPr>
                        <a:t>Carmen </a:t>
                      </a:r>
                      <a:endParaRPr lang="id-ID" sz="1600" dirty="0">
                        <a:latin typeface="College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 err="1" smtClean="0">
                          <a:latin typeface="College" pitchFamily="34" charset="0"/>
                        </a:rPr>
                        <a:t>Aku</a:t>
                      </a:r>
                      <a:r>
                        <a:rPr lang="en-US" sz="1600" dirty="0" smtClean="0">
                          <a:latin typeface="College" pitchFamily="34" charset="0"/>
                        </a:rPr>
                        <a:t> </a:t>
                      </a:r>
                      <a:r>
                        <a:rPr lang="en-US" sz="1600" dirty="0" err="1" smtClean="0">
                          <a:latin typeface="College" pitchFamily="34" charset="0"/>
                        </a:rPr>
                        <a:t>kaget</a:t>
                      </a:r>
                      <a:r>
                        <a:rPr lang="en-US" sz="1600" dirty="0" smtClean="0">
                          <a:latin typeface="College" pitchFamily="34" charset="0"/>
                        </a:rPr>
                        <a:t> </a:t>
                      </a:r>
                      <a:r>
                        <a:rPr lang="en-US" sz="1600" dirty="0" err="1" smtClean="0">
                          <a:latin typeface="College" pitchFamily="34" charset="0"/>
                        </a:rPr>
                        <a:t>kamu</a:t>
                      </a:r>
                      <a:r>
                        <a:rPr lang="en-US" sz="1600" baseline="0" dirty="0" smtClean="0">
                          <a:latin typeface="College" pitchFamily="34" charset="0"/>
                        </a:rPr>
                        <a:t> </a:t>
                      </a:r>
                      <a:r>
                        <a:rPr lang="en-US" sz="1600" baseline="0" dirty="0" err="1" smtClean="0">
                          <a:latin typeface="College" pitchFamily="34" charset="0"/>
                        </a:rPr>
                        <a:t>melihatku</a:t>
                      </a:r>
                      <a:r>
                        <a:rPr lang="en-US" sz="1600" baseline="0" dirty="0" smtClean="0">
                          <a:latin typeface="College" pitchFamily="34" charset="0"/>
                        </a:rPr>
                        <a:t> </a:t>
                      </a:r>
                      <a:r>
                        <a:rPr lang="en-US" sz="1600" baseline="0" dirty="0" err="1" smtClean="0">
                          <a:latin typeface="College" pitchFamily="34" charset="0"/>
                        </a:rPr>
                        <a:t>sedang</a:t>
                      </a:r>
                      <a:r>
                        <a:rPr lang="en-US" sz="1600" baseline="0" dirty="0" smtClean="0">
                          <a:latin typeface="College" pitchFamily="34" charset="0"/>
                        </a:rPr>
                        <a:t> </a:t>
                      </a:r>
                      <a:r>
                        <a:rPr lang="en-US" sz="1600" baseline="0" dirty="0" err="1" smtClean="0">
                          <a:latin typeface="College" pitchFamily="34" charset="0"/>
                        </a:rPr>
                        <a:t>menggoda</a:t>
                      </a:r>
                      <a:r>
                        <a:rPr lang="en-US" sz="1600" baseline="0" dirty="0" smtClean="0">
                          <a:latin typeface="College" pitchFamily="34" charset="0"/>
                        </a:rPr>
                        <a:t> orang lain, </a:t>
                      </a:r>
                      <a:r>
                        <a:rPr lang="en-US" sz="1600" baseline="0" dirty="0" err="1" smtClean="0">
                          <a:latin typeface="College" pitchFamily="34" charset="0"/>
                        </a:rPr>
                        <a:t>mengingat</a:t>
                      </a:r>
                      <a:r>
                        <a:rPr lang="en-US" sz="1600" baseline="0" dirty="0" smtClean="0">
                          <a:latin typeface="College" pitchFamily="34" charset="0"/>
                        </a:rPr>
                        <a:t> </a:t>
                      </a:r>
                      <a:r>
                        <a:rPr lang="en-US" sz="1600" baseline="0" dirty="0" err="1" smtClean="0">
                          <a:latin typeface="College" pitchFamily="34" charset="0"/>
                        </a:rPr>
                        <a:t>kamu</a:t>
                      </a:r>
                      <a:r>
                        <a:rPr lang="en-US" sz="1600" baseline="0" dirty="0" smtClean="0">
                          <a:latin typeface="College" pitchFamily="34" charset="0"/>
                        </a:rPr>
                        <a:t> </a:t>
                      </a:r>
                      <a:r>
                        <a:rPr lang="en-US" sz="1600" baseline="0" dirty="0" err="1" smtClean="0">
                          <a:latin typeface="College" pitchFamily="34" charset="0"/>
                        </a:rPr>
                        <a:t>minum</a:t>
                      </a:r>
                      <a:r>
                        <a:rPr lang="en-US" sz="1600" baseline="0" dirty="0" smtClean="0">
                          <a:latin typeface="College" pitchFamily="34" charset="0"/>
                        </a:rPr>
                        <a:t> </a:t>
                      </a:r>
                      <a:r>
                        <a:rPr lang="en-US" sz="1600" baseline="0" dirty="0" err="1" smtClean="0">
                          <a:latin typeface="College" pitchFamily="34" charset="0"/>
                        </a:rPr>
                        <a:t>sangat</a:t>
                      </a:r>
                      <a:r>
                        <a:rPr lang="en-US" sz="1600" baseline="0" dirty="0" smtClean="0">
                          <a:latin typeface="College" pitchFamily="34" charset="0"/>
                        </a:rPr>
                        <a:t> </a:t>
                      </a:r>
                      <a:r>
                        <a:rPr lang="en-US" sz="1600" baseline="0" dirty="0" err="1" smtClean="0">
                          <a:latin typeface="College" pitchFamily="34" charset="0"/>
                        </a:rPr>
                        <a:t>banyak</a:t>
                      </a:r>
                      <a:r>
                        <a:rPr lang="en-US" sz="1600" baseline="0" dirty="0" smtClean="0">
                          <a:latin typeface="College" pitchFamily="34" charset="0"/>
                        </a:rPr>
                        <a:t> </a:t>
                      </a:r>
                      <a:r>
                        <a:rPr lang="en-US" sz="1600" baseline="0" dirty="0" err="1" smtClean="0">
                          <a:latin typeface="College" pitchFamily="34" charset="0"/>
                        </a:rPr>
                        <a:t>semalam</a:t>
                      </a:r>
                      <a:endParaRPr lang="id-ID" sz="1600" dirty="0">
                        <a:latin typeface="College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797502"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latin typeface="College" pitchFamily="34" charset="0"/>
                        </a:rPr>
                        <a:t>Joseph</a:t>
                      </a:r>
                      <a:endParaRPr lang="id-ID" sz="1600" dirty="0">
                        <a:latin typeface="College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 err="1" smtClean="0">
                          <a:latin typeface="College" pitchFamily="34" charset="0"/>
                        </a:rPr>
                        <a:t>Mungkin</a:t>
                      </a:r>
                      <a:r>
                        <a:rPr lang="en-US" sz="1600" baseline="0" dirty="0" smtClean="0">
                          <a:latin typeface="College" pitchFamily="34" charset="0"/>
                        </a:rPr>
                        <a:t> </a:t>
                      </a:r>
                      <a:r>
                        <a:rPr lang="en-US" sz="1600" baseline="0" dirty="0" err="1" smtClean="0">
                          <a:latin typeface="College" pitchFamily="34" charset="0"/>
                        </a:rPr>
                        <a:t>aku</a:t>
                      </a:r>
                      <a:r>
                        <a:rPr lang="en-US" sz="1600" baseline="0" dirty="0" smtClean="0">
                          <a:latin typeface="College" pitchFamily="34" charset="0"/>
                        </a:rPr>
                        <a:t> </a:t>
                      </a:r>
                      <a:r>
                        <a:rPr lang="en-US" sz="1600" baseline="0" dirty="0" err="1" smtClean="0">
                          <a:latin typeface="College" pitchFamily="34" charset="0"/>
                        </a:rPr>
                        <a:t>hanya</a:t>
                      </a:r>
                      <a:r>
                        <a:rPr lang="en-US" sz="1600" baseline="0" dirty="0" smtClean="0">
                          <a:latin typeface="College" pitchFamily="34" charset="0"/>
                        </a:rPr>
                        <a:t> </a:t>
                      </a:r>
                      <a:r>
                        <a:rPr lang="en-US" sz="1600" baseline="0" dirty="0" err="1" smtClean="0">
                          <a:latin typeface="College" pitchFamily="34" charset="0"/>
                        </a:rPr>
                        <a:t>banyak</a:t>
                      </a:r>
                      <a:r>
                        <a:rPr lang="en-US" sz="1600" baseline="0" dirty="0" smtClean="0">
                          <a:latin typeface="College" pitchFamily="34" charset="0"/>
                        </a:rPr>
                        <a:t> </a:t>
                      </a:r>
                      <a:r>
                        <a:rPr lang="en-US" sz="1600" baseline="0" dirty="0" err="1" smtClean="0">
                          <a:latin typeface="College" pitchFamily="34" charset="0"/>
                        </a:rPr>
                        <a:t>minum</a:t>
                      </a:r>
                      <a:r>
                        <a:rPr lang="en-US" sz="1600" baseline="0" dirty="0" smtClean="0">
                          <a:latin typeface="College" pitchFamily="34" charset="0"/>
                        </a:rPr>
                        <a:t> </a:t>
                      </a:r>
                      <a:r>
                        <a:rPr lang="en-US" sz="1600" baseline="0" dirty="0" err="1" smtClean="0">
                          <a:latin typeface="College" pitchFamily="34" charset="0"/>
                        </a:rPr>
                        <a:t>karena</a:t>
                      </a:r>
                      <a:r>
                        <a:rPr lang="en-US" sz="1600" baseline="0" dirty="0" smtClean="0">
                          <a:latin typeface="College" pitchFamily="34" charset="0"/>
                        </a:rPr>
                        <a:t> </a:t>
                      </a:r>
                      <a:r>
                        <a:rPr lang="en-US" sz="1600" baseline="0" dirty="0" err="1" smtClean="0">
                          <a:latin typeface="College" pitchFamily="34" charset="0"/>
                        </a:rPr>
                        <a:t>pacarku</a:t>
                      </a:r>
                      <a:r>
                        <a:rPr lang="en-US" sz="1600" baseline="0" dirty="0" smtClean="0">
                          <a:latin typeface="College" pitchFamily="34" charset="0"/>
                        </a:rPr>
                        <a:t> </a:t>
                      </a:r>
                      <a:r>
                        <a:rPr lang="en-US" sz="1600" baseline="0" dirty="0" err="1" smtClean="0">
                          <a:latin typeface="College" pitchFamily="34" charset="0"/>
                        </a:rPr>
                        <a:t>sibuk</a:t>
                      </a:r>
                      <a:r>
                        <a:rPr lang="en-US" sz="1600" baseline="0" dirty="0" smtClean="0">
                          <a:latin typeface="College" pitchFamily="34" charset="0"/>
                        </a:rPr>
                        <a:t> </a:t>
                      </a:r>
                      <a:r>
                        <a:rPr lang="en-US" sz="1600" baseline="0" dirty="0" err="1" smtClean="0">
                          <a:latin typeface="College" pitchFamily="34" charset="0"/>
                        </a:rPr>
                        <a:t>berdansa</a:t>
                      </a:r>
                      <a:r>
                        <a:rPr lang="en-US" sz="1600" baseline="0" dirty="0" smtClean="0">
                          <a:latin typeface="College" pitchFamily="34" charset="0"/>
                        </a:rPr>
                        <a:t> </a:t>
                      </a:r>
                      <a:r>
                        <a:rPr lang="en-US" sz="1600" baseline="0" dirty="0" err="1" smtClean="0">
                          <a:latin typeface="College" pitchFamily="34" charset="0"/>
                        </a:rPr>
                        <a:t>dengan</a:t>
                      </a:r>
                      <a:r>
                        <a:rPr lang="en-US" sz="1600" baseline="0" dirty="0" smtClean="0">
                          <a:latin typeface="College" pitchFamily="34" charset="0"/>
                        </a:rPr>
                        <a:t> </a:t>
                      </a:r>
                      <a:r>
                        <a:rPr lang="en-US" sz="1600" baseline="0" dirty="0" err="1" smtClean="0">
                          <a:latin typeface="College" pitchFamily="34" charset="0"/>
                        </a:rPr>
                        <a:t>laki</a:t>
                      </a:r>
                      <a:r>
                        <a:rPr lang="en-US" sz="1600" baseline="0" dirty="0" smtClean="0">
                          <a:latin typeface="College" pitchFamily="34" charset="0"/>
                        </a:rPr>
                        <a:t> – </a:t>
                      </a:r>
                      <a:r>
                        <a:rPr lang="en-US" sz="1600" baseline="0" dirty="0" err="1" smtClean="0">
                          <a:latin typeface="College" pitchFamily="34" charset="0"/>
                        </a:rPr>
                        <a:t>laki</a:t>
                      </a:r>
                      <a:r>
                        <a:rPr lang="en-US" sz="1600" baseline="0" dirty="0" smtClean="0">
                          <a:latin typeface="College" pitchFamily="34" charset="0"/>
                        </a:rPr>
                        <a:t> lain </a:t>
                      </a:r>
                      <a:r>
                        <a:rPr lang="en-US" sz="1600" baseline="0" dirty="0" err="1" smtClean="0">
                          <a:latin typeface="College" pitchFamily="34" charset="0"/>
                        </a:rPr>
                        <a:t>dibandingkan</a:t>
                      </a:r>
                      <a:r>
                        <a:rPr lang="en-US" sz="1600" baseline="0" dirty="0" smtClean="0">
                          <a:latin typeface="College" pitchFamily="34" charset="0"/>
                        </a:rPr>
                        <a:t> </a:t>
                      </a:r>
                      <a:r>
                        <a:rPr lang="en-US" sz="1600" baseline="0" dirty="0" err="1" smtClean="0">
                          <a:latin typeface="College" pitchFamily="34" charset="0"/>
                        </a:rPr>
                        <a:t>memperhatikanku</a:t>
                      </a:r>
                      <a:endParaRPr lang="id-ID" sz="1600" dirty="0">
                        <a:latin typeface="College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1036753"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latin typeface="College" pitchFamily="34" charset="0"/>
                        </a:rPr>
                        <a:t>Carmen</a:t>
                      </a:r>
                      <a:endParaRPr lang="id-ID" sz="1600" dirty="0">
                        <a:latin typeface="College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 err="1" smtClean="0">
                          <a:latin typeface="College" pitchFamily="34" charset="0"/>
                        </a:rPr>
                        <a:t>Pernah</a:t>
                      </a:r>
                      <a:r>
                        <a:rPr lang="en-US" sz="1600" dirty="0" smtClean="0">
                          <a:latin typeface="College" pitchFamily="34" charset="0"/>
                        </a:rPr>
                        <a:t> </a:t>
                      </a:r>
                      <a:r>
                        <a:rPr lang="en-US" sz="1600" dirty="0" err="1" smtClean="0">
                          <a:latin typeface="College" pitchFamily="34" charset="0"/>
                        </a:rPr>
                        <a:t>terpikir</a:t>
                      </a:r>
                      <a:r>
                        <a:rPr lang="en-US" sz="1600" baseline="0" dirty="0" smtClean="0">
                          <a:latin typeface="College" pitchFamily="34" charset="0"/>
                        </a:rPr>
                        <a:t> </a:t>
                      </a:r>
                      <a:r>
                        <a:rPr lang="en-US" sz="1600" baseline="0" dirty="0" err="1" smtClean="0">
                          <a:latin typeface="College" pitchFamily="34" charset="0"/>
                        </a:rPr>
                        <a:t>olehmu</a:t>
                      </a:r>
                      <a:r>
                        <a:rPr lang="en-US" sz="1600" baseline="0" dirty="0" smtClean="0">
                          <a:latin typeface="College" pitchFamily="34" charset="0"/>
                        </a:rPr>
                        <a:t> </a:t>
                      </a:r>
                      <a:r>
                        <a:rPr lang="en-US" sz="1600" baseline="0" dirty="0" err="1" smtClean="0">
                          <a:latin typeface="College" pitchFamily="34" charset="0"/>
                        </a:rPr>
                        <a:t>kalau</a:t>
                      </a:r>
                      <a:r>
                        <a:rPr lang="en-US" sz="1600" baseline="0" dirty="0" smtClean="0">
                          <a:latin typeface="College" pitchFamily="34" charset="0"/>
                        </a:rPr>
                        <a:t> </a:t>
                      </a:r>
                      <a:r>
                        <a:rPr lang="en-US" sz="1600" baseline="0" dirty="0" err="1" smtClean="0">
                          <a:latin typeface="College" pitchFamily="34" charset="0"/>
                        </a:rPr>
                        <a:t>aku</a:t>
                      </a:r>
                      <a:r>
                        <a:rPr lang="en-US" sz="1600" baseline="0" dirty="0" smtClean="0">
                          <a:latin typeface="College" pitchFamily="34" charset="0"/>
                        </a:rPr>
                        <a:t> </a:t>
                      </a:r>
                      <a:r>
                        <a:rPr lang="en-US" sz="1600" baseline="0" dirty="0" err="1" smtClean="0">
                          <a:latin typeface="College" pitchFamily="34" charset="0"/>
                        </a:rPr>
                        <a:t>akan</a:t>
                      </a:r>
                      <a:r>
                        <a:rPr lang="en-US" sz="1600" baseline="0" dirty="0" smtClean="0">
                          <a:latin typeface="College" pitchFamily="34" charset="0"/>
                        </a:rPr>
                        <a:t> </a:t>
                      </a:r>
                      <a:r>
                        <a:rPr lang="en-US" sz="1600" baseline="0" dirty="0" err="1" smtClean="0">
                          <a:latin typeface="College" pitchFamily="34" charset="0"/>
                        </a:rPr>
                        <a:t>lebih</a:t>
                      </a:r>
                      <a:r>
                        <a:rPr lang="en-US" sz="1600" baseline="0" dirty="0" smtClean="0">
                          <a:latin typeface="College" pitchFamily="34" charset="0"/>
                        </a:rPr>
                        <a:t> </a:t>
                      </a:r>
                      <a:r>
                        <a:rPr lang="en-US" sz="1600" baseline="0" dirty="0" err="1" smtClean="0">
                          <a:latin typeface="College" pitchFamily="34" charset="0"/>
                        </a:rPr>
                        <a:t>memperhatikanmu</a:t>
                      </a:r>
                      <a:r>
                        <a:rPr lang="en-US" sz="1600" baseline="0" dirty="0" smtClean="0">
                          <a:latin typeface="College" pitchFamily="34" charset="0"/>
                        </a:rPr>
                        <a:t> </a:t>
                      </a:r>
                      <a:r>
                        <a:rPr lang="en-US" sz="1600" baseline="0" dirty="0" err="1" smtClean="0">
                          <a:latin typeface="College" pitchFamily="34" charset="0"/>
                        </a:rPr>
                        <a:t>jika</a:t>
                      </a:r>
                      <a:r>
                        <a:rPr lang="en-US" sz="1600" baseline="0" dirty="0" smtClean="0">
                          <a:latin typeface="College" pitchFamily="34" charset="0"/>
                        </a:rPr>
                        <a:t> </a:t>
                      </a:r>
                      <a:r>
                        <a:rPr lang="en-US" sz="1600" baseline="0" dirty="0" err="1" smtClean="0">
                          <a:latin typeface="College" pitchFamily="34" charset="0"/>
                        </a:rPr>
                        <a:t>perilakumu</a:t>
                      </a:r>
                      <a:r>
                        <a:rPr lang="en-US" sz="1600" baseline="0" dirty="0" smtClean="0">
                          <a:latin typeface="College" pitchFamily="34" charset="0"/>
                        </a:rPr>
                        <a:t> </a:t>
                      </a:r>
                      <a:r>
                        <a:rPr lang="en-US" sz="1600" baseline="0" dirty="0" err="1" smtClean="0">
                          <a:latin typeface="College" pitchFamily="34" charset="0"/>
                        </a:rPr>
                        <a:t>lebih</a:t>
                      </a:r>
                      <a:r>
                        <a:rPr lang="en-US" sz="1600" baseline="0" dirty="0" smtClean="0">
                          <a:latin typeface="College" pitchFamily="34" charset="0"/>
                        </a:rPr>
                        <a:t> </a:t>
                      </a:r>
                      <a:r>
                        <a:rPr lang="en-US" sz="1600" baseline="0" dirty="0" err="1" smtClean="0">
                          <a:latin typeface="College" pitchFamily="34" charset="0"/>
                        </a:rPr>
                        <a:t>baik</a:t>
                      </a:r>
                      <a:r>
                        <a:rPr lang="en-US" sz="1600" baseline="0" dirty="0" smtClean="0">
                          <a:latin typeface="College" pitchFamily="34" charset="0"/>
                        </a:rPr>
                        <a:t>? </a:t>
                      </a:r>
                      <a:r>
                        <a:rPr lang="en-US" sz="1600" baseline="0" dirty="0" err="1" smtClean="0">
                          <a:latin typeface="College" pitchFamily="34" charset="0"/>
                        </a:rPr>
                        <a:t>Mengapa</a:t>
                      </a:r>
                      <a:r>
                        <a:rPr lang="en-US" sz="1600" baseline="0" dirty="0" smtClean="0">
                          <a:latin typeface="College" pitchFamily="34" charset="0"/>
                        </a:rPr>
                        <a:t> </a:t>
                      </a:r>
                      <a:r>
                        <a:rPr lang="en-US" sz="1600" baseline="0" dirty="0" err="1" smtClean="0">
                          <a:latin typeface="College" pitchFamily="34" charset="0"/>
                        </a:rPr>
                        <a:t>kamu</a:t>
                      </a:r>
                      <a:r>
                        <a:rPr lang="en-US" sz="1600" baseline="0" dirty="0" smtClean="0">
                          <a:latin typeface="College" pitchFamily="34" charset="0"/>
                        </a:rPr>
                        <a:t> </a:t>
                      </a:r>
                      <a:r>
                        <a:rPr lang="en-US" sz="1600" baseline="0" dirty="0" err="1" smtClean="0">
                          <a:latin typeface="College" pitchFamily="34" charset="0"/>
                        </a:rPr>
                        <a:t>tidak</a:t>
                      </a:r>
                      <a:r>
                        <a:rPr lang="en-US" sz="1600" baseline="0" dirty="0" smtClean="0">
                          <a:latin typeface="College" pitchFamily="34" charset="0"/>
                        </a:rPr>
                        <a:t> </a:t>
                      </a:r>
                      <a:r>
                        <a:rPr lang="en-US" sz="1600" baseline="0" dirty="0" err="1" smtClean="0">
                          <a:latin typeface="College" pitchFamily="34" charset="0"/>
                        </a:rPr>
                        <a:t>serius</a:t>
                      </a:r>
                      <a:r>
                        <a:rPr lang="en-US" sz="1600" baseline="0" dirty="0" smtClean="0">
                          <a:latin typeface="College" pitchFamily="34" charset="0"/>
                        </a:rPr>
                        <a:t> </a:t>
                      </a:r>
                      <a:r>
                        <a:rPr lang="en-US" sz="1600" baseline="0" dirty="0" err="1" smtClean="0">
                          <a:latin typeface="College" pitchFamily="34" charset="0"/>
                        </a:rPr>
                        <a:t>pada</a:t>
                      </a:r>
                      <a:r>
                        <a:rPr lang="en-US" sz="1600" baseline="0" dirty="0" smtClean="0">
                          <a:latin typeface="College" pitchFamily="34" charset="0"/>
                        </a:rPr>
                        <a:t> proses </a:t>
                      </a:r>
                      <a:r>
                        <a:rPr lang="en-US" sz="1600" baseline="0" dirty="0" err="1" smtClean="0">
                          <a:latin typeface="College" pitchFamily="34" charset="0"/>
                        </a:rPr>
                        <a:t>kelulusanmu</a:t>
                      </a:r>
                      <a:r>
                        <a:rPr lang="en-US" sz="1600" baseline="0" dirty="0" smtClean="0">
                          <a:latin typeface="College" pitchFamily="34" charset="0"/>
                        </a:rPr>
                        <a:t> </a:t>
                      </a:r>
                      <a:r>
                        <a:rPr lang="en-US" sz="1600" baseline="0" dirty="0" err="1" smtClean="0">
                          <a:latin typeface="College" pitchFamily="34" charset="0"/>
                        </a:rPr>
                        <a:t>dan</a:t>
                      </a:r>
                      <a:r>
                        <a:rPr lang="en-US" sz="1600" baseline="0" dirty="0" smtClean="0">
                          <a:latin typeface="College" pitchFamily="34" charset="0"/>
                        </a:rPr>
                        <a:t> </a:t>
                      </a:r>
                      <a:r>
                        <a:rPr lang="en-US" sz="1600" baseline="0" dirty="0" err="1" smtClean="0">
                          <a:latin typeface="College" pitchFamily="34" charset="0"/>
                        </a:rPr>
                        <a:t>mulai</a:t>
                      </a:r>
                      <a:r>
                        <a:rPr lang="en-US" sz="1600" baseline="0" dirty="0" smtClean="0">
                          <a:latin typeface="College" pitchFamily="34" charset="0"/>
                        </a:rPr>
                        <a:t> </a:t>
                      </a:r>
                      <a:r>
                        <a:rPr lang="en-US" sz="1600" baseline="0" dirty="0" err="1" smtClean="0">
                          <a:latin typeface="College" pitchFamily="34" charset="0"/>
                        </a:rPr>
                        <a:t>bertanggung</a:t>
                      </a:r>
                      <a:r>
                        <a:rPr lang="en-US" sz="1600" baseline="0" dirty="0" smtClean="0">
                          <a:latin typeface="College" pitchFamily="34" charset="0"/>
                        </a:rPr>
                        <a:t> </a:t>
                      </a:r>
                      <a:r>
                        <a:rPr lang="en-US" sz="1600" baseline="0" dirty="0" err="1" smtClean="0">
                          <a:latin typeface="College" pitchFamily="34" charset="0"/>
                        </a:rPr>
                        <a:t>jawab</a:t>
                      </a:r>
                      <a:r>
                        <a:rPr lang="en-US" sz="1600" baseline="0" dirty="0" smtClean="0">
                          <a:latin typeface="College" pitchFamily="34" charset="0"/>
                        </a:rPr>
                        <a:t> </a:t>
                      </a:r>
                      <a:r>
                        <a:rPr lang="en-US" sz="1600" baseline="0" dirty="0" err="1" smtClean="0">
                          <a:latin typeface="College" pitchFamily="34" charset="0"/>
                        </a:rPr>
                        <a:t>untuk</a:t>
                      </a:r>
                      <a:r>
                        <a:rPr lang="en-US" sz="1600" baseline="0" dirty="0" smtClean="0">
                          <a:latin typeface="College" pitchFamily="34" charset="0"/>
                        </a:rPr>
                        <a:t> </a:t>
                      </a:r>
                      <a:r>
                        <a:rPr lang="en-US" sz="1600" baseline="0" dirty="0" err="1" smtClean="0">
                          <a:latin typeface="College" pitchFamily="34" charset="0"/>
                        </a:rPr>
                        <a:t>itu</a:t>
                      </a:r>
                      <a:r>
                        <a:rPr lang="en-US" sz="1600" baseline="0" dirty="0" smtClean="0">
                          <a:latin typeface="College" pitchFamily="34" charset="0"/>
                        </a:rPr>
                        <a:t>?</a:t>
                      </a:r>
                      <a:endParaRPr lang="id-ID" sz="1600" dirty="0">
                        <a:latin typeface="College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617207"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latin typeface="College" pitchFamily="34" charset="0"/>
                        </a:rPr>
                        <a:t>Joseph</a:t>
                      </a:r>
                      <a:endParaRPr lang="id-ID" sz="1600" dirty="0">
                        <a:latin typeface="College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 err="1" smtClean="0">
                          <a:latin typeface="College" pitchFamily="34" charset="0"/>
                        </a:rPr>
                        <a:t>Aku</a:t>
                      </a:r>
                      <a:r>
                        <a:rPr lang="en-US" sz="1600" dirty="0" smtClean="0">
                          <a:latin typeface="College" pitchFamily="34" charset="0"/>
                        </a:rPr>
                        <a:t> </a:t>
                      </a:r>
                      <a:r>
                        <a:rPr lang="en-US" sz="1600" dirty="0" err="1" smtClean="0">
                          <a:latin typeface="College" pitchFamily="34" charset="0"/>
                        </a:rPr>
                        <a:t>akan</a:t>
                      </a:r>
                      <a:r>
                        <a:rPr lang="en-US" sz="1600" dirty="0" smtClean="0">
                          <a:latin typeface="College" pitchFamily="34" charset="0"/>
                        </a:rPr>
                        <a:t> </a:t>
                      </a:r>
                      <a:r>
                        <a:rPr lang="en-US" sz="1600" dirty="0" err="1" smtClean="0">
                          <a:latin typeface="College" pitchFamily="34" charset="0"/>
                        </a:rPr>
                        <a:t>melakukannya</a:t>
                      </a:r>
                      <a:r>
                        <a:rPr lang="en-US" sz="1600" dirty="0" smtClean="0">
                          <a:latin typeface="College" pitchFamily="34" charset="0"/>
                        </a:rPr>
                        <a:t> </a:t>
                      </a:r>
                      <a:r>
                        <a:rPr lang="en-US" sz="1600" dirty="0" err="1" smtClean="0">
                          <a:latin typeface="College" pitchFamily="34" charset="0"/>
                        </a:rPr>
                        <a:t>setelah</a:t>
                      </a:r>
                      <a:r>
                        <a:rPr lang="en-US" sz="1600" dirty="0" smtClean="0">
                          <a:latin typeface="College" pitchFamily="34" charset="0"/>
                        </a:rPr>
                        <a:t> </a:t>
                      </a:r>
                      <a:r>
                        <a:rPr lang="en-US" sz="1600" dirty="0" err="1" smtClean="0">
                          <a:latin typeface="College" pitchFamily="34" charset="0"/>
                        </a:rPr>
                        <a:t>kamu</a:t>
                      </a:r>
                      <a:r>
                        <a:rPr lang="en-US" sz="1600" dirty="0" smtClean="0">
                          <a:latin typeface="College" pitchFamily="34" charset="0"/>
                        </a:rPr>
                        <a:t> </a:t>
                      </a:r>
                      <a:r>
                        <a:rPr lang="en-US" sz="1600" dirty="0" err="1" smtClean="0">
                          <a:latin typeface="College" pitchFamily="34" charset="0"/>
                        </a:rPr>
                        <a:t>berhenti</a:t>
                      </a:r>
                      <a:r>
                        <a:rPr lang="en-US" sz="1600" dirty="0" smtClean="0">
                          <a:latin typeface="College" pitchFamily="34" charset="0"/>
                        </a:rPr>
                        <a:t> </a:t>
                      </a:r>
                      <a:r>
                        <a:rPr lang="en-US" sz="1600" dirty="0" err="1" smtClean="0">
                          <a:latin typeface="College" pitchFamily="34" charset="0"/>
                        </a:rPr>
                        <a:t>merokok</a:t>
                      </a:r>
                      <a:r>
                        <a:rPr lang="en-US" sz="1600" baseline="0" dirty="0" smtClean="0">
                          <a:latin typeface="College" pitchFamily="34" charset="0"/>
                        </a:rPr>
                        <a:t> </a:t>
                      </a:r>
                      <a:r>
                        <a:rPr lang="en-US" sz="1600" baseline="0" dirty="0" err="1" smtClean="0">
                          <a:latin typeface="College" pitchFamily="34" charset="0"/>
                        </a:rPr>
                        <a:t>dan</a:t>
                      </a:r>
                      <a:r>
                        <a:rPr lang="en-US" sz="1600" baseline="0" dirty="0" smtClean="0">
                          <a:latin typeface="College" pitchFamily="34" charset="0"/>
                        </a:rPr>
                        <a:t> </a:t>
                      </a:r>
                      <a:r>
                        <a:rPr lang="en-US" sz="1600" baseline="0" dirty="0" err="1" smtClean="0">
                          <a:latin typeface="College" pitchFamily="34" charset="0"/>
                        </a:rPr>
                        <a:t>menghabiskan</a:t>
                      </a:r>
                      <a:r>
                        <a:rPr lang="en-US" sz="1600" baseline="0" dirty="0" smtClean="0">
                          <a:latin typeface="College" pitchFamily="34" charset="0"/>
                        </a:rPr>
                        <a:t> </a:t>
                      </a:r>
                      <a:r>
                        <a:rPr lang="en-US" sz="1600" baseline="0" dirty="0" err="1" smtClean="0">
                          <a:latin typeface="College" pitchFamily="34" charset="0"/>
                        </a:rPr>
                        <a:t>waktu</a:t>
                      </a:r>
                      <a:r>
                        <a:rPr lang="en-US" sz="1600" baseline="0" dirty="0" smtClean="0">
                          <a:latin typeface="College" pitchFamily="34" charset="0"/>
                        </a:rPr>
                        <a:t> </a:t>
                      </a:r>
                      <a:r>
                        <a:rPr lang="en-US" sz="1600" baseline="0" dirty="0" err="1" smtClean="0">
                          <a:latin typeface="College" pitchFamily="34" charset="0"/>
                        </a:rPr>
                        <a:t>denganku</a:t>
                      </a:r>
                      <a:r>
                        <a:rPr lang="en-US" sz="1600" baseline="0" dirty="0" smtClean="0">
                          <a:latin typeface="College" pitchFamily="34" charset="0"/>
                        </a:rPr>
                        <a:t> </a:t>
                      </a:r>
                      <a:r>
                        <a:rPr lang="en-US" sz="1600" baseline="0" dirty="0" err="1" smtClean="0">
                          <a:latin typeface="College" pitchFamily="34" charset="0"/>
                        </a:rPr>
                        <a:t>daripada</a:t>
                      </a:r>
                      <a:r>
                        <a:rPr lang="en-US" sz="1600" baseline="0" dirty="0" smtClean="0">
                          <a:latin typeface="College" pitchFamily="34" charset="0"/>
                        </a:rPr>
                        <a:t> </a:t>
                      </a:r>
                      <a:r>
                        <a:rPr lang="en-US" sz="1600" baseline="0" dirty="0" err="1" smtClean="0">
                          <a:latin typeface="College" pitchFamily="34" charset="0"/>
                        </a:rPr>
                        <a:t>membaca</a:t>
                      </a:r>
                      <a:r>
                        <a:rPr lang="en-US" sz="1600" baseline="0" dirty="0" smtClean="0">
                          <a:latin typeface="College" pitchFamily="34" charset="0"/>
                        </a:rPr>
                        <a:t> </a:t>
                      </a:r>
                      <a:r>
                        <a:rPr lang="en-US" sz="1600" baseline="0" dirty="0" err="1" smtClean="0">
                          <a:latin typeface="College" pitchFamily="34" charset="0"/>
                        </a:rPr>
                        <a:t>buku</a:t>
                      </a:r>
                      <a:endParaRPr lang="id-ID" sz="1600" dirty="0">
                        <a:latin typeface="College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617207"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latin typeface="College" pitchFamily="34" charset="0"/>
                        </a:rPr>
                        <a:t>Carmen </a:t>
                      </a:r>
                      <a:endParaRPr lang="id-ID" sz="1600" dirty="0">
                        <a:latin typeface="College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 err="1" smtClean="0">
                          <a:latin typeface="College" pitchFamily="34" charset="0"/>
                        </a:rPr>
                        <a:t>Kamu</a:t>
                      </a:r>
                      <a:r>
                        <a:rPr lang="en-US" sz="1600" dirty="0" smtClean="0">
                          <a:latin typeface="College" pitchFamily="34" charset="0"/>
                        </a:rPr>
                        <a:t> </a:t>
                      </a:r>
                      <a:r>
                        <a:rPr lang="en-US" sz="1600" dirty="0" err="1" smtClean="0">
                          <a:latin typeface="College" pitchFamily="34" charset="0"/>
                        </a:rPr>
                        <a:t>berkata</a:t>
                      </a:r>
                      <a:r>
                        <a:rPr lang="en-US" sz="1600" dirty="0" smtClean="0">
                          <a:latin typeface="College" pitchFamily="34" charset="0"/>
                        </a:rPr>
                        <a:t> </a:t>
                      </a:r>
                      <a:r>
                        <a:rPr lang="en-US" sz="1600" dirty="0" err="1" smtClean="0">
                          <a:latin typeface="College" pitchFamily="34" charset="0"/>
                        </a:rPr>
                        <a:t>begitu</a:t>
                      </a:r>
                      <a:r>
                        <a:rPr lang="en-US" sz="1600" dirty="0" smtClean="0">
                          <a:latin typeface="College" pitchFamily="34" charset="0"/>
                        </a:rPr>
                        <a:t> </a:t>
                      </a:r>
                      <a:r>
                        <a:rPr lang="en-US" sz="1600" dirty="0" err="1" smtClean="0">
                          <a:latin typeface="College" pitchFamily="34" charset="0"/>
                        </a:rPr>
                        <a:t>hanya</a:t>
                      </a:r>
                      <a:r>
                        <a:rPr lang="en-US" sz="1600" dirty="0" smtClean="0">
                          <a:latin typeface="College" pitchFamily="34" charset="0"/>
                        </a:rPr>
                        <a:t> </a:t>
                      </a:r>
                      <a:r>
                        <a:rPr lang="en-US" sz="1600" dirty="0" err="1" smtClean="0">
                          <a:latin typeface="College" pitchFamily="34" charset="0"/>
                        </a:rPr>
                        <a:t>karena</a:t>
                      </a:r>
                      <a:r>
                        <a:rPr lang="en-US" sz="1600" dirty="0" smtClean="0">
                          <a:latin typeface="College" pitchFamily="34" charset="0"/>
                        </a:rPr>
                        <a:t> </a:t>
                      </a:r>
                      <a:r>
                        <a:rPr lang="en-US" sz="1600" dirty="0" err="1" smtClean="0">
                          <a:latin typeface="College" pitchFamily="34" charset="0"/>
                        </a:rPr>
                        <a:t>cemburu</a:t>
                      </a:r>
                      <a:r>
                        <a:rPr lang="en-US" sz="1600" dirty="0" smtClean="0">
                          <a:latin typeface="College" pitchFamily="34" charset="0"/>
                        </a:rPr>
                        <a:t>.</a:t>
                      </a:r>
                      <a:r>
                        <a:rPr lang="en-US" sz="1600" baseline="0" dirty="0" smtClean="0">
                          <a:latin typeface="College" pitchFamily="34" charset="0"/>
                        </a:rPr>
                        <a:t> </a:t>
                      </a:r>
                      <a:r>
                        <a:rPr lang="en-US" sz="1600" baseline="0" dirty="0" err="1" smtClean="0">
                          <a:latin typeface="College" pitchFamily="34" charset="0"/>
                        </a:rPr>
                        <a:t>Aku</a:t>
                      </a:r>
                      <a:r>
                        <a:rPr lang="en-US" sz="1600" baseline="0" dirty="0" smtClean="0">
                          <a:latin typeface="College" pitchFamily="34" charset="0"/>
                        </a:rPr>
                        <a:t> </a:t>
                      </a:r>
                      <a:r>
                        <a:rPr lang="en-US" sz="1600" baseline="0" dirty="0" err="1" smtClean="0">
                          <a:latin typeface="College" pitchFamily="34" charset="0"/>
                        </a:rPr>
                        <a:t>sedang</a:t>
                      </a:r>
                      <a:r>
                        <a:rPr lang="en-US" sz="1600" baseline="0" dirty="0" smtClean="0">
                          <a:latin typeface="College" pitchFamily="34" charset="0"/>
                        </a:rPr>
                        <a:t> </a:t>
                      </a:r>
                      <a:r>
                        <a:rPr lang="en-US" sz="1600" baseline="0" dirty="0" err="1" smtClean="0">
                          <a:latin typeface="College" pitchFamily="34" charset="0"/>
                        </a:rPr>
                        <a:t>berada</a:t>
                      </a:r>
                      <a:r>
                        <a:rPr lang="en-US" sz="1600" baseline="0" dirty="0" smtClean="0">
                          <a:latin typeface="College" pitchFamily="34" charset="0"/>
                        </a:rPr>
                        <a:t> </a:t>
                      </a:r>
                      <a:r>
                        <a:rPr lang="en-US" sz="1600" baseline="0" dirty="0" err="1" smtClean="0">
                          <a:latin typeface="College" pitchFamily="34" charset="0"/>
                        </a:rPr>
                        <a:t>dalam</a:t>
                      </a:r>
                      <a:r>
                        <a:rPr lang="en-US" sz="1600" baseline="0" dirty="0" smtClean="0">
                          <a:latin typeface="College" pitchFamily="34" charset="0"/>
                        </a:rPr>
                        <a:t> program </a:t>
                      </a:r>
                      <a:r>
                        <a:rPr lang="en-US" sz="1600" baseline="0" dirty="0" err="1" smtClean="0">
                          <a:latin typeface="College" pitchFamily="34" charset="0"/>
                        </a:rPr>
                        <a:t>kelulusan</a:t>
                      </a:r>
                      <a:r>
                        <a:rPr lang="en-US" sz="1600" baseline="0" dirty="0" smtClean="0">
                          <a:latin typeface="College" pitchFamily="34" charset="0"/>
                        </a:rPr>
                        <a:t>, </a:t>
                      </a:r>
                      <a:r>
                        <a:rPr lang="en-US" sz="1600" baseline="0" dirty="0" err="1" smtClean="0">
                          <a:latin typeface="College" pitchFamily="34" charset="0"/>
                        </a:rPr>
                        <a:t>sementara</a:t>
                      </a:r>
                      <a:r>
                        <a:rPr lang="en-US" sz="1600" baseline="0" dirty="0" smtClean="0">
                          <a:latin typeface="College" pitchFamily="34" charset="0"/>
                        </a:rPr>
                        <a:t> </a:t>
                      </a:r>
                      <a:r>
                        <a:rPr lang="en-US" sz="1600" baseline="0" dirty="0" err="1" smtClean="0">
                          <a:latin typeface="College" pitchFamily="34" charset="0"/>
                        </a:rPr>
                        <a:t>kamu</a:t>
                      </a:r>
                      <a:r>
                        <a:rPr lang="en-US" sz="1600" baseline="0" dirty="0" smtClean="0">
                          <a:latin typeface="College" pitchFamily="34" charset="0"/>
                        </a:rPr>
                        <a:t> </a:t>
                      </a:r>
                      <a:r>
                        <a:rPr lang="en-US" sz="1600" baseline="0" dirty="0" err="1" smtClean="0">
                          <a:latin typeface="College" pitchFamily="34" charset="0"/>
                        </a:rPr>
                        <a:t>belum</a:t>
                      </a:r>
                      <a:endParaRPr lang="id-ID" sz="1600" dirty="0">
                        <a:latin typeface="College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558252"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latin typeface="College" pitchFamily="34" charset="0"/>
                        </a:rPr>
                        <a:t>Joseph</a:t>
                      </a:r>
                      <a:endParaRPr lang="id-ID" sz="1600" dirty="0">
                        <a:latin typeface="College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 err="1" smtClean="0">
                          <a:latin typeface="College" pitchFamily="34" charset="0"/>
                        </a:rPr>
                        <a:t>Aku</a:t>
                      </a:r>
                      <a:r>
                        <a:rPr lang="en-US" sz="1600" dirty="0" smtClean="0">
                          <a:latin typeface="College" pitchFamily="34" charset="0"/>
                        </a:rPr>
                        <a:t> </a:t>
                      </a:r>
                      <a:r>
                        <a:rPr lang="en-US" sz="1600" dirty="0" err="1" smtClean="0">
                          <a:latin typeface="College" pitchFamily="34" charset="0"/>
                        </a:rPr>
                        <a:t>tidak</a:t>
                      </a:r>
                      <a:r>
                        <a:rPr lang="en-US" sz="1600" baseline="0" dirty="0" smtClean="0">
                          <a:latin typeface="College" pitchFamily="34" charset="0"/>
                        </a:rPr>
                        <a:t> </a:t>
                      </a:r>
                      <a:r>
                        <a:rPr lang="en-US" sz="1600" baseline="0" dirty="0" err="1" smtClean="0">
                          <a:latin typeface="College" pitchFamily="34" charset="0"/>
                        </a:rPr>
                        <a:t>akan</a:t>
                      </a:r>
                      <a:r>
                        <a:rPr lang="en-US" sz="1600" baseline="0" dirty="0" smtClean="0">
                          <a:latin typeface="College" pitchFamily="34" charset="0"/>
                        </a:rPr>
                        <a:t> </a:t>
                      </a:r>
                      <a:r>
                        <a:rPr lang="en-US" sz="1600" baseline="0" dirty="0" err="1" smtClean="0">
                          <a:latin typeface="College" pitchFamily="34" charset="0"/>
                        </a:rPr>
                        <a:t>menyebut</a:t>
                      </a:r>
                      <a:r>
                        <a:rPr lang="en-US" sz="1600" baseline="0" dirty="0" smtClean="0">
                          <a:latin typeface="College" pitchFamily="34" charset="0"/>
                        </a:rPr>
                        <a:t> </a:t>
                      </a:r>
                      <a:r>
                        <a:rPr lang="en-US" sz="1600" baseline="0" dirty="0" err="1" smtClean="0">
                          <a:latin typeface="College" pitchFamily="34" charset="0"/>
                        </a:rPr>
                        <a:t>kerja</a:t>
                      </a:r>
                      <a:r>
                        <a:rPr lang="en-US" sz="1600" baseline="0" dirty="0" smtClean="0">
                          <a:latin typeface="College" pitchFamily="34" charset="0"/>
                        </a:rPr>
                        <a:t> </a:t>
                      </a:r>
                      <a:r>
                        <a:rPr lang="en-US" sz="1600" baseline="0" dirty="0" err="1" smtClean="0">
                          <a:latin typeface="College" pitchFamily="34" charset="0"/>
                        </a:rPr>
                        <a:t>sosial</a:t>
                      </a:r>
                      <a:r>
                        <a:rPr lang="en-US" sz="1600" baseline="0" dirty="0" smtClean="0">
                          <a:latin typeface="College" pitchFamily="34" charset="0"/>
                        </a:rPr>
                        <a:t> </a:t>
                      </a:r>
                      <a:r>
                        <a:rPr lang="en-US" sz="1600" baseline="0" dirty="0" err="1" smtClean="0">
                          <a:latin typeface="College" pitchFamily="34" charset="0"/>
                        </a:rPr>
                        <a:t>sebagai</a:t>
                      </a:r>
                      <a:r>
                        <a:rPr lang="en-US" sz="1600" baseline="0" dirty="0" smtClean="0">
                          <a:latin typeface="College" pitchFamily="34" charset="0"/>
                        </a:rPr>
                        <a:t> program </a:t>
                      </a:r>
                      <a:r>
                        <a:rPr lang="en-US" sz="1600" baseline="0" dirty="0" err="1" smtClean="0">
                          <a:latin typeface="College" pitchFamily="34" charset="0"/>
                        </a:rPr>
                        <a:t>kelulusan</a:t>
                      </a:r>
                      <a:endParaRPr lang="id-ID" sz="1600" dirty="0">
                        <a:latin typeface="College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617207"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latin typeface="College" pitchFamily="34" charset="0"/>
                        </a:rPr>
                        <a:t>Carmen </a:t>
                      </a:r>
                      <a:endParaRPr lang="id-ID" sz="1600" dirty="0">
                        <a:latin typeface="College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 err="1" smtClean="0">
                          <a:latin typeface="College" pitchFamily="34" charset="0"/>
                        </a:rPr>
                        <a:t>Ini</a:t>
                      </a:r>
                      <a:r>
                        <a:rPr lang="en-US" sz="1600" baseline="0" dirty="0" smtClean="0">
                          <a:latin typeface="College" pitchFamily="34" charset="0"/>
                        </a:rPr>
                        <a:t> </a:t>
                      </a:r>
                      <a:r>
                        <a:rPr lang="en-US" sz="1600" baseline="0" dirty="0" err="1" smtClean="0">
                          <a:latin typeface="College" pitchFamily="34" charset="0"/>
                        </a:rPr>
                        <a:t>lebih</a:t>
                      </a:r>
                      <a:r>
                        <a:rPr lang="en-US" sz="1600" baseline="0" dirty="0" smtClean="0">
                          <a:latin typeface="College" pitchFamily="34" charset="0"/>
                        </a:rPr>
                        <a:t> </a:t>
                      </a:r>
                      <a:r>
                        <a:rPr lang="en-US" sz="1600" baseline="0" dirty="0" err="1" smtClean="0">
                          <a:latin typeface="College" pitchFamily="34" charset="0"/>
                        </a:rPr>
                        <a:t>baik</a:t>
                      </a:r>
                      <a:r>
                        <a:rPr lang="en-US" sz="1600" baseline="0" dirty="0" smtClean="0">
                          <a:latin typeface="College" pitchFamily="34" charset="0"/>
                        </a:rPr>
                        <a:t> </a:t>
                      </a:r>
                      <a:r>
                        <a:rPr lang="en-US" sz="1600" baseline="0" dirty="0" err="1" smtClean="0">
                          <a:latin typeface="College" pitchFamily="34" charset="0"/>
                        </a:rPr>
                        <a:t>daripada</a:t>
                      </a:r>
                      <a:r>
                        <a:rPr lang="en-US" sz="1600" baseline="0" dirty="0" smtClean="0">
                          <a:latin typeface="College" pitchFamily="34" charset="0"/>
                        </a:rPr>
                        <a:t> </a:t>
                      </a:r>
                      <a:r>
                        <a:rPr lang="en-US" sz="1600" baseline="0" dirty="0" err="1" smtClean="0">
                          <a:latin typeface="College" pitchFamily="34" charset="0"/>
                        </a:rPr>
                        <a:t>keadaanmu</a:t>
                      </a:r>
                      <a:r>
                        <a:rPr lang="en-US" sz="1600" baseline="0" dirty="0" smtClean="0">
                          <a:latin typeface="College" pitchFamily="34" charset="0"/>
                        </a:rPr>
                        <a:t>. </a:t>
                      </a:r>
                      <a:r>
                        <a:rPr lang="en-US" sz="1600" baseline="0" dirty="0" err="1" smtClean="0">
                          <a:latin typeface="College" pitchFamily="34" charset="0"/>
                        </a:rPr>
                        <a:t>Setidaknya</a:t>
                      </a:r>
                      <a:r>
                        <a:rPr lang="en-US" sz="1600" baseline="0" dirty="0" smtClean="0">
                          <a:latin typeface="College" pitchFamily="34" charset="0"/>
                        </a:rPr>
                        <a:t> </a:t>
                      </a:r>
                      <a:r>
                        <a:rPr lang="en-US" sz="1600" baseline="0" dirty="0" err="1" smtClean="0">
                          <a:latin typeface="College" pitchFamily="34" charset="0"/>
                        </a:rPr>
                        <a:t>aku</a:t>
                      </a:r>
                      <a:r>
                        <a:rPr lang="en-US" sz="1600" baseline="0" dirty="0" smtClean="0">
                          <a:latin typeface="College" pitchFamily="34" charset="0"/>
                        </a:rPr>
                        <a:t> </a:t>
                      </a:r>
                      <a:r>
                        <a:rPr lang="en-US" sz="1600" baseline="0" dirty="0" err="1" smtClean="0">
                          <a:latin typeface="College" pitchFamily="34" charset="0"/>
                        </a:rPr>
                        <a:t>merencanakan</a:t>
                      </a:r>
                      <a:r>
                        <a:rPr lang="en-US" sz="1600" baseline="0" dirty="0" smtClean="0">
                          <a:latin typeface="College" pitchFamily="34" charset="0"/>
                        </a:rPr>
                        <a:t> </a:t>
                      </a:r>
                      <a:r>
                        <a:rPr lang="en-US" sz="1600" baseline="0" dirty="0" err="1" smtClean="0">
                          <a:latin typeface="College" pitchFamily="34" charset="0"/>
                        </a:rPr>
                        <a:t>profesi</a:t>
                      </a:r>
                      <a:r>
                        <a:rPr lang="en-US" sz="1600" baseline="0" dirty="0" smtClean="0">
                          <a:latin typeface="College" pitchFamily="34" charset="0"/>
                        </a:rPr>
                        <a:t>. </a:t>
                      </a:r>
                      <a:r>
                        <a:rPr lang="en-US" sz="1600" baseline="0" dirty="0" err="1" smtClean="0">
                          <a:latin typeface="College" pitchFamily="34" charset="0"/>
                        </a:rPr>
                        <a:t>Mengapa</a:t>
                      </a:r>
                      <a:r>
                        <a:rPr lang="en-US" sz="1600" baseline="0" dirty="0" smtClean="0">
                          <a:latin typeface="College" pitchFamily="34" charset="0"/>
                        </a:rPr>
                        <a:t> </a:t>
                      </a:r>
                      <a:r>
                        <a:rPr lang="en-US" sz="1600" baseline="0" dirty="0" err="1" smtClean="0">
                          <a:latin typeface="College" pitchFamily="34" charset="0"/>
                        </a:rPr>
                        <a:t>kamu</a:t>
                      </a:r>
                      <a:r>
                        <a:rPr lang="en-US" sz="1600" baseline="0" dirty="0" smtClean="0">
                          <a:latin typeface="College" pitchFamily="34" charset="0"/>
                        </a:rPr>
                        <a:t> </a:t>
                      </a:r>
                      <a:r>
                        <a:rPr lang="en-US" sz="1600" baseline="0" dirty="0" err="1" smtClean="0">
                          <a:latin typeface="College" pitchFamily="34" charset="0"/>
                        </a:rPr>
                        <a:t>tidak</a:t>
                      </a:r>
                      <a:r>
                        <a:rPr lang="en-US" sz="1600" baseline="0" dirty="0" smtClean="0">
                          <a:latin typeface="College" pitchFamily="34" charset="0"/>
                        </a:rPr>
                        <a:t> </a:t>
                      </a:r>
                      <a:r>
                        <a:rPr lang="en-US" sz="1600" baseline="0" dirty="0" err="1" smtClean="0">
                          <a:latin typeface="College" pitchFamily="34" charset="0"/>
                        </a:rPr>
                        <a:t>melakukannya</a:t>
                      </a:r>
                      <a:r>
                        <a:rPr lang="en-US" sz="1600" baseline="0" dirty="0" smtClean="0">
                          <a:latin typeface="College" pitchFamily="34" charset="0"/>
                        </a:rPr>
                        <a:t>?</a:t>
                      </a:r>
                      <a:endParaRPr lang="id-ID" sz="1600" dirty="0">
                        <a:latin typeface="College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617207"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latin typeface="College" pitchFamily="34" charset="0"/>
                        </a:rPr>
                        <a:t>Joseph</a:t>
                      </a:r>
                      <a:endParaRPr lang="id-ID" sz="1600" dirty="0">
                        <a:latin typeface="College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 err="1" smtClean="0">
                          <a:latin typeface="College" pitchFamily="34" charset="0"/>
                        </a:rPr>
                        <a:t>Kamu</a:t>
                      </a:r>
                      <a:r>
                        <a:rPr lang="en-US" sz="1600" baseline="0" dirty="0" smtClean="0">
                          <a:latin typeface="College" pitchFamily="34" charset="0"/>
                        </a:rPr>
                        <a:t> </a:t>
                      </a:r>
                      <a:r>
                        <a:rPr lang="en-US" sz="1600" baseline="0" dirty="0" err="1" smtClean="0">
                          <a:latin typeface="College" pitchFamily="34" charset="0"/>
                        </a:rPr>
                        <a:t>tidak</a:t>
                      </a:r>
                      <a:r>
                        <a:rPr lang="en-US" sz="1600" baseline="0" dirty="0" smtClean="0">
                          <a:latin typeface="College" pitchFamily="34" charset="0"/>
                        </a:rPr>
                        <a:t> </a:t>
                      </a:r>
                      <a:r>
                        <a:rPr lang="en-US" sz="1600" baseline="0" dirty="0" err="1" smtClean="0">
                          <a:latin typeface="College" pitchFamily="34" charset="0"/>
                        </a:rPr>
                        <a:t>pernah</a:t>
                      </a:r>
                      <a:r>
                        <a:rPr lang="en-US" sz="1600" baseline="0" dirty="0" smtClean="0">
                          <a:latin typeface="College" pitchFamily="34" charset="0"/>
                        </a:rPr>
                        <a:t> </a:t>
                      </a:r>
                      <a:r>
                        <a:rPr lang="en-US" sz="1600" baseline="0" dirty="0" err="1" smtClean="0">
                          <a:latin typeface="College" pitchFamily="34" charset="0"/>
                        </a:rPr>
                        <a:t>melakukan</a:t>
                      </a:r>
                      <a:r>
                        <a:rPr lang="en-US" sz="1600" baseline="0" dirty="0" smtClean="0">
                          <a:latin typeface="College" pitchFamily="34" charset="0"/>
                        </a:rPr>
                        <a:t> </a:t>
                      </a:r>
                      <a:r>
                        <a:rPr lang="en-US" sz="1600" baseline="0" dirty="0" err="1" smtClean="0">
                          <a:latin typeface="College" pitchFamily="34" charset="0"/>
                        </a:rPr>
                        <a:t>hal</a:t>
                      </a:r>
                      <a:r>
                        <a:rPr lang="en-US" sz="1600" baseline="0" dirty="0" smtClean="0">
                          <a:latin typeface="College" pitchFamily="34" charset="0"/>
                        </a:rPr>
                        <a:t> </a:t>
                      </a:r>
                      <a:r>
                        <a:rPr lang="en-US" sz="1600" baseline="0" dirty="0" err="1" smtClean="0">
                          <a:latin typeface="College" pitchFamily="34" charset="0"/>
                        </a:rPr>
                        <a:t>selain</a:t>
                      </a:r>
                      <a:r>
                        <a:rPr lang="en-US" sz="1600" baseline="0" dirty="0" smtClean="0">
                          <a:latin typeface="College" pitchFamily="34" charset="0"/>
                        </a:rPr>
                        <a:t> </a:t>
                      </a:r>
                      <a:r>
                        <a:rPr lang="en-US" sz="1600" baseline="0" dirty="0" err="1" smtClean="0">
                          <a:latin typeface="College" pitchFamily="34" charset="0"/>
                        </a:rPr>
                        <a:t>komplain</a:t>
                      </a:r>
                      <a:r>
                        <a:rPr lang="en-US" sz="1600" baseline="0" dirty="0" smtClean="0">
                          <a:latin typeface="College" pitchFamily="34" charset="0"/>
                        </a:rPr>
                        <a:t>, </a:t>
                      </a:r>
                      <a:r>
                        <a:rPr lang="en-US" sz="1600" baseline="0" dirty="0" err="1" smtClean="0">
                          <a:latin typeface="College" pitchFamily="34" charset="0"/>
                        </a:rPr>
                        <a:t>komplain</a:t>
                      </a:r>
                      <a:r>
                        <a:rPr lang="en-US" sz="1600" baseline="0" dirty="0" smtClean="0">
                          <a:latin typeface="College" pitchFamily="34" charset="0"/>
                        </a:rPr>
                        <a:t>, </a:t>
                      </a:r>
                      <a:r>
                        <a:rPr lang="en-US" sz="1600" baseline="0" dirty="0" err="1" smtClean="0">
                          <a:latin typeface="College" pitchFamily="34" charset="0"/>
                        </a:rPr>
                        <a:t>dan</a:t>
                      </a:r>
                      <a:r>
                        <a:rPr lang="en-US" sz="1600" baseline="0" dirty="0" smtClean="0">
                          <a:latin typeface="College" pitchFamily="34" charset="0"/>
                        </a:rPr>
                        <a:t> </a:t>
                      </a:r>
                      <a:r>
                        <a:rPr lang="en-US" sz="1600" baseline="0" dirty="0" err="1" smtClean="0">
                          <a:latin typeface="College" pitchFamily="34" charset="0"/>
                        </a:rPr>
                        <a:t>komplain</a:t>
                      </a:r>
                      <a:r>
                        <a:rPr lang="en-US" sz="1600" baseline="0" dirty="0" smtClean="0">
                          <a:latin typeface="College" pitchFamily="34" charset="0"/>
                        </a:rPr>
                        <a:t>. </a:t>
                      </a:r>
                      <a:r>
                        <a:rPr lang="en-US" sz="1600" baseline="0" dirty="0" err="1" smtClean="0">
                          <a:latin typeface="College" pitchFamily="34" charset="0"/>
                        </a:rPr>
                        <a:t>Kamu</a:t>
                      </a:r>
                      <a:r>
                        <a:rPr lang="en-US" sz="1600" baseline="0" dirty="0" smtClean="0">
                          <a:latin typeface="College" pitchFamily="34" charset="0"/>
                        </a:rPr>
                        <a:t> </a:t>
                      </a:r>
                      <a:r>
                        <a:rPr lang="en-US" sz="1600" baseline="0" dirty="0" err="1" smtClean="0">
                          <a:latin typeface="College" pitchFamily="34" charset="0"/>
                        </a:rPr>
                        <a:t>benar</a:t>
                      </a:r>
                      <a:r>
                        <a:rPr lang="en-US" sz="1600" baseline="0" dirty="0" smtClean="0">
                          <a:latin typeface="College" pitchFamily="34" charset="0"/>
                        </a:rPr>
                        <a:t> – </a:t>
                      </a:r>
                      <a:r>
                        <a:rPr lang="en-US" sz="1600" baseline="0" dirty="0" err="1" smtClean="0">
                          <a:latin typeface="College" pitchFamily="34" charset="0"/>
                        </a:rPr>
                        <a:t>benar</a:t>
                      </a:r>
                      <a:r>
                        <a:rPr lang="en-US" sz="1600" baseline="0" dirty="0" smtClean="0">
                          <a:latin typeface="College" pitchFamily="34" charset="0"/>
                        </a:rPr>
                        <a:t> </a:t>
                      </a:r>
                      <a:r>
                        <a:rPr lang="en-US" sz="1600" baseline="0" dirty="0" err="1" smtClean="0">
                          <a:latin typeface="College" pitchFamily="34" charset="0"/>
                        </a:rPr>
                        <a:t>suka</a:t>
                      </a:r>
                      <a:r>
                        <a:rPr lang="en-US" sz="1600" baseline="0" dirty="0" smtClean="0">
                          <a:latin typeface="College" pitchFamily="34" charset="0"/>
                        </a:rPr>
                        <a:t> </a:t>
                      </a:r>
                      <a:r>
                        <a:rPr lang="en-US" sz="1600" baseline="0" dirty="0" err="1" smtClean="0">
                          <a:latin typeface="College" pitchFamily="34" charset="0"/>
                        </a:rPr>
                        <a:t>memaksa</a:t>
                      </a:r>
                      <a:r>
                        <a:rPr lang="en-US" sz="1600" baseline="0" dirty="0" smtClean="0">
                          <a:latin typeface="College" pitchFamily="34" charset="0"/>
                        </a:rPr>
                        <a:t>.</a:t>
                      </a:r>
                      <a:endParaRPr lang="id-ID" sz="1600" dirty="0">
                        <a:latin typeface="College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57588"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latin typeface="College" pitchFamily="34" charset="0"/>
                        </a:rPr>
                        <a:t>Carmen</a:t>
                      </a:r>
                      <a:endParaRPr lang="id-ID" sz="1600" dirty="0">
                        <a:latin typeface="College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 err="1" smtClean="0">
                          <a:latin typeface="College" pitchFamily="34" charset="0"/>
                        </a:rPr>
                        <a:t>Pengorbanan</a:t>
                      </a:r>
                      <a:r>
                        <a:rPr lang="en-US" sz="1600" dirty="0" smtClean="0">
                          <a:latin typeface="College" pitchFamily="34" charset="0"/>
                        </a:rPr>
                        <a:t> </a:t>
                      </a:r>
                      <a:r>
                        <a:rPr lang="en-US" sz="1600" dirty="0" err="1" smtClean="0">
                          <a:latin typeface="College" pitchFamily="34" charset="0"/>
                        </a:rPr>
                        <a:t>selalu</a:t>
                      </a:r>
                      <a:r>
                        <a:rPr lang="en-US" sz="1600" dirty="0" smtClean="0">
                          <a:latin typeface="College" pitchFamily="34" charset="0"/>
                        </a:rPr>
                        <a:t> </a:t>
                      </a:r>
                      <a:r>
                        <a:rPr lang="en-US" sz="1600" dirty="0" err="1" smtClean="0">
                          <a:latin typeface="College" pitchFamily="34" charset="0"/>
                        </a:rPr>
                        <a:t>diperlukan</a:t>
                      </a:r>
                      <a:endParaRPr lang="id-ID" sz="1600" dirty="0">
                        <a:latin typeface="College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926933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komunikasi</a:t>
            </a:r>
            <a:r>
              <a:rPr lang="en-US" dirty="0" smtClean="0"/>
              <a:t> </a:t>
            </a:r>
            <a:r>
              <a:rPr lang="en-US" dirty="0" err="1" smtClean="0"/>
              <a:t>konflik</a:t>
            </a:r>
            <a:r>
              <a:rPr lang="en-US" dirty="0" smtClean="0"/>
              <a:t> </a:t>
            </a:r>
            <a:r>
              <a:rPr lang="en-US" dirty="0" err="1" smtClean="0"/>
              <a:t>konstruktif</a:t>
            </a:r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err="1" smtClean="0"/>
              <a:t>Tahap</a:t>
            </a:r>
            <a:r>
              <a:rPr lang="en-US" dirty="0" smtClean="0"/>
              <a:t> </a:t>
            </a:r>
            <a:r>
              <a:rPr lang="en-US" dirty="0" err="1" smtClean="0"/>
              <a:t>awal</a:t>
            </a:r>
            <a:endParaRPr lang="en-US" dirty="0" smtClean="0"/>
          </a:p>
          <a:p>
            <a:pPr lvl="1"/>
            <a:r>
              <a:rPr lang="en-US" dirty="0" err="1" smtClean="0"/>
              <a:t>Membangun</a:t>
            </a:r>
            <a:r>
              <a:rPr lang="en-US" dirty="0" smtClean="0"/>
              <a:t> </a:t>
            </a:r>
            <a:r>
              <a:rPr lang="en-US" dirty="0" err="1" smtClean="0"/>
              <a:t>manajemen</a:t>
            </a:r>
            <a:r>
              <a:rPr lang="en-US" dirty="0" smtClean="0"/>
              <a:t> </a:t>
            </a:r>
            <a:r>
              <a:rPr lang="en-US" dirty="0" err="1" smtClean="0"/>
              <a:t>konflik</a:t>
            </a:r>
            <a:r>
              <a:rPr lang="en-US" dirty="0" smtClean="0"/>
              <a:t> </a:t>
            </a:r>
            <a:r>
              <a:rPr lang="en-US" dirty="0" err="1" smtClean="0"/>
              <a:t>konstruktif</a:t>
            </a:r>
            <a:r>
              <a:rPr lang="en-US" dirty="0" smtClean="0"/>
              <a:t>.</a:t>
            </a:r>
          </a:p>
          <a:p>
            <a:pPr lvl="1"/>
            <a:r>
              <a:rPr lang="en-US" dirty="0" err="1" smtClean="0"/>
              <a:t>Saling</a:t>
            </a:r>
            <a:r>
              <a:rPr lang="en-US" dirty="0" smtClean="0"/>
              <a:t> </a:t>
            </a:r>
            <a:r>
              <a:rPr lang="en-US" dirty="0" err="1" smtClean="0"/>
              <a:t>mengkonfirmasi</a:t>
            </a:r>
            <a:r>
              <a:rPr lang="en-US" dirty="0" smtClean="0"/>
              <a:t> </a:t>
            </a:r>
            <a:r>
              <a:rPr lang="en-US" dirty="0" err="1" smtClean="0"/>
              <a:t>satu</a:t>
            </a:r>
            <a:r>
              <a:rPr lang="en-US" dirty="0" smtClean="0"/>
              <a:t> </a:t>
            </a:r>
            <a:r>
              <a:rPr lang="en-US" dirty="0" err="1" smtClean="0"/>
              <a:t>sama</a:t>
            </a:r>
            <a:r>
              <a:rPr lang="en-US" dirty="0" smtClean="0"/>
              <a:t> lain.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618305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komunikasi</a:t>
            </a:r>
            <a:r>
              <a:rPr lang="en-US" dirty="0"/>
              <a:t> </a:t>
            </a:r>
            <a:r>
              <a:rPr lang="en-US" dirty="0" err="1"/>
              <a:t>konflik</a:t>
            </a:r>
            <a:r>
              <a:rPr lang="en-US" dirty="0"/>
              <a:t> </a:t>
            </a:r>
            <a:r>
              <a:rPr lang="en-US" dirty="0" err="1"/>
              <a:t>konstruktif</a:t>
            </a:r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Tahap</a:t>
            </a:r>
            <a:r>
              <a:rPr lang="en-US" dirty="0" smtClean="0"/>
              <a:t> </a:t>
            </a:r>
            <a:r>
              <a:rPr lang="en-US" dirty="0" err="1" smtClean="0"/>
              <a:t>menengah</a:t>
            </a:r>
            <a:endParaRPr lang="en-US" dirty="0" smtClean="0"/>
          </a:p>
          <a:p>
            <a:pPr lvl="1"/>
            <a:r>
              <a:rPr lang="en-US" dirty="0" err="1" smtClean="0"/>
              <a:t>Membangun</a:t>
            </a:r>
            <a:r>
              <a:rPr lang="en-US" dirty="0" smtClean="0"/>
              <a:t> agenda; </a:t>
            </a:r>
            <a:r>
              <a:rPr lang="en-US" dirty="0" err="1" smtClean="0"/>
              <a:t>fokus</a:t>
            </a:r>
            <a:r>
              <a:rPr lang="en-US" dirty="0" smtClean="0"/>
              <a:t> </a:t>
            </a:r>
            <a:r>
              <a:rPr lang="en-US" dirty="0" err="1" smtClean="0"/>
              <a:t>pada</a:t>
            </a:r>
            <a:r>
              <a:rPr lang="en-US" dirty="0" smtClean="0"/>
              <a:t> </a:t>
            </a:r>
            <a:r>
              <a:rPr lang="en-US" dirty="0" err="1" smtClean="0"/>
              <a:t>isu-isu</a:t>
            </a:r>
            <a:r>
              <a:rPr lang="en-US" dirty="0" smtClean="0"/>
              <a:t> </a:t>
            </a:r>
            <a:r>
              <a:rPr lang="en-US" dirty="0" err="1" smtClean="0"/>
              <a:t>utama</a:t>
            </a:r>
            <a:r>
              <a:rPr lang="en-US" dirty="0" smtClean="0"/>
              <a:t>.</a:t>
            </a:r>
          </a:p>
          <a:p>
            <a:pPr lvl="1"/>
            <a:r>
              <a:rPr lang="en-US" dirty="0" smtClean="0"/>
              <a:t>Bracketing; </a:t>
            </a:r>
            <a:r>
              <a:rPr lang="en-US" dirty="0" err="1" smtClean="0"/>
              <a:t>menggolongkan</a:t>
            </a:r>
            <a:r>
              <a:rPr lang="en-US" dirty="0" smtClean="0"/>
              <a:t> </a:t>
            </a:r>
            <a:r>
              <a:rPr lang="en-US" dirty="0" err="1" smtClean="0"/>
              <a:t>isu</a:t>
            </a:r>
            <a:r>
              <a:rPr lang="en-US" dirty="0" smtClean="0"/>
              <a:t> primer/ </a:t>
            </a:r>
            <a:r>
              <a:rPr lang="en-US" dirty="0" err="1" smtClean="0"/>
              <a:t>sekunder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013088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komunikasi</a:t>
            </a:r>
            <a:r>
              <a:rPr lang="en-US" dirty="0"/>
              <a:t> </a:t>
            </a:r>
            <a:r>
              <a:rPr lang="en-US" dirty="0" err="1"/>
              <a:t>konflik</a:t>
            </a:r>
            <a:r>
              <a:rPr lang="en-US" dirty="0"/>
              <a:t> </a:t>
            </a:r>
            <a:r>
              <a:rPr lang="en-US" dirty="0" err="1"/>
              <a:t>konstruktif</a:t>
            </a:r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Tahap</a:t>
            </a:r>
            <a:r>
              <a:rPr lang="en-US" dirty="0" smtClean="0"/>
              <a:t> </a:t>
            </a:r>
            <a:r>
              <a:rPr lang="en-US" dirty="0" err="1" smtClean="0"/>
              <a:t>lanjut</a:t>
            </a:r>
            <a:endParaRPr lang="en-US" dirty="0" smtClean="0"/>
          </a:p>
          <a:p>
            <a:pPr lvl="1"/>
            <a:r>
              <a:rPr lang="en-US" dirty="0" err="1" smtClean="0"/>
              <a:t>Berkolaborasi</a:t>
            </a:r>
            <a:endParaRPr lang="en-US" dirty="0" smtClean="0"/>
          </a:p>
          <a:p>
            <a:pPr lvl="1"/>
            <a:r>
              <a:rPr lang="en-US" dirty="0" err="1" smtClean="0"/>
              <a:t>Terlibat</a:t>
            </a:r>
            <a:r>
              <a:rPr lang="en-US" dirty="0" smtClean="0"/>
              <a:t> </a:t>
            </a:r>
            <a:r>
              <a:rPr lang="en-US" dirty="0" err="1" smtClean="0"/>
              <a:t>perjanjian</a:t>
            </a:r>
            <a:r>
              <a:rPr lang="en-US" dirty="0" smtClean="0"/>
              <a:t>; </a:t>
            </a:r>
            <a:r>
              <a:rPr lang="en-US" dirty="0" err="1" smtClean="0"/>
              <a:t>membangun</a:t>
            </a:r>
            <a:r>
              <a:rPr lang="en-US" dirty="0" smtClean="0"/>
              <a:t> </a:t>
            </a:r>
            <a:r>
              <a:rPr lang="en-US" dirty="0" err="1" smtClean="0"/>
              <a:t>solusi</a:t>
            </a:r>
            <a:r>
              <a:rPr lang="en-US" dirty="0" smtClean="0"/>
              <a:t> </a:t>
            </a:r>
            <a:r>
              <a:rPr lang="en-US" dirty="0" err="1" smtClean="0"/>
              <a:t>melalui</a:t>
            </a:r>
            <a:r>
              <a:rPr lang="en-US" dirty="0" smtClean="0"/>
              <a:t> </a:t>
            </a:r>
            <a:r>
              <a:rPr lang="en-US" dirty="0" err="1" smtClean="0"/>
              <a:t>negosiasi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menerima</a:t>
            </a:r>
            <a:r>
              <a:rPr lang="en-US" dirty="0" smtClean="0"/>
              <a:t> </a:t>
            </a:r>
            <a:r>
              <a:rPr lang="en-US" dirty="0" err="1" smtClean="0"/>
              <a:t>usulan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7550942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keterampilan</a:t>
            </a:r>
            <a:r>
              <a:rPr lang="en-US" dirty="0" smtClean="0"/>
              <a:t> </a:t>
            </a:r>
            <a:r>
              <a:rPr lang="en-US" dirty="0" err="1" smtClean="0"/>
              <a:t>mengelola</a:t>
            </a:r>
            <a:r>
              <a:rPr lang="en-US" dirty="0" smtClean="0"/>
              <a:t> </a:t>
            </a:r>
            <a:r>
              <a:rPr lang="en-US" dirty="0" err="1" smtClean="0"/>
              <a:t>konflik</a:t>
            </a:r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 err="1" smtClean="0"/>
              <a:t>Memperhatikan</a:t>
            </a:r>
            <a:r>
              <a:rPr lang="en-US" dirty="0" smtClean="0"/>
              <a:t> </a:t>
            </a:r>
            <a:r>
              <a:rPr lang="en-US" dirty="0" err="1" smtClean="0"/>
              <a:t>tingkat</a:t>
            </a:r>
            <a:r>
              <a:rPr lang="en-US" dirty="0" smtClean="0"/>
              <a:t> </a:t>
            </a:r>
            <a:r>
              <a:rPr lang="en-US" dirty="0" err="1" smtClean="0"/>
              <a:t>makna</a:t>
            </a:r>
            <a:r>
              <a:rPr lang="en-US" dirty="0"/>
              <a:t> </a:t>
            </a:r>
            <a:r>
              <a:rPr lang="en-US" dirty="0" err="1" smtClean="0"/>
              <a:t>hubungan</a:t>
            </a:r>
            <a:endParaRPr lang="en-US" dirty="0" smtClean="0"/>
          </a:p>
          <a:p>
            <a:pPr lvl="1"/>
            <a:r>
              <a:rPr lang="en-US" dirty="0" err="1" smtClean="0"/>
              <a:t>Konten</a:t>
            </a:r>
            <a:r>
              <a:rPr lang="en-US" dirty="0" smtClean="0"/>
              <a:t> </a:t>
            </a:r>
            <a:r>
              <a:rPr lang="en-US" dirty="0" err="1" smtClean="0"/>
              <a:t>vs</a:t>
            </a:r>
            <a:r>
              <a:rPr lang="en-US" dirty="0" smtClean="0"/>
              <a:t> </a:t>
            </a:r>
            <a:r>
              <a:rPr lang="en-US" dirty="0" err="1" smtClean="0"/>
              <a:t>hubungan</a:t>
            </a:r>
            <a:endParaRPr lang="en-US" dirty="0" smtClean="0"/>
          </a:p>
          <a:p>
            <a:r>
              <a:rPr lang="en-US" dirty="0" err="1" smtClean="0"/>
              <a:t>Berkomunikasi</a:t>
            </a:r>
            <a:r>
              <a:rPr lang="en-US" dirty="0" smtClean="0"/>
              <a:t> </a:t>
            </a:r>
            <a:r>
              <a:rPr lang="en-US" dirty="0" err="1" smtClean="0"/>
              <a:t>secara</a:t>
            </a:r>
            <a:r>
              <a:rPr lang="en-US" dirty="0" smtClean="0"/>
              <a:t> </a:t>
            </a:r>
            <a:r>
              <a:rPr lang="en-US" dirty="0" err="1" smtClean="0"/>
              <a:t>suportif</a:t>
            </a:r>
            <a:endParaRPr lang="en-US" dirty="0" smtClean="0"/>
          </a:p>
          <a:p>
            <a:r>
              <a:rPr lang="en-US" dirty="0" err="1" smtClean="0"/>
              <a:t>Mendengarkan</a:t>
            </a:r>
            <a:r>
              <a:rPr lang="en-US" dirty="0" smtClean="0"/>
              <a:t> </a:t>
            </a:r>
            <a:r>
              <a:rPr lang="en-US" dirty="0" err="1" smtClean="0"/>
              <a:t>dengan</a:t>
            </a:r>
            <a:r>
              <a:rPr lang="en-US" dirty="0" smtClean="0"/>
              <a:t> </a:t>
            </a:r>
            <a:r>
              <a:rPr lang="en-US" dirty="0" err="1" smtClean="0"/>
              <a:t>penuh</a:t>
            </a:r>
            <a:r>
              <a:rPr lang="en-US" dirty="0" smtClean="0"/>
              <a:t> </a:t>
            </a:r>
            <a:r>
              <a:rPr lang="en-US" dirty="0" err="1" smtClean="0"/>
              <a:t>perhatian</a:t>
            </a:r>
            <a:endParaRPr lang="en-US" dirty="0" smtClean="0"/>
          </a:p>
          <a:p>
            <a:r>
              <a:rPr lang="en-US" dirty="0" err="1" smtClean="0"/>
              <a:t>Bertanggung</a:t>
            </a:r>
            <a:r>
              <a:rPr lang="en-US" dirty="0" smtClean="0"/>
              <a:t> </a:t>
            </a:r>
            <a:r>
              <a:rPr lang="en-US" dirty="0" err="1" smtClean="0"/>
              <a:t>jawab</a:t>
            </a:r>
            <a:r>
              <a:rPr lang="en-US" dirty="0" smtClean="0"/>
              <a:t> </a:t>
            </a:r>
            <a:r>
              <a:rPr lang="en-US" dirty="0" err="1" smtClean="0"/>
              <a:t>pada</a:t>
            </a:r>
            <a:r>
              <a:rPr lang="en-US" dirty="0" smtClean="0"/>
              <a:t> </a:t>
            </a:r>
            <a:r>
              <a:rPr lang="en-US" dirty="0" err="1" smtClean="0"/>
              <a:t>pikiran</a:t>
            </a:r>
            <a:r>
              <a:rPr lang="en-US" dirty="0" smtClean="0"/>
              <a:t>, </a:t>
            </a:r>
            <a:r>
              <a:rPr lang="en-US" dirty="0" err="1" smtClean="0"/>
              <a:t>perasaan</a:t>
            </a:r>
            <a:r>
              <a:rPr lang="en-US" dirty="0" smtClean="0"/>
              <a:t>,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isu</a:t>
            </a:r>
            <a:r>
              <a:rPr lang="en-US" dirty="0" smtClean="0"/>
              <a:t> yang </a:t>
            </a:r>
            <a:r>
              <a:rPr lang="en-US" dirty="0" err="1" smtClean="0"/>
              <a:t>dikatakan</a:t>
            </a:r>
            <a:endParaRPr lang="en-US" dirty="0" smtClean="0"/>
          </a:p>
          <a:p>
            <a:pPr lvl="1"/>
            <a:r>
              <a:rPr lang="en-US" dirty="0" err="1" smtClean="0"/>
              <a:t>Bahasa</a:t>
            </a:r>
            <a:r>
              <a:rPr lang="en-US" dirty="0" smtClean="0"/>
              <a:t> I</a:t>
            </a:r>
          </a:p>
          <a:p>
            <a:r>
              <a:rPr lang="en-US" dirty="0" err="1" smtClean="0"/>
              <a:t>Memeriksa</a:t>
            </a:r>
            <a:r>
              <a:rPr lang="en-US" dirty="0" smtClean="0"/>
              <a:t> </a:t>
            </a:r>
            <a:r>
              <a:rPr lang="en-US" dirty="0" err="1" smtClean="0"/>
              <a:t>persepsi</a:t>
            </a:r>
            <a:endParaRPr lang="en-US" dirty="0" smtClean="0"/>
          </a:p>
          <a:p>
            <a:r>
              <a:rPr lang="en-US" dirty="0" err="1" smtClean="0"/>
              <a:t>Mencari</a:t>
            </a:r>
            <a:r>
              <a:rPr lang="en-US" dirty="0" smtClean="0"/>
              <a:t> </a:t>
            </a:r>
            <a:r>
              <a:rPr lang="en-US" dirty="0" err="1" smtClean="0"/>
              <a:t>titik</a:t>
            </a:r>
            <a:r>
              <a:rPr lang="en-US" dirty="0" smtClean="0"/>
              <a:t> </a:t>
            </a:r>
            <a:r>
              <a:rPr lang="en-US" dirty="0" err="1" smtClean="0"/>
              <a:t>persetujuan</a:t>
            </a:r>
            <a:endParaRPr lang="en-US" dirty="0" smtClean="0"/>
          </a:p>
          <a:p>
            <a:r>
              <a:rPr lang="en-US" dirty="0" err="1" smtClean="0"/>
              <a:t>Mencari</a:t>
            </a:r>
            <a:r>
              <a:rPr lang="en-US" dirty="0" smtClean="0"/>
              <a:t> </a:t>
            </a:r>
            <a:r>
              <a:rPr lang="en-US" dirty="0" err="1" smtClean="0"/>
              <a:t>cara</a:t>
            </a:r>
            <a:r>
              <a:rPr lang="en-US" dirty="0" smtClean="0"/>
              <a:t> </a:t>
            </a:r>
            <a:r>
              <a:rPr lang="en-US" dirty="0" err="1" smtClean="0"/>
              <a:t>untuk</a:t>
            </a:r>
            <a:r>
              <a:rPr lang="en-US" dirty="0" smtClean="0"/>
              <a:t> </a:t>
            </a:r>
            <a:r>
              <a:rPr lang="en-US" dirty="0" err="1" smtClean="0"/>
              <a:t>menjaga</a:t>
            </a:r>
            <a:r>
              <a:rPr lang="en-US" dirty="0" smtClean="0"/>
              <a:t> </a:t>
            </a:r>
            <a:r>
              <a:rPr lang="en-US" dirty="0" err="1" smtClean="0"/>
              <a:t>perasaan</a:t>
            </a:r>
            <a:r>
              <a:rPr lang="en-US" dirty="0" smtClean="0"/>
              <a:t> orang lain</a:t>
            </a:r>
          </a:p>
          <a:p>
            <a:r>
              <a:rPr lang="en-US" dirty="0" err="1" smtClean="0"/>
              <a:t>Bayangkan</a:t>
            </a:r>
            <a:r>
              <a:rPr lang="en-US" dirty="0" smtClean="0"/>
              <a:t> </a:t>
            </a:r>
            <a:r>
              <a:rPr lang="en-US" dirty="0" err="1" smtClean="0"/>
              <a:t>perasaan</a:t>
            </a:r>
            <a:r>
              <a:rPr lang="en-US" dirty="0" smtClean="0"/>
              <a:t> </a:t>
            </a:r>
            <a:r>
              <a:rPr lang="en-US" dirty="0" err="1" smtClean="0"/>
              <a:t>anda</a:t>
            </a:r>
            <a:r>
              <a:rPr lang="en-US" dirty="0" smtClean="0"/>
              <a:t> di </a:t>
            </a:r>
            <a:r>
              <a:rPr lang="en-US" dirty="0" err="1" smtClean="0"/>
              <a:t>masa</a:t>
            </a:r>
            <a:r>
              <a:rPr lang="en-US" dirty="0" smtClean="0"/>
              <a:t> </a:t>
            </a:r>
            <a:r>
              <a:rPr lang="en-US" dirty="0" err="1" smtClean="0"/>
              <a:t>depan</a:t>
            </a:r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42005854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err="1" smtClean="0"/>
              <a:t>komunikasi</a:t>
            </a:r>
            <a:r>
              <a:rPr lang="en-US" sz="3600" dirty="0" smtClean="0"/>
              <a:t> </a:t>
            </a:r>
            <a:r>
              <a:rPr lang="en-US" sz="3600" dirty="0" err="1" smtClean="0"/>
              <a:t>efektif</a:t>
            </a:r>
            <a:r>
              <a:rPr lang="en-US" sz="3600" dirty="0" smtClean="0"/>
              <a:t> </a:t>
            </a:r>
            <a:r>
              <a:rPr lang="en-US" sz="3600" dirty="0" err="1" smtClean="0"/>
              <a:t>selama</a:t>
            </a:r>
            <a:r>
              <a:rPr lang="en-US" sz="3600" dirty="0" smtClean="0"/>
              <a:t> </a:t>
            </a:r>
            <a:r>
              <a:rPr lang="en-US" sz="3600" dirty="0" err="1" smtClean="0"/>
              <a:t>konflik</a:t>
            </a:r>
            <a:r>
              <a:rPr lang="en-US" sz="3600" dirty="0" smtClean="0"/>
              <a:t> </a:t>
            </a:r>
            <a:r>
              <a:rPr lang="en-US" sz="3600" dirty="0" err="1" smtClean="0"/>
              <a:t>berlangsung</a:t>
            </a:r>
            <a:endParaRPr lang="id-ID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err="1" smtClean="0"/>
              <a:t>Fokus</a:t>
            </a:r>
            <a:r>
              <a:rPr lang="en-US" dirty="0" smtClean="0"/>
              <a:t> </a:t>
            </a:r>
            <a:r>
              <a:rPr lang="en-US" dirty="0" err="1" smtClean="0"/>
              <a:t>pada</a:t>
            </a:r>
            <a:r>
              <a:rPr lang="en-US" dirty="0" smtClean="0"/>
              <a:t> </a:t>
            </a:r>
            <a:r>
              <a:rPr lang="en-US" dirty="0" err="1" smtClean="0"/>
              <a:t>sistem</a:t>
            </a:r>
            <a:r>
              <a:rPr lang="en-US" dirty="0" smtClean="0"/>
              <a:t> </a:t>
            </a:r>
            <a:r>
              <a:rPr lang="en-US" dirty="0" err="1" smtClean="0"/>
              <a:t>komunikasi</a:t>
            </a:r>
            <a:r>
              <a:rPr lang="en-US" dirty="0" smtClean="0"/>
              <a:t> </a:t>
            </a:r>
            <a:r>
              <a:rPr lang="en-US" dirty="0" err="1" smtClean="0"/>
              <a:t>secara</a:t>
            </a:r>
            <a:r>
              <a:rPr lang="en-US" dirty="0" smtClean="0"/>
              <a:t> </a:t>
            </a:r>
            <a:r>
              <a:rPr lang="en-US" dirty="0" err="1" smtClean="0"/>
              <a:t>keseluruhan</a:t>
            </a:r>
            <a:endParaRPr lang="en-US" dirty="0" smtClean="0"/>
          </a:p>
          <a:p>
            <a:r>
              <a:rPr lang="en-US" dirty="0" err="1" smtClean="0"/>
              <a:t>Penentuan</a:t>
            </a:r>
            <a:r>
              <a:rPr lang="en-US" dirty="0" smtClean="0"/>
              <a:t> </a:t>
            </a:r>
            <a:r>
              <a:rPr lang="en-US" dirty="0" err="1" smtClean="0"/>
              <a:t>waktu</a:t>
            </a:r>
            <a:r>
              <a:rPr lang="en-US" dirty="0" smtClean="0"/>
              <a:t> </a:t>
            </a:r>
            <a:r>
              <a:rPr lang="en-US" dirty="0" err="1" smtClean="0"/>
              <a:t>konflik</a:t>
            </a:r>
            <a:r>
              <a:rPr lang="en-US" dirty="0" smtClean="0"/>
              <a:t> yang </a:t>
            </a:r>
            <a:r>
              <a:rPr lang="en-US" dirty="0" err="1" smtClean="0"/>
              <a:t>memiliki</a:t>
            </a:r>
            <a:r>
              <a:rPr lang="en-US" dirty="0" smtClean="0"/>
              <a:t> </a:t>
            </a:r>
            <a:r>
              <a:rPr lang="en-US" dirty="0" err="1" smtClean="0"/>
              <a:t>tujuan</a:t>
            </a:r>
            <a:endParaRPr lang="en-US" dirty="0" smtClean="0"/>
          </a:p>
          <a:p>
            <a:r>
              <a:rPr lang="en-US" dirty="0" err="1" smtClean="0"/>
              <a:t>Mengarahkan</a:t>
            </a:r>
            <a:r>
              <a:rPr lang="en-US" dirty="0" smtClean="0"/>
              <a:t> </a:t>
            </a:r>
            <a:r>
              <a:rPr lang="en-US" dirty="0" err="1" smtClean="0"/>
              <a:t>orientasi</a:t>
            </a:r>
            <a:r>
              <a:rPr lang="en-US" dirty="0" smtClean="0"/>
              <a:t> </a:t>
            </a:r>
            <a:r>
              <a:rPr lang="en-US" dirty="0" err="1" smtClean="0"/>
              <a:t>konflik</a:t>
            </a:r>
            <a:r>
              <a:rPr lang="en-US" dirty="0" smtClean="0"/>
              <a:t> </a:t>
            </a:r>
            <a:r>
              <a:rPr lang="en-US" dirty="0" err="1" smtClean="0"/>
              <a:t>menang</a:t>
            </a:r>
            <a:r>
              <a:rPr lang="en-US" dirty="0" smtClean="0"/>
              <a:t> – </a:t>
            </a:r>
            <a:r>
              <a:rPr lang="en-US" dirty="0" err="1" smtClean="0"/>
              <a:t>menang</a:t>
            </a:r>
            <a:endParaRPr lang="en-US" dirty="0" smtClean="0"/>
          </a:p>
          <a:p>
            <a:r>
              <a:rPr lang="en-US" dirty="0" err="1" smtClean="0"/>
              <a:t>Hargai</a:t>
            </a:r>
            <a:r>
              <a:rPr lang="en-US" dirty="0" smtClean="0"/>
              <a:t> </a:t>
            </a:r>
            <a:r>
              <a:rPr lang="en-US" dirty="0" err="1" smtClean="0"/>
              <a:t>diri</a:t>
            </a:r>
            <a:r>
              <a:rPr lang="en-US" dirty="0" smtClean="0"/>
              <a:t> </a:t>
            </a:r>
            <a:r>
              <a:rPr lang="en-US" dirty="0" err="1" smtClean="0"/>
              <a:t>anda</a:t>
            </a:r>
            <a:r>
              <a:rPr lang="en-US" dirty="0" smtClean="0"/>
              <a:t>, partner,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hubungan</a:t>
            </a:r>
            <a:r>
              <a:rPr lang="en-US" dirty="0" smtClean="0"/>
              <a:t> yang </a:t>
            </a:r>
            <a:r>
              <a:rPr lang="en-US" dirty="0" err="1" smtClean="0"/>
              <a:t>dibina</a:t>
            </a:r>
            <a:endParaRPr lang="en-US" dirty="0" smtClean="0"/>
          </a:p>
          <a:p>
            <a:r>
              <a:rPr lang="en-US" dirty="0" err="1" smtClean="0"/>
              <a:t>Menunjukan</a:t>
            </a:r>
            <a:r>
              <a:rPr lang="en-US" dirty="0" smtClean="0"/>
              <a:t> </a:t>
            </a:r>
            <a:r>
              <a:rPr lang="en-US" dirty="0" err="1" smtClean="0"/>
              <a:t>pemakluman</a:t>
            </a:r>
            <a:r>
              <a:rPr lang="en-US" dirty="0" smtClean="0"/>
              <a:t> </a:t>
            </a:r>
            <a:r>
              <a:rPr lang="en-US" dirty="0" err="1" smtClean="0"/>
              <a:t>jika</a:t>
            </a:r>
            <a:r>
              <a:rPr lang="en-US" dirty="0" smtClean="0"/>
              <a:t> </a:t>
            </a:r>
            <a:r>
              <a:rPr lang="en-US" dirty="0" err="1" smtClean="0"/>
              <a:t>keadaan</a:t>
            </a:r>
            <a:r>
              <a:rPr lang="en-US" dirty="0" smtClean="0"/>
              <a:t> </a:t>
            </a:r>
            <a:r>
              <a:rPr lang="en-US" dirty="0" err="1" smtClean="0"/>
              <a:t>diperlukan</a:t>
            </a:r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7352658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3944842180"/>
              </p:ext>
            </p:extLst>
          </p:nvPr>
        </p:nvGraphicFramePr>
        <p:xfrm>
          <a:off x="323528" y="188640"/>
          <a:ext cx="8424936" cy="6453337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000953"/>
                <a:gridCol w="6423983"/>
              </a:tblGrid>
              <a:tr h="617207"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latin typeface="College" pitchFamily="34" charset="0"/>
                        </a:rPr>
                        <a:t>Joseph</a:t>
                      </a:r>
                      <a:endParaRPr lang="id-ID" sz="1600" dirty="0">
                        <a:latin typeface="College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 err="1" smtClean="0">
                          <a:latin typeface="College" pitchFamily="34" charset="0"/>
                        </a:rPr>
                        <a:t>Kamu</a:t>
                      </a:r>
                      <a:r>
                        <a:rPr lang="en-US" sz="1600" dirty="0" smtClean="0">
                          <a:latin typeface="College" pitchFamily="34" charset="0"/>
                        </a:rPr>
                        <a:t> </a:t>
                      </a:r>
                      <a:r>
                        <a:rPr lang="en-US" sz="1600" dirty="0" err="1" smtClean="0">
                          <a:latin typeface="College" pitchFamily="34" charset="0"/>
                        </a:rPr>
                        <a:t>membuatku</a:t>
                      </a:r>
                      <a:r>
                        <a:rPr lang="en-US" sz="1600" dirty="0" smtClean="0">
                          <a:latin typeface="College" pitchFamily="34" charset="0"/>
                        </a:rPr>
                        <a:t> </a:t>
                      </a:r>
                      <a:r>
                        <a:rPr lang="en-US" sz="1600" dirty="0" err="1" smtClean="0">
                          <a:latin typeface="College" pitchFamily="34" charset="0"/>
                        </a:rPr>
                        <a:t>benar</a:t>
                      </a:r>
                      <a:r>
                        <a:rPr lang="en-US" sz="1600" baseline="0" dirty="0" smtClean="0">
                          <a:latin typeface="College" pitchFamily="34" charset="0"/>
                        </a:rPr>
                        <a:t> – </a:t>
                      </a:r>
                      <a:r>
                        <a:rPr lang="en-US" sz="1600" baseline="0" dirty="0" err="1" smtClean="0">
                          <a:latin typeface="College" pitchFamily="34" charset="0"/>
                        </a:rPr>
                        <a:t>benar</a:t>
                      </a:r>
                      <a:r>
                        <a:rPr lang="en-US" sz="1600" baseline="0" dirty="0" smtClean="0">
                          <a:latin typeface="College" pitchFamily="34" charset="0"/>
                        </a:rPr>
                        <a:t> </a:t>
                      </a:r>
                      <a:r>
                        <a:rPr lang="en-US" sz="1600" baseline="0" dirty="0" err="1" smtClean="0">
                          <a:latin typeface="College" pitchFamily="34" charset="0"/>
                        </a:rPr>
                        <a:t>marah</a:t>
                      </a:r>
                      <a:r>
                        <a:rPr lang="en-US" sz="1600" baseline="0" dirty="0" smtClean="0">
                          <a:latin typeface="College" pitchFamily="34" charset="0"/>
                        </a:rPr>
                        <a:t> </a:t>
                      </a:r>
                      <a:r>
                        <a:rPr lang="en-US" sz="1600" baseline="0" dirty="0" err="1" smtClean="0">
                          <a:latin typeface="College" pitchFamily="34" charset="0"/>
                        </a:rPr>
                        <a:t>saat</a:t>
                      </a:r>
                      <a:r>
                        <a:rPr lang="en-US" sz="1600" baseline="0" dirty="0" smtClean="0">
                          <a:latin typeface="College" pitchFamily="34" charset="0"/>
                        </a:rPr>
                        <a:t> </a:t>
                      </a:r>
                      <a:r>
                        <a:rPr lang="en-US" sz="1600" baseline="0" dirty="0" err="1" smtClean="0">
                          <a:latin typeface="College" pitchFamily="34" charset="0"/>
                        </a:rPr>
                        <a:t>menggoda</a:t>
                      </a:r>
                      <a:r>
                        <a:rPr lang="en-US" sz="1600" baseline="0" dirty="0" smtClean="0">
                          <a:latin typeface="College" pitchFamily="34" charset="0"/>
                        </a:rPr>
                        <a:t> </a:t>
                      </a:r>
                      <a:r>
                        <a:rPr lang="en-US" sz="1600" baseline="0" dirty="0" err="1" smtClean="0">
                          <a:latin typeface="College" pitchFamily="34" charset="0"/>
                        </a:rPr>
                        <a:t>laki</a:t>
                      </a:r>
                      <a:r>
                        <a:rPr lang="en-US" sz="1600" baseline="0" dirty="0" smtClean="0">
                          <a:latin typeface="College" pitchFamily="34" charset="0"/>
                        </a:rPr>
                        <a:t> – </a:t>
                      </a:r>
                      <a:r>
                        <a:rPr lang="en-US" sz="1600" baseline="0" dirty="0" err="1" smtClean="0">
                          <a:latin typeface="College" pitchFamily="34" charset="0"/>
                        </a:rPr>
                        <a:t>laki</a:t>
                      </a:r>
                      <a:r>
                        <a:rPr lang="en-US" sz="1600" baseline="0" dirty="0" smtClean="0">
                          <a:latin typeface="College" pitchFamily="34" charset="0"/>
                        </a:rPr>
                        <a:t> lain di </a:t>
                      </a:r>
                      <a:r>
                        <a:rPr lang="en-US" sz="1600" baseline="0" dirty="0" err="1" smtClean="0">
                          <a:latin typeface="College" pitchFamily="34" charset="0"/>
                        </a:rPr>
                        <a:t>pesta</a:t>
                      </a:r>
                      <a:r>
                        <a:rPr lang="en-US" sz="1600" baseline="0" dirty="0" smtClean="0">
                          <a:latin typeface="College" pitchFamily="34" charset="0"/>
                        </a:rPr>
                        <a:t> </a:t>
                      </a:r>
                      <a:r>
                        <a:rPr lang="en-US" sz="1600" baseline="0" dirty="0" err="1" smtClean="0">
                          <a:latin typeface="College" pitchFamily="34" charset="0"/>
                        </a:rPr>
                        <a:t>semalam</a:t>
                      </a:r>
                      <a:endParaRPr lang="id-ID" sz="1600" dirty="0">
                        <a:latin typeface="College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617207"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latin typeface="College" pitchFamily="34" charset="0"/>
                        </a:rPr>
                        <a:t>Carmen </a:t>
                      </a:r>
                      <a:endParaRPr lang="id-ID" sz="1600" dirty="0">
                        <a:latin typeface="College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 err="1" smtClean="0">
                          <a:latin typeface="College" pitchFamily="34" charset="0"/>
                        </a:rPr>
                        <a:t>Aku</a:t>
                      </a:r>
                      <a:r>
                        <a:rPr lang="en-US" sz="1600" dirty="0" smtClean="0">
                          <a:latin typeface="College" pitchFamily="34" charset="0"/>
                        </a:rPr>
                        <a:t> </a:t>
                      </a:r>
                      <a:r>
                        <a:rPr lang="en-US" sz="1600" dirty="0" err="1" smtClean="0">
                          <a:latin typeface="College" pitchFamily="34" charset="0"/>
                        </a:rPr>
                        <a:t>kaget</a:t>
                      </a:r>
                      <a:r>
                        <a:rPr lang="en-US" sz="1600" dirty="0" smtClean="0">
                          <a:latin typeface="College" pitchFamily="34" charset="0"/>
                        </a:rPr>
                        <a:t> </a:t>
                      </a:r>
                      <a:r>
                        <a:rPr lang="en-US" sz="1600" dirty="0" err="1" smtClean="0">
                          <a:latin typeface="College" pitchFamily="34" charset="0"/>
                        </a:rPr>
                        <a:t>kamu</a:t>
                      </a:r>
                      <a:r>
                        <a:rPr lang="en-US" sz="1600" baseline="0" dirty="0" smtClean="0">
                          <a:latin typeface="College" pitchFamily="34" charset="0"/>
                        </a:rPr>
                        <a:t> </a:t>
                      </a:r>
                      <a:r>
                        <a:rPr lang="en-US" sz="1600" baseline="0" dirty="0" err="1" smtClean="0">
                          <a:latin typeface="College" pitchFamily="34" charset="0"/>
                        </a:rPr>
                        <a:t>melihatku</a:t>
                      </a:r>
                      <a:r>
                        <a:rPr lang="en-US" sz="1600" baseline="0" dirty="0" smtClean="0">
                          <a:latin typeface="College" pitchFamily="34" charset="0"/>
                        </a:rPr>
                        <a:t> </a:t>
                      </a:r>
                      <a:r>
                        <a:rPr lang="en-US" sz="1600" baseline="0" dirty="0" err="1" smtClean="0">
                          <a:latin typeface="College" pitchFamily="34" charset="0"/>
                        </a:rPr>
                        <a:t>sedang</a:t>
                      </a:r>
                      <a:r>
                        <a:rPr lang="en-US" sz="1600" baseline="0" dirty="0" smtClean="0">
                          <a:latin typeface="College" pitchFamily="34" charset="0"/>
                        </a:rPr>
                        <a:t> </a:t>
                      </a:r>
                      <a:r>
                        <a:rPr lang="en-US" sz="1600" baseline="0" dirty="0" err="1" smtClean="0">
                          <a:latin typeface="College" pitchFamily="34" charset="0"/>
                        </a:rPr>
                        <a:t>menggoda</a:t>
                      </a:r>
                      <a:r>
                        <a:rPr lang="en-US" sz="1600" baseline="0" dirty="0" smtClean="0">
                          <a:latin typeface="College" pitchFamily="34" charset="0"/>
                        </a:rPr>
                        <a:t> orang lain, </a:t>
                      </a:r>
                      <a:r>
                        <a:rPr lang="en-US" sz="1600" baseline="0" dirty="0" err="1" smtClean="0">
                          <a:latin typeface="College" pitchFamily="34" charset="0"/>
                        </a:rPr>
                        <a:t>mengingat</a:t>
                      </a:r>
                      <a:r>
                        <a:rPr lang="en-US" sz="1600" baseline="0" dirty="0" smtClean="0">
                          <a:latin typeface="College" pitchFamily="34" charset="0"/>
                        </a:rPr>
                        <a:t> </a:t>
                      </a:r>
                      <a:r>
                        <a:rPr lang="en-US" sz="1600" baseline="0" dirty="0" err="1" smtClean="0">
                          <a:latin typeface="College" pitchFamily="34" charset="0"/>
                        </a:rPr>
                        <a:t>kamu</a:t>
                      </a:r>
                      <a:r>
                        <a:rPr lang="en-US" sz="1600" baseline="0" dirty="0" smtClean="0">
                          <a:latin typeface="College" pitchFamily="34" charset="0"/>
                        </a:rPr>
                        <a:t> </a:t>
                      </a:r>
                      <a:r>
                        <a:rPr lang="en-US" sz="1600" baseline="0" dirty="0" err="1" smtClean="0">
                          <a:latin typeface="College" pitchFamily="34" charset="0"/>
                        </a:rPr>
                        <a:t>minum</a:t>
                      </a:r>
                      <a:r>
                        <a:rPr lang="en-US" sz="1600" baseline="0" dirty="0" smtClean="0">
                          <a:latin typeface="College" pitchFamily="34" charset="0"/>
                        </a:rPr>
                        <a:t> </a:t>
                      </a:r>
                      <a:r>
                        <a:rPr lang="en-US" sz="1600" baseline="0" dirty="0" err="1" smtClean="0">
                          <a:latin typeface="College" pitchFamily="34" charset="0"/>
                        </a:rPr>
                        <a:t>sangat</a:t>
                      </a:r>
                      <a:r>
                        <a:rPr lang="en-US" sz="1600" baseline="0" dirty="0" smtClean="0">
                          <a:latin typeface="College" pitchFamily="34" charset="0"/>
                        </a:rPr>
                        <a:t> </a:t>
                      </a:r>
                      <a:r>
                        <a:rPr lang="en-US" sz="1600" baseline="0" dirty="0" err="1" smtClean="0">
                          <a:latin typeface="College" pitchFamily="34" charset="0"/>
                        </a:rPr>
                        <a:t>banyak</a:t>
                      </a:r>
                      <a:r>
                        <a:rPr lang="en-US" sz="1600" baseline="0" dirty="0" smtClean="0">
                          <a:latin typeface="College" pitchFamily="34" charset="0"/>
                        </a:rPr>
                        <a:t> </a:t>
                      </a:r>
                      <a:r>
                        <a:rPr lang="en-US" sz="1600" baseline="0" dirty="0" err="1" smtClean="0">
                          <a:latin typeface="College" pitchFamily="34" charset="0"/>
                        </a:rPr>
                        <a:t>semalam</a:t>
                      </a:r>
                      <a:endParaRPr lang="id-ID" sz="1600" dirty="0">
                        <a:latin typeface="College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797502"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latin typeface="College" pitchFamily="34" charset="0"/>
                        </a:rPr>
                        <a:t>Joseph</a:t>
                      </a:r>
                      <a:endParaRPr lang="id-ID" sz="1600" dirty="0">
                        <a:latin typeface="College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 err="1" smtClean="0">
                          <a:latin typeface="College" pitchFamily="34" charset="0"/>
                        </a:rPr>
                        <a:t>Mungkin</a:t>
                      </a:r>
                      <a:r>
                        <a:rPr lang="en-US" sz="1600" baseline="0" dirty="0" smtClean="0">
                          <a:latin typeface="College" pitchFamily="34" charset="0"/>
                        </a:rPr>
                        <a:t> </a:t>
                      </a:r>
                      <a:r>
                        <a:rPr lang="en-US" sz="1600" baseline="0" dirty="0" err="1" smtClean="0">
                          <a:latin typeface="College" pitchFamily="34" charset="0"/>
                        </a:rPr>
                        <a:t>aku</a:t>
                      </a:r>
                      <a:r>
                        <a:rPr lang="en-US" sz="1600" baseline="0" dirty="0" smtClean="0">
                          <a:latin typeface="College" pitchFamily="34" charset="0"/>
                        </a:rPr>
                        <a:t> </a:t>
                      </a:r>
                      <a:r>
                        <a:rPr lang="en-US" sz="1600" baseline="0" dirty="0" err="1" smtClean="0">
                          <a:latin typeface="College" pitchFamily="34" charset="0"/>
                        </a:rPr>
                        <a:t>hanya</a:t>
                      </a:r>
                      <a:r>
                        <a:rPr lang="en-US" sz="1600" baseline="0" dirty="0" smtClean="0">
                          <a:latin typeface="College" pitchFamily="34" charset="0"/>
                        </a:rPr>
                        <a:t> </a:t>
                      </a:r>
                      <a:r>
                        <a:rPr lang="en-US" sz="1600" baseline="0" dirty="0" err="1" smtClean="0">
                          <a:latin typeface="College" pitchFamily="34" charset="0"/>
                        </a:rPr>
                        <a:t>banyak</a:t>
                      </a:r>
                      <a:r>
                        <a:rPr lang="en-US" sz="1600" baseline="0" dirty="0" smtClean="0">
                          <a:latin typeface="College" pitchFamily="34" charset="0"/>
                        </a:rPr>
                        <a:t> </a:t>
                      </a:r>
                      <a:r>
                        <a:rPr lang="en-US" sz="1600" baseline="0" dirty="0" err="1" smtClean="0">
                          <a:latin typeface="College" pitchFamily="34" charset="0"/>
                        </a:rPr>
                        <a:t>minum</a:t>
                      </a:r>
                      <a:r>
                        <a:rPr lang="en-US" sz="1600" baseline="0" dirty="0" smtClean="0">
                          <a:latin typeface="College" pitchFamily="34" charset="0"/>
                        </a:rPr>
                        <a:t> </a:t>
                      </a:r>
                      <a:r>
                        <a:rPr lang="en-US" sz="1600" baseline="0" dirty="0" err="1" smtClean="0">
                          <a:latin typeface="College" pitchFamily="34" charset="0"/>
                        </a:rPr>
                        <a:t>karena</a:t>
                      </a:r>
                      <a:r>
                        <a:rPr lang="en-US" sz="1600" baseline="0" dirty="0" smtClean="0">
                          <a:latin typeface="College" pitchFamily="34" charset="0"/>
                        </a:rPr>
                        <a:t> </a:t>
                      </a:r>
                      <a:r>
                        <a:rPr lang="en-US" sz="1600" baseline="0" dirty="0" err="1" smtClean="0">
                          <a:latin typeface="College" pitchFamily="34" charset="0"/>
                        </a:rPr>
                        <a:t>pacarku</a:t>
                      </a:r>
                      <a:r>
                        <a:rPr lang="en-US" sz="1600" baseline="0" dirty="0" smtClean="0">
                          <a:latin typeface="College" pitchFamily="34" charset="0"/>
                        </a:rPr>
                        <a:t> </a:t>
                      </a:r>
                      <a:r>
                        <a:rPr lang="en-US" sz="1600" baseline="0" dirty="0" err="1" smtClean="0">
                          <a:latin typeface="College" pitchFamily="34" charset="0"/>
                        </a:rPr>
                        <a:t>sibuk</a:t>
                      </a:r>
                      <a:r>
                        <a:rPr lang="en-US" sz="1600" baseline="0" dirty="0" smtClean="0">
                          <a:latin typeface="College" pitchFamily="34" charset="0"/>
                        </a:rPr>
                        <a:t> </a:t>
                      </a:r>
                      <a:r>
                        <a:rPr lang="en-US" sz="1600" baseline="0" dirty="0" err="1" smtClean="0">
                          <a:latin typeface="College" pitchFamily="34" charset="0"/>
                        </a:rPr>
                        <a:t>berdansa</a:t>
                      </a:r>
                      <a:r>
                        <a:rPr lang="en-US" sz="1600" baseline="0" dirty="0" smtClean="0">
                          <a:latin typeface="College" pitchFamily="34" charset="0"/>
                        </a:rPr>
                        <a:t> </a:t>
                      </a:r>
                      <a:r>
                        <a:rPr lang="en-US" sz="1600" baseline="0" dirty="0" err="1" smtClean="0">
                          <a:latin typeface="College" pitchFamily="34" charset="0"/>
                        </a:rPr>
                        <a:t>dengan</a:t>
                      </a:r>
                      <a:r>
                        <a:rPr lang="en-US" sz="1600" baseline="0" dirty="0" smtClean="0">
                          <a:latin typeface="College" pitchFamily="34" charset="0"/>
                        </a:rPr>
                        <a:t> </a:t>
                      </a:r>
                      <a:r>
                        <a:rPr lang="en-US" sz="1600" baseline="0" dirty="0" err="1" smtClean="0">
                          <a:latin typeface="College" pitchFamily="34" charset="0"/>
                        </a:rPr>
                        <a:t>laki</a:t>
                      </a:r>
                      <a:r>
                        <a:rPr lang="en-US" sz="1600" baseline="0" dirty="0" smtClean="0">
                          <a:latin typeface="College" pitchFamily="34" charset="0"/>
                        </a:rPr>
                        <a:t> – </a:t>
                      </a:r>
                      <a:r>
                        <a:rPr lang="en-US" sz="1600" baseline="0" dirty="0" err="1" smtClean="0">
                          <a:latin typeface="College" pitchFamily="34" charset="0"/>
                        </a:rPr>
                        <a:t>laki</a:t>
                      </a:r>
                      <a:r>
                        <a:rPr lang="en-US" sz="1600" baseline="0" dirty="0" smtClean="0">
                          <a:latin typeface="College" pitchFamily="34" charset="0"/>
                        </a:rPr>
                        <a:t> lain </a:t>
                      </a:r>
                      <a:r>
                        <a:rPr lang="en-US" sz="1600" baseline="0" dirty="0" err="1" smtClean="0">
                          <a:latin typeface="College" pitchFamily="34" charset="0"/>
                        </a:rPr>
                        <a:t>dibandingkan</a:t>
                      </a:r>
                      <a:r>
                        <a:rPr lang="en-US" sz="1600" baseline="0" dirty="0" smtClean="0">
                          <a:latin typeface="College" pitchFamily="34" charset="0"/>
                        </a:rPr>
                        <a:t> </a:t>
                      </a:r>
                      <a:r>
                        <a:rPr lang="en-US" sz="1600" baseline="0" dirty="0" err="1" smtClean="0">
                          <a:latin typeface="College" pitchFamily="34" charset="0"/>
                        </a:rPr>
                        <a:t>memperhatikanku</a:t>
                      </a:r>
                      <a:endParaRPr lang="id-ID" sz="1600" dirty="0">
                        <a:latin typeface="College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1036753"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latin typeface="College" pitchFamily="34" charset="0"/>
                        </a:rPr>
                        <a:t>Carmen</a:t>
                      </a:r>
                      <a:endParaRPr lang="id-ID" sz="1600" dirty="0">
                        <a:latin typeface="College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 err="1" smtClean="0">
                          <a:latin typeface="College" pitchFamily="34" charset="0"/>
                        </a:rPr>
                        <a:t>Pernah</a:t>
                      </a:r>
                      <a:r>
                        <a:rPr lang="en-US" sz="1600" dirty="0" smtClean="0">
                          <a:latin typeface="College" pitchFamily="34" charset="0"/>
                        </a:rPr>
                        <a:t> </a:t>
                      </a:r>
                      <a:r>
                        <a:rPr lang="en-US" sz="1600" dirty="0" err="1" smtClean="0">
                          <a:latin typeface="College" pitchFamily="34" charset="0"/>
                        </a:rPr>
                        <a:t>terpikir</a:t>
                      </a:r>
                      <a:r>
                        <a:rPr lang="en-US" sz="1600" baseline="0" dirty="0" smtClean="0">
                          <a:latin typeface="College" pitchFamily="34" charset="0"/>
                        </a:rPr>
                        <a:t> </a:t>
                      </a:r>
                      <a:r>
                        <a:rPr lang="en-US" sz="1600" baseline="0" dirty="0" err="1" smtClean="0">
                          <a:latin typeface="College" pitchFamily="34" charset="0"/>
                        </a:rPr>
                        <a:t>olehmu</a:t>
                      </a:r>
                      <a:r>
                        <a:rPr lang="en-US" sz="1600" baseline="0" dirty="0" smtClean="0">
                          <a:latin typeface="College" pitchFamily="34" charset="0"/>
                        </a:rPr>
                        <a:t> </a:t>
                      </a:r>
                      <a:r>
                        <a:rPr lang="en-US" sz="1600" baseline="0" dirty="0" err="1" smtClean="0">
                          <a:latin typeface="College" pitchFamily="34" charset="0"/>
                        </a:rPr>
                        <a:t>kalau</a:t>
                      </a:r>
                      <a:r>
                        <a:rPr lang="en-US" sz="1600" baseline="0" dirty="0" smtClean="0">
                          <a:latin typeface="College" pitchFamily="34" charset="0"/>
                        </a:rPr>
                        <a:t> </a:t>
                      </a:r>
                      <a:r>
                        <a:rPr lang="en-US" sz="1600" baseline="0" dirty="0" err="1" smtClean="0">
                          <a:latin typeface="College" pitchFamily="34" charset="0"/>
                        </a:rPr>
                        <a:t>aku</a:t>
                      </a:r>
                      <a:r>
                        <a:rPr lang="en-US" sz="1600" baseline="0" dirty="0" smtClean="0">
                          <a:latin typeface="College" pitchFamily="34" charset="0"/>
                        </a:rPr>
                        <a:t> </a:t>
                      </a:r>
                      <a:r>
                        <a:rPr lang="en-US" sz="1600" baseline="0" dirty="0" err="1" smtClean="0">
                          <a:latin typeface="College" pitchFamily="34" charset="0"/>
                        </a:rPr>
                        <a:t>akan</a:t>
                      </a:r>
                      <a:r>
                        <a:rPr lang="en-US" sz="1600" baseline="0" dirty="0" smtClean="0">
                          <a:latin typeface="College" pitchFamily="34" charset="0"/>
                        </a:rPr>
                        <a:t> </a:t>
                      </a:r>
                      <a:r>
                        <a:rPr lang="en-US" sz="1600" baseline="0" dirty="0" err="1" smtClean="0">
                          <a:latin typeface="College" pitchFamily="34" charset="0"/>
                        </a:rPr>
                        <a:t>lebih</a:t>
                      </a:r>
                      <a:r>
                        <a:rPr lang="en-US" sz="1600" baseline="0" dirty="0" smtClean="0">
                          <a:latin typeface="College" pitchFamily="34" charset="0"/>
                        </a:rPr>
                        <a:t> </a:t>
                      </a:r>
                      <a:r>
                        <a:rPr lang="en-US" sz="1600" baseline="0" dirty="0" err="1" smtClean="0">
                          <a:latin typeface="College" pitchFamily="34" charset="0"/>
                        </a:rPr>
                        <a:t>memperhatikanmu</a:t>
                      </a:r>
                      <a:r>
                        <a:rPr lang="en-US" sz="1600" baseline="0" dirty="0" smtClean="0">
                          <a:latin typeface="College" pitchFamily="34" charset="0"/>
                        </a:rPr>
                        <a:t> </a:t>
                      </a:r>
                      <a:r>
                        <a:rPr lang="en-US" sz="1600" baseline="0" dirty="0" err="1" smtClean="0">
                          <a:latin typeface="College" pitchFamily="34" charset="0"/>
                        </a:rPr>
                        <a:t>jika</a:t>
                      </a:r>
                      <a:r>
                        <a:rPr lang="en-US" sz="1600" baseline="0" dirty="0" smtClean="0">
                          <a:latin typeface="College" pitchFamily="34" charset="0"/>
                        </a:rPr>
                        <a:t> </a:t>
                      </a:r>
                      <a:r>
                        <a:rPr lang="en-US" sz="1600" baseline="0" dirty="0" err="1" smtClean="0">
                          <a:latin typeface="College" pitchFamily="34" charset="0"/>
                        </a:rPr>
                        <a:t>perilakumu</a:t>
                      </a:r>
                      <a:r>
                        <a:rPr lang="en-US" sz="1600" baseline="0" dirty="0" smtClean="0">
                          <a:latin typeface="College" pitchFamily="34" charset="0"/>
                        </a:rPr>
                        <a:t> </a:t>
                      </a:r>
                      <a:r>
                        <a:rPr lang="en-US" sz="1600" baseline="0" dirty="0" err="1" smtClean="0">
                          <a:latin typeface="College" pitchFamily="34" charset="0"/>
                        </a:rPr>
                        <a:t>lebih</a:t>
                      </a:r>
                      <a:r>
                        <a:rPr lang="en-US" sz="1600" baseline="0" dirty="0" smtClean="0">
                          <a:latin typeface="College" pitchFamily="34" charset="0"/>
                        </a:rPr>
                        <a:t> </a:t>
                      </a:r>
                      <a:r>
                        <a:rPr lang="en-US" sz="1600" baseline="0" dirty="0" err="1" smtClean="0">
                          <a:latin typeface="College" pitchFamily="34" charset="0"/>
                        </a:rPr>
                        <a:t>baik</a:t>
                      </a:r>
                      <a:r>
                        <a:rPr lang="en-US" sz="1600" baseline="0" dirty="0" smtClean="0">
                          <a:latin typeface="College" pitchFamily="34" charset="0"/>
                        </a:rPr>
                        <a:t>? </a:t>
                      </a:r>
                      <a:r>
                        <a:rPr lang="en-US" sz="1600" baseline="0" dirty="0" err="1" smtClean="0">
                          <a:latin typeface="College" pitchFamily="34" charset="0"/>
                        </a:rPr>
                        <a:t>Mengapa</a:t>
                      </a:r>
                      <a:r>
                        <a:rPr lang="en-US" sz="1600" baseline="0" dirty="0" smtClean="0">
                          <a:latin typeface="College" pitchFamily="34" charset="0"/>
                        </a:rPr>
                        <a:t> </a:t>
                      </a:r>
                      <a:r>
                        <a:rPr lang="en-US" sz="1600" baseline="0" dirty="0" err="1" smtClean="0">
                          <a:latin typeface="College" pitchFamily="34" charset="0"/>
                        </a:rPr>
                        <a:t>kamu</a:t>
                      </a:r>
                      <a:r>
                        <a:rPr lang="en-US" sz="1600" baseline="0" dirty="0" smtClean="0">
                          <a:latin typeface="College" pitchFamily="34" charset="0"/>
                        </a:rPr>
                        <a:t> </a:t>
                      </a:r>
                      <a:r>
                        <a:rPr lang="en-US" sz="1600" baseline="0" dirty="0" err="1" smtClean="0">
                          <a:latin typeface="College" pitchFamily="34" charset="0"/>
                        </a:rPr>
                        <a:t>tidak</a:t>
                      </a:r>
                      <a:r>
                        <a:rPr lang="en-US" sz="1600" baseline="0" dirty="0" smtClean="0">
                          <a:latin typeface="College" pitchFamily="34" charset="0"/>
                        </a:rPr>
                        <a:t> </a:t>
                      </a:r>
                      <a:r>
                        <a:rPr lang="en-US" sz="1600" baseline="0" dirty="0" err="1" smtClean="0">
                          <a:latin typeface="College" pitchFamily="34" charset="0"/>
                        </a:rPr>
                        <a:t>serius</a:t>
                      </a:r>
                      <a:r>
                        <a:rPr lang="en-US" sz="1600" baseline="0" dirty="0" smtClean="0">
                          <a:latin typeface="College" pitchFamily="34" charset="0"/>
                        </a:rPr>
                        <a:t> </a:t>
                      </a:r>
                      <a:r>
                        <a:rPr lang="en-US" sz="1600" baseline="0" dirty="0" err="1" smtClean="0">
                          <a:latin typeface="College" pitchFamily="34" charset="0"/>
                        </a:rPr>
                        <a:t>pada</a:t>
                      </a:r>
                      <a:r>
                        <a:rPr lang="en-US" sz="1600" baseline="0" dirty="0" smtClean="0">
                          <a:latin typeface="College" pitchFamily="34" charset="0"/>
                        </a:rPr>
                        <a:t> proses </a:t>
                      </a:r>
                      <a:r>
                        <a:rPr lang="en-US" sz="1600" baseline="0" dirty="0" err="1" smtClean="0">
                          <a:latin typeface="College" pitchFamily="34" charset="0"/>
                        </a:rPr>
                        <a:t>kelulusanmu</a:t>
                      </a:r>
                      <a:r>
                        <a:rPr lang="en-US" sz="1600" baseline="0" dirty="0" smtClean="0">
                          <a:latin typeface="College" pitchFamily="34" charset="0"/>
                        </a:rPr>
                        <a:t> </a:t>
                      </a:r>
                      <a:r>
                        <a:rPr lang="en-US" sz="1600" baseline="0" dirty="0" err="1" smtClean="0">
                          <a:latin typeface="College" pitchFamily="34" charset="0"/>
                        </a:rPr>
                        <a:t>dan</a:t>
                      </a:r>
                      <a:r>
                        <a:rPr lang="en-US" sz="1600" baseline="0" dirty="0" smtClean="0">
                          <a:latin typeface="College" pitchFamily="34" charset="0"/>
                        </a:rPr>
                        <a:t> </a:t>
                      </a:r>
                      <a:r>
                        <a:rPr lang="en-US" sz="1600" baseline="0" dirty="0" err="1" smtClean="0">
                          <a:latin typeface="College" pitchFamily="34" charset="0"/>
                        </a:rPr>
                        <a:t>mulai</a:t>
                      </a:r>
                      <a:r>
                        <a:rPr lang="en-US" sz="1600" baseline="0" dirty="0" smtClean="0">
                          <a:latin typeface="College" pitchFamily="34" charset="0"/>
                        </a:rPr>
                        <a:t> </a:t>
                      </a:r>
                      <a:r>
                        <a:rPr lang="en-US" sz="1600" baseline="0" dirty="0" err="1" smtClean="0">
                          <a:latin typeface="College" pitchFamily="34" charset="0"/>
                        </a:rPr>
                        <a:t>bertanggung</a:t>
                      </a:r>
                      <a:r>
                        <a:rPr lang="en-US" sz="1600" baseline="0" dirty="0" smtClean="0">
                          <a:latin typeface="College" pitchFamily="34" charset="0"/>
                        </a:rPr>
                        <a:t> </a:t>
                      </a:r>
                      <a:r>
                        <a:rPr lang="en-US" sz="1600" baseline="0" dirty="0" err="1" smtClean="0">
                          <a:latin typeface="College" pitchFamily="34" charset="0"/>
                        </a:rPr>
                        <a:t>jawab</a:t>
                      </a:r>
                      <a:r>
                        <a:rPr lang="en-US" sz="1600" baseline="0" dirty="0" smtClean="0">
                          <a:latin typeface="College" pitchFamily="34" charset="0"/>
                        </a:rPr>
                        <a:t> </a:t>
                      </a:r>
                      <a:r>
                        <a:rPr lang="en-US" sz="1600" baseline="0" dirty="0" err="1" smtClean="0">
                          <a:latin typeface="College" pitchFamily="34" charset="0"/>
                        </a:rPr>
                        <a:t>untuk</a:t>
                      </a:r>
                      <a:r>
                        <a:rPr lang="en-US" sz="1600" baseline="0" dirty="0" smtClean="0">
                          <a:latin typeface="College" pitchFamily="34" charset="0"/>
                        </a:rPr>
                        <a:t> </a:t>
                      </a:r>
                      <a:r>
                        <a:rPr lang="en-US" sz="1600" baseline="0" dirty="0" err="1" smtClean="0">
                          <a:latin typeface="College" pitchFamily="34" charset="0"/>
                        </a:rPr>
                        <a:t>itu</a:t>
                      </a:r>
                      <a:r>
                        <a:rPr lang="en-US" sz="1600" baseline="0" dirty="0" smtClean="0">
                          <a:latin typeface="College" pitchFamily="34" charset="0"/>
                        </a:rPr>
                        <a:t>?</a:t>
                      </a:r>
                      <a:endParaRPr lang="id-ID" sz="1600" dirty="0">
                        <a:latin typeface="College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617207"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latin typeface="College" pitchFamily="34" charset="0"/>
                        </a:rPr>
                        <a:t>Joseph</a:t>
                      </a:r>
                      <a:endParaRPr lang="id-ID" sz="1600" dirty="0">
                        <a:latin typeface="College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 err="1" smtClean="0">
                          <a:latin typeface="College" pitchFamily="34" charset="0"/>
                        </a:rPr>
                        <a:t>Aku</a:t>
                      </a:r>
                      <a:r>
                        <a:rPr lang="en-US" sz="1600" dirty="0" smtClean="0">
                          <a:latin typeface="College" pitchFamily="34" charset="0"/>
                        </a:rPr>
                        <a:t> </a:t>
                      </a:r>
                      <a:r>
                        <a:rPr lang="en-US" sz="1600" dirty="0" err="1" smtClean="0">
                          <a:latin typeface="College" pitchFamily="34" charset="0"/>
                        </a:rPr>
                        <a:t>akan</a:t>
                      </a:r>
                      <a:r>
                        <a:rPr lang="en-US" sz="1600" dirty="0" smtClean="0">
                          <a:latin typeface="College" pitchFamily="34" charset="0"/>
                        </a:rPr>
                        <a:t> </a:t>
                      </a:r>
                      <a:r>
                        <a:rPr lang="en-US" sz="1600" dirty="0" err="1" smtClean="0">
                          <a:latin typeface="College" pitchFamily="34" charset="0"/>
                        </a:rPr>
                        <a:t>melakukannya</a:t>
                      </a:r>
                      <a:r>
                        <a:rPr lang="en-US" sz="1600" dirty="0" smtClean="0">
                          <a:latin typeface="College" pitchFamily="34" charset="0"/>
                        </a:rPr>
                        <a:t> </a:t>
                      </a:r>
                      <a:r>
                        <a:rPr lang="en-US" sz="1600" dirty="0" err="1" smtClean="0">
                          <a:latin typeface="College" pitchFamily="34" charset="0"/>
                        </a:rPr>
                        <a:t>setelah</a:t>
                      </a:r>
                      <a:r>
                        <a:rPr lang="en-US" sz="1600" dirty="0" smtClean="0">
                          <a:latin typeface="College" pitchFamily="34" charset="0"/>
                        </a:rPr>
                        <a:t> </a:t>
                      </a:r>
                      <a:r>
                        <a:rPr lang="en-US" sz="1600" dirty="0" err="1" smtClean="0">
                          <a:latin typeface="College" pitchFamily="34" charset="0"/>
                        </a:rPr>
                        <a:t>kamu</a:t>
                      </a:r>
                      <a:r>
                        <a:rPr lang="en-US" sz="1600" dirty="0" smtClean="0">
                          <a:latin typeface="College" pitchFamily="34" charset="0"/>
                        </a:rPr>
                        <a:t> </a:t>
                      </a:r>
                      <a:r>
                        <a:rPr lang="en-US" sz="1600" dirty="0" err="1" smtClean="0">
                          <a:latin typeface="College" pitchFamily="34" charset="0"/>
                        </a:rPr>
                        <a:t>berhenti</a:t>
                      </a:r>
                      <a:r>
                        <a:rPr lang="en-US" sz="1600" dirty="0" smtClean="0">
                          <a:latin typeface="College" pitchFamily="34" charset="0"/>
                        </a:rPr>
                        <a:t> </a:t>
                      </a:r>
                      <a:r>
                        <a:rPr lang="en-US" sz="1600" dirty="0" err="1" smtClean="0">
                          <a:latin typeface="College" pitchFamily="34" charset="0"/>
                        </a:rPr>
                        <a:t>merokok</a:t>
                      </a:r>
                      <a:r>
                        <a:rPr lang="en-US" sz="1600" baseline="0" dirty="0" smtClean="0">
                          <a:latin typeface="College" pitchFamily="34" charset="0"/>
                        </a:rPr>
                        <a:t> </a:t>
                      </a:r>
                      <a:r>
                        <a:rPr lang="en-US" sz="1600" baseline="0" dirty="0" err="1" smtClean="0">
                          <a:latin typeface="College" pitchFamily="34" charset="0"/>
                        </a:rPr>
                        <a:t>dan</a:t>
                      </a:r>
                      <a:r>
                        <a:rPr lang="en-US" sz="1600" baseline="0" dirty="0" smtClean="0">
                          <a:latin typeface="College" pitchFamily="34" charset="0"/>
                        </a:rPr>
                        <a:t> </a:t>
                      </a:r>
                      <a:r>
                        <a:rPr lang="en-US" sz="1600" baseline="0" dirty="0" err="1" smtClean="0">
                          <a:latin typeface="College" pitchFamily="34" charset="0"/>
                        </a:rPr>
                        <a:t>menghabiskan</a:t>
                      </a:r>
                      <a:r>
                        <a:rPr lang="en-US" sz="1600" baseline="0" dirty="0" smtClean="0">
                          <a:latin typeface="College" pitchFamily="34" charset="0"/>
                        </a:rPr>
                        <a:t> </a:t>
                      </a:r>
                      <a:r>
                        <a:rPr lang="en-US" sz="1600" baseline="0" dirty="0" err="1" smtClean="0">
                          <a:latin typeface="College" pitchFamily="34" charset="0"/>
                        </a:rPr>
                        <a:t>waktu</a:t>
                      </a:r>
                      <a:r>
                        <a:rPr lang="en-US" sz="1600" baseline="0" dirty="0" smtClean="0">
                          <a:latin typeface="College" pitchFamily="34" charset="0"/>
                        </a:rPr>
                        <a:t> </a:t>
                      </a:r>
                      <a:r>
                        <a:rPr lang="en-US" sz="1600" baseline="0" dirty="0" err="1" smtClean="0">
                          <a:latin typeface="College" pitchFamily="34" charset="0"/>
                        </a:rPr>
                        <a:t>denganku</a:t>
                      </a:r>
                      <a:r>
                        <a:rPr lang="en-US" sz="1600" baseline="0" dirty="0" smtClean="0">
                          <a:latin typeface="College" pitchFamily="34" charset="0"/>
                        </a:rPr>
                        <a:t> </a:t>
                      </a:r>
                      <a:r>
                        <a:rPr lang="en-US" sz="1600" baseline="0" dirty="0" err="1" smtClean="0">
                          <a:latin typeface="College" pitchFamily="34" charset="0"/>
                        </a:rPr>
                        <a:t>daripada</a:t>
                      </a:r>
                      <a:r>
                        <a:rPr lang="en-US" sz="1600" baseline="0" dirty="0" smtClean="0">
                          <a:latin typeface="College" pitchFamily="34" charset="0"/>
                        </a:rPr>
                        <a:t> </a:t>
                      </a:r>
                      <a:r>
                        <a:rPr lang="en-US" sz="1600" baseline="0" dirty="0" err="1" smtClean="0">
                          <a:latin typeface="College" pitchFamily="34" charset="0"/>
                        </a:rPr>
                        <a:t>membaca</a:t>
                      </a:r>
                      <a:r>
                        <a:rPr lang="en-US" sz="1600" baseline="0" dirty="0" smtClean="0">
                          <a:latin typeface="College" pitchFamily="34" charset="0"/>
                        </a:rPr>
                        <a:t> </a:t>
                      </a:r>
                      <a:r>
                        <a:rPr lang="en-US" sz="1600" baseline="0" dirty="0" err="1" smtClean="0">
                          <a:latin typeface="College" pitchFamily="34" charset="0"/>
                        </a:rPr>
                        <a:t>buku</a:t>
                      </a:r>
                      <a:endParaRPr lang="id-ID" sz="1600" dirty="0">
                        <a:latin typeface="College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617207"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latin typeface="College" pitchFamily="34" charset="0"/>
                        </a:rPr>
                        <a:t>Carmen </a:t>
                      </a:r>
                      <a:endParaRPr lang="id-ID" sz="1600" dirty="0">
                        <a:latin typeface="College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 err="1" smtClean="0">
                          <a:latin typeface="College" pitchFamily="34" charset="0"/>
                        </a:rPr>
                        <a:t>Kamu</a:t>
                      </a:r>
                      <a:r>
                        <a:rPr lang="en-US" sz="1600" dirty="0" smtClean="0">
                          <a:latin typeface="College" pitchFamily="34" charset="0"/>
                        </a:rPr>
                        <a:t> </a:t>
                      </a:r>
                      <a:r>
                        <a:rPr lang="en-US" sz="1600" dirty="0" err="1" smtClean="0">
                          <a:latin typeface="College" pitchFamily="34" charset="0"/>
                        </a:rPr>
                        <a:t>berkata</a:t>
                      </a:r>
                      <a:r>
                        <a:rPr lang="en-US" sz="1600" dirty="0" smtClean="0">
                          <a:latin typeface="College" pitchFamily="34" charset="0"/>
                        </a:rPr>
                        <a:t> </a:t>
                      </a:r>
                      <a:r>
                        <a:rPr lang="en-US" sz="1600" dirty="0" err="1" smtClean="0">
                          <a:latin typeface="College" pitchFamily="34" charset="0"/>
                        </a:rPr>
                        <a:t>begitu</a:t>
                      </a:r>
                      <a:r>
                        <a:rPr lang="en-US" sz="1600" dirty="0" smtClean="0">
                          <a:latin typeface="College" pitchFamily="34" charset="0"/>
                        </a:rPr>
                        <a:t> </a:t>
                      </a:r>
                      <a:r>
                        <a:rPr lang="en-US" sz="1600" dirty="0" err="1" smtClean="0">
                          <a:latin typeface="College" pitchFamily="34" charset="0"/>
                        </a:rPr>
                        <a:t>hanya</a:t>
                      </a:r>
                      <a:r>
                        <a:rPr lang="en-US" sz="1600" dirty="0" smtClean="0">
                          <a:latin typeface="College" pitchFamily="34" charset="0"/>
                        </a:rPr>
                        <a:t> </a:t>
                      </a:r>
                      <a:r>
                        <a:rPr lang="en-US" sz="1600" dirty="0" err="1" smtClean="0">
                          <a:latin typeface="College" pitchFamily="34" charset="0"/>
                        </a:rPr>
                        <a:t>karena</a:t>
                      </a:r>
                      <a:r>
                        <a:rPr lang="en-US" sz="1600" dirty="0" smtClean="0">
                          <a:latin typeface="College" pitchFamily="34" charset="0"/>
                        </a:rPr>
                        <a:t> </a:t>
                      </a:r>
                      <a:r>
                        <a:rPr lang="en-US" sz="1600" dirty="0" err="1" smtClean="0">
                          <a:latin typeface="College" pitchFamily="34" charset="0"/>
                        </a:rPr>
                        <a:t>cemburu</a:t>
                      </a:r>
                      <a:r>
                        <a:rPr lang="en-US" sz="1600" dirty="0" smtClean="0">
                          <a:latin typeface="College" pitchFamily="34" charset="0"/>
                        </a:rPr>
                        <a:t>.</a:t>
                      </a:r>
                      <a:r>
                        <a:rPr lang="en-US" sz="1600" baseline="0" dirty="0" smtClean="0">
                          <a:latin typeface="College" pitchFamily="34" charset="0"/>
                        </a:rPr>
                        <a:t> </a:t>
                      </a:r>
                      <a:r>
                        <a:rPr lang="en-US" sz="1600" baseline="0" dirty="0" err="1" smtClean="0">
                          <a:latin typeface="College" pitchFamily="34" charset="0"/>
                        </a:rPr>
                        <a:t>Aku</a:t>
                      </a:r>
                      <a:r>
                        <a:rPr lang="en-US" sz="1600" baseline="0" dirty="0" smtClean="0">
                          <a:latin typeface="College" pitchFamily="34" charset="0"/>
                        </a:rPr>
                        <a:t> </a:t>
                      </a:r>
                      <a:r>
                        <a:rPr lang="en-US" sz="1600" baseline="0" dirty="0" err="1" smtClean="0">
                          <a:latin typeface="College" pitchFamily="34" charset="0"/>
                        </a:rPr>
                        <a:t>sedang</a:t>
                      </a:r>
                      <a:r>
                        <a:rPr lang="en-US" sz="1600" baseline="0" dirty="0" smtClean="0">
                          <a:latin typeface="College" pitchFamily="34" charset="0"/>
                        </a:rPr>
                        <a:t> </a:t>
                      </a:r>
                      <a:r>
                        <a:rPr lang="en-US" sz="1600" baseline="0" dirty="0" err="1" smtClean="0">
                          <a:latin typeface="College" pitchFamily="34" charset="0"/>
                        </a:rPr>
                        <a:t>berada</a:t>
                      </a:r>
                      <a:r>
                        <a:rPr lang="en-US" sz="1600" baseline="0" dirty="0" smtClean="0">
                          <a:latin typeface="College" pitchFamily="34" charset="0"/>
                        </a:rPr>
                        <a:t> </a:t>
                      </a:r>
                      <a:r>
                        <a:rPr lang="en-US" sz="1600" baseline="0" dirty="0" err="1" smtClean="0">
                          <a:latin typeface="College" pitchFamily="34" charset="0"/>
                        </a:rPr>
                        <a:t>dalam</a:t>
                      </a:r>
                      <a:r>
                        <a:rPr lang="en-US" sz="1600" baseline="0" dirty="0" smtClean="0">
                          <a:latin typeface="College" pitchFamily="34" charset="0"/>
                        </a:rPr>
                        <a:t> program </a:t>
                      </a:r>
                      <a:r>
                        <a:rPr lang="en-US" sz="1600" baseline="0" dirty="0" err="1" smtClean="0">
                          <a:latin typeface="College" pitchFamily="34" charset="0"/>
                        </a:rPr>
                        <a:t>kelulusan</a:t>
                      </a:r>
                      <a:r>
                        <a:rPr lang="en-US" sz="1600" baseline="0" dirty="0" smtClean="0">
                          <a:latin typeface="College" pitchFamily="34" charset="0"/>
                        </a:rPr>
                        <a:t>, </a:t>
                      </a:r>
                      <a:r>
                        <a:rPr lang="en-US" sz="1600" baseline="0" dirty="0" err="1" smtClean="0">
                          <a:latin typeface="College" pitchFamily="34" charset="0"/>
                        </a:rPr>
                        <a:t>sementara</a:t>
                      </a:r>
                      <a:r>
                        <a:rPr lang="en-US" sz="1600" baseline="0" dirty="0" smtClean="0">
                          <a:latin typeface="College" pitchFamily="34" charset="0"/>
                        </a:rPr>
                        <a:t> </a:t>
                      </a:r>
                      <a:r>
                        <a:rPr lang="en-US" sz="1600" baseline="0" dirty="0" err="1" smtClean="0">
                          <a:latin typeface="College" pitchFamily="34" charset="0"/>
                        </a:rPr>
                        <a:t>kamu</a:t>
                      </a:r>
                      <a:r>
                        <a:rPr lang="en-US" sz="1600" baseline="0" dirty="0" smtClean="0">
                          <a:latin typeface="College" pitchFamily="34" charset="0"/>
                        </a:rPr>
                        <a:t> </a:t>
                      </a:r>
                      <a:r>
                        <a:rPr lang="en-US" sz="1600" baseline="0" dirty="0" err="1" smtClean="0">
                          <a:latin typeface="College" pitchFamily="34" charset="0"/>
                        </a:rPr>
                        <a:t>belum</a:t>
                      </a:r>
                      <a:endParaRPr lang="id-ID" sz="1600" dirty="0">
                        <a:latin typeface="College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558252"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latin typeface="College" pitchFamily="34" charset="0"/>
                        </a:rPr>
                        <a:t>Joseph</a:t>
                      </a:r>
                      <a:endParaRPr lang="id-ID" sz="1600" dirty="0">
                        <a:latin typeface="College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 err="1" smtClean="0">
                          <a:latin typeface="College" pitchFamily="34" charset="0"/>
                        </a:rPr>
                        <a:t>Aku</a:t>
                      </a:r>
                      <a:r>
                        <a:rPr lang="en-US" sz="1600" dirty="0" smtClean="0">
                          <a:latin typeface="College" pitchFamily="34" charset="0"/>
                        </a:rPr>
                        <a:t> </a:t>
                      </a:r>
                      <a:r>
                        <a:rPr lang="en-US" sz="1600" dirty="0" err="1" smtClean="0">
                          <a:latin typeface="College" pitchFamily="34" charset="0"/>
                        </a:rPr>
                        <a:t>tidak</a:t>
                      </a:r>
                      <a:r>
                        <a:rPr lang="en-US" sz="1600" baseline="0" dirty="0" smtClean="0">
                          <a:latin typeface="College" pitchFamily="34" charset="0"/>
                        </a:rPr>
                        <a:t> </a:t>
                      </a:r>
                      <a:r>
                        <a:rPr lang="en-US" sz="1600" baseline="0" dirty="0" err="1" smtClean="0">
                          <a:latin typeface="College" pitchFamily="34" charset="0"/>
                        </a:rPr>
                        <a:t>akan</a:t>
                      </a:r>
                      <a:r>
                        <a:rPr lang="en-US" sz="1600" baseline="0" dirty="0" smtClean="0">
                          <a:latin typeface="College" pitchFamily="34" charset="0"/>
                        </a:rPr>
                        <a:t> </a:t>
                      </a:r>
                      <a:r>
                        <a:rPr lang="en-US" sz="1600" baseline="0" dirty="0" err="1" smtClean="0">
                          <a:latin typeface="College" pitchFamily="34" charset="0"/>
                        </a:rPr>
                        <a:t>menyebut</a:t>
                      </a:r>
                      <a:r>
                        <a:rPr lang="en-US" sz="1600" baseline="0" dirty="0" smtClean="0">
                          <a:latin typeface="College" pitchFamily="34" charset="0"/>
                        </a:rPr>
                        <a:t> </a:t>
                      </a:r>
                      <a:r>
                        <a:rPr lang="en-US" sz="1600" baseline="0" dirty="0" err="1" smtClean="0">
                          <a:latin typeface="College" pitchFamily="34" charset="0"/>
                        </a:rPr>
                        <a:t>kerja</a:t>
                      </a:r>
                      <a:r>
                        <a:rPr lang="en-US" sz="1600" baseline="0" dirty="0" smtClean="0">
                          <a:latin typeface="College" pitchFamily="34" charset="0"/>
                        </a:rPr>
                        <a:t> </a:t>
                      </a:r>
                      <a:r>
                        <a:rPr lang="en-US" sz="1600" baseline="0" dirty="0" err="1" smtClean="0">
                          <a:latin typeface="College" pitchFamily="34" charset="0"/>
                        </a:rPr>
                        <a:t>sosial</a:t>
                      </a:r>
                      <a:r>
                        <a:rPr lang="en-US" sz="1600" baseline="0" dirty="0" smtClean="0">
                          <a:latin typeface="College" pitchFamily="34" charset="0"/>
                        </a:rPr>
                        <a:t> </a:t>
                      </a:r>
                      <a:r>
                        <a:rPr lang="en-US" sz="1600" baseline="0" dirty="0" err="1" smtClean="0">
                          <a:latin typeface="College" pitchFamily="34" charset="0"/>
                        </a:rPr>
                        <a:t>sebagai</a:t>
                      </a:r>
                      <a:r>
                        <a:rPr lang="en-US" sz="1600" baseline="0" dirty="0" smtClean="0">
                          <a:latin typeface="College" pitchFamily="34" charset="0"/>
                        </a:rPr>
                        <a:t> program </a:t>
                      </a:r>
                      <a:r>
                        <a:rPr lang="en-US" sz="1600" baseline="0" dirty="0" err="1" smtClean="0">
                          <a:latin typeface="College" pitchFamily="34" charset="0"/>
                        </a:rPr>
                        <a:t>kelulusan</a:t>
                      </a:r>
                      <a:endParaRPr lang="id-ID" sz="1600" dirty="0">
                        <a:latin typeface="College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617207"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latin typeface="College" pitchFamily="34" charset="0"/>
                        </a:rPr>
                        <a:t>Carmen </a:t>
                      </a:r>
                      <a:endParaRPr lang="id-ID" sz="1600" dirty="0">
                        <a:latin typeface="College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 err="1" smtClean="0">
                          <a:latin typeface="College" pitchFamily="34" charset="0"/>
                        </a:rPr>
                        <a:t>Ini</a:t>
                      </a:r>
                      <a:r>
                        <a:rPr lang="en-US" sz="1600" baseline="0" dirty="0" smtClean="0">
                          <a:latin typeface="College" pitchFamily="34" charset="0"/>
                        </a:rPr>
                        <a:t> </a:t>
                      </a:r>
                      <a:r>
                        <a:rPr lang="en-US" sz="1600" baseline="0" dirty="0" err="1" smtClean="0">
                          <a:latin typeface="College" pitchFamily="34" charset="0"/>
                        </a:rPr>
                        <a:t>lebih</a:t>
                      </a:r>
                      <a:r>
                        <a:rPr lang="en-US" sz="1600" baseline="0" dirty="0" smtClean="0">
                          <a:latin typeface="College" pitchFamily="34" charset="0"/>
                        </a:rPr>
                        <a:t> </a:t>
                      </a:r>
                      <a:r>
                        <a:rPr lang="en-US" sz="1600" baseline="0" dirty="0" err="1" smtClean="0">
                          <a:latin typeface="College" pitchFamily="34" charset="0"/>
                        </a:rPr>
                        <a:t>baik</a:t>
                      </a:r>
                      <a:r>
                        <a:rPr lang="en-US" sz="1600" baseline="0" dirty="0" smtClean="0">
                          <a:latin typeface="College" pitchFamily="34" charset="0"/>
                        </a:rPr>
                        <a:t> </a:t>
                      </a:r>
                      <a:r>
                        <a:rPr lang="en-US" sz="1600" baseline="0" dirty="0" err="1" smtClean="0">
                          <a:latin typeface="College" pitchFamily="34" charset="0"/>
                        </a:rPr>
                        <a:t>daripada</a:t>
                      </a:r>
                      <a:r>
                        <a:rPr lang="en-US" sz="1600" baseline="0" dirty="0" smtClean="0">
                          <a:latin typeface="College" pitchFamily="34" charset="0"/>
                        </a:rPr>
                        <a:t> </a:t>
                      </a:r>
                      <a:r>
                        <a:rPr lang="en-US" sz="1600" baseline="0" dirty="0" err="1" smtClean="0">
                          <a:latin typeface="College" pitchFamily="34" charset="0"/>
                        </a:rPr>
                        <a:t>keadaanmu</a:t>
                      </a:r>
                      <a:r>
                        <a:rPr lang="en-US" sz="1600" baseline="0" dirty="0" smtClean="0">
                          <a:latin typeface="College" pitchFamily="34" charset="0"/>
                        </a:rPr>
                        <a:t>. </a:t>
                      </a:r>
                      <a:r>
                        <a:rPr lang="en-US" sz="1600" baseline="0" dirty="0" err="1" smtClean="0">
                          <a:latin typeface="College" pitchFamily="34" charset="0"/>
                        </a:rPr>
                        <a:t>Setidaknya</a:t>
                      </a:r>
                      <a:r>
                        <a:rPr lang="en-US" sz="1600" baseline="0" dirty="0" smtClean="0">
                          <a:latin typeface="College" pitchFamily="34" charset="0"/>
                        </a:rPr>
                        <a:t> </a:t>
                      </a:r>
                      <a:r>
                        <a:rPr lang="en-US" sz="1600" baseline="0" dirty="0" err="1" smtClean="0">
                          <a:latin typeface="College" pitchFamily="34" charset="0"/>
                        </a:rPr>
                        <a:t>aku</a:t>
                      </a:r>
                      <a:r>
                        <a:rPr lang="en-US" sz="1600" baseline="0" dirty="0" smtClean="0">
                          <a:latin typeface="College" pitchFamily="34" charset="0"/>
                        </a:rPr>
                        <a:t> </a:t>
                      </a:r>
                      <a:r>
                        <a:rPr lang="en-US" sz="1600" baseline="0" dirty="0" err="1" smtClean="0">
                          <a:latin typeface="College" pitchFamily="34" charset="0"/>
                        </a:rPr>
                        <a:t>merencanakan</a:t>
                      </a:r>
                      <a:r>
                        <a:rPr lang="en-US" sz="1600" baseline="0" dirty="0" smtClean="0">
                          <a:latin typeface="College" pitchFamily="34" charset="0"/>
                        </a:rPr>
                        <a:t> </a:t>
                      </a:r>
                      <a:r>
                        <a:rPr lang="en-US" sz="1600" baseline="0" dirty="0" err="1" smtClean="0">
                          <a:latin typeface="College" pitchFamily="34" charset="0"/>
                        </a:rPr>
                        <a:t>profesi</a:t>
                      </a:r>
                      <a:r>
                        <a:rPr lang="en-US" sz="1600" baseline="0" dirty="0" smtClean="0">
                          <a:latin typeface="College" pitchFamily="34" charset="0"/>
                        </a:rPr>
                        <a:t>. </a:t>
                      </a:r>
                      <a:r>
                        <a:rPr lang="en-US" sz="1600" baseline="0" dirty="0" err="1" smtClean="0">
                          <a:latin typeface="College" pitchFamily="34" charset="0"/>
                        </a:rPr>
                        <a:t>Mengapa</a:t>
                      </a:r>
                      <a:r>
                        <a:rPr lang="en-US" sz="1600" baseline="0" dirty="0" smtClean="0">
                          <a:latin typeface="College" pitchFamily="34" charset="0"/>
                        </a:rPr>
                        <a:t> </a:t>
                      </a:r>
                      <a:r>
                        <a:rPr lang="en-US" sz="1600" baseline="0" dirty="0" err="1" smtClean="0">
                          <a:latin typeface="College" pitchFamily="34" charset="0"/>
                        </a:rPr>
                        <a:t>kamu</a:t>
                      </a:r>
                      <a:r>
                        <a:rPr lang="en-US" sz="1600" baseline="0" dirty="0" smtClean="0">
                          <a:latin typeface="College" pitchFamily="34" charset="0"/>
                        </a:rPr>
                        <a:t> </a:t>
                      </a:r>
                      <a:r>
                        <a:rPr lang="en-US" sz="1600" baseline="0" dirty="0" err="1" smtClean="0">
                          <a:latin typeface="College" pitchFamily="34" charset="0"/>
                        </a:rPr>
                        <a:t>tidak</a:t>
                      </a:r>
                      <a:r>
                        <a:rPr lang="en-US" sz="1600" baseline="0" dirty="0" smtClean="0">
                          <a:latin typeface="College" pitchFamily="34" charset="0"/>
                        </a:rPr>
                        <a:t> </a:t>
                      </a:r>
                      <a:r>
                        <a:rPr lang="en-US" sz="1600" baseline="0" dirty="0" err="1" smtClean="0">
                          <a:latin typeface="College" pitchFamily="34" charset="0"/>
                        </a:rPr>
                        <a:t>melakukannya</a:t>
                      </a:r>
                      <a:r>
                        <a:rPr lang="en-US" sz="1600" baseline="0" dirty="0" smtClean="0">
                          <a:latin typeface="College" pitchFamily="34" charset="0"/>
                        </a:rPr>
                        <a:t>?</a:t>
                      </a:r>
                      <a:endParaRPr lang="id-ID" sz="1600" dirty="0">
                        <a:latin typeface="College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617207"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latin typeface="College" pitchFamily="34" charset="0"/>
                        </a:rPr>
                        <a:t>Joseph</a:t>
                      </a:r>
                      <a:endParaRPr lang="id-ID" sz="1600" dirty="0">
                        <a:latin typeface="College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 err="1" smtClean="0">
                          <a:latin typeface="College" pitchFamily="34" charset="0"/>
                        </a:rPr>
                        <a:t>Kamu</a:t>
                      </a:r>
                      <a:r>
                        <a:rPr lang="en-US" sz="1600" baseline="0" dirty="0" smtClean="0">
                          <a:latin typeface="College" pitchFamily="34" charset="0"/>
                        </a:rPr>
                        <a:t> </a:t>
                      </a:r>
                      <a:r>
                        <a:rPr lang="en-US" sz="1600" baseline="0" dirty="0" err="1" smtClean="0">
                          <a:latin typeface="College" pitchFamily="34" charset="0"/>
                        </a:rPr>
                        <a:t>tidak</a:t>
                      </a:r>
                      <a:r>
                        <a:rPr lang="en-US" sz="1600" baseline="0" dirty="0" smtClean="0">
                          <a:latin typeface="College" pitchFamily="34" charset="0"/>
                        </a:rPr>
                        <a:t> </a:t>
                      </a:r>
                      <a:r>
                        <a:rPr lang="en-US" sz="1600" baseline="0" dirty="0" err="1" smtClean="0">
                          <a:latin typeface="College" pitchFamily="34" charset="0"/>
                        </a:rPr>
                        <a:t>pernah</a:t>
                      </a:r>
                      <a:r>
                        <a:rPr lang="en-US" sz="1600" baseline="0" dirty="0" smtClean="0">
                          <a:latin typeface="College" pitchFamily="34" charset="0"/>
                        </a:rPr>
                        <a:t> </a:t>
                      </a:r>
                      <a:r>
                        <a:rPr lang="en-US" sz="1600" baseline="0" dirty="0" err="1" smtClean="0">
                          <a:latin typeface="College" pitchFamily="34" charset="0"/>
                        </a:rPr>
                        <a:t>melakukan</a:t>
                      </a:r>
                      <a:r>
                        <a:rPr lang="en-US" sz="1600" baseline="0" dirty="0" smtClean="0">
                          <a:latin typeface="College" pitchFamily="34" charset="0"/>
                        </a:rPr>
                        <a:t> </a:t>
                      </a:r>
                      <a:r>
                        <a:rPr lang="en-US" sz="1600" baseline="0" dirty="0" err="1" smtClean="0">
                          <a:latin typeface="College" pitchFamily="34" charset="0"/>
                        </a:rPr>
                        <a:t>hal</a:t>
                      </a:r>
                      <a:r>
                        <a:rPr lang="en-US" sz="1600" baseline="0" dirty="0" smtClean="0">
                          <a:latin typeface="College" pitchFamily="34" charset="0"/>
                        </a:rPr>
                        <a:t> </a:t>
                      </a:r>
                      <a:r>
                        <a:rPr lang="en-US" sz="1600" baseline="0" dirty="0" err="1" smtClean="0">
                          <a:latin typeface="College" pitchFamily="34" charset="0"/>
                        </a:rPr>
                        <a:t>selain</a:t>
                      </a:r>
                      <a:r>
                        <a:rPr lang="en-US" sz="1600" baseline="0" dirty="0" smtClean="0">
                          <a:latin typeface="College" pitchFamily="34" charset="0"/>
                        </a:rPr>
                        <a:t> </a:t>
                      </a:r>
                      <a:r>
                        <a:rPr lang="en-US" sz="1600" baseline="0" dirty="0" err="1" smtClean="0">
                          <a:latin typeface="College" pitchFamily="34" charset="0"/>
                        </a:rPr>
                        <a:t>komplain</a:t>
                      </a:r>
                      <a:r>
                        <a:rPr lang="en-US" sz="1600" baseline="0" dirty="0" smtClean="0">
                          <a:latin typeface="College" pitchFamily="34" charset="0"/>
                        </a:rPr>
                        <a:t>, </a:t>
                      </a:r>
                      <a:r>
                        <a:rPr lang="en-US" sz="1600" baseline="0" dirty="0" err="1" smtClean="0">
                          <a:latin typeface="College" pitchFamily="34" charset="0"/>
                        </a:rPr>
                        <a:t>komplain</a:t>
                      </a:r>
                      <a:r>
                        <a:rPr lang="en-US" sz="1600" baseline="0" dirty="0" smtClean="0">
                          <a:latin typeface="College" pitchFamily="34" charset="0"/>
                        </a:rPr>
                        <a:t>, </a:t>
                      </a:r>
                      <a:r>
                        <a:rPr lang="en-US" sz="1600" baseline="0" dirty="0" err="1" smtClean="0">
                          <a:latin typeface="College" pitchFamily="34" charset="0"/>
                        </a:rPr>
                        <a:t>dan</a:t>
                      </a:r>
                      <a:r>
                        <a:rPr lang="en-US" sz="1600" baseline="0" dirty="0" smtClean="0">
                          <a:latin typeface="College" pitchFamily="34" charset="0"/>
                        </a:rPr>
                        <a:t> </a:t>
                      </a:r>
                      <a:r>
                        <a:rPr lang="en-US" sz="1600" baseline="0" dirty="0" err="1" smtClean="0">
                          <a:latin typeface="College" pitchFamily="34" charset="0"/>
                        </a:rPr>
                        <a:t>komplain</a:t>
                      </a:r>
                      <a:r>
                        <a:rPr lang="en-US" sz="1600" baseline="0" dirty="0" smtClean="0">
                          <a:latin typeface="College" pitchFamily="34" charset="0"/>
                        </a:rPr>
                        <a:t>. </a:t>
                      </a:r>
                      <a:r>
                        <a:rPr lang="en-US" sz="1600" baseline="0" dirty="0" err="1" smtClean="0">
                          <a:latin typeface="College" pitchFamily="34" charset="0"/>
                        </a:rPr>
                        <a:t>Kamu</a:t>
                      </a:r>
                      <a:r>
                        <a:rPr lang="en-US" sz="1600" baseline="0" dirty="0" smtClean="0">
                          <a:latin typeface="College" pitchFamily="34" charset="0"/>
                        </a:rPr>
                        <a:t> </a:t>
                      </a:r>
                      <a:r>
                        <a:rPr lang="en-US" sz="1600" baseline="0" dirty="0" err="1" smtClean="0">
                          <a:latin typeface="College" pitchFamily="34" charset="0"/>
                        </a:rPr>
                        <a:t>benar</a:t>
                      </a:r>
                      <a:r>
                        <a:rPr lang="en-US" sz="1600" baseline="0" dirty="0" smtClean="0">
                          <a:latin typeface="College" pitchFamily="34" charset="0"/>
                        </a:rPr>
                        <a:t> – </a:t>
                      </a:r>
                      <a:r>
                        <a:rPr lang="en-US" sz="1600" baseline="0" dirty="0" err="1" smtClean="0">
                          <a:latin typeface="College" pitchFamily="34" charset="0"/>
                        </a:rPr>
                        <a:t>benar</a:t>
                      </a:r>
                      <a:r>
                        <a:rPr lang="en-US" sz="1600" baseline="0" dirty="0" smtClean="0">
                          <a:latin typeface="College" pitchFamily="34" charset="0"/>
                        </a:rPr>
                        <a:t> </a:t>
                      </a:r>
                      <a:r>
                        <a:rPr lang="en-US" sz="1600" baseline="0" dirty="0" err="1" smtClean="0">
                          <a:latin typeface="College" pitchFamily="34" charset="0"/>
                        </a:rPr>
                        <a:t>suka</a:t>
                      </a:r>
                      <a:r>
                        <a:rPr lang="en-US" sz="1600" baseline="0" dirty="0" smtClean="0">
                          <a:latin typeface="College" pitchFamily="34" charset="0"/>
                        </a:rPr>
                        <a:t> </a:t>
                      </a:r>
                      <a:r>
                        <a:rPr lang="en-US" sz="1600" baseline="0" dirty="0" err="1" smtClean="0">
                          <a:latin typeface="College" pitchFamily="34" charset="0"/>
                        </a:rPr>
                        <a:t>memaksa</a:t>
                      </a:r>
                      <a:r>
                        <a:rPr lang="en-US" sz="1600" baseline="0" dirty="0" smtClean="0">
                          <a:latin typeface="College" pitchFamily="34" charset="0"/>
                        </a:rPr>
                        <a:t>.</a:t>
                      </a:r>
                      <a:endParaRPr lang="id-ID" sz="1600" dirty="0">
                        <a:latin typeface="College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57588"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latin typeface="College" pitchFamily="34" charset="0"/>
                        </a:rPr>
                        <a:t>Carmen</a:t>
                      </a:r>
                      <a:endParaRPr lang="id-ID" sz="1600" dirty="0">
                        <a:latin typeface="College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 err="1" smtClean="0">
                          <a:latin typeface="College" pitchFamily="34" charset="0"/>
                        </a:rPr>
                        <a:t>Pengorbanan</a:t>
                      </a:r>
                      <a:r>
                        <a:rPr lang="en-US" sz="1600" dirty="0" smtClean="0">
                          <a:latin typeface="College" pitchFamily="34" charset="0"/>
                        </a:rPr>
                        <a:t> </a:t>
                      </a:r>
                      <a:r>
                        <a:rPr lang="en-US" sz="1600" dirty="0" err="1" smtClean="0">
                          <a:latin typeface="College" pitchFamily="34" charset="0"/>
                        </a:rPr>
                        <a:t>selalu</a:t>
                      </a:r>
                      <a:r>
                        <a:rPr lang="en-US" sz="1600" dirty="0" smtClean="0">
                          <a:latin typeface="College" pitchFamily="34" charset="0"/>
                        </a:rPr>
                        <a:t> </a:t>
                      </a:r>
                      <a:r>
                        <a:rPr lang="en-US" sz="1600" dirty="0" err="1" smtClean="0">
                          <a:latin typeface="College" pitchFamily="34" charset="0"/>
                        </a:rPr>
                        <a:t>diperlukan</a:t>
                      </a:r>
                      <a:endParaRPr lang="id-ID" sz="1600" dirty="0">
                        <a:latin typeface="College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0" y="2564904"/>
            <a:ext cx="9144000" cy="1200329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7200" dirty="0" err="1" smtClean="0">
                <a:solidFill>
                  <a:schemeClr val="bg1"/>
                </a:solidFill>
                <a:latin typeface="Avengeance Heroic Avenger" pitchFamily="2" charset="0"/>
              </a:rPr>
              <a:t>tidak</a:t>
            </a:r>
            <a:r>
              <a:rPr lang="en-US" sz="7200" dirty="0" smtClean="0">
                <a:solidFill>
                  <a:schemeClr val="bg1"/>
                </a:solidFill>
                <a:latin typeface="Avengeance Heroic Avenger" pitchFamily="2" charset="0"/>
              </a:rPr>
              <a:t> </a:t>
            </a:r>
            <a:r>
              <a:rPr lang="en-US" sz="7200" dirty="0" err="1" smtClean="0">
                <a:solidFill>
                  <a:schemeClr val="bg1"/>
                </a:solidFill>
                <a:latin typeface="Avengeance Heroic Avenger" pitchFamily="2" charset="0"/>
              </a:rPr>
              <a:t>konstruktif</a:t>
            </a:r>
            <a:endParaRPr lang="id-ID" sz="7200" dirty="0">
              <a:solidFill>
                <a:schemeClr val="bg1"/>
              </a:solidFill>
              <a:latin typeface="Avengeance Heroic Avenger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714152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3366619172"/>
              </p:ext>
            </p:extLst>
          </p:nvPr>
        </p:nvGraphicFramePr>
        <p:xfrm>
          <a:off x="323528" y="188640"/>
          <a:ext cx="8424936" cy="6453337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000953"/>
                <a:gridCol w="6423983"/>
              </a:tblGrid>
              <a:tr h="617207"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latin typeface="College" pitchFamily="34" charset="0"/>
                        </a:rPr>
                        <a:t>Joseph</a:t>
                      </a:r>
                      <a:endParaRPr lang="id-ID" sz="1600" dirty="0">
                        <a:latin typeface="College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 err="1" smtClean="0">
                          <a:latin typeface="College" pitchFamily="34" charset="0"/>
                        </a:rPr>
                        <a:t>Kamu</a:t>
                      </a:r>
                      <a:r>
                        <a:rPr lang="en-US" sz="1600" dirty="0" smtClean="0">
                          <a:latin typeface="College" pitchFamily="34" charset="0"/>
                        </a:rPr>
                        <a:t> </a:t>
                      </a:r>
                      <a:r>
                        <a:rPr lang="en-US" sz="1600" dirty="0" err="1" smtClean="0">
                          <a:latin typeface="College" pitchFamily="34" charset="0"/>
                        </a:rPr>
                        <a:t>membuatku</a:t>
                      </a:r>
                      <a:r>
                        <a:rPr lang="en-US" sz="1600" dirty="0" smtClean="0">
                          <a:latin typeface="College" pitchFamily="34" charset="0"/>
                        </a:rPr>
                        <a:t> </a:t>
                      </a:r>
                      <a:r>
                        <a:rPr lang="en-US" sz="1600" dirty="0" err="1" smtClean="0">
                          <a:latin typeface="College" pitchFamily="34" charset="0"/>
                        </a:rPr>
                        <a:t>benar</a:t>
                      </a:r>
                      <a:r>
                        <a:rPr lang="en-US" sz="1600" baseline="0" dirty="0" smtClean="0">
                          <a:latin typeface="College" pitchFamily="34" charset="0"/>
                        </a:rPr>
                        <a:t> – </a:t>
                      </a:r>
                      <a:r>
                        <a:rPr lang="en-US" sz="1600" baseline="0" dirty="0" err="1" smtClean="0">
                          <a:latin typeface="College" pitchFamily="34" charset="0"/>
                        </a:rPr>
                        <a:t>benar</a:t>
                      </a:r>
                      <a:r>
                        <a:rPr lang="en-US" sz="1600" baseline="0" dirty="0" smtClean="0">
                          <a:latin typeface="College" pitchFamily="34" charset="0"/>
                        </a:rPr>
                        <a:t> </a:t>
                      </a:r>
                      <a:r>
                        <a:rPr lang="en-US" sz="1600" baseline="0" dirty="0" err="1" smtClean="0">
                          <a:latin typeface="College" pitchFamily="34" charset="0"/>
                        </a:rPr>
                        <a:t>marah</a:t>
                      </a:r>
                      <a:r>
                        <a:rPr lang="en-US" sz="1600" baseline="0" dirty="0" smtClean="0">
                          <a:latin typeface="College" pitchFamily="34" charset="0"/>
                        </a:rPr>
                        <a:t> </a:t>
                      </a:r>
                      <a:r>
                        <a:rPr lang="en-US" sz="1600" baseline="0" dirty="0" err="1" smtClean="0">
                          <a:latin typeface="College" pitchFamily="34" charset="0"/>
                        </a:rPr>
                        <a:t>saat</a:t>
                      </a:r>
                      <a:r>
                        <a:rPr lang="en-US" sz="1600" baseline="0" dirty="0" smtClean="0">
                          <a:latin typeface="College" pitchFamily="34" charset="0"/>
                        </a:rPr>
                        <a:t> </a:t>
                      </a:r>
                      <a:r>
                        <a:rPr lang="en-US" sz="1600" baseline="0" dirty="0" err="1" smtClean="0">
                          <a:latin typeface="College" pitchFamily="34" charset="0"/>
                        </a:rPr>
                        <a:t>menggoda</a:t>
                      </a:r>
                      <a:r>
                        <a:rPr lang="en-US" sz="1600" baseline="0" dirty="0" smtClean="0">
                          <a:latin typeface="College" pitchFamily="34" charset="0"/>
                        </a:rPr>
                        <a:t> </a:t>
                      </a:r>
                      <a:r>
                        <a:rPr lang="en-US" sz="1600" baseline="0" dirty="0" err="1" smtClean="0">
                          <a:latin typeface="College" pitchFamily="34" charset="0"/>
                        </a:rPr>
                        <a:t>laki</a:t>
                      </a:r>
                      <a:r>
                        <a:rPr lang="en-US" sz="1600" baseline="0" dirty="0" smtClean="0">
                          <a:latin typeface="College" pitchFamily="34" charset="0"/>
                        </a:rPr>
                        <a:t> – </a:t>
                      </a:r>
                      <a:r>
                        <a:rPr lang="en-US" sz="1600" baseline="0" dirty="0" err="1" smtClean="0">
                          <a:latin typeface="College" pitchFamily="34" charset="0"/>
                        </a:rPr>
                        <a:t>laki</a:t>
                      </a:r>
                      <a:r>
                        <a:rPr lang="en-US" sz="1600" baseline="0" dirty="0" smtClean="0">
                          <a:latin typeface="College" pitchFamily="34" charset="0"/>
                        </a:rPr>
                        <a:t> lain di </a:t>
                      </a:r>
                      <a:r>
                        <a:rPr lang="en-US" sz="1600" baseline="0" dirty="0" err="1" smtClean="0">
                          <a:latin typeface="College" pitchFamily="34" charset="0"/>
                        </a:rPr>
                        <a:t>pesta</a:t>
                      </a:r>
                      <a:r>
                        <a:rPr lang="en-US" sz="1600" baseline="0" dirty="0" smtClean="0">
                          <a:latin typeface="College" pitchFamily="34" charset="0"/>
                        </a:rPr>
                        <a:t> </a:t>
                      </a:r>
                      <a:r>
                        <a:rPr lang="en-US" sz="1600" baseline="0" dirty="0" err="1" smtClean="0">
                          <a:latin typeface="College" pitchFamily="34" charset="0"/>
                        </a:rPr>
                        <a:t>semalam</a:t>
                      </a:r>
                      <a:endParaRPr lang="id-ID" sz="1600" dirty="0">
                        <a:latin typeface="College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617207"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latin typeface="College" pitchFamily="34" charset="0"/>
                        </a:rPr>
                        <a:t>Carmen </a:t>
                      </a:r>
                      <a:endParaRPr lang="id-ID" sz="1600" dirty="0">
                        <a:latin typeface="College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 err="1" smtClean="0">
                          <a:latin typeface="College" pitchFamily="34" charset="0"/>
                        </a:rPr>
                        <a:t>Aku</a:t>
                      </a:r>
                      <a:r>
                        <a:rPr lang="en-US" sz="1600" dirty="0" smtClean="0">
                          <a:latin typeface="College" pitchFamily="34" charset="0"/>
                        </a:rPr>
                        <a:t> </a:t>
                      </a:r>
                      <a:r>
                        <a:rPr lang="en-US" sz="1600" dirty="0" err="1" smtClean="0">
                          <a:latin typeface="College" pitchFamily="34" charset="0"/>
                        </a:rPr>
                        <a:t>kaget</a:t>
                      </a:r>
                      <a:r>
                        <a:rPr lang="en-US" sz="1600" dirty="0" smtClean="0">
                          <a:latin typeface="College" pitchFamily="34" charset="0"/>
                        </a:rPr>
                        <a:t> </a:t>
                      </a:r>
                      <a:r>
                        <a:rPr lang="en-US" sz="1600" dirty="0" err="1" smtClean="0">
                          <a:latin typeface="College" pitchFamily="34" charset="0"/>
                        </a:rPr>
                        <a:t>kamu</a:t>
                      </a:r>
                      <a:r>
                        <a:rPr lang="en-US" sz="1600" baseline="0" dirty="0" smtClean="0">
                          <a:latin typeface="College" pitchFamily="34" charset="0"/>
                        </a:rPr>
                        <a:t> </a:t>
                      </a:r>
                      <a:r>
                        <a:rPr lang="en-US" sz="1600" baseline="0" dirty="0" err="1" smtClean="0">
                          <a:latin typeface="College" pitchFamily="34" charset="0"/>
                        </a:rPr>
                        <a:t>melihatku</a:t>
                      </a:r>
                      <a:r>
                        <a:rPr lang="en-US" sz="1600" baseline="0" dirty="0" smtClean="0">
                          <a:latin typeface="College" pitchFamily="34" charset="0"/>
                        </a:rPr>
                        <a:t> </a:t>
                      </a:r>
                      <a:r>
                        <a:rPr lang="en-US" sz="1600" baseline="0" dirty="0" err="1" smtClean="0">
                          <a:latin typeface="College" pitchFamily="34" charset="0"/>
                        </a:rPr>
                        <a:t>sedang</a:t>
                      </a:r>
                      <a:r>
                        <a:rPr lang="en-US" sz="1600" baseline="0" dirty="0" smtClean="0">
                          <a:latin typeface="College" pitchFamily="34" charset="0"/>
                        </a:rPr>
                        <a:t> </a:t>
                      </a:r>
                      <a:r>
                        <a:rPr lang="en-US" sz="1600" baseline="0" dirty="0" err="1" smtClean="0">
                          <a:latin typeface="College" pitchFamily="34" charset="0"/>
                        </a:rPr>
                        <a:t>menggoda</a:t>
                      </a:r>
                      <a:r>
                        <a:rPr lang="en-US" sz="1600" baseline="0" dirty="0" smtClean="0">
                          <a:latin typeface="College" pitchFamily="34" charset="0"/>
                        </a:rPr>
                        <a:t> orang lain, </a:t>
                      </a:r>
                      <a:r>
                        <a:rPr lang="en-US" sz="1600" baseline="0" dirty="0" err="1" smtClean="0">
                          <a:latin typeface="College" pitchFamily="34" charset="0"/>
                        </a:rPr>
                        <a:t>mengingat</a:t>
                      </a:r>
                      <a:r>
                        <a:rPr lang="en-US" sz="1600" baseline="0" dirty="0" smtClean="0">
                          <a:latin typeface="College" pitchFamily="34" charset="0"/>
                        </a:rPr>
                        <a:t> </a:t>
                      </a:r>
                      <a:r>
                        <a:rPr lang="en-US" sz="1600" baseline="0" dirty="0" err="1" smtClean="0">
                          <a:latin typeface="College" pitchFamily="34" charset="0"/>
                        </a:rPr>
                        <a:t>kamu</a:t>
                      </a:r>
                      <a:r>
                        <a:rPr lang="en-US" sz="1600" baseline="0" dirty="0" smtClean="0">
                          <a:latin typeface="College" pitchFamily="34" charset="0"/>
                        </a:rPr>
                        <a:t> </a:t>
                      </a:r>
                      <a:r>
                        <a:rPr lang="en-US" sz="1600" baseline="0" dirty="0" err="1" smtClean="0">
                          <a:latin typeface="College" pitchFamily="34" charset="0"/>
                        </a:rPr>
                        <a:t>minum</a:t>
                      </a:r>
                      <a:r>
                        <a:rPr lang="en-US" sz="1600" baseline="0" dirty="0" smtClean="0">
                          <a:latin typeface="College" pitchFamily="34" charset="0"/>
                        </a:rPr>
                        <a:t> </a:t>
                      </a:r>
                      <a:r>
                        <a:rPr lang="en-US" sz="1600" baseline="0" dirty="0" err="1" smtClean="0">
                          <a:latin typeface="College" pitchFamily="34" charset="0"/>
                        </a:rPr>
                        <a:t>sangat</a:t>
                      </a:r>
                      <a:r>
                        <a:rPr lang="en-US" sz="1600" baseline="0" dirty="0" smtClean="0">
                          <a:latin typeface="College" pitchFamily="34" charset="0"/>
                        </a:rPr>
                        <a:t> </a:t>
                      </a:r>
                      <a:r>
                        <a:rPr lang="en-US" sz="1600" baseline="0" dirty="0" err="1" smtClean="0">
                          <a:latin typeface="College" pitchFamily="34" charset="0"/>
                        </a:rPr>
                        <a:t>banyak</a:t>
                      </a:r>
                      <a:r>
                        <a:rPr lang="en-US" sz="1600" baseline="0" dirty="0" smtClean="0">
                          <a:latin typeface="College" pitchFamily="34" charset="0"/>
                        </a:rPr>
                        <a:t> </a:t>
                      </a:r>
                      <a:r>
                        <a:rPr lang="en-US" sz="1600" baseline="0" dirty="0" err="1" smtClean="0">
                          <a:latin typeface="College" pitchFamily="34" charset="0"/>
                        </a:rPr>
                        <a:t>semalam</a:t>
                      </a:r>
                      <a:endParaRPr lang="id-ID" sz="1600" dirty="0">
                        <a:latin typeface="College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797502"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latin typeface="College" pitchFamily="34" charset="0"/>
                        </a:rPr>
                        <a:t>Joseph</a:t>
                      </a:r>
                      <a:endParaRPr lang="id-ID" sz="1600" dirty="0">
                        <a:latin typeface="College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 err="1" smtClean="0">
                          <a:latin typeface="College" pitchFamily="34" charset="0"/>
                        </a:rPr>
                        <a:t>Mungkin</a:t>
                      </a:r>
                      <a:r>
                        <a:rPr lang="en-US" sz="1600" baseline="0" dirty="0" smtClean="0">
                          <a:latin typeface="College" pitchFamily="34" charset="0"/>
                        </a:rPr>
                        <a:t> </a:t>
                      </a:r>
                      <a:r>
                        <a:rPr lang="en-US" sz="1600" baseline="0" dirty="0" err="1" smtClean="0">
                          <a:latin typeface="College" pitchFamily="34" charset="0"/>
                        </a:rPr>
                        <a:t>aku</a:t>
                      </a:r>
                      <a:r>
                        <a:rPr lang="en-US" sz="1600" baseline="0" dirty="0" smtClean="0">
                          <a:latin typeface="College" pitchFamily="34" charset="0"/>
                        </a:rPr>
                        <a:t> </a:t>
                      </a:r>
                      <a:r>
                        <a:rPr lang="en-US" sz="1600" baseline="0" dirty="0" err="1" smtClean="0">
                          <a:latin typeface="College" pitchFamily="34" charset="0"/>
                        </a:rPr>
                        <a:t>hanya</a:t>
                      </a:r>
                      <a:r>
                        <a:rPr lang="en-US" sz="1600" baseline="0" dirty="0" smtClean="0">
                          <a:latin typeface="College" pitchFamily="34" charset="0"/>
                        </a:rPr>
                        <a:t> </a:t>
                      </a:r>
                      <a:r>
                        <a:rPr lang="en-US" sz="1600" baseline="0" dirty="0" err="1" smtClean="0">
                          <a:latin typeface="College" pitchFamily="34" charset="0"/>
                        </a:rPr>
                        <a:t>banyak</a:t>
                      </a:r>
                      <a:r>
                        <a:rPr lang="en-US" sz="1600" baseline="0" dirty="0" smtClean="0">
                          <a:latin typeface="College" pitchFamily="34" charset="0"/>
                        </a:rPr>
                        <a:t> </a:t>
                      </a:r>
                      <a:r>
                        <a:rPr lang="en-US" sz="1600" baseline="0" dirty="0" err="1" smtClean="0">
                          <a:latin typeface="College" pitchFamily="34" charset="0"/>
                        </a:rPr>
                        <a:t>minum</a:t>
                      </a:r>
                      <a:r>
                        <a:rPr lang="en-US" sz="1600" baseline="0" dirty="0" smtClean="0">
                          <a:latin typeface="College" pitchFamily="34" charset="0"/>
                        </a:rPr>
                        <a:t> </a:t>
                      </a:r>
                      <a:r>
                        <a:rPr lang="en-US" sz="1600" baseline="0" dirty="0" err="1" smtClean="0">
                          <a:latin typeface="College" pitchFamily="34" charset="0"/>
                        </a:rPr>
                        <a:t>karena</a:t>
                      </a:r>
                      <a:r>
                        <a:rPr lang="en-US" sz="1600" baseline="0" dirty="0" smtClean="0">
                          <a:latin typeface="College" pitchFamily="34" charset="0"/>
                        </a:rPr>
                        <a:t> </a:t>
                      </a:r>
                      <a:r>
                        <a:rPr lang="en-US" sz="1600" baseline="0" dirty="0" err="1" smtClean="0">
                          <a:latin typeface="College" pitchFamily="34" charset="0"/>
                        </a:rPr>
                        <a:t>pacarku</a:t>
                      </a:r>
                      <a:r>
                        <a:rPr lang="en-US" sz="1600" baseline="0" dirty="0" smtClean="0">
                          <a:latin typeface="College" pitchFamily="34" charset="0"/>
                        </a:rPr>
                        <a:t> </a:t>
                      </a:r>
                      <a:r>
                        <a:rPr lang="en-US" sz="1600" baseline="0" dirty="0" err="1" smtClean="0">
                          <a:latin typeface="College" pitchFamily="34" charset="0"/>
                        </a:rPr>
                        <a:t>sibuk</a:t>
                      </a:r>
                      <a:r>
                        <a:rPr lang="en-US" sz="1600" baseline="0" dirty="0" smtClean="0">
                          <a:latin typeface="College" pitchFamily="34" charset="0"/>
                        </a:rPr>
                        <a:t> </a:t>
                      </a:r>
                      <a:r>
                        <a:rPr lang="en-US" sz="1600" baseline="0" dirty="0" err="1" smtClean="0">
                          <a:latin typeface="College" pitchFamily="34" charset="0"/>
                        </a:rPr>
                        <a:t>berdansa</a:t>
                      </a:r>
                      <a:r>
                        <a:rPr lang="en-US" sz="1600" baseline="0" dirty="0" smtClean="0">
                          <a:latin typeface="College" pitchFamily="34" charset="0"/>
                        </a:rPr>
                        <a:t> </a:t>
                      </a:r>
                      <a:r>
                        <a:rPr lang="en-US" sz="1600" baseline="0" dirty="0" err="1" smtClean="0">
                          <a:latin typeface="College" pitchFamily="34" charset="0"/>
                        </a:rPr>
                        <a:t>dengan</a:t>
                      </a:r>
                      <a:r>
                        <a:rPr lang="en-US" sz="1600" baseline="0" dirty="0" smtClean="0">
                          <a:latin typeface="College" pitchFamily="34" charset="0"/>
                        </a:rPr>
                        <a:t> </a:t>
                      </a:r>
                      <a:r>
                        <a:rPr lang="en-US" sz="1600" baseline="0" dirty="0" err="1" smtClean="0">
                          <a:latin typeface="College" pitchFamily="34" charset="0"/>
                        </a:rPr>
                        <a:t>laki</a:t>
                      </a:r>
                      <a:r>
                        <a:rPr lang="en-US" sz="1600" baseline="0" dirty="0" smtClean="0">
                          <a:latin typeface="College" pitchFamily="34" charset="0"/>
                        </a:rPr>
                        <a:t> – </a:t>
                      </a:r>
                      <a:r>
                        <a:rPr lang="en-US" sz="1600" baseline="0" dirty="0" err="1" smtClean="0">
                          <a:latin typeface="College" pitchFamily="34" charset="0"/>
                        </a:rPr>
                        <a:t>laki</a:t>
                      </a:r>
                      <a:r>
                        <a:rPr lang="en-US" sz="1600" baseline="0" dirty="0" smtClean="0">
                          <a:latin typeface="College" pitchFamily="34" charset="0"/>
                        </a:rPr>
                        <a:t> lain </a:t>
                      </a:r>
                      <a:r>
                        <a:rPr lang="en-US" sz="1600" baseline="0" dirty="0" err="1" smtClean="0">
                          <a:latin typeface="College" pitchFamily="34" charset="0"/>
                        </a:rPr>
                        <a:t>dibandingkan</a:t>
                      </a:r>
                      <a:r>
                        <a:rPr lang="en-US" sz="1600" baseline="0" dirty="0" smtClean="0">
                          <a:latin typeface="College" pitchFamily="34" charset="0"/>
                        </a:rPr>
                        <a:t> </a:t>
                      </a:r>
                      <a:r>
                        <a:rPr lang="en-US" sz="1600" baseline="0" dirty="0" err="1" smtClean="0">
                          <a:latin typeface="College" pitchFamily="34" charset="0"/>
                        </a:rPr>
                        <a:t>memperhatikanku</a:t>
                      </a:r>
                      <a:endParaRPr lang="id-ID" sz="1600" dirty="0">
                        <a:latin typeface="College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1036753"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latin typeface="College" pitchFamily="34" charset="0"/>
                        </a:rPr>
                        <a:t>Carmen</a:t>
                      </a:r>
                      <a:endParaRPr lang="id-ID" sz="1600" dirty="0">
                        <a:latin typeface="College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 err="1" smtClean="0">
                          <a:latin typeface="College" pitchFamily="34" charset="0"/>
                        </a:rPr>
                        <a:t>Pernah</a:t>
                      </a:r>
                      <a:r>
                        <a:rPr lang="en-US" sz="1600" dirty="0" smtClean="0">
                          <a:latin typeface="College" pitchFamily="34" charset="0"/>
                        </a:rPr>
                        <a:t> </a:t>
                      </a:r>
                      <a:r>
                        <a:rPr lang="en-US" sz="1600" dirty="0" err="1" smtClean="0">
                          <a:latin typeface="College" pitchFamily="34" charset="0"/>
                        </a:rPr>
                        <a:t>terpikir</a:t>
                      </a:r>
                      <a:r>
                        <a:rPr lang="en-US" sz="1600" baseline="0" dirty="0" smtClean="0">
                          <a:latin typeface="College" pitchFamily="34" charset="0"/>
                        </a:rPr>
                        <a:t> </a:t>
                      </a:r>
                      <a:r>
                        <a:rPr lang="en-US" sz="1600" baseline="0" dirty="0" err="1" smtClean="0">
                          <a:latin typeface="College" pitchFamily="34" charset="0"/>
                        </a:rPr>
                        <a:t>olehmu</a:t>
                      </a:r>
                      <a:r>
                        <a:rPr lang="en-US" sz="1600" baseline="0" dirty="0" smtClean="0">
                          <a:latin typeface="College" pitchFamily="34" charset="0"/>
                        </a:rPr>
                        <a:t> </a:t>
                      </a:r>
                      <a:r>
                        <a:rPr lang="en-US" sz="1600" baseline="0" dirty="0" err="1" smtClean="0">
                          <a:latin typeface="College" pitchFamily="34" charset="0"/>
                        </a:rPr>
                        <a:t>kalau</a:t>
                      </a:r>
                      <a:r>
                        <a:rPr lang="en-US" sz="1600" baseline="0" dirty="0" smtClean="0">
                          <a:latin typeface="College" pitchFamily="34" charset="0"/>
                        </a:rPr>
                        <a:t> </a:t>
                      </a:r>
                      <a:r>
                        <a:rPr lang="en-US" sz="1600" baseline="0" dirty="0" err="1" smtClean="0">
                          <a:latin typeface="College" pitchFamily="34" charset="0"/>
                        </a:rPr>
                        <a:t>aku</a:t>
                      </a:r>
                      <a:r>
                        <a:rPr lang="en-US" sz="1600" baseline="0" dirty="0" smtClean="0">
                          <a:latin typeface="College" pitchFamily="34" charset="0"/>
                        </a:rPr>
                        <a:t> </a:t>
                      </a:r>
                      <a:r>
                        <a:rPr lang="en-US" sz="1600" baseline="0" dirty="0" err="1" smtClean="0">
                          <a:latin typeface="College" pitchFamily="34" charset="0"/>
                        </a:rPr>
                        <a:t>akan</a:t>
                      </a:r>
                      <a:r>
                        <a:rPr lang="en-US" sz="1600" baseline="0" dirty="0" smtClean="0">
                          <a:latin typeface="College" pitchFamily="34" charset="0"/>
                        </a:rPr>
                        <a:t> </a:t>
                      </a:r>
                      <a:r>
                        <a:rPr lang="en-US" sz="1600" baseline="0" dirty="0" err="1" smtClean="0">
                          <a:latin typeface="College" pitchFamily="34" charset="0"/>
                        </a:rPr>
                        <a:t>lebih</a:t>
                      </a:r>
                      <a:r>
                        <a:rPr lang="en-US" sz="1600" baseline="0" dirty="0" smtClean="0">
                          <a:latin typeface="College" pitchFamily="34" charset="0"/>
                        </a:rPr>
                        <a:t> </a:t>
                      </a:r>
                      <a:r>
                        <a:rPr lang="en-US" sz="1600" baseline="0" dirty="0" err="1" smtClean="0">
                          <a:latin typeface="College" pitchFamily="34" charset="0"/>
                        </a:rPr>
                        <a:t>memperhatikanmu</a:t>
                      </a:r>
                      <a:r>
                        <a:rPr lang="en-US" sz="1600" baseline="0" dirty="0" smtClean="0">
                          <a:latin typeface="College" pitchFamily="34" charset="0"/>
                        </a:rPr>
                        <a:t> </a:t>
                      </a:r>
                      <a:r>
                        <a:rPr lang="en-US" sz="1600" baseline="0" dirty="0" err="1" smtClean="0">
                          <a:latin typeface="College" pitchFamily="34" charset="0"/>
                        </a:rPr>
                        <a:t>jika</a:t>
                      </a:r>
                      <a:r>
                        <a:rPr lang="en-US" sz="1600" baseline="0" dirty="0" smtClean="0">
                          <a:latin typeface="College" pitchFamily="34" charset="0"/>
                        </a:rPr>
                        <a:t> </a:t>
                      </a:r>
                      <a:r>
                        <a:rPr lang="en-US" sz="1600" baseline="0" dirty="0" err="1" smtClean="0">
                          <a:latin typeface="College" pitchFamily="34" charset="0"/>
                        </a:rPr>
                        <a:t>perilakumu</a:t>
                      </a:r>
                      <a:r>
                        <a:rPr lang="en-US" sz="1600" baseline="0" dirty="0" smtClean="0">
                          <a:latin typeface="College" pitchFamily="34" charset="0"/>
                        </a:rPr>
                        <a:t> </a:t>
                      </a:r>
                      <a:r>
                        <a:rPr lang="en-US" sz="1600" baseline="0" dirty="0" err="1" smtClean="0">
                          <a:latin typeface="College" pitchFamily="34" charset="0"/>
                        </a:rPr>
                        <a:t>lebih</a:t>
                      </a:r>
                      <a:r>
                        <a:rPr lang="en-US" sz="1600" baseline="0" dirty="0" smtClean="0">
                          <a:latin typeface="College" pitchFamily="34" charset="0"/>
                        </a:rPr>
                        <a:t> </a:t>
                      </a:r>
                      <a:r>
                        <a:rPr lang="en-US" sz="1600" baseline="0" dirty="0" err="1" smtClean="0">
                          <a:latin typeface="College" pitchFamily="34" charset="0"/>
                        </a:rPr>
                        <a:t>baik</a:t>
                      </a:r>
                      <a:r>
                        <a:rPr lang="en-US" sz="1600" baseline="0" dirty="0" smtClean="0">
                          <a:latin typeface="College" pitchFamily="34" charset="0"/>
                        </a:rPr>
                        <a:t>? </a:t>
                      </a:r>
                      <a:r>
                        <a:rPr lang="en-US" sz="1600" baseline="0" dirty="0" err="1" smtClean="0">
                          <a:latin typeface="College" pitchFamily="34" charset="0"/>
                        </a:rPr>
                        <a:t>Mengapa</a:t>
                      </a:r>
                      <a:r>
                        <a:rPr lang="en-US" sz="1600" baseline="0" dirty="0" smtClean="0">
                          <a:latin typeface="College" pitchFamily="34" charset="0"/>
                        </a:rPr>
                        <a:t> </a:t>
                      </a:r>
                      <a:r>
                        <a:rPr lang="en-US" sz="1600" baseline="0" dirty="0" err="1" smtClean="0">
                          <a:latin typeface="College" pitchFamily="34" charset="0"/>
                        </a:rPr>
                        <a:t>kamu</a:t>
                      </a:r>
                      <a:r>
                        <a:rPr lang="en-US" sz="1600" baseline="0" dirty="0" smtClean="0">
                          <a:latin typeface="College" pitchFamily="34" charset="0"/>
                        </a:rPr>
                        <a:t> </a:t>
                      </a:r>
                      <a:r>
                        <a:rPr lang="en-US" sz="1600" baseline="0" dirty="0" err="1" smtClean="0">
                          <a:latin typeface="College" pitchFamily="34" charset="0"/>
                        </a:rPr>
                        <a:t>tidak</a:t>
                      </a:r>
                      <a:r>
                        <a:rPr lang="en-US" sz="1600" baseline="0" dirty="0" smtClean="0">
                          <a:latin typeface="College" pitchFamily="34" charset="0"/>
                        </a:rPr>
                        <a:t> </a:t>
                      </a:r>
                      <a:r>
                        <a:rPr lang="en-US" sz="1600" baseline="0" dirty="0" err="1" smtClean="0">
                          <a:latin typeface="College" pitchFamily="34" charset="0"/>
                        </a:rPr>
                        <a:t>serius</a:t>
                      </a:r>
                      <a:r>
                        <a:rPr lang="en-US" sz="1600" baseline="0" dirty="0" smtClean="0">
                          <a:latin typeface="College" pitchFamily="34" charset="0"/>
                        </a:rPr>
                        <a:t> </a:t>
                      </a:r>
                      <a:r>
                        <a:rPr lang="en-US" sz="1600" baseline="0" dirty="0" err="1" smtClean="0">
                          <a:latin typeface="College" pitchFamily="34" charset="0"/>
                        </a:rPr>
                        <a:t>pada</a:t>
                      </a:r>
                      <a:r>
                        <a:rPr lang="en-US" sz="1600" baseline="0" dirty="0" smtClean="0">
                          <a:latin typeface="College" pitchFamily="34" charset="0"/>
                        </a:rPr>
                        <a:t> proses </a:t>
                      </a:r>
                      <a:r>
                        <a:rPr lang="en-US" sz="1600" baseline="0" dirty="0" err="1" smtClean="0">
                          <a:latin typeface="College" pitchFamily="34" charset="0"/>
                        </a:rPr>
                        <a:t>kelulusanmu</a:t>
                      </a:r>
                      <a:r>
                        <a:rPr lang="en-US" sz="1600" baseline="0" dirty="0" smtClean="0">
                          <a:latin typeface="College" pitchFamily="34" charset="0"/>
                        </a:rPr>
                        <a:t> </a:t>
                      </a:r>
                      <a:r>
                        <a:rPr lang="en-US" sz="1600" baseline="0" dirty="0" err="1" smtClean="0">
                          <a:latin typeface="College" pitchFamily="34" charset="0"/>
                        </a:rPr>
                        <a:t>dan</a:t>
                      </a:r>
                      <a:r>
                        <a:rPr lang="en-US" sz="1600" baseline="0" dirty="0" smtClean="0">
                          <a:latin typeface="College" pitchFamily="34" charset="0"/>
                        </a:rPr>
                        <a:t> </a:t>
                      </a:r>
                      <a:r>
                        <a:rPr lang="en-US" sz="1600" baseline="0" dirty="0" err="1" smtClean="0">
                          <a:latin typeface="College" pitchFamily="34" charset="0"/>
                        </a:rPr>
                        <a:t>mulai</a:t>
                      </a:r>
                      <a:r>
                        <a:rPr lang="en-US" sz="1600" baseline="0" dirty="0" smtClean="0">
                          <a:latin typeface="College" pitchFamily="34" charset="0"/>
                        </a:rPr>
                        <a:t> </a:t>
                      </a:r>
                      <a:r>
                        <a:rPr lang="en-US" sz="1600" baseline="0" dirty="0" err="1" smtClean="0">
                          <a:latin typeface="College" pitchFamily="34" charset="0"/>
                        </a:rPr>
                        <a:t>bertanggung</a:t>
                      </a:r>
                      <a:r>
                        <a:rPr lang="en-US" sz="1600" baseline="0" dirty="0" smtClean="0">
                          <a:latin typeface="College" pitchFamily="34" charset="0"/>
                        </a:rPr>
                        <a:t> </a:t>
                      </a:r>
                      <a:r>
                        <a:rPr lang="en-US" sz="1600" baseline="0" dirty="0" err="1" smtClean="0">
                          <a:latin typeface="College" pitchFamily="34" charset="0"/>
                        </a:rPr>
                        <a:t>jawab</a:t>
                      </a:r>
                      <a:r>
                        <a:rPr lang="en-US" sz="1600" baseline="0" dirty="0" smtClean="0">
                          <a:latin typeface="College" pitchFamily="34" charset="0"/>
                        </a:rPr>
                        <a:t> </a:t>
                      </a:r>
                      <a:r>
                        <a:rPr lang="en-US" sz="1600" baseline="0" dirty="0" err="1" smtClean="0">
                          <a:latin typeface="College" pitchFamily="34" charset="0"/>
                        </a:rPr>
                        <a:t>untuk</a:t>
                      </a:r>
                      <a:r>
                        <a:rPr lang="en-US" sz="1600" baseline="0" dirty="0" smtClean="0">
                          <a:latin typeface="College" pitchFamily="34" charset="0"/>
                        </a:rPr>
                        <a:t> </a:t>
                      </a:r>
                      <a:r>
                        <a:rPr lang="en-US" sz="1600" baseline="0" dirty="0" err="1" smtClean="0">
                          <a:latin typeface="College" pitchFamily="34" charset="0"/>
                        </a:rPr>
                        <a:t>itu</a:t>
                      </a:r>
                      <a:r>
                        <a:rPr lang="en-US" sz="1600" baseline="0" dirty="0" smtClean="0">
                          <a:latin typeface="College" pitchFamily="34" charset="0"/>
                        </a:rPr>
                        <a:t>?</a:t>
                      </a:r>
                      <a:endParaRPr lang="id-ID" sz="1600" dirty="0">
                        <a:latin typeface="College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617207"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latin typeface="College" pitchFamily="34" charset="0"/>
                        </a:rPr>
                        <a:t>Joseph</a:t>
                      </a:r>
                      <a:endParaRPr lang="id-ID" sz="1600" dirty="0">
                        <a:latin typeface="College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 err="1" smtClean="0">
                          <a:latin typeface="College" pitchFamily="34" charset="0"/>
                        </a:rPr>
                        <a:t>Aku</a:t>
                      </a:r>
                      <a:r>
                        <a:rPr lang="en-US" sz="1600" dirty="0" smtClean="0">
                          <a:latin typeface="College" pitchFamily="34" charset="0"/>
                        </a:rPr>
                        <a:t> </a:t>
                      </a:r>
                      <a:r>
                        <a:rPr lang="en-US" sz="1600" dirty="0" err="1" smtClean="0">
                          <a:latin typeface="College" pitchFamily="34" charset="0"/>
                        </a:rPr>
                        <a:t>akan</a:t>
                      </a:r>
                      <a:r>
                        <a:rPr lang="en-US" sz="1600" dirty="0" smtClean="0">
                          <a:latin typeface="College" pitchFamily="34" charset="0"/>
                        </a:rPr>
                        <a:t> </a:t>
                      </a:r>
                      <a:r>
                        <a:rPr lang="en-US" sz="1600" dirty="0" err="1" smtClean="0">
                          <a:latin typeface="College" pitchFamily="34" charset="0"/>
                        </a:rPr>
                        <a:t>melakukannya</a:t>
                      </a:r>
                      <a:r>
                        <a:rPr lang="en-US" sz="1600" dirty="0" smtClean="0">
                          <a:latin typeface="College" pitchFamily="34" charset="0"/>
                        </a:rPr>
                        <a:t> </a:t>
                      </a:r>
                      <a:r>
                        <a:rPr lang="en-US" sz="1600" dirty="0" err="1" smtClean="0">
                          <a:latin typeface="College" pitchFamily="34" charset="0"/>
                        </a:rPr>
                        <a:t>setelah</a:t>
                      </a:r>
                      <a:r>
                        <a:rPr lang="en-US" sz="1600" dirty="0" smtClean="0">
                          <a:latin typeface="College" pitchFamily="34" charset="0"/>
                        </a:rPr>
                        <a:t> </a:t>
                      </a:r>
                      <a:r>
                        <a:rPr lang="en-US" sz="1600" dirty="0" err="1" smtClean="0">
                          <a:latin typeface="College" pitchFamily="34" charset="0"/>
                        </a:rPr>
                        <a:t>kamu</a:t>
                      </a:r>
                      <a:r>
                        <a:rPr lang="en-US" sz="1600" dirty="0" smtClean="0">
                          <a:latin typeface="College" pitchFamily="34" charset="0"/>
                        </a:rPr>
                        <a:t> </a:t>
                      </a:r>
                      <a:r>
                        <a:rPr lang="en-US" sz="1600" dirty="0" err="1" smtClean="0">
                          <a:latin typeface="College" pitchFamily="34" charset="0"/>
                        </a:rPr>
                        <a:t>berhenti</a:t>
                      </a:r>
                      <a:r>
                        <a:rPr lang="en-US" sz="1600" dirty="0" smtClean="0">
                          <a:latin typeface="College" pitchFamily="34" charset="0"/>
                        </a:rPr>
                        <a:t> </a:t>
                      </a:r>
                      <a:r>
                        <a:rPr lang="en-US" sz="1600" dirty="0" err="1" smtClean="0">
                          <a:latin typeface="College" pitchFamily="34" charset="0"/>
                        </a:rPr>
                        <a:t>merokok</a:t>
                      </a:r>
                      <a:r>
                        <a:rPr lang="en-US" sz="1600" baseline="0" dirty="0" smtClean="0">
                          <a:latin typeface="College" pitchFamily="34" charset="0"/>
                        </a:rPr>
                        <a:t> </a:t>
                      </a:r>
                      <a:r>
                        <a:rPr lang="en-US" sz="1600" baseline="0" dirty="0" err="1" smtClean="0">
                          <a:latin typeface="College" pitchFamily="34" charset="0"/>
                        </a:rPr>
                        <a:t>dan</a:t>
                      </a:r>
                      <a:r>
                        <a:rPr lang="en-US" sz="1600" baseline="0" dirty="0" smtClean="0">
                          <a:latin typeface="College" pitchFamily="34" charset="0"/>
                        </a:rPr>
                        <a:t> </a:t>
                      </a:r>
                      <a:r>
                        <a:rPr lang="en-US" sz="1600" baseline="0" dirty="0" err="1" smtClean="0">
                          <a:latin typeface="College" pitchFamily="34" charset="0"/>
                        </a:rPr>
                        <a:t>menghabiskan</a:t>
                      </a:r>
                      <a:r>
                        <a:rPr lang="en-US" sz="1600" baseline="0" dirty="0" smtClean="0">
                          <a:latin typeface="College" pitchFamily="34" charset="0"/>
                        </a:rPr>
                        <a:t> </a:t>
                      </a:r>
                      <a:r>
                        <a:rPr lang="en-US" sz="1600" baseline="0" dirty="0" err="1" smtClean="0">
                          <a:latin typeface="College" pitchFamily="34" charset="0"/>
                        </a:rPr>
                        <a:t>waktu</a:t>
                      </a:r>
                      <a:r>
                        <a:rPr lang="en-US" sz="1600" baseline="0" dirty="0" smtClean="0">
                          <a:latin typeface="College" pitchFamily="34" charset="0"/>
                        </a:rPr>
                        <a:t> </a:t>
                      </a:r>
                      <a:r>
                        <a:rPr lang="en-US" sz="1600" baseline="0" dirty="0" err="1" smtClean="0">
                          <a:latin typeface="College" pitchFamily="34" charset="0"/>
                        </a:rPr>
                        <a:t>denganku</a:t>
                      </a:r>
                      <a:r>
                        <a:rPr lang="en-US" sz="1600" baseline="0" dirty="0" smtClean="0">
                          <a:latin typeface="College" pitchFamily="34" charset="0"/>
                        </a:rPr>
                        <a:t> </a:t>
                      </a:r>
                      <a:r>
                        <a:rPr lang="en-US" sz="1600" baseline="0" dirty="0" err="1" smtClean="0">
                          <a:latin typeface="College" pitchFamily="34" charset="0"/>
                        </a:rPr>
                        <a:t>daripada</a:t>
                      </a:r>
                      <a:r>
                        <a:rPr lang="en-US" sz="1600" baseline="0" dirty="0" smtClean="0">
                          <a:latin typeface="College" pitchFamily="34" charset="0"/>
                        </a:rPr>
                        <a:t> </a:t>
                      </a:r>
                      <a:r>
                        <a:rPr lang="en-US" sz="1600" baseline="0" dirty="0" err="1" smtClean="0">
                          <a:latin typeface="College" pitchFamily="34" charset="0"/>
                        </a:rPr>
                        <a:t>membaca</a:t>
                      </a:r>
                      <a:r>
                        <a:rPr lang="en-US" sz="1600" baseline="0" dirty="0" smtClean="0">
                          <a:latin typeface="College" pitchFamily="34" charset="0"/>
                        </a:rPr>
                        <a:t> </a:t>
                      </a:r>
                      <a:r>
                        <a:rPr lang="en-US" sz="1600" baseline="0" dirty="0" err="1" smtClean="0">
                          <a:latin typeface="College" pitchFamily="34" charset="0"/>
                        </a:rPr>
                        <a:t>buku</a:t>
                      </a:r>
                      <a:endParaRPr lang="id-ID" sz="1600" dirty="0">
                        <a:latin typeface="College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617207"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latin typeface="College" pitchFamily="34" charset="0"/>
                        </a:rPr>
                        <a:t>Carmen </a:t>
                      </a:r>
                      <a:endParaRPr lang="id-ID" sz="1600" dirty="0">
                        <a:latin typeface="College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 err="1" smtClean="0">
                          <a:latin typeface="College" pitchFamily="34" charset="0"/>
                        </a:rPr>
                        <a:t>Kamu</a:t>
                      </a:r>
                      <a:r>
                        <a:rPr lang="en-US" sz="1600" dirty="0" smtClean="0">
                          <a:latin typeface="College" pitchFamily="34" charset="0"/>
                        </a:rPr>
                        <a:t> </a:t>
                      </a:r>
                      <a:r>
                        <a:rPr lang="en-US" sz="1600" dirty="0" err="1" smtClean="0">
                          <a:latin typeface="College" pitchFamily="34" charset="0"/>
                        </a:rPr>
                        <a:t>berkata</a:t>
                      </a:r>
                      <a:r>
                        <a:rPr lang="en-US" sz="1600" dirty="0" smtClean="0">
                          <a:latin typeface="College" pitchFamily="34" charset="0"/>
                        </a:rPr>
                        <a:t> </a:t>
                      </a:r>
                      <a:r>
                        <a:rPr lang="en-US" sz="1600" dirty="0" err="1" smtClean="0">
                          <a:latin typeface="College" pitchFamily="34" charset="0"/>
                        </a:rPr>
                        <a:t>begitu</a:t>
                      </a:r>
                      <a:r>
                        <a:rPr lang="en-US" sz="1600" dirty="0" smtClean="0">
                          <a:latin typeface="College" pitchFamily="34" charset="0"/>
                        </a:rPr>
                        <a:t> </a:t>
                      </a:r>
                      <a:r>
                        <a:rPr lang="en-US" sz="1600" dirty="0" err="1" smtClean="0">
                          <a:latin typeface="College" pitchFamily="34" charset="0"/>
                        </a:rPr>
                        <a:t>hanya</a:t>
                      </a:r>
                      <a:r>
                        <a:rPr lang="en-US" sz="1600" dirty="0" smtClean="0">
                          <a:latin typeface="College" pitchFamily="34" charset="0"/>
                        </a:rPr>
                        <a:t> </a:t>
                      </a:r>
                      <a:r>
                        <a:rPr lang="en-US" sz="1600" dirty="0" err="1" smtClean="0">
                          <a:latin typeface="College" pitchFamily="34" charset="0"/>
                        </a:rPr>
                        <a:t>karena</a:t>
                      </a:r>
                      <a:r>
                        <a:rPr lang="en-US" sz="1600" dirty="0" smtClean="0">
                          <a:latin typeface="College" pitchFamily="34" charset="0"/>
                        </a:rPr>
                        <a:t> </a:t>
                      </a:r>
                      <a:r>
                        <a:rPr lang="en-US" sz="1600" dirty="0" err="1" smtClean="0">
                          <a:latin typeface="College" pitchFamily="34" charset="0"/>
                        </a:rPr>
                        <a:t>cemburu</a:t>
                      </a:r>
                      <a:r>
                        <a:rPr lang="en-US" sz="1600" dirty="0" smtClean="0">
                          <a:latin typeface="College" pitchFamily="34" charset="0"/>
                        </a:rPr>
                        <a:t>.</a:t>
                      </a:r>
                      <a:r>
                        <a:rPr lang="en-US" sz="1600" baseline="0" dirty="0" smtClean="0">
                          <a:latin typeface="College" pitchFamily="34" charset="0"/>
                        </a:rPr>
                        <a:t> </a:t>
                      </a:r>
                      <a:r>
                        <a:rPr lang="en-US" sz="1600" baseline="0" dirty="0" err="1" smtClean="0">
                          <a:latin typeface="College" pitchFamily="34" charset="0"/>
                        </a:rPr>
                        <a:t>Aku</a:t>
                      </a:r>
                      <a:r>
                        <a:rPr lang="en-US" sz="1600" baseline="0" dirty="0" smtClean="0">
                          <a:latin typeface="College" pitchFamily="34" charset="0"/>
                        </a:rPr>
                        <a:t> </a:t>
                      </a:r>
                      <a:r>
                        <a:rPr lang="en-US" sz="1600" baseline="0" dirty="0" err="1" smtClean="0">
                          <a:latin typeface="College" pitchFamily="34" charset="0"/>
                        </a:rPr>
                        <a:t>sedang</a:t>
                      </a:r>
                      <a:r>
                        <a:rPr lang="en-US" sz="1600" baseline="0" dirty="0" smtClean="0">
                          <a:latin typeface="College" pitchFamily="34" charset="0"/>
                        </a:rPr>
                        <a:t> </a:t>
                      </a:r>
                      <a:r>
                        <a:rPr lang="en-US" sz="1600" baseline="0" dirty="0" err="1" smtClean="0">
                          <a:latin typeface="College" pitchFamily="34" charset="0"/>
                        </a:rPr>
                        <a:t>berada</a:t>
                      </a:r>
                      <a:r>
                        <a:rPr lang="en-US" sz="1600" baseline="0" dirty="0" smtClean="0">
                          <a:latin typeface="College" pitchFamily="34" charset="0"/>
                        </a:rPr>
                        <a:t> </a:t>
                      </a:r>
                      <a:r>
                        <a:rPr lang="en-US" sz="1600" baseline="0" dirty="0" err="1" smtClean="0">
                          <a:latin typeface="College" pitchFamily="34" charset="0"/>
                        </a:rPr>
                        <a:t>dalam</a:t>
                      </a:r>
                      <a:r>
                        <a:rPr lang="en-US" sz="1600" baseline="0" dirty="0" smtClean="0">
                          <a:latin typeface="College" pitchFamily="34" charset="0"/>
                        </a:rPr>
                        <a:t> program </a:t>
                      </a:r>
                      <a:r>
                        <a:rPr lang="en-US" sz="1600" baseline="0" dirty="0" err="1" smtClean="0">
                          <a:latin typeface="College" pitchFamily="34" charset="0"/>
                        </a:rPr>
                        <a:t>kelulusan</a:t>
                      </a:r>
                      <a:r>
                        <a:rPr lang="en-US" sz="1600" baseline="0" dirty="0" smtClean="0">
                          <a:latin typeface="College" pitchFamily="34" charset="0"/>
                        </a:rPr>
                        <a:t>, </a:t>
                      </a:r>
                      <a:r>
                        <a:rPr lang="en-US" sz="1600" baseline="0" dirty="0" err="1" smtClean="0">
                          <a:latin typeface="College" pitchFamily="34" charset="0"/>
                        </a:rPr>
                        <a:t>sementara</a:t>
                      </a:r>
                      <a:r>
                        <a:rPr lang="en-US" sz="1600" baseline="0" dirty="0" smtClean="0">
                          <a:latin typeface="College" pitchFamily="34" charset="0"/>
                        </a:rPr>
                        <a:t> </a:t>
                      </a:r>
                      <a:r>
                        <a:rPr lang="en-US" sz="1600" baseline="0" dirty="0" err="1" smtClean="0">
                          <a:latin typeface="College" pitchFamily="34" charset="0"/>
                        </a:rPr>
                        <a:t>kamu</a:t>
                      </a:r>
                      <a:r>
                        <a:rPr lang="en-US" sz="1600" baseline="0" dirty="0" smtClean="0">
                          <a:latin typeface="College" pitchFamily="34" charset="0"/>
                        </a:rPr>
                        <a:t> </a:t>
                      </a:r>
                      <a:r>
                        <a:rPr lang="en-US" sz="1600" baseline="0" dirty="0" err="1" smtClean="0">
                          <a:latin typeface="College" pitchFamily="34" charset="0"/>
                        </a:rPr>
                        <a:t>belum</a:t>
                      </a:r>
                      <a:endParaRPr lang="id-ID" sz="1600" dirty="0">
                        <a:latin typeface="College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558252"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latin typeface="College" pitchFamily="34" charset="0"/>
                        </a:rPr>
                        <a:t>Joseph</a:t>
                      </a:r>
                      <a:endParaRPr lang="id-ID" sz="1600" dirty="0">
                        <a:latin typeface="College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 err="1" smtClean="0">
                          <a:latin typeface="College" pitchFamily="34" charset="0"/>
                        </a:rPr>
                        <a:t>Aku</a:t>
                      </a:r>
                      <a:r>
                        <a:rPr lang="en-US" sz="1600" dirty="0" smtClean="0">
                          <a:latin typeface="College" pitchFamily="34" charset="0"/>
                        </a:rPr>
                        <a:t> </a:t>
                      </a:r>
                      <a:r>
                        <a:rPr lang="en-US" sz="1600" dirty="0" err="1" smtClean="0">
                          <a:latin typeface="College" pitchFamily="34" charset="0"/>
                        </a:rPr>
                        <a:t>tidak</a:t>
                      </a:r>
                      <a:r>
                        <a:rPr lang="en-US" sz="1600" baseline="0" dirty="0" smtClean="0">
                          <a:latin typeface="College" pitchFamily="34" charset="0"/>
                        </a:rPr>
                        <a:t> </a:t>
                      </a:r>
                      <a:r>
                        <a:rPr lang="en-US" sz="1600" baseline="0" dirty="0" err="1" smtClean="0">
                          <a:latin typeface="College" pitchFamily="34" charset="0"/>
                        </a:rPr>
                        <a:t>akan</a:t>
                      </a:r>
                      <a:r>
                        <a:rPr lang="en-US" sz="1600" baseline="0" dirty="0" smtClean="0">
                          <a:latin typeface="College" pitchFamily="34" charset="0"/>
                        </a:rPr>
                        <a:t> </a:t>
                      </a:r>
                      <a:r>
                        <a:rPr lang="en-US" sz="1600" baseline="0" dirty="0" err="1" smtClean="0">
                          <a:latin typeface="College" pitchFamily="34" charset="0"/>
                        </a:rPr>
                        <a:t>menyebut</a:t>
                      </a:r>
                      <a:r>
                        <a:rPr lang="en-US" sz="1600" baseline="0" dirty="0" smtClean="0">
                          <a:latin typeface="College" pitchFamily="34" charset="0"/>
                        </a:rPr>
                        <a:t> </a:t>
                      </a:r>
                      <a:r>
                        <a:rPr lang="en-US" sz="1600" baseline="0" dirty="0" err="1" smtClean="0">
                          <a:latin typeface="College" pitchFamily="34" charset="0"/>
                        </a:rPr>
                        <a:t>kerja</a:t>
                      </a:r>
                      <a:r>
                        <a:rPr lang="en-US" sz="1600" baseline="0" dirty="0" smtClean="0">
                          <a:latin typeface="College" pitchFamily="34" charset="0"/>
                        </a:rPr>
                        <a:t> </a:t>
                      </a:r>
                      <a:r>
                        <a:rPr lang="en-US" sz="1600" baseline="0" dirty="0" err="1" smtClean="0">
                          <a:latin typeface="College" pitchFamily="34" charset="0"/>
                        </a:rPr>
                        <a:t>sosial</a:t>
                      </a:r>
                      <a:r>
                        <a:rPr lang="en-US" sz="1600" baseline="0" dirty="0" smtClean="0">
                          <a:latin typeface="College" pitchFamily="34" charset="0"/>
                        </a:rPr>
                        <a:t> </a:t>
                      </a:r>
                      <a:r>
                        <a:rPr lang="en-US" sz="1600" baseline="0" dirty="0" err="1" smtClean="0">
                          <a:latin typeface="College" pitchFamily="34" charset="0"/>
                        </a:rPr>
                        <a:t>sebagai</a:t>
                      </a:r>
                      <a:r>
                        <a:rPr lang="en-US" sz="1600" baseline="0" dirty="0" smtClean="0">
                          <a:latin typeface="College" pitchFamily="34" charset="0"/>
                        </a:rPr>
                        <a:t> program </a:t>
                      </a:r>
                      <a:r>
                        <a:rPr lang="en-US" sz="1600" baseline="0" dirty="0" err="1" smtClean="0">
                          <a:latin typeface="College" pitchFamily="34" charset="0"/>
                        </a:rPr>
                        <a:t>kelulusan</a:t>
                      </a:r>
                      <a:endParaRPr lang="id-ID" sz="1600" dirty="0">
                        <a:latin typeface="College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617207"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latin typeface="College" pitchFamily="34" charset="0"/>
                        </a:rPr>
                        <a:t>Carmen </a:t>
                      </a:r>
                      <a:endParaRPr lang="id-ID" sz="1600" dirty="0">
                        <a:latin typeface="College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 err="1" smtClean="0">
                          <a:latin typeface="College" pitchFamily="34" charset="0"/>
                        </a:rPr>
                        <a:t>Ini</a:t>
                      </a:r>
                      <a:r>
                        <a:rPr lang="en-US" sz="1600" baseline="0" dirty="0" smtClean="0">
                          <a:latin typeface="College" pitchFamily="34" charset="0"/>
                        </a:rPr>
                        <a:t> </a:t>
                      </a:r>
                      <a:r>
                        <a:rPr lang="en-US" sz="1600" baseline="0" dirty="0" err="1" smtClean="0">
                          <a:latin typeface="College" pitchFamily="34" charset="0"/>
                        </a:rPr>
                        <a:t>lebih</a:t>
                      </a:r>
                      <a:r>
                        <a:rPr lang="en-US" sz="1600" baseline="0" dirty="0" smtClean="0">
                          <a:latin typeface="College" pitchFamily="34" charset="0"/>
                        </a:rPr>
                        <a:t> </a:t>
                      </a:r>
                      <a:r>
                        <a:rPr lang="en-US" sz="1600" baseline="0" dirty="0" err="1" smtClean="0">
                          <a:latin typeface="College" pitchFamily="34" charset="0"/>
                        </a:rPr>
                        <a:t>baik</a:t>
                      </a:r>
                      <a:r>
                        <a:rPr lang="en-US" sz="1600" baseline="0" dirty="0" smtClean="0">
                          <a:latin typeface="College" pitchFamily="34" charset="0"/>
                        </a:rPr>
                        <a:t> </a:t>
                      </a:r>
                      <a:r>
                        <a:rPr lang="en-US" sz="1600" baseline="0" dirty="0" err="1" smtClean="0">
                          <a:latin typeface="College" pitchFamily="34" charset="0"/>
                        </a:rPr>
                        <a:t>daripada</a:t>
                      </a:r>
                      <a:r>
                        <a:rPr lang="en-US" sz="1600" baseline="0" dirty="0" smtClean="0">
                          <a:latin typeface="College" pitchFamily="34" charset="0"/>
                        </a:rPr>
                        <a:t> </a:t>
                      </a:r>
                      <a:r>
                        <a:rPr lang="en-US" sz="1600" baseline="0" dirty="0" err="1" smtClean="0">
                          <a:latin typeface="College" pitchFamily="34" charset="0"/>
                        </a:rPr>
                        <a:t>keadaanmu</a:t>
                      </a:r>
                      <a:r>
                        <a:rPr lang="en-US" sz="1600" baseline="0" dirty="0" smtClean="0">
                          <a:latin typeface="College" pitchFamily="34" charset="0"/>
                        </a:rPr>
                        <a:t>. </a:t>
                      </a:r>
                      <a:r>
                        <a:rPr lang="en-US" sz="1600" baseline="0" dirty="0" err="1" smtClean="0">
                          <a:latin typeface="College" pitchFamily="34" charset="0"/>
                        </a:rPr>
                        <a:t>Setidaknya</a:t>
                      </a:r>
                      <a:r>
                        <a:rPr lang="en-US" sz="1600" baseline="0" dirty="0" smtClean="0">
                          <a:latin typeface="College" pitchFamily="34" charset="0"/>
                        </a:rPr>
                        <a:t> </a:t>
                      </a:r>
                      <a:r>
                        <a:rPr lang="en-US" sz="1600" baseline="0" dirty="0" err="1" smtClean="0">
                          <a:latin typeface="College" pitchFamily="34" charset="0"/>
                        </a:rPr>
                        <a:t>aku</a:t>
                      </a:r>
                      <a:r>
                        <a:rPr lang="en-US" sz="1600" baseline="0" dirty="0" smtClean="0">
                          <a:latin typeface="College" pitchFamily="34" charset="0"/>
                        </a:rPr>
                        <a:t> </a:t>
                      </a:r>
                      <a:r>
                        <a:rPr lang="en-US" sz="1600" baseline="0" dirty="0" err="1" smtClean="0">
                          <a:latin typeface="College" pitchFamily="34" charset="0"/>
                        </a:rPr>
                        <a:t>merencanakan</a:t>
                      </a:r>
                      <a:r>
                        <a:rPr lang="en-US" sz="1600" baseline="0" dirty="0" smtClean="0">
                          <a:latin typeface="College" pitchFamily="34" charset="0"/>
                        </a:rPr>
                        <a:t> </a:t>
                      </a:r>
                      <a:r>
                        <a:rPr lang="en-US" sz="1600" baseline="0" dirty="0" err="1" smtClean="0">
                          <a:latin typeface="College" pitchFamily="34" charset="0"/>
                        </a:rPr>
                        <a:t>profesi</a:t>
                      </a:r>
                      <a:r>
                        <a:rPr lang="en-US" sz="1600" baseline="0" dirty="0" smtClean="0">
                          <a:latin typeface="College" pitchFamily="34" charset="0"/>
                        </a:rPr>
                        <a:t>. </a:t>
                      </a:r>
                      <a:r>
                        <a:rPr lang="en-US" sz="1600" baseline="0" dirty="0" err="1" smtClean="0">
                          <a:latin typeface="College" pitchFamily="34" charset="0"/>
                        </a:rPr>
                        <a:t>Mengapa</a:t>
                      </a:r>
                      <a:r>
                        <a:rPr lang="en-US" sz="1600" baseline="0" dirty="0" smtClean="0">
                          <a:latin typeface="College" pitchFamily="34" charset="0"/>
                        </a:rPr>
                        <a:t> </a:t>
                      </a:r>
                      <a:r>
                        <a:rPr lang="en-US" sz="1600" baseline="0" dirty="0" err="1" smtClean="0">
                          <a:latin typeface="College" pitchFamily="34" charset="0"/>
                        </a:rPr>
                        <a:t>kamu</a:t>
                      </a:r>
                      <a:r>
                        <a:rPr lang="en-US" sz="1600" baseline="0" dirty="0" smtClean="0">
                          <a:latin typeface="College" pitchFamily="34" charset="0"/>
                        </a:rPr>
                        <a:t> </a:t>
                      </a:r>
                      <a:r>
                        <a:rPr lang="en-US" sz="1600" baseline="0" dirty="0" err="1" smtClean="0">
                          <a:latin typeface="College" pitchFamily="34" charset="0"/>
                        </a:rPr>
                        <a:t>tidak</a:t>
                      </a:r>
                      <a:r>
                        <a:rPr lang="en-US" sz="1600" baseline="0" dirty="0" smtClean="0">
                          <a:latin typeface="College" pitchFamily="34" charset="0"/>
                        </a:rPr>
                        <a:t> </a:t>
                      </a:r>
                      <a:r>
                        <a:rPr lang="en-US" sz="1600" baseline="0" dirty="0" err="1" smtClean="0">
                          <a:latin typeface="College" pitchFamily="34" charset="0"/>
                        </a:rPr>
                        <a:t>melakukannya</a:t>
                      </a:r>
                      <a:r>
                        <a:rPr lang="en-US" sz="1600" baseline="0" dirty="0" smtClean="0">
                          <a:latin typeface="College" pitchFamily="34" charset="0"/>
                        </a:rPr>
                        <a:t>?</a:t>
                      </a:r>
                      <a:endParaRPr lang="id-ID" sz="1600" dirty="0">
                        <a:latin typeface="College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617207"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latin typeface="College" pitchFamily="34" charset="0"/>
                        </a:rPr>
                        <a:t>Joseph</a:t>
                      </a:r>
                      <a:endParaRPr lang="id-ID" sz="1600" dirty="0">
                        <a:latin typeface="College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 err="1" smtClean="0">
                          <a:latin typeface="College" pitchFamily="34" charset="0"/>
                        </a:rPr>
                        <a:t>Kamu</a:t>
                      </a:r>
                      <a:r>
                        <a:rPr lang="en-US" sz="1600" baseline="0" dirty="0" smtClean="0">
                          <a:latin typeface="College" pitchFamily="34" charset="0"/>
                        </a:rPr>
                        <a:t> </a:t>
                      </a:r>
                      <a:r>
                        <a:rPr lang="en-US" sz="1600" baseline="0" dirty="0" err="1" smtClean="0">
                          <a:latin typeface="College" pitchFamily="34" charset="0"/>
                        </a:rPr>
                        <a:t>tidak</a:t>
                      </a:r>
                      <a:r>
                        <a:rPr lang="en-US" sz="1600" baseline="0" dirty="0" smtClean="0">
                          <a:latin typeface="College" pitchFamily="34" charset="0"/>
                        </a:rPr>
                        <a:t> </a:t>
                      </a:r>
                      <a:r>
                        <a:rPr lang="en-US" sz="1600" baseline="0" dirty="0" err="1" smtClean="0">
                          <a:latin typeface="College" pitchFamily="34" charset="0"/>
                        </a:rPr>
                        <a:t>pernah</a:t>
                      </a:r>
                      <a:r>
                        <a:rPr lang="en-US" sz="1600" baseline="0" dirty="0" smtClean="0">
                          <a:latin typeface="College" pitchFamily="34" charset="0"/>
                        </a:rPr>
                        <a:t> </a:t>
                      </a:r>
                      <a:r>
                        <a:rPr lang="en-US" sz="1600" baseline="0" dirty="0" err="1" smtClean="0">
                          <a:latin typeface="College" pitchFamily="34" charset="0"/>
                        </a:rPr>
                        <a:t>melakukan</a:t>
                      </a:r>
                      <a:r>
                        <a:rPr lang="en-US" sz="1600" baseline="0" dirty="0" smtClean="0">
                          <a:latin typeface="College" pitchFamily="34" charset="0"/>
                        </a:rPr>
                        <a:t> </a:t>
                      </a:r>
                      <a:r>
                        <a:rPr lang="en-US" sz="1600" baseline="0" dirty="0" err="1" smtClean="0">
                          <a:latin typeface="College" pitchFamily="34" charset="0"/>
                        </a:rPr>
                        <a:t>hal</a:t>
                      </a:r>
                      <a:r>
                        <a:rPr lang="en-US" sz="1600" baseline="0" dirty="0" smtClean="0">
                          <a:latin typeface="College" pitchFamily="34" charset="0"/>
                        </a:rPr>
                        <a:t> </a:t>
                      </a:r>
                      <a:r>
                        <a:rPr lang="en-US" sz="1600" baseline="0" dirty="0" err="1" smtClean="0">
                          <a:latin typeface="College" pitchFamily="34" charset="0"/>
                        </a:rPr>
                        <a:t>selain</a:t>
                      </a:r>
                      <a:r>
                        <a:rPr lang="en-US" sz="1600" baseline="0" dirty="0" smtClean="0">
                          <a:latin typeface="College" pitchFamily="34" charset="0"/>
                        </a:rPr>
                        <a:t> </a:t>
                      </a:r>
                      <a:r>
                        <a:rPr lang="en-US" sz="1600" baseline="0" dirty="0" err="1" smtClean="0">
                          <a:latin typeface="College" pitchFamily="34" charset="0"/>
                        </a:rPr>
                        <a:t>komplain</a:t>
                      </a:r>
                      <a:r>
                        <a:rPr lang="en-US" sz="1600" baseline="0" dirty="0" smtClean="0">
                          <a:latin typeface="College" pitchFamily="34" charset="0"/>
                        </a:rPr>
                        <a:t>, </a:t>
                      </a:r>
                      <a:r>
                        <a:rPr lang="en-US" sz="1600" baseline="0" dirty="0" err="1" smtClean="0">
                          <a:latin typeface="College" pitchFamily="34" charset="0"/>
                        </a:rPr>
                        <a:t>komplain</a:t>
                      </a:r>
                      <a:r>
                        <a:rPr lang="en-US" sz="1600" baseline="0" dirty="0" smtClean="0">
                          <a:latin typeface="College" pitchFamily="34" charset="0"/>
                        </a:rPr>
                        <a:t>, </a:t>
                      </a:r>
                      <a:r>
                        <a:rPr lang="en-US" sz="1600" baseline="0" dirty="0" err="1" smtClean="0">
                          <a:latin typeface="College" pitchFamily="34" charset="0"/>
                        </a:rPr>
                        <a:t>dan</a:t>
                      </a:r>
                      <a:r>
                        <a:rPr lang="en-US" sz="1600" baseline="0" dirty="0" smtClean="0">
                          <a:latin typeface="College" pitchFamily="34" charset="0"/>
                        </a:rPr>
                        <a:t> </a:t>
                      </a:r>
                      <a:r>
                        <a:rPr lang="en-US" sz="1600" baseline="0" dirty="0" err="1" smtClean="0">
                          <a:latin typeface="College" pitchFamily="34" charset="0"/>
                        </a:rPr>
                        <a:t>komplain</a:t>
                      </a:r>
                      <a:r>
                        <a:rPr lang="en-US" sz="1600" baseline="0" dirty="0" smtClean="0">
                          <a:latin typeface="College" pitchFamily="34" charset="0"/>
                        </a:rPr>
                        <a:t>. </a:t>
                      </a:r>
                      <a:r>
                        <a:rPr lang="en-US" sz="1600" baseline="0" dirty="0" err="1" smtClean="0">
                          <a:latin typeface="College" pitchFamily="34" charset="0"/>
                        </a:rPr>
                        <a:t>Kamu</a:t>
                      </a:r>
                      <a:r>
                        <a:rPr lang="en-US" sz="1600" baseline="0" dirty="0" smtClean="0">
                          <a:latin typeface="College" pitchFamily="34" charset="0"/>
                        </a:rPr>
                        <a:t> </a:t>
                      </a:r>
                      <a:r>
                        <a:rPr lang="en-US" sz="1600" baseline="0" dirty="0" err="1" smtClean="0">
                          <a:latin typeface="College" pitchFamily="34" charset="0"/>
                        </a:rPr>
                        <a:t>benar</a:t>
                      </a:r>
                      <a:r>
                        <a:rPr lang="en-US" sz="1600" baseline="0" dirty="0" smtClean="0">
                          <a:latin typeface="College" pitchFamily="34" charset="0"/>
                        </a:rPr>
                        <a:t> – </a:t>
                      </a:r>
                      <a:r>
                        <a:rPr lang="en-US" sz="1600" baseline="0" dirty="0" err="1" smtClean="0">
                          <a:latin typeface="College" pitchFamily="34" charset="0"/>
                        </a:rPr>
                        <a:t>benar</a:t>
                      </a:r>
                      <a:r>
                        <a:rPr lang="en-US" sz="1600" baseline="0" dirty="0" smtClean="0">
                          <a:latin typeface="College" pitchFamily="34" charset="0"/>
                        </a:rPr>
                        <a:t> </a:t>
                      </a:r>
                      <a:r>
                        <a:rPr lang="en-US" sz="1600" baseline="0" dirty="0" err="1" smtClean="0">
                          <a:latin typeface="College" pitchFamily="34" charset="0"/>
                        </a:rPr>
                        <a:t>suka</a:t>
                      </a:r>
                      <a:r>
                        <a:rPr lang="en-US" sz="1600" baseline="0" dirty="0" smtClean="0">
                          <a:latin typeface="College" pitchFamily="34" charset="0"/>
                        </a:rPr>
                        <a:t> </a:t>
                      </a:r>
                      <a:r>
                        <a:rPr lang="en-US" sz="1600" baseline="0" dirty="0" err="1" smtClean="0">
                          <a:latin typeface="College" pitchFamily="34" charset="0"/>
                        </a:rPr>
                        <a:t>memaksa</a:t>
                      </a:r>
                      <a:r>
                        <a:rPr lang="en-US" sz="1600" baseline="0" dirty="0" smtClean="0">
                          <a:latin typeface="College" pitchFamily="34" charset="0"/>
                        </a:rPr>
                        <a:t>.</a:t>
                      </a:r>
                      <a:endParaRPr lang="id-ID" sz="1600" dirty="0">
                        <a:latin typeface="College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57588"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latin typeface="College" pitchFamily="34" charset="0"/>
                        </a:rPr>
                        <a:t>Carmen</a:t>
                      </a:r>
                      <a:endParaRPr lang="id-ID" sz="1600" dirty="0">
                        <a:latin typeface="College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 err="1" smtClean="0">
                          <a:latin typeface="College" pitchFamily="34" charset="0"/>
                        </a:rPr>
                        <a:t>Pengorbanan</a:t>
                      </a:r>
                      <a:r>
                        <a:rPr lang="en-US" sz="1600" dirty="0" smtClean="0">
                          <a:latin typeface="College" pitchFamily="34" charset="0"/>
                        </a:rPr>
                        <a:t> </a:t>
                      </a:r>
                      <a:r>
                        <a:rPr lang="en-US" sz="1600" dirty="0" err="1" smtClean="0">
                          <a:latin typeface="College" pitchFamily="34" charset="0"/>
                        </a:rPr>
                        <a:t>selalu</a:t>
                      </a:r>
                      <a:r>
                        <a:rPr lang="en-US" sz="1600" dirty="0" smtClean="0">
                          <a:latin typeface="College" pitchFamily="34" charset="0"/>
                        </a:rPr>
                        <a:t> </a:t>
                      </a:r>
                      <a:r>
                        <a:rPr lang="en-US" sz="1600" dirty="0" err="1" smtClean="0">
                          <a:latin typeface="College" pitchFamily="34" charset="0"/>
                        </a:rPr>
                        <a:t>diperlukan</a:t>
                      </a:r>
                      <a:endParaRPr lang="id-ID" sz="1600" dirty="0">
                        <a:latin typeface="College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10037" y="1700808"/>
            <a:ext cx="9144000" cy="3416320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7200" dirty="0" err="1" smtClean="0">
                <a:solidFill>
                  <a:schemeClr val="bg1"/>
                </a:solidFill>
                <a:latin typeface="Avengeance Heroic Avenger" pitchFamily="2" charset="0"/>
              </a:rPr>
              <a:t>tidak</a:t>
            </a:r>
            <a:r>
              <a:rPr lang="en-US" sz="7200" dirty="0" smtClean="0">
                <a:solidFill>
                  <a:schemeClr val="bg1"/>
                </a:solidFill>
                <a:latin typeface="Avengeance Heroic Avenger" pitchFamily="2" charset="0"/>
              </a:rPr>
              <a:t> </a:t>
            </a:r>
            <a:r>
              <a:rPr lang="en-US" sz="7200" dirty="0" err="1" smtClean="0">
                <a:solidFill>
                  <a:schemeClr val="bg1"/>
                </a:solidFill>
                <a:latin typeface="Avengeance Heroic Avenger" pitchFamily="2" charset="0"/>
              </a:rPr>
              <a:t>konstruktif</a:t>
            </a:r>
            <a:r>
              <a:rPr lang="en-US" sz="7200" dirty="0" smtClean="0">
                <a:solidFill>
                  <a:schemeClr val="bg1"/>
                </a:solidFill>
                <a:latin typeface="Avengeance Heroic Avenger" pitchFamily="2" charset="0"/>
              </a:rPr>
              <a:t> </a:t>
            </a:r>
            <a:r>
              <a:rPr lang="en-US" sz="7200" dirty="0" smtClean="0">
                <a:solidFill>
                  <a:schemeClr val="bg1"/>
                </a:solidFill>
                <a:latin typeface="Avengeance Heroic Avenger" pitchFamily="2" charset="0"/>
                <a:sym typeface="Wingdings" pitchFamily="2" charset="2"/>
              </a:rPr>
              <a:t> </a:t>
            </a:r>
            <a:r>
              <a:rPr lang="en-US" sz="7200" dirty="0" err="1" smtClean="0">
                <a:solidFill>
                  <a:schemeClr val="bg1"/>
                </a:solidFill>
                <a:latin typeface="Avengeance Heroic Avenger" pitchFamily="2" charset="0"/>
                <a:sym typeface="Wingdings" pitchFamily="2" charset="2"/>
              </a:rPr>
              <a:t>memperbaiki</a:t>
            </a:r>
            <a:r>
              <a:rPr lang="en-US" sz="7200" dirty="0" smtClean="0">
                <a:solidFill>
                  <a:schemeClr val="bg1"/>
                </a:solidFill>
                <a:latin typeface="Avengeance Heroic Avenger" pitchFamily="2" charset="0"/>
                <a:sym typeface="Wingdings" pitchFamily="2" charset="2"/>
              </a:rPr>
              <a:t> </a:t>
            </a:r>
            <a:r>
              <a:rPr lang="en-US" sz="7200" dirty="0" err="1" smtClean="0">
                <a:solidFill>
                  <a:schemeClr val="bg1"/>
                </a:solidFill>
                <a:latin typeface="Avengeance Heroic Avenger" pitchFamily="2" charset="0"/>
                <a:sym typeface="Wingdings" pitchFamily="2" charset="2"/>
              </a:rPr>
              <a:t>dengan</a:t>
            </a:r>
            <a:r>
              <a:rPr lang="en-US" sz="7200" dirty="0" smtClean="0">
                <a:solidFill>
                  <a:schemeClr val="bg1"/>
                </a:solidFill>
                <a:latin typeface="Avengeance Heroic Avenger" pitchFamily="2" charset="0"/>
                <a:sym typeface="Wingdings" pitchFamily="2" charset="2"/>
              </a:rPr>
              <a:t> </a:t>
            </a:r>
            <a:r>
              <a:rPr lang="en-US" sz="7200" dirty="0" err="1" smtClean="0">
                <a:solidFill>
                  <a:schemeClr val="bg1"/>
                </a:solidFill>
                <a:latin typeface="Avengeance Heroic Avenger" pitchFamily="2" charset="0"/>
                <a:sym typeface="Wingdings" pitchFamily="2" charset="2"/>
              </a:rPr>
              <a:t>komunikasi</a:t>
            </a:r>
            <a:r>
              <a:rPr lang="en-US" sz="7200" dirty="0" smtClean="0">
                <a:solidFill>
                  <a:schemeClr val="bg1"/>
                </a:solidFill>
                <a:latin typeface="Avengeance Heroic Avenger" pitchFamily="2" charset="0"/>
                <a:sym typeface="Wingdings" pitchFamily="2" charset="2"/>
              </a:rPr>
              <a:t> </a:t>
            </a:r>
            <a:r>
              <a:rPr lang="en-US" sz="7200" dirty="0" err="1" smtClean="0">
                <a:solidFill>
                  <a:schemeClr val="bg1"/>
                </a:solidFill>
                <a:latin typeface="Avengeance Heroic Avenger" pitchFamily="2" charset="0"/>
                <a:sym typeface="Wingdings" pitchFamily="2" charset="2"/>
              </a:rPr>
              <a:t>positif</a:t>
            </a:r>
            <a:endParaRPr lang="id-ID" sz="7200" dirty="0">
              <a:solidFill>
                <a:schemeClr val="bg1"/>
              </a:solidFill>
              <a:latin typeface="Avengeance Heroic Avenger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461275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1305157082"/>
              </p:ext>
            </p:extLst>
          </p:nvPr>
        </p:nvGraphicFramePr>
        <p:xfrm>
          <a:off x="323528" y="326423"/>
          <a:ext cx="8424936" cy="6126913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368152"/>
                <a:gridCol w="7056784"/>
              </a:tblGrid>
              <a:tr h="617207"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latin typeface="College" pitchFamily="34" charset="0"/>
                        </a:rPr>
                        <a:t>Joseph</a:t>
                      </a:r>
                      <a:endParaRPr lang="id-ID" sz="1600" dirty="0">
                        <a:latin typeface="College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 err="1" smtClean="0">
                          <a:latin typeface="College" pitchFamily="34" charset="0"/>
                        </a:rPr>
                        <a:t>Aku</a:t>
                      </a:r>
                      <a:r>
                        <a:rPr lang="en-US" sz="1600" dirty="0" smtClean="0">
                          <a:latin typeface="College" pitchFamily="34" charset="0"/>
                        </a:rPr>
                        <a:t> </a:t>
                      </a:r>
                      <a:r>
                        <a:rPr lang="en-US" sz="1600" dirty="0" err="1" smtClean="0">
                          <a:latin typeface="College" pitchFamily="34" charset="0"/>
                        </a:rPr>
                        <a:t>merasa</a:t>
                      </a:r>
                      <a:r>
                        <a:rPr lang="en-US" sz="1600" dirty="0" smtClean="0">
                          <a:latin typeface="College" pitchFamily="34" charset="0"/>
                        </a:rPr>
                        <a:t> </a:t>
                      </a:r>
                      <a:r>
                        <a:rPr lang="en-US" sz="1600" dirty="0" err="1" smtClean="0">
                          <a:latin typeface="College" pitchFamily="34" charset="0"/>
                        </a:rPr>
                        <a:t>terluka</a:t>
                      </a:r>
                      <a:r>
                        <a:rPr lang="en-US" sz="1600" dirty="0" smtClean="0">
                          <a:latin typeface="College" pitchFamily="34" charset="0"/>
                        </a:rPr>
                        <a:t> </a:t>
                      </a:r>
                      <a:r>
                        <a:rPr lang="en-US" sz="1600" dirty="0" err="1" smtClean="0">
                          <a:latin typeface="College" pitchFamily="34" charset="0"/>
                        </a:rPr>
                        <a:t>saat</a:t>
                      </a:r>
                      <a:r>
                        <a:rPr lang="en-US" sz="1600" dirty="0" smtClean="0">
                          <a:latin typeface="College" pitchFamily="34" charset="0"/>
                        </a:rPr>
                        <a:t> </a:t>
                      </a:r>
                      <a:r>
                        <a:rPr lang="en-US" sz="1600" dirty="0" err="1" smtClean="0">
                          <a:latin typeface="College" pitchFamily="34" charset="0"/>
                        </a:rPr>
                        <a:t>kamu</a:t>
                      </a:r>
                      <a:r>
                        <a:rPr lang="en-US" sz="1600" dirty="0" smtClean="0">
                          <a:latin typeface="College" pitchFamily="34" charset="0"/>
                        </a:rPr>
                        <a:t> </a:t>
                      </a:r>
                      <a:r>
                        <a:rPr lang="en-US" sz="1600" dirty="0" err="1" smtClean="0">
                          <a:latin typeface="College" pitchFamily="34" charset="0"/>
                        </a:rPr>
                        <a:t>menggoda</a:t>
                      </a:r>
                      <a:r>
                        <a:rPr lang="en-US" sz="1600" dirty="0" smtClean="0">
                          <a:latin typeface="College" pitchFamily="34" charset="0"/>
                        </a:rPr>
                        <a:t> </a:t>
                      </a:r>
                      <a:r>
                        <a:rPr lang="en-US" sz="1600" dirty="0" err="1" smtClean="0">
                          <a:latin typeface="College" pitchFamily="34" charset="0"/>
                        </a:rPr>
                        <a:t>laki</a:t>
                      </a:r>
                      <a:r>
                        <a:rPr lang="en-US" sz="1600" dirty="0" smtClean="0">
                          <a:latin typeface="College" pitchFamily="34" charset="0"/>
                        </a:rPr>
                        <a:t> – </a:t>
                      </a:r>
                      <a:r>
                        <a:rPr lang="en-US" sz="1600" dirty="0" err="1" smtClean="0">
                          <a:latin typeface="College" pitchFamily="34" charset="0"/>
                        </a:rPr>
                        <a:t>laki</a:t>
                      </a:r>
                      <a:r>
                        <a:rPr lang="en-US" sz="1600" dirty="0" smtClean="0">
                          <a:latin typeface="College" pitchFamily="34" charset="0"/>
                        </a:rPr>
                        <a:t> lain di </a:t>
                      </a:r>
                      <a:r>
                        <a:rPr lang="en-US" sz="1600" dirty="0" err="1" smtClean="0">
                          <a:latin typeface="College" pitchFamily="34" charset="0"/>
                        </a:rPr>
                        <a:t>pesta</a:t>
                      </a:r>
                      <a:r>
                        <a:rPr lang="en-US" sz="1600" dirty="0" smtClean="0">
                          <a:latin typeface="College" pitchFamily="34" charset="0"/>
                        </a:rPr>
                        <a:t> </a:t>
                      </a:r>
                      <a:r>
                        <a:rPr lang="en-US" sz="1600" dirty="0" err="1" smtClean="0">
                          <a:latin typeface="College" pitchFamily="34" charset="0"/>
                        </a:rPr>
                        <a:t>semalam</a:t>
                      </a:r>
                      <a:r>
                        <a:rPr lang="en-US" sz="1600" dirty="0" smtClean="0">
                          <a:latin typeface="College" pitchFamily="34" charset="0"/>
                        </a:rPr>
                        <a:t>, </a:t>
                      </a:r>
                      <a:r>
                        <a:rPr lang="en-US" sz="1600" dirty="0" err="1" smtClean="0">
                          <a:latin typeface="College" pitchFamily="34" charset="0"/>
                        </a:rPr>
                        <a:t>dan</a:t>
                      </a:r>
                      <a:r>
                        <a:rPr lang="en-US" sz="1600" dirty="0" smtClean="0">
                          <a:latin typeface="College" pitchFamily="34" charset="0"/>
                        </a:rPr>
                        <a:t> </a:t>
                      </a:r>
                      <a:r>
                        <a:rPr lang="en-US" sz="1600" dirty="0" err="1" smtClean="0">
                          <a:latin typeface="College" pitchFamily="34" charset="0"/>
                        </a:rPr>
                        <a:t>kemudian</a:t>
                      </a:r>
                      <a:r>
                        <a:rPr lang="en-US" sz="1600" dirty="0" smtClean="0">
                          <a:latin typeface="College" pitchFamily="34" charset="0"/>
                        </a:rPr>
                        <a:t> </a:t>
                      </a:r>
                      <a:r>
                        <a:rPr lang="en-US" sz="1600" dirty="0" err="1" smtClean="0">
                          <a:latin typeface="College" pitchFamily="34" charset="0"/>
                        </a:rPr>
                        <a:t>aku</a:t>
                      </a:r>
                      <a:r>
                        <a:rPr lang="en-US" sz="1600" dirty="0" smtClean="0">
                          <a:latin typeface="College" pitchFamily="34" charset="0"/>
                        </a:rPr>
                        <a:t> </a:t>
                      </a:r>
                      <a:r>
                        <a:rPr lang="en-US" sz="1600" dirty="0" err="1" smtClean="0">
                          <a:latin typeface="College" pitchFamily="34" charset="0"/>
                        </a:rPr>
                        <a:t>merasa</a:t>
                      </a:r>
                      <a:r>
                        <a:rPr lang="en-US" sz="1600" baseline="0" dirty="0" smtClean="0">
                          <a:latin typeface="College" pitchFamily="34" charset="0"/>
                        </a:rPr>
                        <a:t> </a:t>
                      </a:r>
                      <a:r>
                        <a:rPr lang="en-US" sz="1600" baseline="0" dirty="0" err="1" smtClean="0">
                          <a:latin typeface="College" pitchFamily="34" charset="0"/>
                        </a:rPr>
                        <a:t>marah</a:t>
                      </a:r>
                      <a:r>
                        <a:rPr lang="en-US" sz="1600" baseline="0" dirty="0" smtClean="0">
                          <a:latin typeface="College" pitchFamily="34" charset="0"/>
                        </a:rPr>
                        <a:t> – </a:t>
                      </a:r>
                      <a:r>
                        <a:rPr lang="en-US" sz="1600" b="1" baseline="0" dirty="0" err="1" smtClean="0">
                          <a:latin typeface="College" pitchFamily="34" charset="0"/>
                        </a:rPr>
                        <a:t>mengidentifikasi</a:t>
                      </a:r>
                      <a:r>
                        <a:rPr lang="en-US" sz="1600" b="1" baseline="0" dirty="0" smtClean="0">
                          <a:latin typeface="College" pitchFamily="34" charset="0"/>
                        </a:rPr>
                        <a:t> </a:t>
                      </a:r>
                      <a:r>
                        <a:rPr lang="en-US" sz="1600" b="1" baseline="0" dirty="0" err="1" smtClean="0">
                          <a:latin typeface="College" pitchFamily="34" charset="0"/>
                        </a:rPr>
                        <a:t>terluka</a:t>
                      </a:r>
                      <a:r>
                        <a:rPr lang="en-US" sz="1600" b="1" baseline="0" dirty="0" smtClean="0">
                          <a:latin typeface="College" pitchFamily="34" charset="0"/>
                        </a:rPr>
                        <a:t> </a:t>
                      </a:r>
                      <a:r>
                        <a:rPr lang="en-US" sz="1600" b="1" baseline="0" dirty="0" err="1" smtClean="0">
                          <a:latin typeface="College" pitchFamily="34" charset="0"/>
                        </a:rPr>
                        <a:t>sebagai</a:t>
                      </a:r>
                      <a:r>
                        <a:rPr lang="en-US" sz="1600" b="1" baseline="0" dirty="0" smtClean="0">
                          <a:latin typeface="College" pitchFamily="34" charset="0"/>
                        </a:rPr>
                        <a:t> </a:t>
                      </a:r>
                      <a:r>
                        <a:rPr lang="en-US" sz="1600" b="1" baseline="0" dirty="0" err="1" smtClean="0">
                          <a:latin typeface="College" pitchFamily="34" charset="0"/>
                        </a:rPr>
                        <a:t>dasar</a:t>
                      </a:r>
                      <a:r>
                        <a:rPr lang="en-US" sz="1600" b="1" baseline="0" dirty="0" smtClean="0">
                          <a:latin typeface="College" pitchFamily="34" charset="0"/>
                        </a:rPr>
                        <a:t> </a:t>
                      </a:r>
                      <a:r>
                        <a:rPr lang="en-US" sz="1600" b="1" baseline="0" dirty="0" err="1" smtClean="0">
                          <a:latin typeface="College" pitchFamily="34" charset="0"/>
                        </a:rPr>
                        <a:t>perasaan</a:t>
                      </a:r>
                      <a:r>
                        <a:rPr lang="en-US" sz="1600" b="1" baseline="0" dirty="0" smtClean="0">
                          <a:latin typeface="College" pitchFamily="34" charset="0"/>
                        </a:rPr>
                        <a:t>, </a:t>
                      </a:r>
                      <a:r>
                        <a:rPr lang="en-US" sz="1600" b="1" baseline="0" dirty="0" err="1" smtClean="0">
                          <a:latin typeface="College" pitchFamily="34" charset="0"/>
                        </a:rPr>
                        <a:t>mengakui</a:t>
                      </a:r>
                      <a:r>
                        <a:rPr lang="en-US" sz="1600" b="1" baseline="0" dirty="0" smtClean="0">
                          <a:latin typeface="College" pitchFamily="34" charset="0"/>
                        </a:rPr>
                        <a:t> </a:t>
                      </a:r>
                      <a:r>
                        <a:rPr lang="en-US" sz="1600" b="1" baseline="0" dirty="0" err="1" smtClean="0">
                          <a:latin typeface="College" pitchFamily="34" charset="0"/>
                        </a:rPr>
                        <a:t>perasaan</a:t>
                      </a:r>
                      <a:endParaRPr lang="id-ID" sz="1600" b="1" dirty="0">
                        <a:latin typeface="College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617207"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latin typeface="College" pitchFamily="34" charset="0"/>
                        </a:rPr>
                        <a:t>Carmen </a:t>
                      </a:r>
                      <a:endParaRPr lang="id-ID" sz="1600" dirty="0">
                        <a:latin typeface="College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 err="1" smtClean="0">
                          <a:latin typeface="College" pitchFamily="34" charset="0"/>
                        </a:rPr>
                        <a:t>Aku</a:t>
                      </a:r>
                      <a:r>
                        <a:rPr lang="en-US" sz="1600" dirty="0" smtClean="0">
                          <a:latin typeface="College" pitchFamily="34" charset="0"/>
                        </a:rPr>
                        <a:t> </a:t>
                      </a:r>
                      <a:r>
                        <a:rPr lang="en-US" sz="1600" dirty="0" err="1" smtClean="0">
                          <a:latin typeface="College" pitchFamily="34" charset="0"/>
                        </a:rPr>
                        <a:t>mengerti</a:t>
                      </a:r>
                      <a:r>
                        <a:rPr lang="en-US" sz="1600" dirty="0" smtClean="0">
                          <a:latin typeface="College" pitchFamily="34" charset="0"/>
                        </a:rPr>
                        <a:t> </a:t>
                      </a:r>
                      <a:r>
                        <a:rPr lang="en-US" sz="1600" dirty="0" err="1" smtClean="0">
                          <a:latin typeface="College" pitchFamily="34" charset="0"/>
                        </a:rPr>
                        <a:t>itu</a:t>
                      </a:r>
                      <a:r>
                        <a:rPr lang="en-US" sz="1600" dirty="0" smtClean="0">
                          <a:latin typeface="College" pitchFamily="34" charset="0"/>
                        </a:rPr>
                        <a:t>. </a:t>
                      </a:r>
                      <a:r>
                        <a:rPr lang="en-US" sz="1600" dirty="0" err="1" smtClean="0">
                          <a:latin typeface="College" pitchFamily="34" charset="0"/>
                        </a:rPr>
                        <a:t>Aku</a:t>
                      </a:r>
                      <a:r>
                        <a:rPr lang="en-US" sz="1600" dirty="0" smtClean="0">
                          <a:latin typeface="College" pitchFamily="34" charset="0"/>
                        </a:rPr>
                        <a:t> </a:t>
                      </a:r>
                      <a:r>
                        <a:rPr lang="en-US" sz="1600" dirty="0" err="1" smtClean="0">
                          <a:latin typeface="College" pitchFamily="34" charset="0"/>
                        </a:rPr>
                        <a:t>tahu</a:t>
                      </a:r>
                      <a:r>
                        <a:rPr lang="en-US" sz="1600" dirty="0" smtClean="0">
                          <a:latin typeface="College" pitchFamily="34" charset="0"/>
                        </a:rPr>
                        <a:t> </a:t>
                      </a:r>
                      <a:r>
                        <a:rPr lang="en-US" sz="1600" dirty="0" err="1" smtClean="0">
                          <a:latin typeface="College" pitchFamily="34" charset="0"/>
                        </a:rPr>
                        <a:t>kamu</a:t>
                      </a:r>
                      <a:r>
                        <a:rPr lang="en-US" sz="1600" dirty="0" smtClean="0">
                          <a:latin typeface="College" pitchFamily="34" charset="0"/>
                        </a:rPr>
                        <a:t> </a:t>
                      </a:r>
                      <a:r>
                        <a:rPr lang="en-US" sz="1600" dirty="0" err="1" smtClean="0">
                          <a:latin typeface="College" pitchFamily="34" charset="0"/>
                        </a:rPr>
                        <a:t>tidak</a:t>
                      </a:r>
                      <a:r>
                        <a:rPr lang="en-US" sz="1600" dirty="0" smtClean="0">
                          <a:latin typeface="College" pitchFamily="34" charset="0"/>
                        </a:rPr>
                        <a:t> </a:t>
                      </a:r>
                      <a:r>
                        <a:rPr lang="en-US" sz="1600" dirty="0" err="1" smtClean="0">
                          <a:latin typeface="College" pitchFamily="34" charset="0"/>
                        </a:rPr>
                        <a:t>suka</a:t>
                      </a:r>
                      <a:r>
                        <a:rPr lang="en-US" sz="1600" dirty="0" smtClean="0">
                          <a:latin typeface="College" pitchFamily="34" charset="0"/>
                        </a:rPr>
                        <a:t> </a:t>
                      </a:r>
                      <a:r>
                        <a:rPr lang="en-US" sz="1600" dirty="0" err="1" smtClean="0">
                          <a:latin typeface="College" pitchFamily="34" charset="0"/>
                        </a:rPr>
                        <a:t>jika</a:t>
                      </a:r>
                      <a:r>
                        <a:rPr lang="en-US" sz="1600" baseline="0" dirty="0" smtClean="0">
                          <a:latin typeface="College" pitchFamily="34" charset="0"/>
                        </a:rPr>
                        <a:t> </a:t>
                      </a:r>
                      <a:r>
                        <a:rPr lang="en-US" sz="1600" baseline="0" dirty="0" err="1" smtClean="0">
                          <a:latin typeface="College" pitchFamily="34" charset="0"/>
                        </a:rPr>
                        <a:t>aku</a:t>
                      </a:r>
                      <a:r>
                        <a:rPr lang="en-US" sz="1600" baseline="0" dirty="0" smtClean="0">
                          <a:latin typeface="College" pitchFamily="34" charset="0"/>
                        </a:rPr>
                        <a:t> </a:t>
                      </a:r>
                      <a:r>
                        <a:rPr lang="en-US" sz="1600" baseline="0" dirty="0" err="1" smtClean="0">
                          <a:latin typeface="College" pitchFamily="34" charset="0"/>
                        </a:rPr>
                        <a:t>memperhatikan</a:t>
                      </a:r>
                      <a:r>
                        <a:rPr lang="en-US" sz="1600" baseline="0" dirty="0" smtClean="0">
                          <a:latin typeface="College" pitchFamily="34" charset="0"/>
                        </a:rPr>
                        <a:t> </a:t>
                      </a:r>
                      <a:r>
                        <a:rPr lang="en-US" sz="1600" baseline="0" dirty="0" err="1" smtClean="0">
                          <a:latin typeface="College" pitchFamily="34" charset="0"/>
                        </a:rPr>
                        <a:t>laki</a:t>
                      </a:r>
                      <a:r>
                        <a:rPr lang="en-US" sz="1600" baseline="0" dirty="0" smtClean="0">
                          <a:latin typeface="College" pitchFamily="34" charset="0"/>
                        </a:rPr>
                        <a:t> – </a:t>
                      </a:r>
                      <a:r>
                        <a:rPr lang="en-US" sz="1600" baseline="0" dirty="0" err="1" smtClean="0">
                          <a:latin typeface="College" pitchFamily="34" charset="0"/>
                        </a:rPr>
                        <a:t>laki</a:t>
                      </a:r>
                      <a:r>
                        <a:rPr lang="en-US" sz="1600" baseline="0" dirty="0" smtClean="0">
                          <a:latin typeface="College" pitchFamily="34" charset="0"/>
                        </a:rPr>
                        <a:t> lain. </a:t>
                      </a:r>
                      <a:r>
                        <a:rPr lang="en-US" sz="1600" baseline="0" dirty="0" err="1" smtClean="0">
                          <a:latin typeface="College" pitchFamily="34" charset="0"/>
                        </a:rPr>
                        <a:t>Aku</a:t>
                      </a:r>
                      <a:r>
                        <a:rPr lang="en-US" sz="1600" baseline="0" dirty="0" smtClean="0">
                          <a:latin typeface="College" pitchFamily="34" charset="0"/>
                        </a:rPr>
                        <a:t> </a:t>
                      </a:r>
                      <a:r>
                        <a:rPr lang="en-US" sz="1600" baseline="0" dirty="0" err="1" smtClean="0">
                          <a:latin typeface="College" pitchFamily="34" charset="0"/>
                        </a:rPr>
                        <a:t>menjadi</a:t>
                      </a:r>
                      <a:r>
                        <a:rPr lang="en-US" sz="1600" baseline="0" dirty="0" smtClean="0">
                          <a:latin typeface="College" pitchFamily="34" charset="0"/>
                        </a:rPr>
                        <a:t> </a:t>
                      </a:r>
                      <a:r>
                        <a:rPr lang="en-US" sz="1600" baseline="0" dirty="0" err="1" smtClean="0">
                          <a:latin typeface="College" pitchFamily="34" charset="0"/>
                        </a:rPr>
                        <a:t>marah</a:t>
                      </a:r>
                      <a:r>
                        <a:rPr lang="en-US" sz="1600" baseline="0" dirty="0" smtClean="0">
                          <a:latin typeface="College" pitchFamily="34" charset="0"/>
                        </a:rPr>
                        <a:t> </a:t>
                      </a:r>
                      <a:r>
                        <a:rPr lang="en-US" sz="1600" baseline="0" dirty="0" err="1" smtClean="0">
                          <a:latin typeface="College" pitchFamily="34" charset="0"/>
                        </a:rPr>
                        <a:t>saat</a:t>
                      </a:r>
                      <a:r>
                        <a:rPr lang="en-US" sz="1600" baseline="0" dirty="0" smtClean="0">
                          <a:latin typeface="College" pitchFamily="34" charset="0"/>
                        </a:rPr>
                        <a:t> </a:t>
                      </a:r>
                      <a:r>
                        <a:rPr lang="en-US" sz="1600" baseline="0" dirty="0" err="1" smtClean="0">
                          <a:latin typeface="College" pitchFamily="34" charset="0"/>
                        </a:rPr>
                        <a:t>melihatmu</a:t>
                      </a:r>
                      <a:r>
                        <a:rPr lang="en-US" sz="1600" baseline="0" dirty="0" smtClean="0">
                          <a:latin typeface="College" pitchFamily="34" charset="0"/>
                        </a:rPr>
                        <a:t> </a:t>
                      </a:r>
                      <a:r>
                        <a:rPr lang="en-US" sz="1600" baseline="0" dirty="0" err="1" smtClean="0">
                          <a:latin typeface="College" pitchFamily="34" charset="0"/>
                        </a:rPr>
                        <a:t>banyak</a:t>
                      </a:r>
                      <a:r>
                        <a:rPr lang="en-US" sz="1600" baseline="0" dirty="0" smtClean="0">
                          <a:latin typeface="College" pitchFamily="34" charset="0"/>
                        </a:rPr>
                        <a:t> </a:t>
                      </a:r>
                      <a:r>
                        <a:rPr lang="en-US" sz="1600" baseline="0" dirty="0" err="1" smtClean="0">
                          <a:latin typeface="College" pitchFamily="34" charset="0"/>
                        </a:rPr>
                        <a:t>minum</a:t>
                      </a:r>
                      <a:r>
                        <a:rPr lang="en-US" sz="1600" baseline="0" dirty="0" smtClean="0">
                          <a:latin typeface="College" pitchFamily="34" charset="0"/>
                        </a:rPr>
                        <a:t>, </a:t>
                      </a:r>
                      <a:r>
                        <a:rPr lang="en-US" sz="1600" baseline="0" dirty="0" err="1" smtClean="0">
                          <a:latin typeface="College" pitchFamily="34" charset="0"/>
                        </a:rPr>
                        <a:t>dan</a:t>
                      </a:r>
                      <a:r>
                        <a:rPr lang="en-US" sz="1600" baseline="0" dirty="0" smtClean="0">
                          <a:latin typeface="College" pitchFamily="34" charset="0"/>
                        </a:rPr>
                        <a:t> </a:t>
                      </a:r>
                      <a:r>
                        <a:rPr lang="en-US" sz="1600" baseline="0" dirty="0" err="1" smtClean="0">
                          <a:latin typeface="College" pitchFamily="34" charset="0"/>
                        </a:rPr>
                        <a:t>aku</a:t>
                      </a:r>
                      <a:r>
                        <a:rPr lang="en-US" sz="1600" baseline="0" dirty="0" smtClean="0">
                          <a:latin typeface="College" pitchFamily="34" charset="0"/>
                        </a:rPr>
                        <a:t> </a:t>
                      </a:r>
                      <a:r>
                        <a:rPr lang="en-US" sz="1600" baseline="0" dirty="0" err="1" smtClean="0">
                          <a:latin typeface="College" pitchFamily="34" charset="0"/>
                        </a:rPr>
                        <a:t>ingin</a:t>
                      </a:r>
                      <a:r>
                        <a:rPr lang="en-US" sz="1600" baseline="0" dirty="0" smtClean="0">
                          <a:latin typeface="College" pitchFamily="34" charset="0"/>
                        </a:rPr>
                        <a:t> </a:t>
                      </a:r>
                      <a:r>
                        <a:rPr lang="en-US" sz="1600" baseline="0" dirty="0" err="1" smtClean="0">
                          <a:latin typeface="College" pitchFamily="34" charset="0"/>
                        </a:rPr>
                        <a:t>kamu</a:t>
                      </a:r>
                      <a:r>
                        <a:rPr lang="en-US" sz="1600" baseline="0" dirty="0" smtClean="0">
                          <a:latin typeface="College" pitchFamily="34" charset="0"/>
                        </a:rPr>
                        <a:t> </a:t>
                      </a:r>
                      <a:r>
                        <a:rPr lang="en-US" sz="1600" baseline="0" dirty="0" err="1" smtClean="0">
                          <a:latin typeface="College" pitchFamily="34" charset="0"/>
                        </a:rPr>
                        <a:t>mengerti</a:t>
                      </a:r>
                      <a:r>
                        <a:rPr lang="en-US" sz="1600" baseline="0" dirty="0" smtClean="0">
                          <a:latin typeface="College" pitchFamily="34" charset="0"/>
                        </a:rPr>
                        <a:t> </a:t>
                      </a:r>
                      <a:r>
                        <a:rPr lang="en-US" sz="1600" baseline="0" dirty="0" err="1" smtClean="0">
                          <a:latin typeface="College" pitchFamily="34" charset="0"/>
                        </a:rPr>
                        <a:t>perasaanku</a:t>
                      </a:r>
                      <a:r>
                        <a:rPr lang="en-US" sz="1600" baseline="0" dirty="0" smtClean="0">
                          <a:latin typeface="College" pitchFamily="34" charset="0"/>
                        </a:rPr>
                        <a:t> </a:t>
                      </a:r>
                      <a:r>
                        <a:rPr lang="en-US" sz="1600" baseline="0" dirty="0" err="1" smtClean="0">
                          <a:latin typeface="College" pitchFamily="34" charset="0"/>
                        </a:rPr>
                        <a:t>mengenai</a:t>
                      </a:r>
                      <a:r>
                        <a:rPr lang="en-US" sz="1600" baseline="0" dirty="0" smtClean="0">
                          <a:latin typeface="College" pitchFamily="34" charset="0"/>
                        </a:rPr>
                        <a:t> </a:t>
                      </a:r>
                      <a:r>
                        <a:rPr lang="en-US" sz="1600" baseline="0" dirty="0" err="1" smtClean="0">
                          <a:latin typeface="College" pitchFamily="34" charset="0"/>
                        </a:rPr>
                        <a:t>itu</a:t>
                      </a:r>
                      <a:r>
                        <a:rPr lang="en-US" sz="1600" baseline="0" dirty="0" smtClean="0">
                          <a:latin typeface="College" pitchFamily="34" charset="0"/>
                        </a:rPr>
                        <a:t> – </a:t>
                      </a:r>
                      <a:r>
                        <a:rPr lang="en-US" sz="1600" b="1" baseline="0" dirty="0" err="1" smtClean="0">
                          <a:latin typeface="College" pitchFamily="34" charset="0"/>
                        </a:rPr>
                        <a:t>menyadari</a:t>
                      </a:r>
                      <a:r>
                        <a:rPr lang="en-US" sz="1600" b="1" baseline="0" dirty="0" smtClean="0">
                          <a:latin typeface="College" pitchFamily="34" charset="0"/>
                        </a:rPr>
                        <a:t> </a:t>
                      </a:r>
                      <a:r>
                        <a:rPr lang="en-US" sz="1600" b="1" baseline="0" dirty="0" err="1" smtClean="0">
                          <a:latin typeface="College" pitchFamily="34" charset="0"/>
                        </a:rPr>
                        <a:t>perasaan</a:t>
                      </a:r>
                      <a:r>
                        <a:rPr lang="en-US" sz="1600" b="1" baseline="0" dirty="0" smtClean="0">
                          <a:latin typeface="College" pitchFamily="34" charset="0"/>
                        </a:rPr>
                        <a:t> joseph, </a:t>
                      </a:r>
                      <a:r>
                        <a:rPr lang="en-US" sz="1600" b="1" baseline="0" dirty="0" err="1" smtClean="0">
                          <a:latin typeface="College" pitchFamily="34" charset="0"/>
                        </a:rPr>
                        <a:t>mengakui</a:t>
                      </a:r>
                      <a:r>
                        <a:rPr lang="en-US" sz="1600" b="1" baseline="0" dirty="0" smtClean="0">
                          <a:latin typeface="College" pitchFamily="34" charset="0"/>
                        </a:rPr>
                        <a:t> </a:t>
                      </a:r>
                      <a:r>
                        <a:rPr lang="en-US" sz="1600" b="1" baseline="0" dirty="0" err="1" smtClean="0">
                          <a:latin typeface="College" pitchFamily="34" charset="0"/>
                        </a:rPr>
                        <a:t>perasaan</a:t>
                      </a:r>
                      <a:r>
                        <a:rPr lang="en-US" sz="1600" b="1" baseline="0" dirty="0" smtClean="0">
                          <a:latin typeface="College" pitchFamily="34" charset="0"/>
                        </a:rPr>
                        <a:t> </a:t>
                      </a:r>
                      <a:r>
                        <a:rPr lang="en-US" sz="1600" b="1" baseline="0" dirty="0" err="1" smtClean="0">
                          <a:latin typeface="College" pitchFamily="34" charset="0"/>
                        </a:rPr>
                        <a:t>dan</a:t>
                      </a:r>
                      <a:r>
                        <a:rPr lang="en-US" sz="1600" b="1" baseline="0" dirty="0" smtClean="0">
                          <a:latin typeface="College" pitchFamily="34" charset="0"/>
                        </a:rPr>
                        <a:t> </a:t>
                      </a:r>
                      <a:r>
                        <a:rPr lang="en-US" sz="1600" b="1" baseline="0" dirty="0" err="1" smtClean="0">
                          <a:latin typeface="College" pitchFamily="34" charset="0"/>
                        </a:rPr>
                        <a:t>kebutuhannya</a:t>
                      </a:r>
                      <a:endParaRPr lang="id-ID" sz="1600" b="1" dirty="0">
                        <a:latin typeface="College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797502"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latin typeface="College" pitchFamily="34" charset="0"/>
                        </a:rPr>
                        <a:t>Joseph</a:t>
                      </a:r>
                      <a:endParaRPr lang="id-ID" sz="1600" dirty="0">
                        <a:latin typeface="College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 err="1" smtClean="0">
                          <a:latin typeface="College" pitchFamily="34" charset="0"/>
                        </a:rPr>
                        <a:t>Kamu</a:t>
                      </a:r>
                      <a:r>
                        <a:rPr lang="en-US" sz="1600" dirty="0" smtClean="0">
                          <a:latin typeface="College" pitchFamily="34" charset="0"/>
                        </a:rPr>
                        <a:t> </a:t>
                      </a:r>
                      <a:r>
                        <a:rPr lang="en-US" sz="1600" dirty="0" err="1" smtClean="0">
                          <a:latin typeface="College" pitchFamily="34" charset="0"/>
                        </a:rPr>
                        <a:t>benar</a:t>
                      </a:r>
                      <a:r>
                        <a:rPr lang="en-US" sz="1600" baseline="0" dirty="0" smtClean="0">
                          <a:latin typeface="College" pitchFamily="34" charset="0"/>
                        </a:rPr>
                        <a:t> </a:t>
                      </a:r>
                      <a:r>
                        <a:rPr lang="en-US" sz="1600" baseline="0" dirty="0" err="1" smtClean="0">
                          <a:latin typeface="College" pitchFamily="34" charset="0"/>
                        </a:rPr>
                        <a:t>tentang</a:t>
                      </a:r>
                      <a:r>
                        <a:rPr lang="en-US" sz="1600" baseline="0" dirty="0" smtClean="0">
                          <a:latin typeface="College" pitchFamily="34" charset="0"/>
                        </a:rPr>
                        <a:t> </a:t>
                      </a:r>
                      <a:r>
                        <a:rPr lang="en-US" sz="1600" baseline="0" dirty="0" err="1" smtClean="0">
                          <a:latin typeface="College" pitchFamily="34" charset="0"/>
                        </a:rPr>
                        <a:t>perilaku</a:t>
                      </a:r>
                      <a:r>
                        <a:rPr lang="en-US" sz="1600" baseline="0" dirty="0" smtClean="0">
                          <a:latin typeface="College" pitchFamily="34" charset="0"/>
                        </a:rPr>
                        <a:t> </a:t>
                      </a:r>
                      <a:r>
                        <a:rPr lang="en-US" sz="1600" baseline="0" dirty="0" err="1" smtClean="0">
                          <a:latin typeface="College" pitchFamily="34" charset="0"/>
                        </a:rPr>
                        <a:t>minumku</a:t>
                      </a:r>
                      <a:r>
                        <a:rPr lang="en-US" sz="1600" baseline="0" dirty="0" smtClean="0">
                          <a:latin typeface="College" pitchFamily="34" charset="0"/>
                        </a:rPr>
                        <a:t> </a:t>
                      </a:r>
                      <a:r>
                        <a:rPr lang="en-US" sz="1600" baseline="0" dirty="0" err="1" smtClean="0">
                          <a:latin typeface="College" pitchFamily="34" charset="0"/>
                        </a:rPr>
                        <a:t>dan</a:t>
                      </a:r>
                      <a:r>
                        <a:rPr lang="en-US" sz="1600" baseline="0" dirty="0" smtClean="0">
                          <a:latin typeface="College" pitchFamily="34" charset="0"/>
                        </a:rPr>
                        <a:t> </a:t>
                      </a:r>
                      <a:r>
                        <a:rPr lang="en-US" sz="1600" baseline="0" dirty="0" err="1" smtClean="0">
                          <a:latin typeface="College" pitchFamily="34" charset="0"/>
                        </a:rPr>
                        <a:t>bicara</a:t>
                      </a:r>
                      <a:r>
                        <a:rPr lang="en-US" sz="1600" baseline="0" dirty="0" smtClean="0">
                          <a:latin typeface="College" pitchFamily="34" charset="0"/>
                        </a:rPr>
                        <a:t> </a:t>
                      </a:r>
                      <a:r>
                        <a:rPr lang="en-US" sz="1600" baseline="0" dirty="0" err="1" smtClean="0">
                          <a:latin typeface="College" pitchFamily="34" charset="0"/>
                        </a:rPr>
                        <a:t>pada</a:t>
                      </a:r>
                      <a:r>
                        <a:rPr lang="en-US" sz="1600" baseline="0" dirty="0" smtClean="0">
                          <a:latin typeface="College" pitchFamily="34" charset="0"/>
                        </a:rPr>
                        <a:t> </a:t>
                      </a:r>
                      <a:r>
                        <a:rPr lang="en-US" sz="1600" baseline="0" dirty="0" err="1" smtClean="0">
                          <a:latin typeface="College" pitchFamily="34" charset="0"/>
                        </a:rPr>
                        <a:t>laki</a:t>
                      </a:r>
                      <a:r>
                        <a:rPr lang="en-US" sz="1600" baseline="0" dirty="0" smtClean="0">
                          <a:latin typeface="College" pitchFamily="34" charset="0"/>
                        </a:rPr>
                        <a:t> – </a:t>
                      </a:r>
                      <a:r>
                        <a:rPr lang="en-US" sz="1600" baseline="0" dirty="0" err="1" smtClean="0">
                          <a:latin typeface="College" pitchFamily="34" charset="0"/>
                        </a:rPr>
                        <a:t>laki</a:t>
                      </a:r>
                      <a:r>
                        <a:rPr lang="en-US" sz="1600" baseline="0" dirty="0" smtClean="0">
                          <a:latin typeface="College" pitchFamily="34" charset="0"/>
                        </a:rPr>
                        <a:t> lain. </a:t>
                      </a:r>
                      <a:r>
                        <a:rPr lang="en-US" sz="1600" baseline="0" dirty="0" err="1" smtClean="0">
                          <a:latin typeface="College" pitchFamily="34" charset="0"/>
                        </a:rPr>
                        <a:t>Aku</a:t>
                      </a:r>
                      <a:r>
                        <a:rPr lang="en-US" sz="1600" baseline="0" dirty="0" smtClean="0">
                          <a:latin typeface="College" pitchFamily="34" charset="0"/>
                        </a:rPr>
                        <a:t> </a:t>
                      </a:r>
                      <a:r>
                        <a:rPr lang="en-US" sz="1600" baseline="0" dirty="0" err="1" smtClean="0">
                          <a:latin typeface="College" pitchFamily="34" charset="0"/>
                        </a:rPr>
                        <a:t>tahu</a:t>
                      </a:r>
                      <a:r>
                        <a:rPr lang="en-US" sz="1600" baseline="0" dirty="0" smtClean="0">
                          <a:latin typeface="College" pitchFamily="34" charset="0"/>
                        </a:rPr>
                        <a:t> </a:t>
                      </a:r>
                      <a:r>
                        <a:rPr lang="en-US" sz="1600" baseline="0" dirty="0" err="1" smtClean="0">
                          <a:latin typeface="College" pitchFamily="34" charset="0"/>
                        </a:rPr>
                        <a:t>kamu</a:t>
                      </a:r>
                      <a:r>
                        <a:rPr lang="en-US" sz="1600" baseline="0" dirty="0" smtClean="0">
                          <a:latin typeface="College" pitchFamily="34" charset="0"/>
                        </a:rPr>
                        <a:t> </a:t>
                      </a:r>
                      <a:r>
                        <a:rPr lang="en-US" sz="1600" baseline="0" dirty="0" err="1" smtClean="0">
                          <a:latin typeface="College" pitchFamily="34" charset="0"/>
                        </a:rPr>
                        <a:t>tidak</a:t>
                      </a:r>
                      <a:r>
                        <a:rPr lang="en-US" sz="1600" baseline="0" dirty="0" smtClean="0">
                          <a:latin typeface="College" pitchFamily="34" charset="0"/>
                        </a:rPr>
                        <a:t> </a:t>
                      </a:r>
                      <a:r>
                        <a:rPr lang="en-US" sz="1600" baseline="0" dirty="0" err="1" smtClean="0">
                          <a:latin typeface="College" pitchFamily="34" charset="0"/>
                        </a:rPr>
                        <a:t>suka</a:t>
                      </a:r>
                      <a:r>
                        <a:rPr lang="en-US" sz="1600" baseline="0" dirty="0" smtClean="0">
                          <a:latin typeface="College" pitchFamily="34" charset="0"/>
                        </a:rPr>
                        <a:t> </a:t>
                      </a:r>
                      <a:r>
                        <a:rPr lang="en-US" sz="1600" baseline="0" dirty="0" err="1" smtClean="0">
                          <a:latin typeface="College" pitchFamily="34" charset="0"/>
                        </a:rPr>
                        <a:t>saat</a:t>
                      </a:r>
                      <a:r>
                        <a:rPr lang="en-US" sz="1600" baseline="0" dirty="0" smtClean="0">
                          <a:latin typeface="College" pitchFamily="34" charset="0"/>
                        </a:rPr>
                        <a:t> </a:t>
                      </a:r>
                      <a:r>
                        <a:rPr lang="en-US" sz="1600" baseline="0" dirty="0" err="1" smtClean="0">
                          <a:latin typeface="College" pitchFamily="34" charset="0"/>
                        </a:rPr>
                        <a:t>aku</a:t>
                      </a:r>
                      <a:r>
                        <a:rPr lang="en-US" sz="1600" baseline="0" dirty="0" smtClean="0">
                          <a:latin typeface="College" pitchFamily="34" charset="0"/>
                        </a:rPr>
                        <a:t> </a:t>
                      </a:r>
                      <a:r>
                        <a:rPr lang="en-US" sz="1600" baseline="0" dirty="0" err="1" smtClean="0">
                          <a:latin typeface="College" pitchFamily="34" charset="0"/>
                        </a:rPr>
                        <a:t>minum</a:t>
                      </a:r>
                      <a:r>
                        <a:rPr lang="en-US" sz="1600" baseline="0" dirty="0" smtClean="0">
                          <a:latin typeface="College" pitchFamily="34" charset="0"/>
                        </a:rPr>
                        <a:t> </a:t>
                      </a:r>
                      <a:r>
                        <a:rPr lang="en-US" sz="1600" baseline="0" dirty="0" err="1" smtClean="0">
                          <a:latin typeface="College" pitchFamily="34" charset="0"/>
                        </a:rPr>
                        <a:t>terlalu</a:t>
                      </a:r>
                      <a:r>
                        <a:rPr lang="en-US" sz="1600" baseline="0" dirty="0" smtClean="0">
                          <a:latin typeface="College" pitchFamily="34" charset="0"/>
                        </a:rPr>
                        <a:t> </a:t>
                      </a:r>
                      <a:r>
                        <a:rPr lang="en-US" sz="1600" baseline="0" dirty="0" err="1" smtClean="0">
                          <a:latin typeface="College" pitchFamily="34" charset="0"/>
                        </a:rPr>
                        <a:t>banyak</a:t>
                      </a:r>
                      <a:r>
                        <a:rPr lang="en-US" sz="1600" baseline="0" dirty="0" smtClean="0">
                          <a:latin typeface="College" pitchFamily="34" charset="0"/>
                        </a:rPr>
                        <a:t> – </a:t>
                      </a:r>
                      <a:r>
                        <a:rPr lang="en-US" sz="1600" b="1" baseline="0" dirty="0" err="1" smtClean="0">
                          <a:latin typeface="College" pitchFamily="34" charset="0"/>
                        </a:rPr>
                        <a:t>mengakui</a:t>
                      </a:r>
                      <a:r>
                        <a:rPr lang="en-US" sz="1600" b="1" baseline="0" dirty="0" smtClean="0">
                          <a:latin typeface="College" pitchFamily="34" charset="0"/>
                        </a:rPr>
                        <a:t> </a:t>
                      </a:r>
                      <a:r>
                        <a:rPr lang="en-US" sz="1600" b="1" baseline="0" dirty="0" err="1" smtClean="0">
                          <a:latin typeface="College" pitchFamily="34" charset="0"/>
                        </a:rPr>
                        <a:t>perasaan</a:t>
                      </a:r>
                      <a:r>
                        <a:rPr lang="en-US" sz="1600" b="1" baseline="0" dirty="0" smtClean="0">
                          <a:latin typeface="College" pitchFamily="34" charset="0"/>
                        </a:rPr>
                        <a:t> </a:t>
                      </a:r>
                      <a:r>
                        <a:rPr lang="en-US" sz="1600" b="1" baseline="0" dirty="0" err="1" smtClean="0">
                          <a:latin typeface="College" pitchFamily="34" charset="0"/>
                        </a:rPr>
                        <a:t>carmen</a:t>
                      </a:r>
                      <a:endParaRPr lang="id-ID" sz="1600" b="1" dirty="0">
                        <a:latin typeface="College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1036753"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latin typeface="College" pitchFamily="34" charset="0"/>
                        </a:rPr>
                        <a:t>Carmen</a:t>
                      </a:r>
                      <a:endParaRPr lang="id-ID" sz="1600" dirty="0">
                        <a:latin typeface="College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 err="1" smtClean="0">
                          <a:latin typeface="College" pitchFamily="34" charset="0"/>
                        </a:rPr>
                        <a:t>Aku</a:t>
                      </a:r>
                      <a:r>
                        <a:rPr lang="en-US" sz="1600" dirty="0" smtClean="0">
                          <a:latin typeface="College" pitchFamily="34" charset="0"/>
                        </a:rPr>
                        <a:t> rasa </a:t>
                      </a:r>
                      <a:r>
                        <a:rPr lang="en-US" sz="1600" dirty="0" err="1" smtClean="0">
                          <a:latin typeface="College" pitchFamily="34" charset="0"/>
                        </a:rPr>
                        <a:t>tidak</a:t>
                      </a:r>
                      <a:r>
                        <a:rPr lang="en-US" sz="1600" dirty="0" smtClean="0">
                          <a:latin typeface="College" pitchFamily="34" charset="0"/>
                        </a:rPr>
                        <a:t> </a:t>
                      </a:r>
                      <a:r>
                        <a:rPr lang="en-US" sz="1600" dirty="0" err="1" smtClean="0">
                          <a:latin typeface="College" pitchFamily="34" charset="0"/>
                        </a:rPr>
                        <a:t>satupun</a:t>
                      </a:r>
                      <a:r>
                        <a:rPr lang="en-US" sz="1600" dirty="0" smtClean="0">
                          <a:latin typeface="College" pitchFamily="34" charset="0"/>
                        </a:rPr>
                        <a:t> </a:t>
                      </a:r>
                      <a:r>
                        <a:rPr lang="en-US" sz="1600" dirty="0" err="1" smtClean="0">
                          <a:latin typeface="College" pitchFamily="34" charset="0"/>
                        </a:rPr>
                        <a:t>dari</a:t>
                      </a:r>
                      <a:r>
                        <a:rPr lang="en-US" sz="1600" baseline="0" dirty="0" smtClean="0">
                          <a:latin typeface="College" pitchFamily="34" charset="0"/>
                        </a:rPr>
                        <a:t> </a:t>
                      </a:r>
                      <a:r>
                        <a:rPr lang="en-US" sz="1600" baseline="0" dirty="0" err="1" smtClean="0">
                          <a:latin typeface="College" pitchFamily="34" charset="0"/>
                        </a:rPr>
                        <a:t>kita</a:t>
                      </a:r>
                      <a:r>
                        <a:rPr lang="en-US" sz="1600" baseline="0" dirty="0" smtClean="0">
                          <a:latin typeface="College" pitchFamily="34" charset="0"/>
                        </a:rPr>
                        <a:t> </a:t>
                      </a:r>
                      <a:r>
                        <a:rPr lang="en-US" sz="1600" baseline="0" dirty="0" err="1" smtClean="0">
                          <a:latin typeface="College" pitchFamily="34" charset="0"/>
                        </a:rPr>
                        <a:t>bersikap</a:t>
                      </a:r>
                      <a:r>
                        <a:rPr lang="en-US" sz="1600" baseline="0" dirty="0" smtClean="0">
                          <a:latin typeface="College" pitchFamily="34" charset="0"/>
                        </a:rPr>
                        <a:t> </a:t>
                      </a:r>
                      <a:r>
                        <a:rPr lang="en-US" sz="1600" baseline="0" dirty="0" err="1" smtClean="0">
                          <a:latin typeface="College" pitchFamily="34" charset="0"/>
                        </a:rPr>
                        <a:t>baik</a:t>
                      </a:r>
                      <a:r>
                        <a:rPr lang="en-US" sz="1600" baseline="0" dirty="0" smtClean="0">
                          <a:latin typeface="College" pitchFamily="34" charset="0"/>
                        </a:rPr>
                        <a:t> </a:t>
                      </a:r>
                      <a:r>
                        <a:rPr lang="en-US" sz="1600" baseline="0" dirty="0" err="1" smtClean="0">
                          <a:latin typeface="College" pitchFamily="34" charset="0"/>
                        </a:rPr>
                        <a:t>semalam</a:t>
                      </a:r>
                      <a:r>
                        <a:rPr lang="en-US" sz="1600" baseline="0" dirty="0" smtClean="0">
                          <a:latin typeface="College" pitchFamily="34" charset="0"/>
                        </a:rPr>
                        <a:t>. </a:t>
                      </a:r>
                      <a:r>
                        <a:rPr lang="en-US" sz="1600" baseline="0" dirty="0" err="1" smtClean="0">
                          <a:latin typeface="College" pitchFamily="34" charset="0"/>
                        </a:rPr>
                        <a:t>Aku</a:t>
                      </a:r>
                      <a:r>
                        <a:rPr lang="en-US" sz="1600" baseline="0" dirty="0" smtClean="0">
                          <a:latin typeface="College" pitchFamily="34" charset="0"/>
                        </a:rPr>
                        <a:t> </a:t>
                      </a:r>
                      <a:r>
                        <a:rPr lang="en-US" sz="1600" baseline="0" dirty="0" err="1" smtClean="0">
                          <a:latin typeface="College" pitchFamily="34" charset="0"/>
                        </a:rPr>
                        <a:t>sangat</a:t>
                      </a:r>
                      <a:r>
                        <a:rPr lang="en-US" sz="1600" baseline="0" dirty="0" smtClean="0">
                          <a:latin typeface="College" pitchFamily="34" charset="0"/>
                        </a:rPr>
                        <a:t> </a:t>
                      </a:r>
                      <a:r>
                        <a:rPr lang="en-US" sz="1600" baseline="0" dirty="0" err="1" smtClean="0">
                          <a:latin typeface="College" pitchFamily="34" charset="0"/>
                        </a:rPr>
                        <a:t>lelah</a:t>
                      </a:r>
                      <a:r>
                        <a:rPr lang="en-US" sz="1600" baseline="0" dirty="0" smtClean="0">
                          <a:latin typeface="College" pitchFamily="34" charset="0"/>
                        </a:rPr>
                        <a:t>, </a:t>
                      </a:r>
                      <a:r>
                        <a:rPr lang="en-US" sz="1600" baseline="0" dirty="0" err="1" smtClean="0">
                          <a:latin typeface="College" pitchFamily="34" charset="0"/>
                        </a:rPr>
                        <a:t>sehingga</a:t>
                      </a:r>
                      <a:r>
                        <a:rPr lang="en-US" sz="1600" baseline="0" dirty="0" smtClean="0">
                          <a:latin typeface="College" pitchFamily="34" charset="0"/>
                        </a:rPr>
                        <a:t> </a:t>
                      </a:r>
                      <a:r>
                        <a:rPr lang="en-US" sz="1600" baseline="0" dirty="0" err="1" smtClean="0">
                          <a:latin typeface="College" pitchFamily="34" charset="0"/>
                        </a:rPr>
                        <a:t>lebih</a:t>
                      </a:r>
                      <a:r>
                        <a:rPr lang="en-US" sz="1600" baseline="0" dirty="0" smtClean="0">
                          <a:latin typeface="College" pitchFamily="34" charset="0"/>
                        </a:rPr>
                        <a:t> </a:t>
                      </a:r>
                      <a:r>
                        <a:rPr lang="en-US" sz="1600" baseline="0" dirty="0" err="1" smtClean="0">
                          <a:latin typeface="College" pitchFamily="34" charset="0"/>
                        </a:rPr>
                        <a:t>mudah</a:t>
                      </a:r>
                      <a:r>
                        <a:rPr lang="en-US" sz="1600" baseline="0" dirty="0" smtClean="0">
                          <a:latin typeface="College" pitchFamily="34" charset="0"/>
                        </a:rPr>
                        <a:t> </a:t>
                      </a:r>
                      <a:r>
                        <a:rPr lang="en-US" sz="1600" baseline="0" dirty="0" err="1" smtClean="0">
                          <a:latin typeface="College" pitchFamily="34" charset="0"/>
                        </a:rPr>
                        <a:t>terluka</a:t>
                      </a:r>
                      <a:r>
                        <a:rPr lang="en-US" sz="1600" baseline="0" dirty="0" smtClean="0">
                          <a:latin typeface="College" pitchFamily="34" charset="0"/>
                        </a:rPr>
                        <a:t> </a:t>
                      </a:r>
                      <a:r>
                        <a:rPr lang="en-US" sz="1600" baseline="0" dirty="0" err="1" smtClean="0">
                          <a:latin typeface="College" pitchFamily="34" charset="0"/>
                        </a:rPr>
                        <a:t>daripada</a:t>
                      </a:r>
                      <a:r>
                        <a:rPr lang="en-US" sz="1600" baseline="0" dirty="0" smtClean="0">
                          <a:latin typeface="College" pitchFamily="34" charset="0"/>
                        </a:rPr>
                        <a:t> </a:t>
                      </a:r>
                      <a:r>
                        <a:rPr lang="en-US" sz="1600" baseline="0" dirty="0" err="1" smtClean="0">
                          <a:latin typeface="College" pitchFamily="34" charset="0"/>
                        </a:rPr>
                        <a:t>biasanya</a:t>
                      </a:r>
                      <a:r>
                        <a:rPr lang="en-US" sz="1600" baseline="0" dirty="0" smtClean="0">
                          <a:latin typeface="College" pitchFamily="34" charset="0"/>
                        </a:rPr>
                        <a:t> – </a:t>
                      </a:r>
                      <a:r>
                        <a:rPr lang="en-US" sz="1600" b="1" baseline="0" dirty="0" err="1" smtClean="0">
                          <a:latin typeface="College" pitchFamily="34" charset="0"/>
                        </a:rPr>
                        <a:t>bertanggung</a:t>
                      </a:r>
                      <a:r>
                        <a:rPr lang="en-US" sz="1600" b="1" baseline="0" dirty="0" smtClean="0">
                          <a:latin typeface="College" pitchFamily="34" charset="0"/>
                        </a:rPr>
                        <a:t> </a:t>
                      </a:r>
                      <a:r>
                        <a:rPr lang="en-US" sz="1600" b="1" baseline="0" dirty="0" err="1" smtClean="0">
                          <a:latin typeface="College" pitchFamily="34" charset="0"/>
                        </a:rPr>
                        <a:t>jawab</a:t>
                      </a:r>
                      <a:r>
                        <a:rPr lang="en-US" sz="1600" b="1" baseline="0" dirty="0" smtClean="0">
                          <a:latin typeface="College" pitchFamily="34" charset="0"/>
                        </a:rPr>
                        <a:t> </a:t>
                      </a:r>
                      <a:r>
                        <a:rPr lang="en-US" sz="1600" b="1" baseline="0" dirty="0" err="1" smtClean="0">
                          <a:latin typeface="College" pitchFamily="34" charset="0"/>
                        </a:rPr>
                        <a:t>pada</a:t>
                      </a:r>
                      <a:r>
                        <a:rPr lang="en-US" sz="1600" b="1" baseline="0" dirty="0" smtClean="0">
                          <a:latin typeface="College" pitchFamily="34" charset="0"/>
                        </a:rPr>
                        <a:t> </a:t>
                      </a:r>
                      <a:r>
                        <a:rPr lang="en-US" sz="1600" b="1" baseline="0" dirty="0" err="1" smtClean="0">
                          <a:latin typeface="College" pitchFamily="34" charset="0"/>
                        </a:rPr>
                        <a:t>apa</a:t>
                      </a:r>
                      <a:r>
                        <a:rPr lang="en-US" sz="1600" b="1" baseline="0" dirty="0" smtClean="0">
                          <a:latin typeface="College" pitchFamily="34" charset="0"/>
                        </a:rPr>
                        <a:t> yang </a:t>
                      </a:r>
                      <a:r>
                        <a:rPr lang="en-US" sz="1600" b="1" baseline="0" dirty="0" err="1" smtClean="0">
                          <a:latin typeface="College" pitchFamily="34" charset="0"/>
                        </a:rPr>
                        <a:t>terjadi</a:t>
                      </a:r>
                      <a:endParaRPr lang="id-ID" sz="1600" b="1" dirty="0">
                        <a:latin typeface="College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617207"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latin typeface="College" pitchFamily="34" charset="0"/>
                        </a:rPr>
                        <a:t>Joseph</a:t>
                      </a:r>
                      <a:endParaRPr lang="id-ID" sz="1600" dirty="0">
                        <a:latin typeface="College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latin typeface="College" pitchFamily="34" charset="0"/>
                        </a:rPr>
                        <a:t>Dan </a:t>
                      </a:r>
                      <a:r>
                        <a:rPr lang="en-US" sz="1600" dirty="0" err="1" smtClean="0">
                          <a:latin typeface="College" pitchFamily="34" charset="0"/>
                        </a:rPr>
                        <a:t>aku</a:t>
                      </a:r>
                      <a:r>
                        <a:rPr lang="en-US" sz="1600" dirty="0" smtClean="0">
                          <a:latin typeface="College" pitchFamily="34" charset="0"/>
                        </a:rPr>
                        <a:t> </a:t>
                      </a:r>
                      <a:r>
                        <a:rPr lang="en-US" sz="1600" dirty="0" err="1" smtClean="0">
                          <a:latin typeface="College" pitchFamily="34" charset="0"/>
                        </a:rPr>
                        <a:t>merasa</a:t>
                      </a:r>
                      <a:r>
                        <a:rPr lang="en-US" sz="1600" dirty="0" smtClean="0">
                          <a:latin typeface="College" pitchFamily="34" charset="0"/>
                        </a:rPr>
                        <a:t> </a:t>
                      </a:r>
                      <a:r>
                        <a:rPr lang="en-US" sz="1600" dirty="0" err="1" smtClean="0">
                          <a:latin typeface="College" pitchFamily="34" charset="0"/>
                        </a:rPr>
                        <a:t>murung</a:t>
                      </a:r>
                      <a:r>
                        <a:rPr lang="en-US" sz="1600" dirty="0" smtClean="0">
                          <a:latin typeface="College" pitchFamily="34" charset="0"/>
                        </a:rPr>
                        <a:t> </a:t>
                      </a:r>
                      <a:r>
                        <a:rPr lang="en-US" sz="1600" dirty="0" err="1" smtClean="0">
                          <a:latin typeface="College" pitchFamily="34" charset="0"/>
                        </a:rPr>
                        <a:t>karena</a:t>
                      </a:r>
                      <a:r>
                        <a:rPr lang="en-US" sz="1600" dirty="0" smtClean="0">
                          <a:latin typeface="College" pitchFamily="34" charset="0"/>
                        </a:rPr>
                        <a:t> </a:t>
                      </a:r>
                      <a:r>
                        <a:rPr lang="en-US" sz="1600" dirty="0" err="1" smtClean="0">
                          <a:latin typeface="College" pitchFamily="34" charset="0"/>
                        </a:rPr>
                        <a:t>kamu</a:t>
                      </a:r>
                      <a:r>
                        <a:rPr lang="en-US" sz="1600" dirty="0" smtClean="0">
                          <a:latin typeface="College" pitchFamily="34" charset="0"/>
                        </a:rPr>
                        <a:t> </a:t>
                      </a:r>
                      <a:r>
                        <a:rPr lang="en-US" sz="1600" dirty="0" err="1" smtClean="0">
                          <a:latin typeface="College" pitchFamily="34" charset="0"/>
                        </a:rPr>
                        <a:t>fokus</a:t>
                      </a:r>
                      <a:r>
                        <a:rPr lang="en-US" sz="1600" dirty="0" smtClean="0">
                          <a:latin typeface="College" pitchFamily="34" charset="0"/>
                        </a:rPr>
                        <a:t> </a:t>
                      </a:r>
                      <a:r>
                        <a:rPr lang="en-US" sz="1600" dirty="0" err="1" smtClean="0">
                          <a:latin typeface="College" pitchFamily="34" charset="0"/>
                        </a:rPr>
                        <a:t>pada</a:t>
                      </a:r>
                      <a:r>
                        <a:rPr lang="en-US" sz="1600" dirty="0" smtClean="0">
                          <a:latin typeface="College" pitchFamily="34" charset="0"/>
                        </a:rPr>
                        <a:t> program </a:t>
                      </a:r>
                      <a:r>
                        <a:rPr lang="en-US" sz="1600" dirty="0" err="1" smtClean="0">
                          <a:latin typeface="College" pitchFamily="34" charset="0"/>
                        </a:rPr>
                        <a:t>kelulusan</a:t>
                      </a:r>
                      <a:r>
                        <a:rPr lang="en-US" sz="1600" dirty="0" smtClean="0">
                          <a:latin typeface="College" pitchFamily="34" charset="0"/>
                        </a:rPr>
                        <a:t>, </a:t>
                      </a:r>
                      <a:r>
                        <a:rPr lang="en-US" sz="1600" dirty="0" err="1" smtClean="0">
                          <a:latin typeface="College" pitchFamily="34" charset="0"/>
                        </a:rPr>
                        <a:t>dan</a:t>
                      </a:r>
                      <a:r>
                        <a:rPr lang="en-US" sz="1600" dirty="0" smtClean="0">
                          <a:latin typeface="College" pitchFamily="34" charset="0"/>
                        </a:rPr>
                        <a:t> </a:t>
                      </a:r>
                      <a:r>
                        <a:rPr lang="en-US" sz="1600" dirty="0" err="1" smtClean="0">
                          <a:latin typeface="College" pitchFamily="34" charset="0"/>
                        </a:rPr>
                        <a:t>aku</a:t>
                      </a:r>
                      <a:r>
                        <a:rPr lang="en-US" sz="1600" dirty="0" smtClean="0">
                          <a:latin typeface="College" pitchFamily="34" charset="0"/>
                        </a:rPr>
                        <a:t> </a:t>
                      </a:r>
                      <a:r>
                        <a:rPr lang="en-US" sz="1600" dirty="0" err="1" smtClean="0">
                          <a:latin typeface="College" pitchFamily="34" charset="0"/>
                        </a:rPr>
                        <a:t>bahkan</a:t>
                      </a:r>
                      <a:r>
                        <a:rPr lang="en-US" sz="1600" baseline="0" dirty="0" smtClean="0">
                          <a:latin typeface="College" pitchFamily="34" charset="0"/>
                        </a:rPr>
                        <a:t> </a:t>
                      </a:r>
                      <a:r>
                        <a:rPr lang="en-US" sz="1600" baseline="0" dirty="0" err="1" smtClean="0">
                          <a:latin typeface="College" pitchFamily="34" charset="0"/>
                        </a:rPr>
                        <a:t>belum</a:t>
                      </a:r>
                      <a:r>
                        <a:rPr lang="en-US" sz="1600" baseline="0" dirty="0" smtClean="0">
                          <a:latin typeface="College" pitchFamily="34" charset="0"/>
                        </a:rPr>
                        <a:t> </a:t>
                      </a:r>
                      <a:r>
                        <a:rPr lang="en-US" sz="1600" baseline="0" dirty="0" err="1" smtClean="0">
                          <a:latin typeface="College" pitchFamily="34" charset="0"/>
                        </a:rPr>
                        <a:t>memulainya</a:t>
                      </a:r>
                      <a:r>
                        <a:rPr lang="en-US" sz="1600" baseline="0" dirty="0" smtClean="0">
                          <a:latin typeface="College" pitchFamily="34" charset="0"/>
                        </a:rPr>
                        <a:t> – </a:t>
                      </a:r>
                      <a:r>
                        <a:rPr lang="en-US" sz="1600" b="1" baseline="0" dirty="0" err="1" smtClean="0">
                          <a:latin typeface="College" pitchFamily="34" charset="0"/>
                        </a:rPr>
                        <a:t>suasana</a:t>
                      </a:r>
                      <a:r>
                        <a:rPr lang="en-US" sz="1600" b="1" baseline="0" dirty="0" smtClean="0">
                          <a:latin typeface="College" pitchFamily="34" charset="0"/>
                        </a:rPr>
                        <a:t> </a:t>
                      </a:r>
                      <a:r>
                        <a:rPr lang="en-US" sz="1600" b="1" baseline="0" dirty="0" err="1" smtClean="0">
                          <a:latin typeface="College" pitchFamily="34" charset="0"/>
                        </a:rPr>
                        <a:t>afirmasi</a:t>
                      </a:r>
                      <a:r>
                        <a:rPr lang="en-US" sz="1600" b="1" baseline="0" dirty="0" smtClean="0">
                          <a:latin typeface="College" pitchFamily="34" charset="0"/>
                        </a:rPr>
                        <a:t> </a:t>
                      </a:r>
                      <a:r>
                        <a:rPr lang="en-US" sz="1600" b="1" baseline="0" dirty="0" err="1" smtClean="0">
                          <a:latin typeface="College" pitchFamily="34" charset="0"/>
                        </a:rPr>
                        <a:t>telah</a:t>
                      </a:r>
                      <a:r>
                        <a:rPr lang="en-US" sz="1600" b="1" baseline="0" dirty="0" smtClean="0">
                          <a:latin typeface="College" pitchFamily="34" charset="0"/>
                        </a:rPr>
                        <a:t> </a:t>
                      </a:r>
                      <a:r>
                        <a:rPr lang="en-US" sz="1600" b="1" baseline="0" dirty="0" err="1" smtClean="0">
                          <a:latin typeface="College" pitchFamily="34" charset="0"/>
                        </a:rPr>
                        <a:t>tercipta</a:t>
                      </a:r>
                      <a:r>
                        <a:rPr lang="en-US" sz="1600" b="1" baseline="0" dirty="0" smtClean="0">
                          <a:latin typeface="College" pitchFamily="34" charset="0"/>
                        </a:rPr>
                        <a:t>. Joseph </a:t>
                      </a:r>
                      <a:r>
                        <a:rPr lang="en-US" sz="1600" b="1" baseline="0" dirty="0" err="1" smtClean="0">
                          <a:latin typeface="College" pitchFamily="34" charset="0"/>
                        </a:rPr>
                        <a:t>membuka</a:t>
                      </a:r>
                      <a:r>
                        <a:rPr lang="en-US" sz="1600" b="1" baseline="0" dirty="0" smtClean="0">
                          <a:latin typeface="College" pitchFamily="34" charset="0"/>
                        </a:rPr>
                        <a:t> </a:t>
                      </a:r>
                      <a:r>
                        <a:rPr lang="en-US" sz="1600" b="1" baseline="0" dirty="0" err="1" smtClean="0">
                          <a:latin typeface="College" pitchFamily="34" charset="0"/>
                        </a:rPr>
                        <a:t>diri</a:t>
                      </a:r>
                      <a:r>
                        <a:rPr lang="en-US" sz="1600" b="1" baseline="0" dirty="0" smtClean="0">
                          <a:latin typeface="College" pitchFamily="34" charset="0"/>
                        </a:rPr>
                        <a:t> </a:t>
                      </a:r>
                      <a:r>
                        <a:rPr lang="en-US" sz="1600" b="1" baseline="0" dirty="0" err="1" smtClean="0">
                          <a:latin typeface="College" pitchFamily="34" charset="0"/>
                        </a:rPr>
                        <a:t>akan</a:t>
                      </a:r>
                      <a:r>
                        <a:rPr lang="en-US" sz="1600" b="1" baseline="0" dirty="0" smtClean="0">
                          <a:latin typeface="College" pitchFamily="34" charset="0"/>
                        </a:rPr>
                        <a:t> </a:t>
                      </a:r>
                      <a:r>
                        <a:rPr lang="en-US" sz="1600" b="1" baseline="0" dirty="0" err="1" smtClean="0">
                          <a:latin typeface="College" pitchFamily="34" charset="0"/>
                        </a:rPr>
                        <a:t>kekhawatirannya</a:t>
                      </a:r>
                      <a:r>
                        <a:rPr lang="en-US" sz="1600" b="1" baseline="0" dirty="0" smtClean="0">
                          <a:latin typeface="College" pitchFamily="34" charset="0"/>
                        </a:rPr>
                        <a:t> </a:t>
                      </a:r>
                      <a:r>
                        <a:rPr lang="en-US" sz="1600" b="1" baseline="0" dirty="0" err="1" smtClean="0">
                          <a:latin typeface="College" pitchFamily="34" charset="0"/>
                        </a:rPr>
                        <a:t>pada</a:t>
                      </a:r>
                      <a:r>
                        <a:rPr lang="en-US" sz="1600" b="1" baseline="0" dirty="0" smtClean="0">
                          <a:latin typeface="College" pitchFamily="34" charset="0"/>
                        </a:rPr>
                        <a:t> </a:t>
                      </a:r>
                      <a:r>
                        <a:rPr lang="en-US" sz="1600" b="1" baseline="0" dirty="0" err="1" smtClean="0">
                          <a:latin typeface="College" pitchFamily="34" charset="0"/>
                        </a:rPr>
                        <a:t>carmen</a:t>
                      </a:r>
                      <a:endParaRPr lang="id-ID" sz="1600" b="1" dirty="0">
                        <a:latin typeface="College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617207"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latin typeface="College" pitchFamily="34" charset="0"/>
                        </a:rPr>
                        <a:t>Carmen </a:t>
                      </a:r>
                      <a:endParaRPr lang="id-ID" sz="1600" dirty="0">
                        <a:latin typeface="College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 err="1" smtClean="0">
                          <a:latin typeface="College" pitchFamily="34" charset="0"/>
                        </a:rPr>
                        <a:t>Aku</a:t>
                      </a:r>
                      <a:r>
                        <a:rPr lang="en-US" sz="1600" dirty="0" smtClean="0">
                          <a:latin typeface="College" pitchFamily="34" charset="0"/>
                        </a:rPr>
                        <a:t> </a:t>
                      </a:r>
                      <a:r>
                        <a:rPr lang="en-US" sz="1600" dirty="0" err="1" smtClean="0">
                          <a:latin typeface="College" pitchFamily="34" charset="0"/>
                        </a:rPr>
                        <a:t>tahu</a:t>
                      </a:r>
                      <a:r>
                        <a:rPr lang="en-US" sz="1600" dirty="0" smtClean="0">
                          <a:latin typeface="College" pitchFamily="34" charset="0"/>
                        </a:rPr>
                        <a:t> kami </a:t>
                      </a:r>
                      <a:r>
                        <a:rPr lang="en-US" sz="1600" dirty="0" err="1" smtClean="0">
                          <a:latin typeface="College" pitchFamily="34" charset="0"/>
                        </a:rPr>
                        <a:t>berkecil</a:t>
                      </a:r>
                      <a:r>
                        <a:rPr lang="en-US" sz="1600" dirty="0" smtClean="0">
                          <a:latin typeface="College" pitchFamily="34" charset="0"/>
                        </a:rPr>
                        <a:t> </a:t>
                      </a:r>
                      <a:r>
                        <a:rPr lang="en-US" sz="1600" dirty="0" err="1" smtClean="0">
                          <a:latin typeface="College" pitchFamily="34" charset="0"/>
                        </a:rPr>
                        <a:t>hati</a:t>
                      </a:r>
                      <a:r>
                        <a:rPr lang="en-US" sz="1600" baseline="0" dirty="0" smtClean="0">
                          <a:latin typeface="College" pitchFamily="34" charset="0"/>
                        </a:rPr>
                        <a:t> </a:t>
                      </a:r>
                      <a:r>
                        <a:rPr lang="en-US" sz="1600" baseline="0" dirty="0" err="1" smtClean="0">
                          <a:latin typeface="College" pitchFamily="34" charset="0"/>
                        </a:rPr>
                        <a:t>sekarang</a:t>
                      </a:r>
                      <a:r>
                        <a:rPr lang="en-US" sz="1600" baseline="0" dirty="0" smtClean="0">
                          <a:latin typeface="College" pitchFamily="34" charset="0"/>
                        </a:rPr>
                        <a:t>. </a:t>
                      </a:r>
                      <a:r>
                        <a:rPr lang="en-US" sz="1600" baseline="0" dirty="0" err="1" smtClean="0">
                          <a:latin typeface="College" pitchFamily="34" charset="0"/>
                        </a:rPr>
                        <a:t>Aku</a:t>
                      </a:r>
                      <a:r>
                        <a:rPr lang="en-US" sz="1600" baseline="0" dirty="0" smtClean="0">
                          <a:latin typeface="College" pitchFamily="34" charset="0"/>
                        </a:rPr>
                        <a:t> </a:t>
                      </a:r>
                      <a:r>
                        <a:rPr lang="en-US" sz="1600" baseline="0" dirty="0" err="1" smtClean="0">
                          <a:latin typeface="College" pitchFamily="34" charset="0"/>
                        </a:rPr>
                        <a:t>juga</a:t>
                      </a:r>
                      <a:r>
                        <a:rPr lang="en-US" sz="1600" baseline="0" dirty="0" smtClean="0">
                          <a:latin typeface="College" pitchFamily="34" charset="0"/>
                        </a:rPr>
                        <a:t> </a:t>
                      </a:r>
                      <a:r>
                        <a:rPr lang="en-US" sz="1600" baseline="0" dirty="0" err="1" smtClean="0">
                          <a:latin typeface="College" pitchFamily="34" charset="0"/>
                        </a:rPr>
                        <a:t>begitu</a:t>
                      </a:r>
                      <a:r>
                        <a:rPr lang="en-US" sz="1600" baseline="0" dirty="0" smtClean="0">
                          <a:latin typeface="College" pitchFamily="34" charset="0"/>
                        </a:rPr>
                        <a:t>. </a:t>
                      </a:r>
                      <a:r>
                        <a:rPr lang="en-US" sz="1600" baseline="0" dirty="0" err="1" smtClean="0">
                          <a:latin typeface="College" pitchFamily="34" charset="0"/>
                        </a:rPr>
                        <a:t>Tapi</a:t>
                      </a:r>
                      <a:r>
                        <a:rPr lang="en-US" sz="1600" baseline="0" dirty="0" smtClean="0">
                          <a:latin typeface="College" pitchFamily="34" charset="0"/>
                        </a:rPr>
                        <a:t>, </a:t>
                      </a:r>
                      <a:r>
                        <a:rPr lang="en-US" sz="1600" baseline="0" dirty="0" err="1" smtClean="0">
                          <a:latin typeface="College" pitchFamily="34" charset="0"/>
                        </a:rPr>
                        <a:t>kamu</a:t>
                      </a:r>
                      <a:r>
                        <a:rPr lang="en-US" sz="1600" baseline="0" dirty="0" smtClean="0">
                          <a:latin typeface="College" pitchFamily="34" charset="0"/>
                        </a:rPr>
                        <a:t> </a:t>
                      </a:r>
                      <a:r>
                        <a:rPr lang="en-US" sz="1600" baseline="0" dirty="0" err="1" smtClean="0">
                          <a:latin typeface="College" pitchFamily="34" charset="0"/>
                        </a:rPr>
                        <a:t>sangat</a:t>
                      </a:r>
                      <a:r>
                        <a:rPr lang="en-US" sz="1600" baseline="0" dirty="0" smtClean="0">
                          <a:latin typeface="College" pitchFamily="34" charset="0"/>
                        </a:rPr>
                        <a:t> </a:t>
                      </a:r>
                      <a:r>
                        <a:rPr lang="en-US" sz="1600" baseline="0" dirty="0" err="1" smtClean="0">
                          <a:latin typeface="College" pitchFamily="34" charset="0"/>
                        </a:rPr>
                        <a:t>pintar</a:t>
                      </a:r>
                      <a:r>
                        <a:rPr lang="en-US" sz="1600" baseline="0" dirty="0" smtClean="0">
                          <a:latin typeface="College" pitchFamily="34" charset="0"/>
                        </a:rPr>
                        <a:t> </a:t>
                      </a:r>
                      <a:r>
                        <a:rPr lang="en-US" sz="1600" baseline="0" dirty="0" err="1" smtClean="0">
                          <a:latin typeface="College" pitchFamily="34" charset="0"/>
                        </a:rPr>
                        <a:t>dan</a:t>
                      </a:r>
                      <a:r>
                        <a:rPr lang="en-US" sz="1600" baseline="0" dirty="0" smtClean="0">
                          <a:latin typeface="College" pitchFamily="34" charset="0"/>
                        </a:rPr>
                        <a:t> </a:t>
                      </a:r>
                      <a:r>
                        <a:rPr lang="en-US" sz="1600" baseline="0" dirty="0" err="1" smtClean="0">
                          <a:latin typeface="College" pitchFamily="34" charset="0"/>
                        </a:rPr>
                        <a:t>dapat</a:t>
                      </a:r>
                      <a:r>
                        <a:rPr lang="en-US" sz="1600" baseline="0" dirty="0" smtClean="0">
                          <a:latin typeface="College" pitchFamily="34" charset="0"/>
                        </a:rPr>
                        <a:t> </a:t>
                      </a:r>
                      <a:r>
                        <a:rPr lang="en-US" sz="1600" baseline="0" dirty="0" err="1" smtClean="0">
                          <a:latin typeface="College" pitchFamily="34" charset="0"/>
                        </a:rPr>
                        <a:t>melakukannya</a:t>
                      </a:r>
                      <a:r>
                        <a:rPr lang="en-US" sz="1600" baseline="0" dirty="0" smtClean="0">
                          <a:latin typeface="College" pitchFamily="34" charset="0"/>
                        </a:rPr>
                        <a:t> </a:t>
                      </a:r>
                      <a:r>
                        <a:rPr lang="en-US" sz="1600" baseline="0" dirty="0" err="1" smtClean="0">
                          <a:latin typeface="College" pitchFamily="34" charset="0"/>
                        </a:rPr>
                        <a:t>lebih</a:t>
                      </a:r>
                      <a:r>
                        <a:rPr lang="en-US" sz="1600" baseline="0" dirty="0" smtClean="0">
                          <a:latin typeface="College" pitchFamily="34" charset="0"/>
                        </a:rPr>
                        <a:t> </a:t>
                      </a:r>
                      <a:r>
                        <a:rPr lang="en-US" sz="1600" baseline="0" dirty="0" err="1" smtClean="0">
                          <a:latin typeface="College" pitchFamily="34" charset="0"/>
                        </a:rPr>
                        <a:t>baik</a:t>
                      </a:r>
                      <a:r>
                        <a:rPr lang="en-US" sz="1600" baseline="0" dirty="0" smtClean="0">
                          <a:latin typeface="College" pitchFamily="34" charset="0"/>
                        </a:rPr>
                        <a:t> </a:t>
                      </a:r>
                      <a:r>
                        <a:rPr lang="en-US" sz="1600" baseline="0" dirty="0" err="1" smtClean="0">
                          <a:latin typeface="College" pitchFamily="34" charset="0"/>
                        </a:rPr>
                        <a:t>begitu</a:t>
                      </a:r>
                      <a:r>
                        <a:rPr lang="en-US" sz="1600" baseline="0" dirty="0" smtClean="0">
                          <a:latin typeface="College" pitchFamily="34" charset="0"/>
                        </a:rPr>
                        <a:t> </a:t>
                      </a:r>
                      <a:r>
                        <a:rPr lang="en-US" sz="1600" baseline="0" dirty="0" err="1" smtClean="0">
                          <a:latin typeface="College" pitchFamily="34" charset="0"/>
                        </a:rPr>
                        <a:t>kamu</a:t>
                      </a:r>
                      <a:r>
                        <a:rPr lang="en-US" sz="1600" baseline="0" dirty="0" smtClean="0">
                          <a:latin typeface="College" pitchFamily="34" charset="0"/>
                        </a:rPr>
                        <a:t> </a:t>
                      </a:r>
                      <a:r>
                        <a:rPr lang="en-US" sz="1600" baseline="0" dirty="0" err="1" smtClean="0">
                          <a:latin typeface="College" pitchFamily="34" charset="0"/>
                        </a:rPr>
                        <a:t>memulainya</a:t>
                      </a:r>
                      <a:r>
                        <a:rPr lang="en-US" sz="1600" baseline="0" dirty="0" smtClean="0">
                          <a:latin typeface="College" pitchFamily="34" charset="0"/>
                        </a:rPr>
                        <a:t> </a:t>
                      </a:r>
                      <a:r>
                        <a:rPr lang="en-US" sz="1600" baseline="0" dirty="0" err="1" smtClean="0">
                          <a:latin typeface="College" pitchFamily="34" charset="0"/>
                        </a:rPr>
                        <a:t>nanti</a:t>
                      </a:r>
                      <a:r>
                        <a:rPr lang="en-US" sz="1600" baseline="0" dirty="0" smtClean="0">
                          <a:latin typeface="College" pitchFamily="34" charset="0"/>
                        </a:rPr>
                        <a:t>. </a:t>
                      </a:r>
                      <a:r>
                        <a:rPr lang="en-US" sz="1600" baseline="0" dirty="0" err="1" smtClean="0">
                          <a:latin typeface="College" pitchFamily="34" charset="0"/>
                        </a:rPr>
                        <a:t>Mengapa</a:t>
                      </a:r>
                      <a:r>
                        <a:rPr lang="en-US" sz="1600" baseline="0" dirty="0" smtClean="0">
                          <a:latin typeface="College" pitchFamily="34" charset="0"/>
                        </a:rPr>
                        <a:t> </a:t>
                      </a:r>
                      <a:r>
                        <a:rPr lang="en-US" sz="1600" baseline="0" dirty="0" err="1" smtClean="0">
                          <a:latin typeface="College" pitchFamily="34" charset="0"/>
                        </a:rPr>
                        <a:t>kita</a:t>
                      </a:r>
                      <a:r>
                        <a:rPr lang="en-US" sz="1600" baseline="0" dirty="0" smtClean="0">
                          <a:latin typeface="College" pitchFamily="34" charset="0"/>
                        </a:rPr>
                        <a:t> </a:t>
                      </a:r>
                      <a:r>
                        <a:rPr lang="en-US" sz="1600" baseline="0" dirty="0" err="1" smtClean="0">
                          <a:latin typeface="College" pitchFamily="34" charset="0"/>
                        </a:rPr>
                        <a:t>tidak</a:t>
                      </a:r>
                      <a:r>
                        <a:rPr lang="en-US" sz="1600" baseline="0" dirty="0" smtClean="0">
                          <a:latin typeface="College" pitchFamily="34" charset="0"/>
                        </a:rPr>
                        <a:t> </a:t>
                      </a:r>
                      <a:r>
                        <a:rPr lang="en-US" sz="1600" baseline="0" dirty="0" err="1" smtClean="0">
                          <a:latin typeface="College" pitchFamily="34" charset="0"/>
                        </a:rPr>
                        <a:t>berpikir</a:t>
                      </a:r>
                      <a:r>
                        <a:rPr lang="en-US" sz="1600" baseline="0" dirty="0" smtClean="0">
                          <a:latin typeface="College" pitchFamily="34" charset="0"/>
                        </a:rPr>
                        <a:t> </a:t>
                      </a:r>
                      <a:r>
                        <a:rPr lang="en-US" sz="1600" baseline="0" dirty="0" err="1" smtClean="0">
                          <a:latin typeface="College" pitchFamily="34" charset="0"/>
                        </a:rPr>
                        <a:t>bersama</a:t>
                      </a:r>
                      <a:r>
                        <a:rPr lang="en-US" sz="1600" baseline="0" dirty="0" smtClean="0">
                          <a:latin typeface="College" pitchFamily="34" charset="0"/>
                        </a:rPr>
                        <a:t> </a:t>
                      </a:r>
                      <a:r>
                        <a:rPr lang="en-US" sz="1600" baseline="0" dirty="0" err="1" smtClean="0">
                          <a:latin typeface="College" pitchFamily="34" charset="0"/>
                        </a:rPr>
                        <a:t>untuk</a:t>
                      </a:r>
                      <a:r>
                        <a:rPr lang="en-US" sz="1600" baseline="0" dirty="0" smtClean="0">
                          <a:latin typeface="College" pitchFamily="34" charset="0"/>
                        </a:rPr>
                        <a:t> </a:t>
                      </a:r>
                      <a:r>
                        <a:rPr lang="en-US" sz="1600" baseline="0" dirty="0" err="1" smtClean="0">
                          <a:latin typeface="College" pitchFamily="34" charset="0"/>
                        </a:rPr>
                        <a:t>menemukan</a:t>
                      </a:r>
                      <a:r>
                        <a:rPr lang="en-US" sz="1600" baseline="0" dirty="0" smtClean="0">
                          <a:latin typeface="College" pitchFamily="34" charset="0"/>
                        </a:rPr>
                        <a:t> </a:t>
                      </a:r>
                      <a:r>
                        <a:rPr lang="en-US" sz="1600" baseline="0" dirty="0" err="1" smtClean="0">
                          <a:latin typeface="College" pitchFamily="34" charset="0"/>
                        </a:rPr>
                        <a:t>beberapa</a:t>
                      </a:r>
                      <a:r>
                        <a:rPr lang="en-US" sz="1600" baseline="0" dirty="0" smtClean="0">
                          <a:latin typeface="College" pitchFamily="34" charset="0"/>
                        </a:rPr>
                        <a:t> </a:t>
                      </a:r>
                      <a:r>
                        <a:rPr lang="en-US" sz="1600" baseline="0" dirty="0" err="1" smtClean="0">
                          <a:latin typeface="College" pitchFamily="34" charset="0"/>
                        </a:rPr>
                        <a:t>pilihan</a:t>
                      </a:r>
                      <a:r>
                        <a:rPr lang="en-US" sz="1600" baseline="0" dirty="0" smtClean="0">
                          <a:latin typeface="College" pitchFamily="34" charset="0"/>
                        </a:rPr>
                        <a:t> </a:t>
                      </a:r>
                      <a:r>
                        <a:rPr lang="en-US" sz="1600" baseline="0" dirty="0" err="1" smtClean="0">
                          <a:latin typeface="College" pitchFamily="34" charset="0"/>
                        </a:rPr>
                        <a:t>untukmu</a:t>
                      </a:r>
                      <a:r>
                        <a:rPr lang="en-US" sz="1600" baseline="0" dirty="0" smtClean="0">
                          <a:latin typeface="College" pitchFamily="34" charset="0"/>
                        </a:rPr>
                        <a:t>? – </a:t>
                      </a:r>
                      <a:r>
                        <a:rPr lang="en-US" sz="1600" b="1" baseline="0" dirty="0" err="1" smtClean="0">
                          <a:latin typeface="College" pitchFamily="34" charset="0"/>
                        </a:rPr>
                        <a:t>kembali</a:t>
                      </a:r>
                      <a:r>
                        <a:rPr lang="en-US" sz="1600" b="1" baseline="0" dirty="0" smtClean="0">
                          <a:latin typeface="College" pitchFamily="34" charset="0"/>
                        </a:rPr>
                        <a:t> </a:t>
                      </a:r>
                      <a:r>
                        <a:rPr lang="en-US" sz="1600" b="1" baseline="0" dirty="0" err="1" smtClean="0">
                          <a:latin typeface="College" pitchFamily="34" charset="0"/>
                        </a:rPr>
                        <a:t>mengakui</a:t>
                      </a:r>
                      <a:r>
                        <a:rPr lang="en-US" sz="1600" b="1" baseline="0" dirty="0" smtClean="0">
                          <a:latin typeface="College" pitchFamily="34" charset="0"/>
                        </a:rPr>
                        <a:t> </a:t>
                      </a:r>
                      <a:r>
                        <a:rPr lang="en-US" sz="1600" b="1" baseline="0" dirty="0" err="1" smtClean="0">
                          <a:latin typeface="College" pitchFamily="34" charset="0"/>
                        </a:rPr>
                        <a:t>perasaan</a:t>
                      </a:r>
                      <a:r>
                        <a:rPr lang="en-US" sz="1600" b="1" baseline="0" dirty="0" smtClean="0">
                          <a:latin typeface="College" pitchFamily="34" charset="0"/>
                        </a:rPr>
                        <a:t>, </a:t>
                      </a:r>
                      <a:r>
                        <a:rPr lang="en-US" sz="1600" b="1" baseline="0" dirty="0" err="1" smtClean="0">
                          <a:latin typeface="College" pitchFamily="34" charset="0"/>
                        </a:rPr>
                        <a:t>empati</a:t>
                      </a:r>
                      <a:r>
                        <a:rPr lang="en-US" sz="1600" b="1" baseline="0" dirty="0" smtClean="0">
                          <a:latin typeface="College" pitchFamily="34" charset="0"/>
                        </a:rPr>
                        <a:t>, </a:t>
                      </a:r>
                      <a:r>
                        <a:rPr lang="en-US" sz="1600" b="1" baseline="0" dirty="0" err="1" smtClean="0">
                          <a:latin typeface="College" pitchFamily="34" charset="0"/>
                        </a:rPr>
                        <a:t>menunjukan</a:t>
                      </a:r>
                      <a:r>
                        <a:rPr lang="en-US" sz="1600" b="1" baseline="0" dirty="0" smtClean="0">
                          <a:latin typeface="College" pitchFamily="34" charset="0"/>
                        </a:rPr>
                        <a:t> </a:t>
                      </a:r>
                      <a:r>
                        <a:rPr lang="en-US" sz="1600" b="1" baseline="0" dirty="0" err="1" smtClean="0">
                          <a:latin typeface="College" pitchFamily="34" charset="0"/>
                        </a:rPr>
                        <a:t>kepercayaan</a:t>
                      </a:r>
                      <a:r>
                        <a:rPr lang="en-US" sz="1600" b="1" baseline="0" dirty="0" smtClean="0">
                          <a:latin typeface="College" pitchFamily="34" charset="0"/>
                        </a:rPr>
                        <a:t> </a:t>
                      </a:r>
                      <a:r>
                        <a:rPr lang="en-US" sz="1600" b="1" baseline="0" dirty="0" err="1" smtClean="0">
                          <a:latin typeface="College" pitchFamily="34" charset="0"/>
                        </a:rPr>
                        <a:t>pada</a:t>
                      </a:r>
                      <a:r>
                        <a:rPr lang="en-US" sz="1600" b="1" baseline="0" dirty="0" smtClean="0">
                          <a:latin typeface="College" pitchFamily="34" charset="0"/>
                        </a:rPr>
                        <a:t> </a:t>
                      </a:r>
                      <a:r>
                        <a:rPr lang="en-US" sz="1600" b="1" baseline="0" dirty="0" err="1" smtClean="0">
                          <a:latin typeface="College" pitchFamily="34" charset="0"/>
                        </a:rPr>
                        <a:t>kemampuan</a:t>
                      </a:r>
                      <a:r>
                        <a:rPr lang="en-US" sz="1600" b="1" baseline="0" dirty="0" smtClean="0">
                          <a:latin typeface="College" pitchFamily="34" charset="0"/>
                        </a:rPr>
                        <a:t>, </a:t>
                      </a:r>
                      <a:r>
                        <a:rPr lang="en-US" sz="1600" b="1" baseline="0" dirty="0" err="1" smtClean="0">
                          <a:latin typeface="College" pitchFamily="34" charset="0"/>
                        </a:rPr>
                        <a:t>fokus</a:t>
                      </a:r>
                      <a:r>
                        <a:rPr lang="en-US" sz="1600" b="1" baseline="0" dirty="0" smtClean="0">
                          <a:latin typeface="College" pitchFamily="34" charset="0"/>
                        </a:rPr>
                        <a:t> </a:t>
                      </a:r>
                      <a:r>
                        <a:rPr lang="en-US" sz="1600" b="1" baseline="0" dirty="0" err="1" smtClean="0">
                          <a:latin typeface="College" pitchFamily="34" charset="0"/>
                        </a:rPr>
                        <a:t>pada</a:t>
                      </a:r>
                      <a:r>
                        <a:rPr lang="en-US" sz="1600" b="1" baseline="0" dirty="0" smtClean="0">
                          <a:latin typeface="College" pitchFamily="34" charset="0"/>
                        </a:rPr>
                        <a:t> </a:t>
                      </a:r>
                      <a:r>
                        <a:rPr lang="en-US" sz="1600" b="1" baseline="0" dirty="0" err="1" smtClean="0">
                          <a:latin typeface="College" pitchFamily="34" charset="0"/>
                        </a:rPr>
                        <a:t>isu</a:t>
                      </a:r>
                      <a:r>
                        <a:rPr lang="en-US" sz="1600" b="1" baseline="0" dirty="0" smtClean="0">
                          <a:latin typeface="College" pitchFamily="34" charset="0"/>
                        </a:rPr>
                        <a:t>, </a:t>
                      </a:r>
                      <a:r>
                        <a:rPr lang="en-US" sz="1600" b="1" baseline="0" dirty="0" err="1" smtClean="0">
                          <a:latin typeface="College" pitchFamily="34" charset="0"/>
                        </a:rPr>
                        <a:t>memberi</a:t>
                      </a:r>
                      <a:r>
                        <a:rPr lang="en-US" sz="1600" b="1" baseline="0" dirty="0" smtClean="0">
                          <a:latin typeface="College" pitchFamily="34" charset="0"/>
                        </a:rPr>
                        <a:t> </a:t>
                      </a:r>
                      <a:r>
                        <a:rPr lang="en-US" sz="1600" b="1" baseline="0" dirty="0" err="1" smtClean="0">
                          <a:latin typeface="College" pitchFamily="34" charset="0"/>
                        </a:rPr>
                        <a:t>dukungan</a:t>
                      </a:r>
                      <a:r>
                        <a:rPr lang="en-US" sz="1600" b="1" baseline="0" dirty="0" smtClean="0">
                          <a:latin typeface="College" pitchFamily="34" charset="0"/>
                        </a:rPr>
                        <a:t> </a:t>
                      </a:r>
                      <a:r>
                        <a:rPr lang="en-US" sz="1600" b="1" baseline="0" dirty="0" err="1" smtClean="0">
                          <a:latin typeface="College" pitchFamily="34" charset="0"/>
                        </a:rPr>
                        <a:t>dan</a:t>
                      </a:r>
                      <a:r>
                        <a:rPr lang="en-US" sz="1600" b="1" baseline="0" dirty="0" smtClean="0">
                          <a:latin typeface="College" pitchFamily="34" charset="0"/>
                        </a:rPr>
                        <a:t> </a:t>
                      </a:r>
                      <a:r>
                        <a:rPr lang="en-US" sz="1600" b="1" baseline="0" dirty="0" err="1" smtClean="0">
                          <a:latin typeface="College" pitchFamily="34" charset="0"/>
                        </a:rPr>
                        <a:t>komitmen</a:t>
                      </a:r>
                      <a:endParaRPr lang="id-ID" sz="1600" b="1" dirty="0">
                        <a:latin typeface="College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716410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327647459"/>
              </p:ext>
            </p:extLst>
          </p:nvPr>
        </p:nvGraphicFramePr>
        <p:xfrm>
          <a:off x="323528" y="326423"/>
          <a:ext cx="8424936" cy="3480175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368152"/>
                <a:gridCol w="7056784"/>
              </a:tblGrid>
              <a:tr h="617207"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latin typeface="College" pitchFamily="34" charset="0"/>
                        </a:rPr>
                        <a:t>Joseph</a:t>
                      </a:r>
                      <a:endParaRPr lang="id-ID" sz="1600" dirty="0">
                        <a:latin typeface="College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 err="1" smtClean="0">
                          <a:latin typeface="College" pitchFamily="34" charset="0"/>
                        </a:rPr>
                        <a:t>Itu</a:t>
                      </a:r>
                      <a:r>
                        <a:rPr lang="en-US" sz="1600" dirty="0" smtClean="0">
                          <a:latin typeface="College" pitchFamily="34" charset="0"/>
                        </a:rPr>
                        <a:t> </a:t>
                      </a:r>
                      <a:r>
                        <a:rPr lang="en-US" sz="1600" dirty="0" err="1" smtClean="0">
                          <a:latin typeface="College" pitchFamily="34" charset="0"/>
                        </a:rPr>
                        <a:t>akan</a:t>
                      </a:r>
                      <a:r>
                        <a:rPr lang="en-US" sz="1600" baseline="0" dirty="0" smtClean="0">
                          <a:latin typeface="College" pitchFamily="34" charset="0"/>
                        </a:rPr>
                        <a:t> </a:t>
                      </a:r>
                      <a:r>
                        <a:rPr lang="en-US" sz="1600" baseline="0" dirty="0" err="1" smtClean="0">
                          <a:latin typeface="College" pitchFamily="34" charset="0"/>
                        </a:rPr>
                        <a:t>sangat</a:t>
                      </a:r>
                      <a:r>
                        <a:rPr lang="en-US" sz="1600" baseline="0" dirty="0" smtClean="0">
                          <a:latin typeface="College" pitchFamily="34" charset="0"/>
                        </a:rPr>
                        <a:t> </a:t>
                      </a:r>
                      <a:r>
                        <a:rPr lang="en-US" sz="1600" baseline="0" dirty="0" err="1" smtClean="0">
                          <a:latin typeface="College" pitchFamily="34" charset="0"/>
                        </a:rPr>
                        <a:t>membantku</a:t>
                      </a:r>
                      <a:r>
                        <a:rPr lang="en-US" sz="1600" baseline="0" dirty="0" smtClean="0">
                          <a:latin typeface="College" pitchFamily="34" charset="0"/>
                        </a:rPr>
                        <a:t>. </a:t>
                      </a:r>
                      <a:r>
                        <a:rPr lang="en-US" sz="1600" baseline="0" dirty="0" err="1" smtClean="0">
                          <a:latin typeface="College" pitchFamily="34" charset="0"/>
                        </a:rPr>
                        <a:t>Aku</a:t>
                      </a:r>
                      <a:r>
                        <a:rPr lang="en-US" sz="1600" baseline="0" dirty="0" smtClean="0">
                          <a:latin typeface="College" pitchFamily="34" charset="0"/>
                        </a:rPr>
                        <a:t> </a:t>
                      </a:r>
                      <a:r>
                        <a:rPr lang="en-US" sz="1600" baseline="0" dirty="0" err="1" smtClean="0">
                          <a:latin typeface="College" pitchFamily="34" charset="0"/>
                        </a:rPr>
                        <a:t>hanya</a:t>
                      </a:r>
                      <a:r>
                        <a:rPr lang="en-US" sz="1600" baseline="0" dirty="0" smtClean="0">
                          <a:latin typeface="College" pitchFamily="34" charset="0"/>
                        </a:rPr>
                        <a:t> </a:t>
                      </a:r>
                      <a:r>
                        <a:rPr lang="en-US" sz="1600" baseline="0" dirty="0" err="1" smtClean="0">
                          <a:latin typeface="College" pitchFamily="34" charset="0"/>
                        </a:rPr>
                        <a:t>perlu</a:t>
                      </a:r>
                      <a:r>
                        <a:rPr lang="en-US" sz="1600" baseline="0" dirty="0" smtClean="0">
                          <a:latin typeface="College" pitchFamily="34" charset="0"/>
                        </a:rPr>
                        <a:t> </a:t>
                      </a:r>
                      <a:r>
                        <a:rPr lang="en-US" sz="1600" baseline="0" dirty="0" err="1" smtClean="0">
                          <a:latin typeface="College" pitchFamily="34" charset="0"/>
                        </a:rPr>
                        <a:t>berbicara</a:t>
                      </a:r>
                      <a:r>
                        <a:rPr lang="en-US" sz="1600" baseline="0" dirty="0" smtClean="0">
                          <a:latin typeface="College" pitchFamily="34" charset="0"/>
                        </a:rPr>
                        <a:t> </a:t>
                      </a:r>
                      <a:r>
                        <a:rPr lang="en-US" sz="1600" baseline="0" dirty="0" err="1" smtClean="0">
                          <a:latin typeface="College" pitchFamily="34" charset="0"/>
                        </a:rPr>
                        <a:t>mengenai</a:t>
                      </a:r>
                      <a:r>
                        <a:rPr lang="en-US" sz="1600" baseline="0" dirty="0" smtClean="0">
                          <a:latin typeface="College" pitchFamily="34" charset="0"/>
                        </a:rPr>
                        <a:t> </a:t>
                      </a:r>
                      <a:r>
                        <a:rPr lang="en-US" sz="1600" baseline="0" dirty="0" err="1" smtClean="0">
                          <a:latin typeface="College" pitchFamily="34" charset="0"/>
                        </a:rPr>
                        <a:t>banyak</a:t>
                      </a:r>
                      <a:r>
                        <a:rPr lang="en-US" sz="1600" baseline="0" dirty="0" smtClean="0">
                          <a:latin typeface="College" pitchFamily="34" charset="0"/>
                        </a:rPr>
                        <a:t> </a:t>
                      </a:r>
                      <a:r>
                        <a:rPr lang="en-US" sz="1600" baseline="0" dirty="0" err="1" smtClean="0">
                          <a:latin typeface="College" pitchFamily="34" charset="0"/>
                        </a:rPr>
                        <a:t>kemungkinan</a:t>
                      </a:r>
                      <a:r>
                        <a:rPr lang="en-US" sz="1600" baseline="0" dirty="0" smtClean="0">
                          <a:latin typeface="College" pitchFamily="34" charset="0"/>
                        </a:rPr>
                        <a:t>. </a:t>
                      </a:r>
                      <a:r>
                        <a:rPr lang="en-US" sz="1600" baseline="0" dirty="0" err="1" smtClean="0">
                          <a:latin typeface="College" pitchFamily="34" charset="0"/>
                        </a:rPr>
                        <a:t>Aku</a:t>
                      </a:r>
                      <a:r>
                        <a:rPr lang="en-US" sz="1600" baseline="0" dirty="0" smtClean="0">
                          <a:latin typeface="College" pitchFamily="34" charset="0"/>
                        </a:rPr>
                        <a:t> </a:t>
                      </a:r>
                      <a:r>
                        <a:rPr lang="en-US" sz="1600" baseline="0" dirty="0" err="1" smtClean="0">
                          <a:latin typeface="College" pitchFamily="34" charset="0"/>
                        </a:rPr>
                        <a:t>memerlukan</a:t>
                      </a:r>
                      <a:r>
                        <a:rPr lang="en-US" sz="1600" baseline="0" dirty="0" smtClean="0">
                          <a:latin typeface="College" pitchFamily="34" charset="0"/>
                        </a:rPr>
                        <a:t> </a:t>
                      </a:r>
                      <a:r>
                        <a:rPr lang="en-US" sz="1600" baseline="0" dirty="0" err="1" smtClean="0">
                          <a:latin typeface="College" pitchFamily="34" charset="0"/>
                        </a:rPr>
                        <a:t>perspektifmu</a:t>
                      </a:r>
                      <a:r>
                        <a:rPr lang="en-US" sz="1600" baseline="0" dirty="0" smtClean="0">
                          <a:latin typeface="College" pitchFamily="34" charset="0"/>
                        </a:rPr>
                        <a:t> </a:t>
                      </a:r>
                      <a:r>
                        <a:rPr lang="en-US" sz="1600" baseline="0" dirty="0" err="1" smtClean="0">
                          <a:latin typeface="College" pitchFamily="34" charset="0"/>
                        </a:rPr>
                        <a:t>pada</a:t>
                      </a:r>
                      <a:r>
                        <a:rPr lang="en-US" sz="1600" baseline="0" dirty="0" smtClean="0">
                          <a:latin typeface="College" pitchFamily="34" charset="0"/>
                        </a:rPr>
                        <a:t> </a:t>
                      </a:r>
                      <a:r>
                        <a:rPr lang="en-US" sz="1600" baseline="0" dirty="0" err="1" smtClean="0">
                          <a:latin typeface="College" pitchFamily="34" charset="0"/>
                        </a:rPr>
                        <a:t>beberapa</a:t>
                      </a:r>
                      <a:r>
                        <a:rPr lang="en-US" sz="1600" baseline="0" dirty="0" smtClean="0">
                          <a:latin typeface="College" pitchFamily="34" charset="0"/>
                        </a:rPr>
                        <a:t> </a:t>
                      </a:r>
                      <a:r>
                        <a:rPr lang="en-US" sz="1600" baseline="0" dirty="0" err="1" smtClean="0">
                          <a:latin typeface="College" pitchFamily="34" charset="0"/>
                        </a:rPr>
                        <a:t>ideku</a:t>
                      </a:r>
                      <a:r>
                        <a:rPr lang="en-US" sz="1600" baseline="0" dirty="0" smtClean="0">
                          <a:latin typeface="College" pitchFamily="34" charset="0"/>
                        </a:rPr>
                        <a:t> – </a:t>
                      </a:r>
                      <a:r>
                        <a:rPr lang="en-US" sz="1600" b="1" baseline="0" dirty="0" err="1" smtClean="0">
                          <a:latin typeface="College" pitchFamily="34" charset="0"/>
                        </a:rPr>
                        <a:t>menunjukkan</a:t>
                      </a:r>
                      <a:r>
                        <a:rPr lang="en-US" sz="1600" b="1" baseline="0" dirty="0" smtClean="0">
                          <a:latin typeface="College" pitchFamily="34" charset="0"/>
                        </a:rPr>
                        <a:t> </a:t>
                      </a:r>
                      <a:r>
                        <a:rPr lang="en-US" sz="1600" b="1" baseline="0" dirty="0" err="1" smtClean="0">
                          <a:latin typeface="College" pitchFamily="34" charset="0"/>
                        </a:rPr>
                        <a:t>penghargaan</a:t>
                      </a:r>
                      <a:r>
                        <a:rPr lang="en-US" sz="1600" b="1" baseline="0" dirty="0" smtClean="0">
                          <a:latin typeface="College" pitchFamily="34" charset="0"/>
                        </a:rPr>
                        <a:t> </a:t>
                      </a:r>
                      <a:r>
                        <a:rPr lang="en-US" sz="1600" b="1" baseline="0" dirty="0" err="1" smtClean="0">
                          <a:latin typeface="College" pitchFamily="34" charset="0"/>
                        </a:rPr>
                        <a:t>terhadap</a:t>
                      </a:r>
                      <a:r>
                        <a:rPr lang="en-US" sz="1600" b="1" baseline="0" dirty="0" smtClean="0">
                          <a:latin typeface="College" pitchFamily="34" charset="0"/>
                        </a:rPr>
                        <a:t> </a:t>
                      </a:r>
                      <a:r>
                        <a:rPr lang="en-US" sz="1600" b="1" baseline="0" dirty="0" err="1" smtClean="0">
                          <a:latin typeface="College" pitchFamily="34" charset="0"/>
                        </a:rPr>
                        <a:t>sudut</a:t>
                      </a:r>
                      <a:r>
                        <a:rPr lang="en-US" sz="1600" b="1" baseline="0" dirty="0" smtClean="0">
                          <a:latin typeface="College" pitchFamily="34" charset="0"/>
                        </a:rPr>
                        <a:t> </a:t>
                      </a:r>
                      <a:r>
                        <a:rPr lang="en-US" sz="1600" b="1" baseline="0" dirty="0" err="1" smtClean="0">
                          <a:latin typeface="College" pitchFamily="34" charset="0"/>
                        </a:rPr>
                        <a:t>pandang</a:t>
                      </a:r>
                      <a:r>
                        <a:rPr lang="en-US" sz="1600" b="1" baseline="0" dirty="0" smtClean="0">
                          <a:latin typeface="College" pitchFamily="34" charset="0"/>
                        </a:rPr>
                        <a:t> </a:t>
                      </a:r>
                      <a:r>
                        <a:rPr lang="en-US" sz="1600" b="1" baseline="0" dirty="0" err="1" smtClean="0">
                          <a:latin typeface="College" pitchFamily="34" charset="0"/>
                        </a:rPr>
                        <a:t>carmen</a:t>
                      </a:r>
                      <a:endParaRPr lang="id-ID" sz="1600" b="1" dirty="0">
                        <a:latin typeface="College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617207"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latin typeface="College" pitchFamily="34" charset="0"/>
                        </a:rPr>
                        <a:t>Carmen </a:t>
                      </a:r>
                      <a:endParaRPr lang="id-ID" sz="1600" dirty="0">
                        <a:latin typeface="College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 err="1" smtClean="0">
                          <a:latin typeface="College" pitchFamily="34" charset="0"/>
                        </a:rPr>
                        <a:t>Aku</a:t>
                      </a:r>
                      <a:r>
                        <a:rPr lang="en-US" sz="1600" dirty="0" smtClean="0">
                          <a:latin typeface="College" pitchFamily="34" charset="0"/>
                        </a:rPr>
                        <a:t> </a:t>
                      </a:r>
                      <a:r>
                        <a:rPr lang="en-US" sz="1600" dirty="0" err="1" smtClean="0">
                          <a:latin typeface="College" pitchFamily="34" charset="0"/>
                        </a:rPr>
                        <a:t>dapat</a:t>
                      </a:r>
                      <a:r>
                        <a:rPr lang="en-US" sz="1600" dirty="0" smtClean="0">
                          <a:latin typeface="College" pitchFamily="34" charset="0"/>
                        </a:rPr>
                        <a:t> </a:t>
                      </a:r>
                      <a:r>
                        <a:rPr lang="en-US" sz="1600" dirty="0" err="1" smtClean="0">
                          <a:latin typeface="College" pitchFamily="34" charset="0"/>
                        </a:rPr>
                        <a:t>membantumu</a:t>
                      </a:r>
                      <a:r>
                        <a:rPr lang="en-US" sz="1600" baseline="0" dirty="0" smtClean="0">
                          <a:latin typeface="College" pitchFamily="34" charset="0"/>
                        </a:rPr>
                        <a:t> </a:t>
                      </a:r>
                      <a:r>
                        <a:rPr lang="en-US" sz="1600" baseline="0" dirty="0" err="1" smtClean="0">
                          <a:latin typeface="College" pitchFamily="34" charset="0"/>
                        </a:rPr>
                        <a:t>kapanpun</a:t>
                      </a:r>
                      <a:r>
                        <a:rPr lang="en-US" sz="1600" baseline="0" dirty="0" smtClean="0">
                          <a:latin typeface="College" pitchFamily="34" charset="0"/>
                        </a:rPr>
                        <a:t>. – </a:t>
                      </a:r>
                      <a:r>
                        <a:rPr lang="en-US" sz="1600" b="1" baseline="0" dirty="0" err="1" smtClean="0">
                          <a:latin typeface="College" pitchFamily="34" charset="0"/>
                        </a:rPr>
                        <a:t>mengonfirmasi</a:t>
                      </a:r>
                      <a:r>
                        <a:rPr lang="en-US" sz="1600" b="1" baseline="0" dirty="0" smtClean="0">
                          <a:latin typeface="College" pitchFamily="34" charset="0"/>
                        </a:rPr>
                        <a:t> </a:t>
                      </a:r>
                      <a:r>
                        <a:rPr lang="en-US" sz="1600" b="1" baseline="0" dirty="0" err="1" smtClean="0">
                          <a:latin typeface="College" pitchFamily="34" charset="0"/>
                        </a:rPr>
                        <a:t>penghargaan</a:t>
                      </a:r>
                      <a:r>
                        <a:rPr lang="en-US" sz="1600" b="1" baseline="0" dirty="0" smtClean="0">
                          <a:latin typeface="College" pitchFamily="34" charset="0"/>
                        </a:rPr>
                        <a:t>, </a:t>
                      </a:r>
                      <a:r>
                        <a:rPr lang="en-US" sz="1600" b="1" baseline="0" dirty="0" err="1" smtClean="0">
                          <a:latin typeface="College" pitchFamily="34" charset="0"/>
                        </a:rPr>
                        <a:t>berkomitmen</a:t>
                      </a:r>
                      <a:r>
                        <a:rPr lang="en-US" sz="1600" b="1" baseline="0" dirty="0" smtClean="0">
                          <a:latin typeface="College" pitchFamily="34" charset="0"/>
                        </a:rPr>
                        <a:t> </a:t>
                      </a:r>
                      <a:r>
                        <a:rPr lang="en-US" sz="1600" b="1" baseline="0" dirty="0" err="1" smtClean="0">
                          <a:latin typeface="College" pitchFamily="34" charset="0"/>
                        </a:rPr>
                        <a:t>pada</a:t>
                      </a:r>
                      <a:r>
                        <a:rPr lang="en-US" sz="1600" b="1" baseline="0" dirty="0" smtClean="0">
                          <a:latin typeface="College" pitchFamily="34" charset="0"/>
                        </a:rPr>
                        <a:t> </a:t>
                      </a:r>
                      <a:r>
                        <a:rPr lang="en-US" sz="1600" b="1" baseline="0" dirty="0" err="1" smtClean="0">
                          <a:latin typeface="College" pitchFamily="34" charset="0"/>
                        </a:rPr>
                        <a:t>hubungan</a:t>
                      </a:r>
                      <a:r>
                        <a:rPr lang="en-US" sz="1600" b="1" baseline="0" dirty="0" smtClean="0">
                          <a:latin typeface="College" pitchFamily="34" charset="0"/>
                        </a:rPr>
                        <a:t>. </a:t>
                      </a:r>
                      <a:r>
                        <a:rPr lang="en-US" sz="1600" b="1" baseline="0" dirty="0" err="1" smtClean="0">
                          <a:latin typeface="College" pitchFamily="34" charset="0"/>
                        </a:rPr>
                        <a:t>Menjawab</a:t>
                      </a:r>
                      <a:r>
                        <a:rPr lang="en-US" sz="1600" b="1" baseline="0" dirty="0" smtClean="0">
                          <a:latin typeface="College" pitchFamily="34" charset="0"/>
                        </a:rPr>
                        <a:t> </a:t>
                      </a:r>
                      <a:r>
                        <a:rPr lang="en-US" sz="1600" b="1" baseline="0" dirty="0" err="1" smtClean="0">
                          <a:latin typeface="College" pitchFamily="34" charset="0"/>
                        </a:rPr>
                        <a:t>Kekhawatiran</a:t>
                      </a:r>
                      <a:r>
                        <a:rPr lang="en-US" sz="1600" b="1" baseline="0" dirty="0" smtClean="0">
                          <a:latin typeface="College" pitchFamily="34" charset="0"/>
                        </a:rPr>
                        <a:t> joseph </a:t>
                      </a:r>
                      <a:r>
                        <a:rPr lang="en-US" sz="1600" b="1" baseline="0" dirty="0" err="1" smtClean="0">
                          <a:latin typeface="College" pitchFamily="34" charset="0"/>
                        </a:rPr>
                        <a:t>tentang</a:t>
                      </a:r>
                      <a:r>
                        <a:rPr lang="en-US" sz="1600" b="1" baseline="0" dirty="0" smtClean="0">
                          <a:latin typeface="College" pitchFamily="34" charset="0"/>
                        </a:rPr>
                        <a:t> </a:t>
                      </a:r>
                      <a:r>
                        <a:rPr lang="en-US" sz="1600" b="1" baseline="0" dirty="0" err="1" smtClean="0">
                          <a:latin typeface="College" pitchFamily="34" charset="0"/>
                        </a:rPr>
                        <a:t>waktu</a:t>
                      </a:r>
                      <a:r>
                        <a:rPr lang="en-US" sz="1600" b="1" baseline="0" dirty="0" smtClean="0">
                          <a:latin typeface="College" pitchFamily="34" charset="0"/>
                        </a:rPr>
                        <a:t> </a:t>
                      </a:r>
                      <a:r>
                        <a:rPr lang="en-US" sz="1600" b="1" baseline="0" dirty="0" err="1" smtClean="0">
                          <a:latin typeface="College" pitchFamily="34" charset="0"/>
                        </a:rPr>
                        <a:t>carmen</a:t>
                      </a:r>
                      <a:r>
                        <a:rPr lang="en-US" sz="1600" b="1" dirty="0" smtClean="0">
                          <a:latin typeface="College" pitchFamily="34" charset="0"/>
                        </a:rPr>
                        <a:t> </a:t>
                      </a:r>
                      <a:endParaRPr lang="id-ID" sz="1600" b="1" dirty="0">
                        <a:latin typeface="College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797502"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latin typeface="College" pitchFamily="34" charset="0"/>
                        </a:rPr>
                        <a:t>Joseph</a:t>
                      </a:r>
                      <a:endParaRPr lang="id-ID" sz="1600" dirty="0">
                        <a:latin typeface="College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 err="1" smtClean="0">
                          <a:latin typeface="College" pitchFamily="34" charset="0"/>
                        </a:rPr>
                        <a:t>Baiklah</a:t>
                      </a:r>
                      <a:r>
                        <a:rPr lang="en-US" sz="1600" dirty="0" smtClean="0">
                          <a:latin typeface="College" pitchFamily="34" charset="0"/>
                        </a:rPr>
                        <a:t>, </a:t>
                      </a:r>
                      <a:r>
                        <a:rPr lang="en-US" sz="1600" dirty="0" err="1" smtClean="0">
                          <a:latin typeface="College" pitchFamily="34" charset="0"/>
                        </a:rPr>
                        <a:t>dan</a:t>
                      </a:r>
                      <a:r>
                        <a:rPr lang="en-US" sz="1600" baseline="0" dirty="0" smtClean="0">
                          <a:latin typeface="College" pitchFamily="34" charset="0"/>
                        </a:rPr>
                        <a:t> </a:t>
                      </a:r>
                      <a:r>
                        <a:rPr lang="en-US" sz="1600" baseline="0" dirty="0" err="1" smtClean="0">
                          <a:latin typeface="College" pitchFamily="34" charset="0"/>
                        </a:rPr>
                        <a:t>aku</a:t>
                      </a:r>
                      <a:r>
                        <a:rPr lang="en-US" sz="1600" baseline="0" dirty="0" smtClean="0">
                          <a:latin typeface="College" pitchFamily="34" charset="0"/>
                        </a:rPr>
                        <a:t> </a:t>
                      </a:r>
                      <a:r>
                        <a:rPr lang="en-US" sz="1600" baseline="0" dirty="0" err="1" smtClean="0">
                          <a:latin typeface="College" pitchFamily="34" charset="0"/>
                        </a:rPr>
                        <a:t>berjanji</a:t>
                      </a:r>
                      <a:r>
                        <a:rPr lang="en-US" sz="1600" baseline="0" dirty="0" smtClean="0">
                          <a:latin typeface="College" pitchFamily="34" charset="0"/>
                        </a:rPr>
                        <a:t> </a:t>
                      </a:r>
                      <a:r>
                        <a:rPr lang="en-US" sz="1600" baseline="0" dirty="0" err="1" smtClean="0">
                          <a:latin typeface="College" pitchFamily="34" charset="0"/>
                        </a:rPr>
                        <a:t>aku</a:t>
                      </a:r>
                      <a:r>
                        <a:rPr lang="en-US" sz="1600" baseline="0" dirty="0" smtClean="0">
                          <a:latin typeface="College" pitchFamily="34" charset="0"/>
                        </a:rPr>
                        <a:t> </a:t>
                      </a:r>
                      <a:r>
                        <a:rPr lang="en-US" sz="1600" baseline="0" dirty="0" err="1" smtClean="0">
                          <a:latin typeface="College" pitchFamily="34" charset="0"/>
                        </a:rPr>
                        <a:t>tidak</a:t>
                      </a:r>
                      <a:r>
                        <a:rPr lang="en-US" sz="1600" baseline="0" dirty="0" smtClean="0">
                          <a:latin typeface="College" pitchFamily="34" charset="0"/>
                        </a:rPr>
                        <a:t> </a:t>
                      </a:r>
                      <a:r>
                        <a:rPr lang="en-US" sz="1600" baseline="0" dirty="0" err="1" smtClean="0">
                          <a:latin typeface="College" pitchFamily="34" charset="0"/>
                        </a:rPr>
                        <a:t>akan</a:t>
                      </a:r>
                      <a:r>
                        <a:rPr lang="en-US" sz="1600" baseline="0" dirty="0" smtClean="0">
                          <a:latin typeface="College" pitchFamily="34" charset="0"/>
                        </a:rPr>
                        <a:t> </a:t>
                      </a:r>
                      <a:r>
                        <a:rPr lang="en-US" sz="1600" baseline="0" dirty="0" err="1" smtClean="0">
                          <a:latin typeface="College" pitchFamily="34" charset="0"/>
                        </a:rPr>
                        <a:t>minum</a:t>
                      </a:r>
                      <a:r>
                        <a:rPr lang="en-US" sz="1600" baseline="0" dirty="0" smtClean="0">
                          <a:latin typeface="College" pitchFamily="34" charset="0"/>
                        </a:rPr>
                        <a:t> </a:t>
                      </a:r>
                      <a:r>
                        <a:rPr lang="en-US" sz="1600" baseline="0" dirty="0" err="1" smtClean="0">
                          <a:latin typeface="College" pitchFamily="34" charset="0"/>
                        </a:rPr>
                        <a:t>selama</a:t>
                      </a:r>
                      <a:r>
                        <a:rPr lang="en-US" sz="1600" baseline="0" dirty="0" smtClean="0">
                          <a:latin typeface="College" pitchFamily="34" charset="0"/>
                        </a:rPr>
                        <a:t> </a:t>
                      </a:r>
                      <a:r>
                        <a:rPr lang="en-US" sz="1600" baseline="0" dirty="0" err="1" smtClean="0">
                          <a:latin typeface="College" pitchFamily="34" charset="0"/>
                        </a:rPr>
                        <a:t>kita</a:t>
                      </a:r>
                      <a:r>
                        <a:rPr lang="en-US" sz="1600" baseline="0" dirty="0" smtClean="0">
                          <a:latin typeface="College" pitchFamily="34" charset="0"/>
                        </a:rPr>
                        <a:t> </a:t>
                      </a:r>
                      <a:r>
                        <a:rPr lang="en-US" sz="1600" baseline="0" dirty="0" err="1" smtClean="0">
                          <a:latin typeface="College" pitchFamily="34" charset="0"/>
                        </a:rPr>
                        <a:t>bicara</a:t>
                      </a:r>
                      <a:r>
                        <a:rPr lang="en-US" sz="1600" baseline="0" dirty="0" smtClean="0">
                          <a:latin typeface="College" pitchFamily="34" charset="0"/>
                        </a:rPr>
                        <a:t> – </a:t>
                      </a:r>
                      <a:r>
                        <a:rPr lang="en-US" sz="1600" b="1" baseline="0" dirty="0" smtClean="0">
                          <a:latin typeface="College" pitchFamily="34" charset="0"/>
                        </a:rPr>
                        <a:t>humor, </a:t>
                      </a:r>
                      <a:r>
                        <a:rPr lang="en-US" sz="1600" b="1" baseline="0" dirty="0" err="1" smtClean="0">
                          <a:latin typeface="College" pitchFamily="34" charset="0"/>
                        </a:rPr>
                        <a:t>mengembalikan</a:t>
                      </a:r>
                      <a:r>
                        <a:rPr lang="en-US" sz="1600" b="1" baseline="0" dirty="0" smtClean="0">
                          <a:latin typeface="College" pitchFamily="34" charset="0"/>
                        </a:rPr>
                        <a:t> </a:t>
                      </a:r>
                      <a:r>
                        <a:rPr lang="en-US" sz="1600" b="1" baseline="0" dirty="0" err="1" smtClean="0">
                          <a:latin typeface="College" pitchFamily="34" charset="0"/>
                        </a:rPr>
                        <a:t>suasana</a:t>
                      </a:r>
                      <a:r>
                        <a:rPr lang="en-US" sz="1600" b="1" baseline="0" dirty="0" smtClean="0">
                          <a:latin typeface="College" pitchFamily="34" charset="0"/>
                        </a:rPr>
                        <a:t> </a:t>
                      </a:r>
                      <a:endParaRPr lang="id-ID" sz="1600" b="1" dirty="0">
                        <a:latin typeface="College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1036753"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latin typeface="College" pitchFamily="34" charset="0"/>
                        </a:rPr>
                        <a:t>Carmen</a:t>
                      </a:r>
                      <a:endParaRPr lang="id-ID" sz="1600" dirty="0">
                        <a:latin typeface="College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b="0" dirty="0" smtClean="0">
                          <a:latin typeface="College" pitchFamily="34" charset="0"/>
                        </a:rPr>
                        <a:t>Dan</a:t>
                      </a:r>
                      <a:r>
                        <a:rPr lang="en-US" sz="1600" b="0" baseline="0" dirty="0" smtClean="0">
                          <a:latin typeface="College" pitchFamily="34" charset="0"/>
                        </a:rPr>
                        <a:t> </a:t>
                      </a:r>
                      <a:r>
                        <a:rPr lang="en-US" sz="1600" b="0" baseline="0" dirty="0" err="1" smtClean="0">
                          <a:latin typeface="College" pitchFamily="34" charset="0"/>
                        </a:rPr>
                        <a:t>aku</a:t>
                      </a:r>
                      <a:r>
                        <a:rPr lang="en-US" sz="1600" b="0" baseline="0" dirty="0" smtClean="0">
                          <a:latin typeface="College" pitchFamily="34" charset="0"/>
                        </a:rPr>
                        <a:t> </a:t>
                      </a:r>
                      <a:r>
                        <a:rPr lang="en-US" sz="1600" b="0" baseline="0" dirty="0" err="1" smtClean="0">
                          <a:latin typeface="College" pitchFamily="34" charset="0"/>
                        </a:rPr>
                        <a:t>berjanji</a:t>
                      </a:r>
                      <a:r>
                        <a:rPr lang="en-US" sz="1600" b="0" baseline="0" dirty="0" smtClean="0">
                          <a:latin typeface="College" pitchFamily="34" charset="0"/>
                        </a:rPr>
                        <a:t> </a:t>
                      </a:r>
                      <a:r>
                        <a:rPr lang="en-US" sz="1600" b="0" baseline="0" dirty="0" err="1" smtClean="0">
                          <a:latin typeface="College" pitchFamily="34" charset="0"/>
                        </a:rPr>
                        <a:t>tidak</a:t>
                      </a:r>
                      <a:r>
                        <a:rPr lang="en-US" sz="1600" b="0" baseline="0" dirty="0" smtClean="0">
                          <a:latin typeface="College" pitchFamily="34" charset="0"/>
                        </a:rPr>
                        <a:t> </a:t>
                      </a:r>
                      <a:r>
                        <a:rPr lang="en-US" sz="1600" b="0" baseline="0" dirty="0" err="1" smtClean="0">
                          <a:latin typeface="College" pitchFamily="34" charset="0"/>
                        </a:rPr>
                        <a:t>akan</a:t>
                      </a:r>
                      <a:r>
                        <a:rPr lang="en-US" sz="1600" b="0" baseline="0" dirty="0" smtClean="0">
                          <a:latin typeface="College" pitchFamily="34" charset="0"/>
                        </a:rPr>
                        <a:t> </a:t>
                      </a:r>
                      <a:r>
                        <a:rPr lang="en-US" sz="1600" b="0" baseline="0" dirty="0" err="1" smtClean="0">
                          <a:latin typeface="College" pitchFamily="34" charset="0"/>
                        </a:rPr>
                        <a:t>menggoda</a:t>
                      </a:r>
                      <a:r>
                        <a:rPr lang="en-US" sz="1600" b="0" baseline="0" dirty="0" smtClean="0">
                          <a:latin typeface="College" pitchFamily="34" charset="0"/>
                        </a:rPr>
                        <a:t> </a:t>
                      </a:r>
                      <a:r>
                        <a:rPr lang="en-US" sz="1600" b="0" baseline="0" dirty="0" err="1" smtClean="0">
                          <a:latin typeface="College" pitchFamily="34" charset="0"/>
                        </a:rPr>
                        <a:t>laki</a:t>
                      </a:r>
                      <a:r>
                        <a:rPr lang="en-US" sz="1600" b="0" baseline="0" dirty="0" smtClean="0">
                          <a:latin typeface="College" pitchFamily="34" charset="0"/>
                        </a:rPr>
                        <a:t> – </a:t>
                      </a:r>
                      <a:r>
                        <a:rPr lang="en-US" sz="1600" b="0" baseline="0" dirty="0" err="1" smtClean="0">
                          <a:latin typeface="College" pitchFamily="34" charset="0"/>
                        </a:rPr>
                        <a:t>laki</a:t>
                      </a:r>
                      <a:r>
                        <a:rPr lang="en-US" sz="1600" b="0" baseline="0" dirty="0" smtClean="0">
                          <a:latin typeface="College" pitchFamily="34" charset="0"/>
                        </a:rPr>
                        <a:t> lain </a:t>
                      </a:r>
                      <a:r>
                        <a:rPr lang="en-US" sz="1600" b="0" baseline="0" dirty="0" err="1" smtClean="0">
                          <a:latin typeface="College" pitchFamily="34" charset="0"/>
                        </a:rPr>
                        <a:t>selama</a:t>
                      </a:r>
                      <a:r>
                        <a:rPr lang="en-US" sz="1600" b="0" baseline="0" dirty="0" smtClean="0">
                          <a:latin typeface="College" pitchFamily="34" charset="0"/>
                        </a:rPr>
                        <a:t> </a:t>
                      </a:r>
                      <a:r>
                        <a:rPr lang="en-US" sz="1600" b="0" baseline="0" dirty="0" err="1" smtClean="0">
                          <a:latin typeface="College" pitchFamily="34" charset="0"/>
                        </a:rPr>
                        <a:t>kita</a:t>
                      </a:r>
                      <a:r>
                        <a:rPr lang="en-US" sz="1600" b="0" baseline="0" dirty="0" smtClean="0">
                          <a:latin typeface="College" pitchFamily="34" charset="0"/>
                        </a:rPr>
                        <a:t> </a:t>
                      </a:r>
                      <a:r>
                        <a:rPr lang="en-US" sz="1600" b="0" baseline="0" dirty="0" err="1" smtClean="0">
                          <a:latin typeface="College" pitchFamily="34" charset="0"/>
                        </a:rPr>
                        <a:t>bicara</a:t>
                      </a:r>
                      <a:r>
                        <a:rPr lang="en-US" sz="1600" b="0" baseline="0" dirty="0" smtClean="0">
                          <a:latin typeface="College" pitchFamily="34" charset="0"/>
                        </a:rPr>
                        <a:t> – </a:t>
                      </a:r>
                      <a:r>
                        <a:rPr lang="en-US" sz="1600" b="1" baseline="0" dirty="0" err="1" smtClean="0">
                          <a:latin typeface="College" pitchFamily="34" charset="0"/>
                        </a:rPr>
                        <a:t>membalas</a:t>
                      </a:r>
                      <a:r>
                        <a:rPr lang="en-US" sz="1600" b="1" baseline="0" dirty="0" smtClean="0">
                          <a:latin typeface="College" pitchFamily="34" charset="0"/>
                        </a:rPr>
                        <a:t> humor</a:t>
                      </a:r>
                      <a:endParaRPr lang="id-ID" sz="1600" b="1" dirty="0">
                        <a:latin typeface="College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465405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645784430"/>
              </p:ext>
            </p:extLst>
          </p:nvPr>
        </p:nvGraphicFramePr>
        <p:xfrm>
          <a:off x="323528" y="188640"/>
          <a:ext cx="8424936" cy="6453337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000953"/>
                <a:gridCol w="6423983"/>
              </a:tblGrid>
              <a:tr h="617207"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latin typeface="College" pitchFamily="34" charset="0"/>
                        </a:rPr>
                        <a:t>Joseph</a:t>
                      </a:r>
                      <a:endParaRPr lang="id-ID" sz="1600" dirty="0">
                        <a:latin typeface="College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 err="1" smtClean="0">
                          <a:latin typeface="College" pitchFamily="34" charset="0"/>
                        </a:rPr>
                        <a:t>Kamu</a:t>
                      </a:r>
                      <a:r>
                        <a:rPr lang="en-US" sz="1600" dirty="0" smtClean="0">
                          <a:latin typeface="College" pitchFamily="34" charset="0"/>
                        </a:rPr>
                        <a:t> </a:t>
                      </a:r>
                      <a:r>
                        <a:rPr lang="en-US" sz="1600" dirty="0" err="1" smtClean="0">
                          <a:latin typeface="College" pitchFamily="34" charset="0"/>
                        </a:rPr>
                        <a:t>membuatku</a:t>
                      </a:r>
                      <a:r>
                        <a:rPr lang="en-US" sz="1600" dirty="0" smtClean="0">
                          <a:latin typeface="College" pitchFamily="34" charset="0"/>
                        </a:rPr>
                        <a:t> </a:t>
                      </a:r>
                      <a:r>
                        <a:rPr lang="en-US" sz="1600" dirty="0" err="1" smtClean="0">
                          <a:latin typeface="College" pitchFamily="34" charset="0"/>
                        </a:rPr>
                        <a:t>benar</a:t>
                      </a:r>
                      <a:r>
                        <a:rPr lang="en-US" sz="1600" baseline="0" dirty="0" smtClean="0">
                          <a:latin typeface="College" pitchFamily="34" charset="0"/>
                        </a:rPr>
                        <a:t> – </a:t>
                      </a:r>
                      <a:r>
                        <a:rPr lang="en-US" sz="1600" baseline="0" dirty="0" err="1" smtClean="0">
                          <a:latin typeface="College" pitchFamily="34" charset="0"/>
                        </a:rPr>
                        <a:t>benar</a:t>
                      </a:r>
                      <a:r>
                        <a:rPr lang="en-US" sz="1600" baseline="0" dirty="0" smtClean="0">
                          <a:latin typeface="College" pitchFamily="34" charset="0"/>
                        </a:rPr>
                        <a:t> </a:t>
                      </a:r>
                      <a:r>
                        <a:rPr lang="en-US" sz="1600" baseline="0" dirty="0" err="1" smtClean="0">
                          <a:latin typeface="College" pitchFamily="34" charset="0"/>
                        </a:rPr>
                        <a:t>marah</a:t>
                      </a:r>
                      <a:r>
                        <a:rPr lang="en-US" sz="1600" baseline="0" dirty="0" smtClean="0">
                          <a:latin typeface="College" pitchFamily="34" charset="0"/>
                        </a:rPr>
                        <a:t> </a:t>
                      </a:r>
                      <a:r>
                        <a:rPr lang="en-US" sz="1600" baseline="0" dirty="0" err="1" smtClean="0">
                          <a:latin typeface="College" pitchFamily="34" charset="0"/>
                        </a:rPr>
                        <a:t>saat</a:t>
                      </a:r>
                      <a:r>
                        <a:rPr lang="en-US" sz="1600" baseline="0" dirty="0" smtClean="0">
                          <a:latin typeface="College" pitchFamily="34" charset="0"/>
                        </a:rPr>
                        <a:t> </a:t>
                      </a:r>
                      <a:r>
                        <a:rPr lang="en-US" sz="1600" baseline="0" dirty="0" err="1" smtClean="0">
                          <a:latin typeface="College" pitchFamily="34" charset="0"/>
                        </a:rPr>
                        <a:t>menggoda</a:t>
                      </a:r>
                      <a:r>
                        <a:rPr lang="en-US" sz="1600" baseline="0" dirty="0" smtClean="0">
                          <a:latin typeface="College" pitchFamily="34" charset="0"/>
                        </a:rPr>
                        <a:t> </a:t>
                      </a:r>
                      <a:r>
                        <a:rPr lang="en-US" sz="1600" baseline="0" dirty="0" err="1" smtClean="0">
                          <a:latin typeface="College" pitchFamily="34" charset="0"/>
                        </a:rPr>
                        <a:t>laki</a:t>
                      </a:r>
                      <a:r>
                        <a:rPr lang="en-US" sz="1600" baseline="0" dirty="0" smtClean="0">
                          <a:latin typeface="College" pitchFamily="34" charset="0"/>
                        </a:rPr>
                        <a:t> – </a:t>
                      </a:r>
                      <a:r>
                        <a:rPr lang="en-US" sz="1600" baseline="0" dirty="0" err="1" smtClean="0">
                          <a:latin typeface="College" pitchFamily="34" charset="0"/>
                        </a:rPr>
                        <a:t>laki</a:t>
                      </a:r>
                      <a:r>
                        <a:rPr lang="en-US" sz="1600" baseline="0" dirty="0" smtClean="0">
                          <a:latin typeface="College" pitchFamily="34" charset="0"/>
                        </a:rPr>
                        <a:t> lain di </a:t>
                      </a:r>
                      <a:r>
                        <a:rPr lang="en-US" sz="1600" baseline="0" dirty="0" err="1" smtClean="0">
                          <a:latin typeface="College" pitchFamily="34" charset="0"/>
                        </a:rPr>
                        <a:t>pesta</a:t>
                      </a:r>
                      <a:r>
                        <a:rPr lang="en-US" sz="1600" baseline="0" dirty="0" smtClean="0">
                          <a:latin typeface="College" pitchFamily="34" charset="0"/>
                        </a:rPr>
                        <a:t> </a:t>
                      </a:r>
                      <a:r>
                        <a:rPr lang="en-US" sz="1600" baseline="0" dirty="0" err="1" smtClean="0">
                          <a:latin typeface="College" pitchFamily="34" charset="0"/>
                        </a:rPr>
                        <a:t>semalam</a:t>
                      </a:r>
                      <a:endParaRPr lang="id-ID" sz="1600" dirty="0">
                        <a:latin typeface="College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617207"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latin typeface="College" pitchFamily="34" charset="0"/>
                        </a:rPr>
                        <a:t>Carmen </a:t>
                      </a:r>
                      <a:endParaRPr lang="id-ID" sz="1600" dirty="0">
                        <a:latin typeface="College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 err="1" smtClean="0">
                          <a:latin typeface="College" pitchFamily="34" charset="0"/>
                        </a:rPr>
                        <a:t>Aku</a:t>
                      </a:r>
                      <a:r>
                        <a:rPr lang="en-US" sz="1600" dirty="0" smtClean="0">
                          <a:latin typeface="College" pitchFamily="34" charset="0"/>
                        </a:rPr>
                        <a:t> </a:t>
                      </a:r>
                      <a:r>
                        <a:rPr lang="en-US" sz="1600" dirty="0" err="1" smtClean="0">
                          <a:latin typeface="College" pitchFamily="34" charset="0"/>
                        </a:rPr>
                        <a:t>kaget</a:t>
                      </a:r>
                      <a:r>
                        <a:rPr lang="en-US" sz="1600" dirty="0" smtClean="0">
                          <a:latin typeface="College" pitchFamily="34" charset="0"/>
                        </a:rPr>
                        <a:t> </a:t>
                      </a:r>
                      <a:r>
                        <a:rPr lang="en-US" sz="1600" dirty="0" err="1" smtClean="0">
                          <a:latin typeface="College" pitchFamily="34" charset="0"/>
                        </a:rPr>
                        <a:t>kamu</a:t>
                      </a:r>
                      <a:r>
                        <a:rPr lang="en-US" sz="1600" baseline="0" dirty="0" smtClean="0">
                          <a:latin typeface="College" pitchFamily="34" charset="0"/>
                        </a:rPr>
                        <a:t> </a:t>
                      </a:r>
                      <a:r>
                        <a:rPr lang="en-US" sz="1600" baseline="0" dirty="0" err="1" smtClean="0">
                          <a:latin typeface="College" pitchFamily="34" charset="0"/>
                        </a:rPr>
                        <a:t>melihatku</a:t>
                      </a:r>
                      <a:r>
                        <a:rPr lang="en-US" sz="1600" baseline="0" dirty="0" smtClean="0">
                          <a:latin typeface="College" pitchFamily="34" charset="0"/>
                        </a:rPr>
                        <a:t> </a:t>
                      </a:r>
                      <a:r>
                        <a:rPr lang="en-US" sz="1600" baseline="0" dirty="0" err="1" smtClean="0">
                          <a:latin typeface="College" pitchFamily="34" charset="0"/>
                        </a:rPr>
                        <a:t>sedang</a:t>
                      </a:r>
                      <a:r>
                        <a:rPr lang="en-US" sz="1600" baseline="0" dirty="0" smtClean="0">
                          <a:latin typeface="College" pitchFamily="34" charset="0"/>
                        </a:rPr>
                        <a:t> </a:t>
                      </a:r>
                      <a:r>
                        <a:rPr lang="en-US" sz="1600" baseline="0" dirty="0" err="1" smtClean="0">
                          <a:latin typeface="College" pitchFamily="34" charset="0"/>
                        </a:rPr>
                        <a:t>menggoda</a:t>
                      </a:r>
                      <a:r>
                        <a:rPr lang="en-US" sz="1600" baseline="0" dirty="0" smtClean="0">
                          <a:latin typeface="College" pitchFamily="34" charset="0"/>
                        </a:rPr>
                        <a:t> orang lain, </a:t>
                      </a:r>
                      <a:r>
                        <a:rPr lang="en-US" sz="1600" baseline="0" dirty="0" err="1" smtClean="0">
                          <a:latin typeface="College" pitchFamily="34" charset="0"/>
                        </a:rPr>
                        <a:t>mengingat</a:t>
                      </a:r>
                      <a:r>
                        <a:rPr lang="en-US" sz="1600" baseline="0" dirty="0" smtClean="0">
                          <a:latin typeface="College" pitchFamily="34" charset="0"/>
                        </a:rPr>
                        <a:t> </a:t>
                      </a:r>
                      <a:r>
                        <a:rPr lang="en-US" sz="1600" baseline="0" dirty="0" err="1" smtClean="0">
                          <a:latin typeface="College" pitchFamily="34" charset="0"/>
                        </a:rPr>
                        <a:t>kamu</a:t>
                      </a:r>
                      <a:r>
                        <a:rPr lang="en-US" sz="1600" baseline="0" dirty="0" smtClean="0">
                          <a:latin typeface="College" pitchFamily="34" charset="0"/>
                        </a:rPr>
                        <a:t> </a:t>
                      </a:r>
                      <a:r>
                        <a:rPr lang="en-US" sz="1600" baseline="0" dirty="0" err="1" smtClean="0">
                          <a:latin typeface="College" pitchFamily="34" charset="0"/>
                        </a:rPr>
                        <a:t>minum</a:t>
                      </a:r>
                      <a:r>
                        <a:rPr lang="en-US" sz="1600" baseline="0" dirty="0" smtClean="0">
                          <a:latin typeface="College" pitchFamily="34" charset="0"/>
                        </a:rPr>
                        <a:t> </a:t>
                      </a:r>
                      <a:r>
                        <a:rPr lang="en-US" sz="1600" baseline="0" dirty="0" err="1" smtClean="0">
                          <a:latin typeface="College" pitchFamily="34" charset="0"/>
                        </a:rPr>
                        <a:t>sangat</a:t>
                      </a:r>
                      <a:r>
                        <a:rPr lang="en-US" sz="1600" baseline="0" dirty="0" smtClean="0">
                          <a:latin typeface="College" pitchFamily="34" charset="0"/>
                        </a:rPr>
                        <a:t> </a:t>
                      </a:r>
                      <a:r>
                        <a:rPr lang="en-US" sz="1600" baseline="0" dirty="0" err="1" smtClean="0">
                          <a:latin typeface="College" pitchFamily="34" charset="0"/>
                        </a:rPr>
                        <a:t>banyak</a:t>
                      </a:r>
                      <a:r>
                        <a:rPr lang="en-US" sz="1600" baseline="0" dirty="0" smtClean="0">
                          <a:latin typeface="College" pitchFamily="34" charset="0"/>
                        </a:rPr>
                        <a:t> </a:t>
                      </a:r>
                      <a:r>
                        <a:rPr lang="en-US" sz="1600" baseline="0" dirty="0" err="1" smtClean="0">
                          <a:latin typeface="College" pitchFamily="34" charset="0"/>
                        </a:rPr>
                        <a:t>semalam</a:t>
                      </a:r>
                      <a:endParaRPr lang="id-ID" sz="1600" dirty="0">
                        <a:latin typeface="College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797502"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latin typeface="College" pitchFamily="34" charset="0"/>
                        </a:rPr>
                        <a:t>Joseph</a:t>
                      </a:r>
                      <a:endParaRPr lang="id-ID" sz="1600" dirty="0">
                        <a:latin typeface="College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 err="1" smtClean="0">
                          <a:latin typeface="College" pitchFamily="34" charset="0"/>
                        </a:rPr>
                        <a:t>Mungkin</a:t>
                      </a:r>
                      <a:r>
                        <a:rPr lang="en-US" sz="1600" baseline="0" dirty="0" smtClean="0">
                          <a:latin typeface="College" pitchFamily="34" charset="0"/>
                        </a:rPr>
                        <a:t> </a:t>
                      </a:r>
                      <a:r>
                        <a:rPr lang="en-US" sz="1600" baseline="0" dirty="0" err="1" smtClean="0">
                          <a:latin typeface="College" pitchFamily="34" charset="0"/>
                        </a:rPr>
                        <a:t>aku</a:t>
                      </a:r>
                      <a:r>
                        <a:rPr lang="en-US" sz="1600" baseline="0" dirty="0" smtClean="0">
                          <a:latin typeface="College" pitchFamily="34" charset="0"/>
                        </a:rPr>
                        <a:t> </a:t>
                      </a:r>
                      <a:r>
                        <a:rPr lang="en-US" sz="1600" baseline="0" dirty="0" err="1" smtClean="0">
                          <a:latin typeface="College" pitchFamily="34" charset="0"/>
                        </a:rPr>
                        <a:t>hanya</a:t>
                      </a:r>
                      <a:r>
                        <a:rPr lang="en-US" sz="1600" baseline="0" dirty="0" smtClean="0">
                          <a:latin typeface="College" pitchFamily="34" charset="0"/>
                        </a:rPr>
                        <a:t> </a:t>
                      </a:r>
                      <a:r>
                        <a:rPr lang="en-US" sz="1600" baseline="0" dirty="0" err="1" smtClean="0">
                          <a:latin typeface="College" pitchFamily="34" charset="0"/>
                        </a:rPr>
                        <a:t>banyak</a:t>
                      </a:r>
                      <a:r>
                        <a:rPr lang="en-US" sz="1600" baseline="0" dirty="0" smtClean="0">
                          <a:latin typeface="College" pitchFamily="34" charset="0"/>
                        </a:rPr>
                        <a:t> </a:t>
                      </a:r>
                      <a:r>
                        <a:rPr lang="en-US" sz="1600" baseline="0" dirty="0" err="1" smtClean="0">
                          <a:latin typeface="College" pitchFamily="34" charset="0"/>
                        </a:rPr>
                        <a:t>minum</a:t>
                      </a:r>
                      <a:r>
                        <a:rPr lang="en-US" sz="1600" baseline="0" dirty="0" smtClean="0">
                          <a:latin typeface="College" pitchFamily="34" charset="0"/>
                        </a:rPr>
                        <a:t> </a:t>
                      </a:r>
                      <a:r>
                        <a:rPr lang="en-US" sz="1600" baseline="0" dirty="0" err="1" smtClean="0">
                          <a:latin typeface="College" pitchFamily="34" charset="0"/>
                        </a:rPr>
                        <a:t>karena</a:t>
                      </a:r>
                      <a:r>
                        <a:rPr lang="en-US" sz="1600" baseline="0" dirty="0" smtClean="0">
                          <a:latin typeface="College" pitchFamily="34" charset="0"/>
                        </a:rPr>
                        <a:t> </a:t>
                      </a:r>
                      <a:r>
                        <a:rPr lang="en-US" sz="1600" baseline="0" dirty="0" err="1" smtClean="0">
                          <a:latin typeface="College" pitchFamily="34" charset="0"/>
                        </a:rPr>
                        <a:t>pacarku</a:t>
                      </a:r>
                      <a:r>
                        <a:rPr lang="en-US" sz="1600" baseline="0" dirty="0" smtClean="0">
                          <a:latin typeface="College" pitchFamily="34" charset="0"/>
                        </a:rPr>
                        <a:t> </a:t>
                      </a:r>
                      <a:r>
                        <a:rPr lang="en-US" sz="1600" baseline="0" dirty="0" err="1" smtClean="0">
                          <a:latin typeface="College" pitchFamily="34" charset="0"/>
                        </a:rPr>
                        <a:t>sibuk</a:t>
                      </a:r>
                      <a:r>
                        <a:rPr lang="en-US" sz="1600" baseline="0" dirty="0" smtClean="0">
                          <a:latin typeface="College" pitchFamily="34" charset="0"/>
                        </a:rPr>
                        <a:t> </a:t>
                      </a:r>
                      <a:r>
                        <a:rPr lang="en-US" sz="1600" baseline="0" dirty="0" err="1" smtClean="0">
                          <a:latin typeface="College" pitchFamily="34" charset="0"/>
                        </a:rPr>
                        <a:t>berdansa</a:t>
                      </a:r>
                      <a:r>
                        <a:rPr lang="en-US" sz="1600" baseline="0" dirty="0" smtClean="0">
                          <a:latin typeface="College" pitchFamily="34" charset="0"/>
                        </a:rPr>
                        <a:t> </a:t>
                      </a:r>
                      <a:r>
                        <a:rPr lang="en-US" sz="1600" baseline="0" dirty="0" err="1" smtClean="0">
                          <a:latin typeface="College" pitchFamily="34" charset="0"/>
                        </a:rPr>
                        <a:t>dengan</a:t>
                      </a:r>
                      <a:r>
                        <a:rPr lang="en-US" sz="1600" baseline="0" dirty="0" smtClean="0">
                          <a:latin typeface="College" pitchFamily="34" charset="0"/>
                        </a:rPr>
                        <a:t> </a:t>
                      </a:r>
                      <a:r>
                        <a:rPr lang="en-US" sz="1600" baseline="0" dirty="0" err="1" smtClean="0">
                          <a:latin typeface="College" pitchFamily="34" charset="0"/>
                        </a:rPr>
                        <a:t>laki</a:t>
                      </a:r>
                      <a:r>
                        <a:rPr lang="en-US" sz="1600" baseline="0" dirty="0" smtClean="0">
                          <a:latin typeface="College" pitchFamily="34" charset="0"/>
                        </a:rPr>
                        <a:t> – </a:t>
                      </a:r>
                      <a:r>
                        <a:rPr lang="en-US" sz="1600" baseline="0" dirty="0" err="1" smtClean="0">
                          <a:latin typeface="College" pitchFamily="34" charset="0"/>
                        </a:rPr>
                        <a:t>laki</a:t>
                      </a:r>
                      <a:r>
                        <a:rPr lang="en-US" sz="1600" baseline="0" dirty="0" smtClean="0">
                          <a:latin typeface="College" pitchFamily="34" charset="0"/>
                        </a:rPr>
                        <a:t> lain </a:t>
                      </a:r>
                      <a:r>
                        <a:rPr lang="en-US" sz="1600" baseline="0" dirty="0" err="1" smtClean="0">
                          <a:latin typeface="College" pitchFamily="34" charset="0"/>
                        </a:rPr>
                        <a:t>dibandingkan</a:t>
                      </a:r>
                      <a:r>
                        <a:rPr lang="en-US" sz="1600" baseline="0" dirty="0" smtClean="0">
                          <a:latin typeface="College" pitchFamily="34" charset="0"/>
                        </a:rPr>
                        <a:t> </a:t>
                      </a:r>
                      <a:r>
                        <a:rPr lang="en-US" sz="1600" baseline="0" dirty="0" err="1" smtClean="0">
                          <a:latin typeface="College" pitchFamily="34" charset="0"/>
                        </a:rPr>
                        <a:t>memperhatikanku</a:t>
                      </a:r>
                      <a:endParaRPr lang="id-ID" sz="1600" dirty="0">
                        <a:latin typeface="College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1036753"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latin typeface="College" pitchFamily="34" charset="0"/>
                        </a:rPr>
                        <a:t>Carmen</a:t>
                      </a:r>
                      <a:endParaRPr lang="id-ID" sz="1600" dirty="0">
                        <a:latin typeface="College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 err="1" smtClean="0">
                          <a:latin typeface="College" pitchFamily="34" charset="0"/>
                        </a:rPr>
                        <a:t>Pernah</a:t>
                      </a:r>
                      <a:r>
                        <a:rPr lang="en-US" sz="1600" dirty="0" smtClean="0">
                          <a:latin typeface="College" pitchFamily="34" charset="0"/>
                        </a:rPr>
                        <a:t> </a:t>
                      </a:r>
                      <a:r>
                        <a:rPr lang="en-US" sz="1600" dirty="0" err="1" smtClean="0">
                          <a:latin typeface="College" pitchFamily="34" charset="0"/>
                        </a:rPr>
                        <a:t>terpikir</a:t>
                      </a:r>
                      <a:r>
                        <a:rPr lang="en-US" sz="1600" baseline="0" dirty="0" smtClean="0">
                          <a:latin typeface="College" pitchFamily="34" charset="0"/>
                        </a:rPr>
                        <a:t> </a:t>
                      </a:r>
                      <a:r>
                        <a:rPr lang="en-US" sz="1600" baseline="0" dirty="0" err="1" smtClean="0">
                          <a:latin typeface="College" pitchFamily="34" charset="0"/>
                        </a:rPr>
                        <a:t>olehmu</a:t>
                      </a:r>
                      <a:r>
                        <a:rPr lang="en-US" sz="1600" baseline="0" dirty="0" smtClean="0">
                          <a:latin typeface="College" pitchFamily="34" charset="0"/>
                        </a:rPr>
                        <a:t> </a:t>
                      </a:r>
                      <a:r>
                        <a:rPr lang="en-US" sz="1600" baseline="0" dirty="0" err="1" smtClean="0">
                          <a:latin typeface="College" pitchFamily="34" charset="0"/>
                        </a:rPr>
                        <a:t>kalau</a:t>
                      </a:r>
                      <a:r>
                        <a:rPr lang="en-US" sz="1600" baseline="0" dirty="0" smtClean="0">
                          <a:latin typeface="College" pitchFamily="34" charset="0"/>
                        </a:rPr>
                        <a:t> </a:t>
                      </a:r>
                      <a:r>
                        <a:rPr lang="en-US" sz="1600" baseline="0" dirty="0" err="1" smtClean="0">
                          <a:latin typeface="College" pitchFamily="34" charset="0"/>
                        </a:rPr>
                        <a:t>aku</a:t>
                      </a:r>
                      <a:r>
                        <a:rPr lang="en-US" sz="1600" baseline="0" dirty="0" smtClean="0">
                          <a:latin typeface="College" pitchFamily="34" charset="0"/>
                        </a:rPr>
                        <a:t> </a:t>
                      </a:r>
                      <a:r>
                        <a:rPr lang="en-US" sz="1600" baseline="0" dirty="0" err="1" smtClean="0">
                          <a:latin typeface="College" pitchFamily="34" charset="0"/>
                        </a:rPr>
                        <a:t>akan</a:t>
                      </a:r>
                      <a:r>
                        <a:rPr lang="en-US" sz="1600" baseline="0" dirty="0" smtClean="0">
                          <a:latin typeface="College" pitchFamily="34" charset="0"/>
                        </a:rPr>
                        <a:t> </a:t>
                      </a:r>
                      <a:r>
                        <a:rPr lang="en-US" sz="1600" baseline="0" dirty="0" err="1" smtClean="0">
                          <a:latin typeface="College" pitchFamily="34" charset="0"/>
                        </a:rPr>
                        <a:t>lebih</a:t>
                      </a:r>
                      <a:r>
                        <a:rPr lang="en-US" sz="1600" baseline="0" dirty="0" smtClean="0">
                          <a:latin typeface="College" pitchFamily="34" charset="0"/>
                        </a:rPr>
                        <a:t> </a:t>
                      </a:r>
                      <a:r>
                        <a:rPr lang="en-US" sz="1600" baseline="0" dirty="0" err="1" smtClean="0">
                          <a:latin typeface="College" pitchFamily="34" charset="0"/>
                        </a:rPr>
                        <a:t>memperhatikanmu</a:t>
                      </a:r>
                      <a:r>
                        <a:rPr lang="en-US" sz="1600" baseline="0" dirty="0" smtClean="0">
                          <a:latin typeface="College" pitchFamily="34" charset="0"/>
                        </a:rPr>
                        <a:t> </a:t>
                      </a:r>
                      <a:r>
                        <a:rPr lang="en-US" sz="1600" baseline="0" dirty="0" err="1" smtClean="0">
                          <a:latin typeface="College" pitchFamily="34" charset="0"/>
                        </a:rPr>
                        <a:t>jika</a:t>
                      </a:r>
                      <a:r>
                        <a:rPr lang="en-US" sz="1600" baseline="0" dirty="0" smtClean="0">
                          <a:latin typeface="College" pitchFamily="34" charset="0"/>
                        </a:rPr>
                        <a:t> </a:t>
                      </a:r>
                      <a:r>
                        <a:rPr lang="en-US" sz="1600" baseline="0" dirty="0" err="1" smtClean="0">
                          <a:latin typeface="College" pitchFamily="34" charset="0"/>
                        </a:rPr>
                        <a:t>perilakumu</a:t>
                      </a:r>
                      <a:r>
                        <a:rPr lang="en-US" sz="1600" baseline="0" dirty="0" smtClean="0">
                          <a:latin typeface="College" pitchFamily="34" charset="0"/>
                        </a:rPr>
                        <a:t> </a:t>
                      </a:r>
                      <a:r>
                        <a:rPr lang="en-US" sz="1600" baseline="0" dirty="0" err="1" smtClean="0">
                          <a:latin typeface="College" pitchFamily="34" charset="0"/>
                        </a:rPr>
                        <a:t>lebih</a:t>
                      </a:r>
                      <a:r>
                        <a:rPr lang="en-US" sz="1600" baseline="0" dirty="0" smtClean="0">
                          <a:latin typeface="College" pitchFamily="34" charset="0"/>
                        </a:rPr>
                        <a:t> </a:t>
                      </a:r>
                      <a:r>
                        <a:rPr lang="en-US" sz="1600" baseline="0" dirty="0" err="1" smtClean="0">
                          <a:latin typeface="College" pitchFamily="34" charset="0"/>
                        </a:rPr>
                        <a:t>baik</a:t>
                      </a:r>
                      <a:r>
                        <a:rPr lang="en-US" sz="1600" baseline="0" dirty="0" smtClean="0">
                          <a:latin typeface="College" pitchFamily="34" charset="0"/>
                        </a:rPr>
                        <a:t>? </a:t>
                      </a:r>
                      <a:r>
                        <a:rPr lang="en-US" sz="1600" baseline="0" dirty="0" err="1" smtClean="0">
                          <a:latin typeface="College" pitchFamily="34" charset="0"/>
                        </a:rPr>
                        <a:t>Mengapa</a:t>
                      </a:r>
                      <a:r>
                        <a:rPr lang="en-US" sz="1600" baseline="0" dirty="0" smtClean="0">
                          <a:latin typeface="College" pitchFamily="34" charset="0"/>
                        </a:rPr>
                        <a:t> </a:t>
                      </a:r>
                      <a:r>
                        <a:rPr lang="en-US" sz="1600" baseline="0" dirty="0" err="1" smtClean="0">
                          <a:latin typeface="College" pitchFamily="34" charset="0"/>
                        </a:rPr>
                        <a:t>kamu</a:t>
                      </a:r>
                      <a:r>
                        <a:rPr lang="en-US" sz="1600" baseline="0" dirty="0" smtClean="0">
                          <a:latin typeface="College" pitchFamily="34" charset="0"/>
                        </a:rPr>
                        <a:t> </a:t>
                      </a:r>
                      <a:r>
                        <a:rPr lang="en-US" sz="1600" baseline="0" dirty="0" err="1" smtClean="0">
                          <a:latin typeface="College" pitchFamily="34" charset="0"/>
                        </a:rPr>
                        <a:t>tidak</a:t>
                      </a:r>
                      <a:r>
                        <a:rPr lang="en-US" sz="1600" baseline="0" dirty="0" smtClean="0">
                          <a:latin typeface="College" pitchFamily="34" charset="0"/>
                        </a:rPr>
                        <a:t> </a:t>
                      </a:r>
                      <a:r>
                        <a:rPr lang="en-US" sz="1600" baseline="0" dirty="0" err="1" smtClean="0">
                          <a:latin typeface="College" pitchFamily="34" charset="0"/>
                        </a:rPr>
                        <a:t>serius</a:t>
                      </a:r>
                      <a:r>
                        <a:rPr lang="en-US" sz="1600" baseline="0" dirty="0" smtClean="0">
                          <a:latin typeface="College" pitchFamily="34" charset="0"/>
                        </a:rPr>
                        <a:t> </a:t>
                      </a:r>
                      <a:r>
                        <a:rPr lang="en-US" sz="1600" baseline="0" dirty="0" err="1" smtClean="0">
                          <a:latin typeface="College" pitchFamily="34" charset="0"/>
                        </a:rPr>
                        <a:t>pada</a:t>
                      </a:r>
                      <a:r>
                        <a:rPr lang="en-US" sz="1600" baseline="0" dirty="0" smtClean="0">
                          <a:latin typeface="College" pitchFamily="34" charset="0"/>
                        </a:rPr>
                        <a:t> proses </a:t>
                      </a:r>
                      <a:r>
                        <a:rPr lang="en-US" sz="1600" baseline="0" dirty="0" err="1" smtClean="0">
                          <a:latin typeface="College" pitchFamily="34" charset="0"/>
                        </a:rPr>
                        <a:t>kelulusanmu</a:t>
                      </a:r>
                      <a:r>
                        <a:rPr lang="en-US" sz="1600" baseline="0" dirty="0" smtClean="0">
                          <a:latin typeface="College" pitchFamily="34" charset="0"/>
                        </a:rPr>
                        <a:t> </a:t>
                      </a:r>
                      <a:r>
                        <a:rPr lang="en-US" sz="1600" baseline="0" dirty="0" err="1" smtClean="0">
                          <a:latin typeface="College" pitchFamily="34" charset="0"/>
                        </a:rPr>
                        <a:t>dan</a:t>
                      </a:r>
                      <a:r>
                        <a:rPr lang="en-US" sz="1600" baseline="0" dirty="0" smtClean="0">
                          <a:latin typeface="College" pitchFamily="34" charset="0"/>
                        </a:rPr>
                        <a:t> </a:t>
                      </a:r>
                      <a:r>
                        <a:rPr lang="en-US" sz="1600" baseline="0" dirty="0" err="1" smtClean="0">
                          <a:latin typeface="College" pitchFamily="34" charset="0"/>
                        </a:rPr>
                        <a:t>mulai</a:t>
                      </a:r>
                      <a:r>
                        <a:rPr lang="en-US" sz="1600" baseline="0" dirty="0" smtClean="0">
                          <a:latin typeface="College" pitchFamily="34" charset="0"/>
                        </a:rPr>
                        <a:t> </a:t>
                      </a:r>
                      <a:r>
                        <a:rPr lang="en-US" sz="1600" baseline="0" dirty="0" err="1" smtClean="0">
                          <a:latin typeface="College" pitchFamily="34" charset="0"/>
                        </a:rPr>
                        <a:t>bertanggung</a:t>
                      </a:r>
                      <a:r>
                        <a:rPr lang="en-US" sz="1600" baseline="0" dirty="0" smtClean="0">
                          <a:latin typeface="College" pitchFamily="34" charset="0"/>
                        </a:rPr>
                        <a:t> </a:t>
                      </a:r>
                      <a:r>
                        <a:rPr lang="en-US" sz="1600" baseline="0" dirty="0" err="1" smtClean="0">
                          <a:latin typeface="College" pitchFamily="34" charset="0"/>
                        </a:rPr>
                        <a:t>jawab</a:t>
                      </a:r>
                      <a:r>
                        <a:rPr lang="en-US" sz="1600" baseline="0" dirty="0" smtClean="0">
                          <a:latin typeface="College" pitchFamily="34" charset="0"/>
                        </a:rPr>
                        <a:t> </a:t>
                      </a:r>
                      <a:r>
                        <a:rPr lang="en-US" sz="1600" baseline="0" dirty="0" err="1" smtClean="0">
                          <a:latin typeface="College" pitchFamily="34" charset="0"/>
                        </a:rPr>
                        <a:t>untuk</a:t>
                      </a:r>
                      <a:r>
                        <a:rPr lang="en-US" sz="1600" baseline="0" dirty="0" smtClean="0">
                          <a:latin typeface="College" pitchFamily="34" charset="0"/>
                        </a:rPr>
                        <a:t> </a:t>
                      </a:r>
                      <a:r>
                        <a:rPr lang="en-US" sz="1600" baseline="0" dirty="0" err="1" smtClean="0">
                          <a:latin typeface="College" pitchFamily="34" charset="0"/>
                        </a:rPr>
                        <a:t>itu</a:t>
                      </a:r>
                      <a:r>
                        <a:rPr lang="en-US" sz="1600" baseline="0" dirty="0" smtClean="0">
                          <a:latin typeface="College" pitchFamily="34" charset="0"/>
                        </a:rPr>
                        <a:t>?</a:t>
                      </a:r>
                      <a:endParaRPr lang="id-ID" sz="1600" dirty="0">
                        <a:latin typeface="College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617207"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latin typeface="College" pitchFamily="34" charset="0"/>
                        </a:rPr>
                        <a:t>Joseph</a:t>
                      </a:r>
                      <a:endParaRPr lang="id-ID" sz="1600" dirty="0">
                        <a:latin typeface="College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 err="1" smtClean="0">
                          <a:latin typeface="College" pitchFamily="34" charset="0"/>
                        </a:rPr>
                        <a:t>Aku</a:t>
                      </a:r>
                      <a:r>
                        <a:rPr lang="en-US" sz="1600" dirty="0" smtClean="0">
                          <a:latin typeface="College" pitchFamily="34" charset="0"/>
                        </a:rPr>
                        <a:t> </a:t>
                      </a:r>
                      <a:r>
                        <a:rPr lang="en-US" sz="1600" dirty="0" err="1" smtClean="0">
                          <a:latin typeface="College" pitchFamily="34" charset="0"/>
                        </a:rPr>
                        <a:t>akan</a:t>
                      </a:r>
                      <a:r>
                        <a:rPr lang="en-US" sz="1600" dirty="0" smtClean="0">
                          <a:latin typeface="College" pitchFamily="34" charset="0"/>
                        </a:rPr>
                        <a:t> </a:t>
                      </a:r>
                      <a:r>
                        <a:rPr lang="en-US" sz="1600" dirty="0" err="1" smtClean="0">
                          <a:latin typeface="College" pitchFamily="34" charset="0"/>
                        </a:rPr>
                        <a:t>melakukannya</a:t>
                      </a:r>
                      <a:r>
                        <a:rPr lang="en-US" sz="1600" dirty="0" smtClean="0">
                          <a:latin typeface="College" pitchFamily="34" charset="0"/>
                        </a:rPr>
                        <a:t> </a:t>
                      </a:r>
                      <a:r>
                        <a:rPr lang="en-US" sz="1600" dirty="0" err="1" smtClean="0">
                          <a:latin typeface="College" pitchFamily="34" charset="0"/>
                        </a:rPr>
                        <a:t>setelah</a:t>
                      </a:r>
                      <a:r>
                        <a:rPr lang="en-US" sz="1600" dirty="0" smtClean="0">
                          <a:latin typeface="College" pitchFamily="34" charset="0"/>
                        </a:rPr>
                        <a:t> </a:t>
                      </a:r>
                      <a:r>
                        <a:rPr lang="en-US" sz="1600" dirty="0" err="1" smtClean="0">
                          <a:latin typeface="College" pitchFamily="34" charset="0"/>
                        </a:rPr>
                        <a:t>kamu</a:t>
                      </a:r>
                      <a:r>
                        <a:rPr lang="en-US" sz="1600" dirty="0" smtClean="0">
                          <a:latin typeface="College" pitchFamily="34" charset="0"/>
                        </a:rPr>
                        <a:t> </a:t>
                      </a:r>
                      <a:r>
                        <a:rPr lang="en-US" sz="1600" dirty="0" err="1" smtClean="0">
                          <a:latin typeface="College" pitchFamily="34" charset="0"/>
                        </a:rPr>
                        <a:t>berhenti</a:t>
                      </a:r>
                      <a:r>
                        <a:rPr lang="en-US" sz="1600" dirty="0" smtClean="0">
                          <a:latin typeface="College" pitchFamily="34" charset="0"/>
                        </a:rPr>
                        <a:t> </a:t>
                      </a:r>
                      <a:r>
                        <a:rPr lang="en-US" sz="1600" dirty="0" err="1" smtClean="0">
                          <a:latin typeface="College" pitchFamily="34" charset="0"/>
                        </a:rPr>
                        <a:t>merokok</a:t>
                      </a:r>
                      <a:r>
                        <a:rPr lang="en-US" sz="1600" baseline="0" dirty="0" smtClean="0">
                          <a:latin typeface="College" pitchFamily="34" charset="0"/>
                        </a:rPr>
                        <a:t> </a:t>
                      </a:r>
                      <a:r>
                        <a:rPr lang="en-US" sz="1600" baseline="0" dirty="0" err="1" smtClean="0">
                          <a:latin typeface="College" pitchFamily="34" charset="0"/>
                        </a:rPr>
                        <a:t>dan</a:t>
                      </a:r>
                      <a:r>
                        <a:rPr lang="en-US" sz="1600" baseline="0" dirty="0" smtClean="0">
                          <a:latin typeface="College" pitchFamily="34" charset="0"/>
                        </a:rPr>
                        <a:t> </a:t>
                      </a:r>
                      <a:r>
                        <a:rPr lang="en-US" sz="1600" baseline="0" dirty="0" err="1" smtClean="0">
                          <a:latin typeface="College" pitchFamily="34" charset="0"/>
                        </a:rPr>
                        <a:t>menghabiskan</a:t>
                      </a:r>
                      <a:r>
                        <a:rPr lang="en-US" sz="1600" baseline="0" dirty="0" smtClean="0">
                          <a:latin typeface="College" pitchFamily="34" charset="0"/>
                        </a:rPr>
                        <a:t> </a:t>
                      </a:r>
                      <a:r>
                        <a:rPr lang="en-US" sz="1600" baseline="0" dirty="0" err="1" smtClean="0">
                          <a:latin typeface="College" pitchFamily="34" charset="0"/>
                        </a:rPr>
                        <a:t>waktu</a:t>
                      </a:r>
                      <a:r>
                        <a:rPr lang="en-US" sz="1600" baseline="0" dirty="0" smtClean="0">
                          <a:latin typeface="College" pitchFamily="34" charset="0"/>
                        </a:rPr>
                        <a:t> </a:t>
                      </a:r>
                      <a:r>
                        <a:rPr lang="en-US" sz="1600" baseline="0" dirty="0" err="1" smtClean="0">
                          <a:latin typeface="College" pitchFamily="34" charset="0"/>
                        </a:rPr>
                        <a:t>denganku</a:t>
                      </a:r>
                      <a:r>
                        <a:rPr lang="en-US" sz="1600" baseline="0" dirty="0" smtClean="0">
                          <a:latin typeface="College" pitchFamily="34" charset="0"/>
                        </a:rPr>
                        <a:t> </a:t>
                      </a:r>
                      <a:r>
                        <a:rPr lang="en-US" sz="1600" baseline="0" dirty="0" err="1" smtClean="0">
                          <a:latin typeface="College" pitchFamily="34" charset="0"/>
                        </a:rPr>
                        <a:t>daripada</a:t>
                      </a:r>
                      <a:r>
                        <a:rPr lang="en-US" sz="1600" baseline="0" dirty="0" smtClean="0">
                          <a:latin typeface="College" pitchFamily="34" charset="0"/>
                        </a:rPr>
                        <a:t> </a:t>
                      </a:r>
                      <a:r>
                        <a:rPr lang="en-US" sz="1600" baseline="0" dirty="0" err="1" smtClean="0">
                          <a:latin typeface="College" pitchFamily="34" charset="0"/>
                        </a:rPr>
                        <a:t>membaca</a:t>
                      </a:r>
                      <a:r>
                        <a:rPr lang="en-US" sz="1600" baseline="0" dirty="0" smtClean="0">
                          <a:latin typeface="College" pitchFamily="34" charset="0"/>
                        </a:rPr>
                        <a:t> </a:t>
                      </a:r>
                      <a:r>
                        <a:rPr lang="en-US" sz="1600" baseline="0" dirty="0" err="1" smtClean="0">
                          <a:latin typeface="College" pitchFamily="34" charset="0"/>
                        </a:rPr>
                        <a:t>buku</a:t>
                      </a:r>
                      <a:endParaRPr lang="id-ID" sz="1600" dirty="0">
                        <a:latin typeface="College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617207"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latin typeface="College" pitchFamily="34" charset="0"/>
                        </a:rPr>
                        <a:t>Carmen </a:t>
                      </a:r>
                      <a:endParaRPr lang="id-ID" sz="1600" dirty="0">
                        <a:latin typeface="College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 err="1" smtClean="0">
                          <a:latin typeface="College" pitchFamily="34" charset="0"/>
                        </a:rPr>
                        <a:t>Kamu</a:t>
                      </a:r>
                      <a:r>
                        <a:rPr lang="en-US" sz="1600" dirty="0" smtClean="0">
                          <a:latin typeface="College" pitchFamily="34" charset="0"/>
                        </a:rPr>
                        <a:t> </a:t>
                      </a:r>
                      <a:r>
                        <a:rPr lang="en-US" sz="1600" dirty="0" err="1" smtClean="0">
                          <a:latin typeface="College" pitchFamily="34" charset="0"/>
                        </a:rPr>
                        <a:t>berkata</a:t>
                      </a:r>
                      <a:r>
                        <a:rPr lang="en-US" sz="1600" dirty="0" smtClean="0">
                          <a:latin typeface="College" pitchFamily="34" charset="0"/>
                        </a:rPr>
                        <a:t> </a:t>
                      </a:r>
                      <a:r>
                        <a:rPr lang="en-US" sz="1600" dirty="0" err="1" smtClean="0">
                          <a:latin typeface="College" pitchFamily="34" charset="0"/>
                        </a:rPr>
                        <a:t>begitu</a:t>
                      </a:r>
                      <a:r>
                        <a:rPr lang="en-US" sz="1600" dirty="0" smtClean="0">
                          <a:latin typeface="College" pitchFamily="34" charset="0"/>
                        </a:rPr>
                        <a:t> </a:t>
                      </a:r>
                      <a:r>
                        <a:rPr lang="en-US" sz="1600" dirty="0" err="1" smtClean="0">
                          <a:latin typeface="College" pitchFamily="34" charset="0"/>
                        </a:rPr>
                        <a:t>hanya</a:t>
                      </a:r>
                      <a:r>
                        <a:rPr lang="en-US" sz="1600" dirty="0" smtClean="0">
                          <a:latin typeface="College" pitchFamily="34" charset="0"/>
                        </a:rPr>
                        <a:t> </a:t>
                      </a:r>
                      <a:r>
                        <a:rPr lang="en-US" sz="1600" dirty="0" err="1" smtClean="0">
                          <a:latin typeface="College" pitchFamily="34" charset="0"/>
                        </a:rPr>
                        <a:t>karena</a:t>
                      </a:r>
                      <a:r>
                        <a:rPr lang="en-US" sz="1600" dirty="0" smtClean="0">
                          <a:latin typeface="College" pitchFamily="34" charset="0"/>
                        </a:rPr>
                        <a:t> </a:t>
                      </a:r>
                      <a:r>
                        <a:rPr lang="en-US" sz="1600" dirty="0" err="1" smtClean="0">
                          <a:latin typeface="College" pitchFamily="34" charset="0"/>
                        </a:rPr>
                        <a:t>cemburu</a:t>
                      </a:r>
                      <a:r>
                        <a:rPr lang="en-US" sz="1600" dirty="0" smtClean="0">
                          <a:latin typeface="College" pitchFamily="34" charset="0"/>
                        </a:rPr>
                        <a:t>.</a:t>
                      </a:r>
                      <a:r>
                        <a:rPr lang="en-US" sz="1600" baseline="0" dirty="0" smtClean="0">
                          <a:latin typeface="College" pitchFamily="34" charset="0"/>
                        </a:rPr>
                        <a:t> </a:t>
                      </a:r>
                      <a:r>
                        <a:rPr lang="en-US" sz="1600" baseline="0" dirty="0" err="1" smtClean="0">
                          <a:latin typeface="College" pitchFamily="34" charset="0"/>
                        </a:rPr>
                        <a:t>Aku</a:t>
                      </a:r>
                      <a:r>
                        <a:rPr lang="en-US" sz="1600" baseline="0" dirty="0" smtClean="0">
                          <a:latin typeface="College" pitchFamily="34" charset="0"/>
                        </a:rPr>
                        <a:t> </a:t>
                      </a:r>
                      <a:r>
                        <a:rPr lang="en-US" sz="1600" baseline="0" dirty="0" err="1" smtClean="0">
                          <a:latin typeface="College" pitchFamily="34" charset="0"/>
                        </a:rPr>
                        <a:t>sedang</a:t>
                      </a:r>
                      <a:r>
                        <a:rPr lang="en-US" sz="1600" baseline="0" dirty="0" smtClean="0">
                          <a:latin typeface="College" pitchFamily="34" charset="0"/>
                        </a:rPr>
                        <a:t> </a:t>
                      </a:r>
                      <a:r>
                        <a:rPr lang="en-US" sz="1600" baseline="0" dirty="0" err="1" smtClean="0">
                          <a:latin typeface="College" pitchFamily="34" charset="0"/>
                        </a:rPr>
                        <a:t>berada</a:t>
                      </a:r>
                      <a:r>
                        <a:rPr lang="en-US" sz="1600" baseline="0" dirty="0" smtClean="0">
                          <a:latin typeface="College" pitchFamily="34" charset="0"/>
                        </a:rPr>
                        <a:t> </a:t>
                      </a:r>
                      <a:r>
                        <a:rPr lang="en-US" sz="1600" baseline="0" dirty="0" err="1" smtClean="0">
                          <a:latin typeface="College" pitchFamily="34" charset="0"/>
                        </a:rPr>
                        <a:t>dalam</a:t>
                      </a:r>
                      <a:r>
                        <a:rPr lang="en-US" sz="1600" baseline="0" dirty="0" smtClean="0">
                          <a:latin typeface="College" pitchFamily="34" charset="0"/>
                        </a:rPr>
                        <a:t> program </a:t>
                      </a:r>
                      <a:r>
                        <a:rPr lang="en-US" sz="1600" baseline="0" dirty="0" err="1" smtClean="0">
                          <a:latin typeface="College" pitchFamily="34" charset="0"/>
                        </a:rPr>
                        <a:t>kelulusan</a:t>
                      </a:r>
                      <a:r>
                        <a:rPr lang="en-US" sz="1600" baseline="0" dirty="0" smtClean="0">
                          <a:latin typeface="College" pitchFamily="34" charset="0"/>
                        </a:rPr>
                        <a:t>, </a:t>
                      </a:r>
                      <a:r>
                        <a:rPr lang="en-US" sz="1600" baseline="0" dirty="0" err="1" smtClean="0">
                          <a:latin typeface="College" pitchFamily="34" charset="0"/>
                        </a:rPr>
                        <a:t>sementara</a:t>
                      </a:r>
                      <a:r>
                        <a:rPr lang="en-US" sz="1600" baseline="0" dirty="0" smtClean="0">
                          <a:latin typeface="College" pitchFamily="34" charset="0"/>
                        </a:rPr>
                        <a:t> </a:t>
                      </a:r>
                      <a:r>
                        <a:rPr lang="en-US" sz="1600" baseline="0" dirty="0" err="1" smtClean="0">
                          <a:latin typeface="College" pitchFamily="34" charset="0"/>
                        </a:rPr>
                        <a:t>kamu</a:t>
                      </a:r>
                      <a:r>
                        <a:rPr lang="en-US" sz="1600" baseline="0" dirty="0" smtClean="0">
                          <a:latin typeface="College" pitchFamily="34" charset="0"/>
                        </a:rPr>
                        <a:t> </a:t>
                      </a:r>
                      <a:r>
                        <a:rPr lang="en-US" sz="1600" baseline="0" dirty="0" err="1" smtClean="0">
                          <a:latin typeface="College" pitchFamily="34" charset="0"/>
                        </a:rPr>
                        <a:t>belum</a:t>
                      </a:r>
                      <a:endParaRPr lang="id-ID" sz="1600" dirty="0">
                        <a:latin typeface="College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558252"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latin typeface="College" pitchFamily="34" charset="0"/>
                        </a:rPr>
                        <a:t>Joseph</a:t>
                      </a:r>
                      <a:endParaRPr lang="id-ID" sz="1600" dirty="0">
                        <a:latin typeface="College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 err="1" smtClean="0">
                          <a:latin typeface="College" pitchFamily="34" charset="0"/>
                        </a:rPr>
                        <a:t>Aku</a:t>
                      </a:r>
                      <a:r>
                        <a:rPr lang="en-US" sz="1600" dirty="0" smtClean="0">
                          <a:latin typeface="College" pitchFamily="34" charset="0"/>
                        </a:rPr>
                        <a:t> </a:t>
                      </a:r>
                      <a:r>
                        <a:rPr lang="en-US" sz="1600" dirty="0" err="1" smtClean="0">
                          <a:latin typeface="College" pitchFamily="34" charset="0"/>
                        </a:rPr>
                        <a:t>tidak</a:t>
                      </a:r>
                      <a:r>
                        <a:rPr lang="en-US" sz="1600" baseline="0" dirty="0" smtClean="0">
                          <a:latin typeface="College" pitchFamily="34" charset="0"/>
                        </a:rPr>
                        <a:t> </a:t>
                      </a:r>
                      <a:r>
                        <a:rPr lang="en-US" sz="1600" baseline="0" dirty="0" err="1" smtClean="0">
                          <a:latin typeface="College" pitchFamily="34" charset="0"/>
                        </a:rPr>
                        <a:t>akan</a:t>
                      </a:r>
                      <a:r>
                        <a:rPr lang="en-US" sz="1600" baseline="0" dirty="0" smtClean="0">
                          <a:latin typeface="College" pitchFamily="34" charset="0"/>
                        </a:rPr>
                        <a:t> </a:t>
                      </a:r>
                      <a:r>
                        <a:rPr lang="en-US" sz="1600" baseline="0" dirty="0" err="1" smtClean="0">
                          <a:latin typeface="College" pitchFamily="34" charset="0"/>
                        </a:rPr>
                        <a:t>menyebut</a:t>
                      </a:r>
                      <a:r>
                        <a:rPr lang="en-US" sz="1600" baseline="0" dirty="0" smtClean="0">
                          <a:latin typeface="College" pitchFamily="34" charset="0"/>
                        </a:rPr>
                        <a:t> </a:t>
                      </a:r>
                      <a:r>
                        <a:rPr lang="en-US" sz="1600" baseline="0" dirty="0" err="1" smtClean="0">
                          <a:latin typeface="College" pitchFamily="34" charset="0"/>
                        </a:rPr>
                        <a:t>kerja</a:t>
                      </a:r>
                      <a:r>
                        <a:rPr lang="en-US" sz="1600" baseline="0" dirty="0" smtClean="0">
                          <a:latin typeface="College" pitchFamily="34" charset="0"/>
                        </a:rPr>
                        <a:t> </a:t>
                      </a:r>
                      <a:r>
                        <a:rPr lang="en-US" sz="1600" baseline="0" dirty="0" err="1" smtClean="0">
                          <a:latin typeface="College" pitchFamily="34" charset="0"/>
                        </a:rPr>
                        <a:t>sosial</a:t>
                      </a:r>
                      <a:r>
                        <a:rPr lang="en-US" sz="1600" baseline="0" dirty="0" smtClean="0">
                          <a:latin typeface="College" pitchFamily="34" charset="0"/>
                        </a:rPr>
                        <a:t> </a:t>
                      </a:r>
                      <a:r>
                        <a:rPr lang="en-US" sz="1600" baseline="0" dirty="0" err="1" smtClean="0">
                          <a:latin typeface="College" pitchFamily="34" charset="0"/>
                        </a:rPr>
                        <a:t>sebagai</a:t>
                      </a:r>
                      <a:r>
                        <a:rPr lang="en-US" sz="1600" baseline="0" dirty="0" smtClean="0">
                          <a:latin typeface="College" pitchFamily="34" charset="0"/>
                        </a:rPr>
                        <a:t> program </a:t>
                      </a:r>
                      <a:r>
                        <a:rPr lang="en-US" sz="1600" baseline="0" dirty="0" err="1" smtClean="0">
                          <a:latin typeface="College" pitchFamily="34" charset="0"/>
                        </a:rPr>
                        <a:t>kelulusan</a:t>
                      </a:r>
                      <a:endParaRPr lang="id-ID" sz="1600" dirty="0">
                        <a:latin typeface="College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617207"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latin typeface="College" pitchFamily="34" charset="0"/>
                        </a:rPr>
                        <a:t>Carmen </a:t>
                      </a:r>
                      <a:endParaRPr lang="id-ID" sz="1600" dirty="0">
                        <a:latin typeface="College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 err="1" smtClean="0">
                          <a:latin typeface="College" pitchFamily="34" charset="0"/>
                        </a:rPr>
                        <a:t>Ini</a:t>
                      </a:r>
                      <a:r>
                        <a:rPr lang="en-US" sz="1600" baseline="0" dirty="0" smtClean="0">
                          <a:latin typeface="College" pitchFamily="34" charset="0"/>
                        </a:rPr>
                        <a:t> </a:t>
                      </a:r>
                      <a:r>
                        <a:rPr lang="en-US" sz="1600" baseline="0" dirty="0" err="1" smtClean="0">
                          <a:latin typeface="College" pitchFamily="34" charset="0"/>
                        </a:rPr>
                        <a:t>lebih</a:t>
                      </a:r>
                      <a:r>
                        <a:rPr lang="en-US" sz="1600" baseline="0" dirty="0" smtClean="0">
                          <a:latin typeface="College" pitchFamily="34" charset="0"/>
                        </a:rPr>
                        <a:t> </a:t>
                      </a:r>
                      <a:r>
                        <a:rPr lang="en-US" sz="1600" baseline="0" dirty="0" err="1" smtClean="0">
                          <a:latin typeface="College" pitchFamily="34" charset="0"/>
                        </a:rPr>
                        <a:t>baik</a:t>
                      </a:r>
                      <a:r>
                        <a:rPr lang="en-US" sz="1600" baseline="0" dirty="0" smtClean="0">
                          <a:latin typeface="College" pitchFamily="34" charset="0"/>
                        </a:rPr>
                        <a:t> </a:t>
                      </a:r>
                      <a:r>
                        <a:rPr lang="en-US" sz="1600" baseline="0" dirty="0" err="1" smtClean="0">
                          <a:latin typeface="College" pitchFamily="34" charset="0"/>
                        </a:rPr>
                        <a:t>daripada</a:t>
                      </a:r>
                      <a:r>
                        <a:rPr lang="en-US" sz="1600" baseline="0" dirty="0" smtClean="0">
                          <a:latin typeface="College" pitchFamily="34" charset="0"/>
                        </a:rPr>
                        <a:t> </a:t>
                      </a:r>
                      <a:r>
                        <a:rPr lang="en-US" sz="1600" baseline="0" dirty="0" err="1" smtClean="0">
                          <a:latin typeface="College" pitchFamily="34" charset="0"/>
                        </a:rPr>
                        <a:t>keadaanmu</a:t>
                      </a:r>
                      <a:r>
                        <a:rPr lang="en-US" sz="1600" baseline="0" dirty="0" smtClean="0">
                          <a:latin typeface="College" pitchFamily="34" charset="0"/>
                        </a:rPr>
                        <a:t>. </a:t>
                      </a:r>
                      <a:r>
                        <a:rPr lang="en-US" sz="1600" baseline="0" dirty="0" err="1" smtClean="0">
                          <a:latin typeface="College" pitchFamily="34" charset="0"/>
                        </a:rPr>
                        <a:t>Setidaknya</a:t>
                      </a:r>
                      <a:r>
                        <a:rPr lang="en-US" sz="1600" baseline="0" dirty="0" smtClean="0">
                          <a:latin typeface="College" pitchFamily="34" charset="0"/>
                        </a:rPr>
                        <a:t> </a:t>
                      </a:r>
                      <a:r>
                        <a:rPr lang="en-US" sz="1600" baseline="0" dirty="0" err="1" smtClean="0">
                          <a:latin typeface="College" pitchFamily="34" charset="0"/>
                        </a:rPr>
                        <a:t>aku</a:t>
                      </a:r>
                      <a:r>
                        <a:rPr lang="en-US" sz="1600" baseline="0" dirty="0" smtClean="0">
                          <a:latin typeface="College" pitchFamily="34" charset="0"/>
                        </a:rPr>
                        <a:t> </a:t>
                      </a:r>
                      <a:r>
                        <a:rPr lang="en-US" sz="1600" baseline="0" dirty="0" err="1" smtClean="0">
                          <a:latin typeface="College" pitchFamily="34" charset="0"/>
                        </a:rPr>
                        <a:t>merencanakan</a:t>
                      </a:r>
                      <a:r>
                        <a:rPr lang="en-US" sz="1600" baseline="0" dirty="0" smtClean="0">
                          <a:latin typeface="College" pitchFamily="34" charset="0"/>
                        </a:rPr>
                        <a:t> </a:t>
                      </a:r>
                      <a:r>
                        <a:rPr lang="en-US" sz="1600" baseline="0" dirty="0" err="1" smtClean="0">
                          <a:latin typeface="College" pitchFamily="34" charset="0"/>
                        </a:rPr>
                        <a:t>profesi</a:t>
                      </a:r>
                      <a:r>
                        <a:rPr lang="en-US" sz="1600" baseline="0" dirty="0" smtClean="0">
                          <a:latin typeface="College" pitchFamily="34" charset="0"/>
                        </a:rPr>
                        <a:t>. </a:t>
                      </a:r>
                      <a:r>
                        <a:rPr lang="en-US" sz="1600" baseline="0" dirty="0" err="1" smtClean="0">
                          <a:latin typeface="College" pitchFamily="34" charset="0"/>
                        </a:rPr>
                        <a:t>Mengapa</a:t>
                      </a:r>
                      <a:r>
                        <a:rPr lang="en-US" sz="1600" baseline="0" dirty="0" smtClean="0">
                          <a:latin typeface="College" pitchFamily="34" charset="0"/>
                        </a:rPr>
                        <a:t> </a:t>
                      </a:r>
                      <a:r>
                        <a:rPr lang="en-US" sz="1600" baseline="0" dirty="0" err="1" smtClean="0">
                          <a:latin typeface="College" pitchFamily="34" charset="0"/>
                        </a:rPr>
                        <a:t>kamu</a:t>
                      </a:r>
                      <a:r>
                        <a:rPr lang="en-US" sz="1600" baseline="0" dirty="0" smtClean="0">
                          <a:latin typeface="College" pitchFamily="34" charset="0"/>
                        </a:rPr>
                        <a:t> </a:t>
                      </a:r>
                      <a:r>
                        <a:rPr lang="en-US" sz="1600" baseline="0" dirty="0" err="1" smtClean="0">
                          <a:latin typeface="College" pitchFamily="34" charset="0"/>
                        </a:rPr>
                        <a:t>tidak</a:t>
                      </a:r>
                      <a:r>
                        <a:rPr lang="en-US" sz="1600" baseline="0" dirty="0" smtClean="0">
                          <a:latin typeface="College" pitchFamily="34" charset="0"/>
                        </a:rPr>
                        <a:t> </a:t>
                      </a:r>
                      <a:r>
                        <a:rPr lang="en-US" sz="1600" baseline="0" dirty="0" err="1" smtClean="0">
                          <a:latin typeface="College" pitchFamily="34" charset="0"/>
                        </a:rPr>
                        <a:t>melakukannya</a:t>
                      </a:r>
                      <a:r>
                        <a:rPr lang="en-US" sz="1600" baseline="0" dirty="0" smtClean="0">
                          <a:latin typeface="College" pitchFamily="34" charset="0"/>
                        </a:rPr>
                        <a:t>?</a:t>
                      </a:r>
                      <a:endParaRPr lang="id-ID" sz="1600" dirty="0">
                        <a:latin typeface="College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617207"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latin typeface="College" pitchFamily="34" charset="0"/>
                        </a:rPr>
                        <a:t>Joseph</a:t>
                      </a:r>
                      <a:endParaRPr lang="id-ID" sz="1600" dirty="0">
                        <a:latin typeface="College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 err="1" smtClean="0">
                          <a:latin typeface="College" pitchFamily="34" charset="0"/>
                        </a:rPr>
                        <a:t>Kamu</a:t>
                      </a:r>
                      <a:r>
                        <a:rPr lang="en-US" sz="1600" baseline="0" dirty="0" smtClean="0">
                          <a:latin typeface="College" pitchFamily="34" charset="0"/>
                        </a:rPr>
                        <a:t> </a:t>
                      </a:r>
                      <a:r>
                        <a:rPr lang="en-US" sz="1600" baseline="0" dirty="0" err="1" smtClean="0">
                          <a:latin typeface="College" pitchFamily="34" charset="0"/>
                        </a:rPr>
                        <a:t>tidak</a:t>
                      </a:r>
                      <a:r>
                        <a:rPr lang="en-US" sz="1600" baseline="0" dirty="0" smtClean="0">
                          <a:latin typeface="College" pitchFamily="34" charset="0"/>
                        </a:rPr>
                        <a:t> </a:t>
                      </a:r>
                      <a:r>
                        <a:rPr lang="en-US" sz="1600" baseline="0" dirty="0" err="1" smtClean="0">
                          <a:latin typeface="College" pitchFamily="34" charset="0"/>
                        </a:rPr>
                        <a:t>pernah</a:t>
                      </a:r>
                      <a:r>
                        <a:rPr lang="en-US" sz="1600" baseline="0" dirty="0" smtClean="0">
                          <a:latin typeface="College" pitchFamily="34" charset="0"/>
                        </a:rPr>
                        <a:t> </a:t>
                      </a:r>
                      <a:r>
                        <a:rPr lang="en-US" sz="1600" baseline="0" dirty="0" err="1" smtClean="0">
                          <a:latin typeface="College" pitchFamily="34" charset="0"/>
                        </a:rPr>
                        <a:t>melakukan</a:t>
                      </a:r>
                      <a:r>
                        <a:rPr lang="en-US" sz="1600" baseline="0" dirty="0" smtClean="0">
                          <a:latin typeface="College" pitchFamily="34" charset="0"/>
                        </a:rPr>
                        <a:t> </a:t>
                      </a:r>
                      <a:r>
                        <a:rPr lang="en-US" sz="1600" baseline="0" dirty="0" err="1" smtClean="0">
                          <a:latin typeface="College" pitchFamily="34" charset="0"/>
                        </a:rPr>
                        <a:t>hal</a:t>
                      </a:r>
                      <a:r>
                        <a:rPr lang="en-US" sz="1600" baseline="0" dirty="0" smtClean="0">
                          <a:latin typeface="College" pitchFamily="34" charset="0"/>
                        </a:rPr>
                        <a:t> </a:t>
                      </a:r>
                      <a:r>
                        <a:rPr lang="en-US" sz="1600" baseline="0" dirty="0" err="1" smtClean="0">
                          <a:latin typeface="College" pitchFamily="34" charset="0"/>
                        </a:rPr>
                        <a:t>selain</a:t>
                      </a:r>
                      <a:r>
                        <a:rPr lang="en-US" sz="1600" baseline="0" dirty="0" smtClean="0">
                          <a:latin typeface="College" pitchFamily="34" charset="0"/>
                        </a:rPr>
                        <a:t> </a:t>
                      </a:r>
                      <a:r>
                        <a:rPr lang="en-US" sz="1600" baseline="0" dirty="0" err="1" smtClean="0">
                          <a:latin typeface="College" pitchFamily="34" charset="0"/>
                        </a:rPr>
                        <a:t>komplain</a:t>
                      </a:r>
                      <a:r>
                        <a:rPr lang="en-US" sz="1600" baseline="0" dirty="0" smtClean="0">
                          <a:latin typeface="College" pitchFamily="34" charset="0"/>
                        </a:rPr>
                        <a:t>, </a:t>
                      </a:r>
                      <a:r>
                        <a:rPr lang="en-US" sz="1600" baseline="0" dirty="0" err="1" smtClean="0">
                          <a:latin typeface="College" pitchFamily="34" charset="0"/>
                        </a:rPr>
                        <a:t>komplain</a:t>
                      </a:r>
                      <a:r>
                        <a:rPr lang="en-US" sz="1600" baseline="0" dirty="0" smtClean="0">
                          <a:latin typeface="College" pitchFamily="34" charset="0"/>
                        </a:rPr>
                        <a:t>, </a:t>
                      </a:r>
                      <a:r>
                        <a:rPr lang="en-US" sz="1600" baseline="0" dirty="0" err="1" smtClean="0">
                          <a:latin typeface="College" pitchFamily="34" charset="0"/>
                        </a:rPr>
                        <a:t>dan</a:t>
                      </a:r>
                      <a:r>
                        <a:rPr lang="en-US" sz="1600" baseline="0" dirty="0" smtClean="0">
                          <a:latin typeface="College" pitchFamily="34" charset="0"/>
                        </a:rPr>
                        <a:t> </a:t>
                      </a:r>
                      <a:r>
                        <a:rPr lang="en-US" sz="1600" baseline="0" dirty="0" err="1" smtClean="0">
                          <a:latin typeface="College" pitchFamily="34" charset="0"/>
                        </a:rPr>
                        <a:t>komplain</a:t>
                      </a:r>
                      <a:r>
                        <a:rPr lang="en-US" sz="1600" baseline="0" dirty="0" smtClean="0">
                          <a:latin typeface="College" pitchFamily="34" charset="0"/>
                        </a:rPr>
                        <a:t>. </a:t>
                      </a:r>
                      <a:r>
                        <a:rPr lang="en-US" sz="1600" baseline="0" dirty="0" err="1" smtClean="0">
                          <a:latin typeface="College" pitchFamily="34" charset="0"/>
                        </a:rPr>
                        <a:t>Kamu</a:t>
                      </a:r>
                      <a:r>
                        <a:rPr lang="en-US" sz="1600" baseline="0" dirty="0" smtClean="0">
                          <a:latin typeface="College" pitchFamily="34" charset="0"/>
                        </a:rPr>
                        <a:t> </a:t>
                      </a:r>
                      <a:r>
                        <a:rPr lang="en-US" sz="1600" baseline="0" dirty="0" err="1" smtClean="0">
                          <a:latin typeface="College" pitchFamily="34" charset="0"/>
                        </a:rPr>
                        <a:t>benar</a:t>
                      </a:r>
                      <a:r>
                        <a:rPr lang="en-US" sz="1600" baseline="0" dirty="0" smtClean="0">
                          <a:latin typeface="College" pitchFamily="34" charset="0"/>
                        </a:rPr>
                        <a:t> – </a:t>
                      </a:r>
                      <a:r>
                        <a:rPr lang="en-US" sz="1600" baseline="0" dirty="0" err="1" smtClean="0">
                          <a:latin typeface="College" pitchFamily="34" charset="0"/>
                        </a:rPr>
                        <a:t>benar</a:t>
                      </a:r>
                      <a:r>
                        <a:rPr lang="en-US" sz="1600" baseline="0" dirty="0" smtClean="0">
                          <a:latin typeface="College" pitchFamily="34" charset="0"/>
                        </a:rPr>
                        <a:t> </a:t>
                      </a:r>
                      <a:r>
                        <a:rPr lang="en-US" sz="1600" baseline="0" dirty="0" err="1" smtClean="0">
                          <a:latin typeface="College" pitchFamily="34" charset="0"/>
                        </a:rPr>
                        <a:t>suka</a:t>
                      </a:r>
                      <a:r>
                        <a:rPr lang="en-US" sz="1600" baseline="0" dirty="0" smtClean="0">
                          <a:latin typeface="College" pitchFamily="34" charset="0"/>
                        </a:rPr>
                        <a:t> </a:t>
                      </a:r>
                      <a:r>
                        <a:rPr lang="en-US" sz="1600" baseline="0" dirty="0" err="1" smtClean="0">
                          <a:latin typeface="College" pitchFamily="34" charset="0"/>
                        </a:rPr>
                        <a:t>memaksa</a:t>
                      </a:r>
                      <a:r>
                        <a:rPr lang="en-US" sz="1600" baseline="0" dirty="0" smtClean="0">
                          <a:latin typeface="College" pitchFamily="34" charset="0"/>
                        </a:rPr>
                        <a:t>.</a:t>
                      </a:r>
                      <a:endParaRPr lang="id-ID" sz="1600" dirty="0">
                        <a:latin typeface="College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57588"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latin typeface="College" pitchFamily="34" charset="0"/>
                        </a:rPr>
                        <a:t>Carmen</a:t>
                      </a:r>
                      <a:endParaRPr lang="id-ID" sz="1600" dirty="0">
                        <a:latin typeface="College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 err="1" smtClean="0">
                          <a:latin typeface="College" pitchFamily="34" charset="0"/>
                        </a:rPr>
                        <a:t>Pengorbanan</a:t>
                      </a:r>
                      <a:r>
                        <a:rPr lang="en-US" sz="1600" dirty="0" smtClean="0">
                          <a:latin typeface="College" pitchFamily="34" charset="0"/>
                        </a:rPr>
                        <a:t> </a:t>
                      </a:r>
                      <a:r>
                        <a:rPr lang="en-US" sz="1600" dirty="0" err="1" smtClean="0">
                          <a:latin typeface="College" pitchFamily="34" charset="0"/>
                        </a:rPr>
                        <a:t>selalu</a:t>
                      </a:r>
                      <a:r>
                        <a:rPr lang="en-US" sz="1600" dirty="0" smtClean="0">
                          <a:latin typeface="College" pitchFamily="34" charset="0"/>
                        </a:rPr>
                        <a:t> </a:t>
                      </a:r>
                      <a:r>
                        <a:rPr lang="en-US" sz="1600" dirty="0" err="1" smtClean="0">
                          <a:latin typeface="College" pitchFamily="34" charset="0"/>
                        </a:rPr>
                        <a:t>diperlukan</a:t>
                      </a:r>
                      <a:endParaRPr lang="id-ID" sz="1600" dirty="0">
                        <a:latin typeface="College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0" y="2564904"/>
            <a:ext cx="9144000" cy="1200329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7200" dirty="0" err="1" smtClean="0">
                <a:solidFill>
                  <a:schemeClr val="bg1"/>
                </a:solidFill>
                <a:latin typeface="Avengeance Heroic Avenger" pitchFamily="2" charset="0"/>
              </a:rPr>
              <a:t>konstruktif</a:t>
            </a:r>
            <a:r>
              <a:rPr lang="en-US" sz="7200" dirty="0" smtClean="0">
                <a:solidFill>
                  <a:schemeClr val="bg1"/>
                </a:solidFill>
                <a:latin typeface="Avengeance Heroic Avenger" pitchFamily="2" charset="0"/>
              </a:rPr>
              <a:t>  </a:t>
            </a:r>
            <a:r>
              <a:rPr lang="en-US" sz="7200" dirty="0" smtClean="0">
                <a:solidFill>
                  <a:schemeClr val="bg1"/>
                </a:solidFill>
                <a:latin typeface="Avengeance Heroic Avenger" pitchFamily="2" charset="0"/>
                <a:sym typeface="Wingdings" pitchFamily="2" charset="2"/>
              </a:rPr>
              <a:t>case clear</a:t>
            </a:r>
            <a:endParaRPr lang="id-ID" sz="7200" dirty="0">
              <a:solidFill>
                <a:schemeClr val="bg1"/>
              </a:solidFill>
              <a:latin typeface="Avengeance Heroic Avenger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87430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unpopular opinion</a:t>
            </a:r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Dialog </a:t>
            </a:r>
            <a:r>
              <a:rPr lang="en-US" dirty="0" err="1" smtClean="0"/>
              <a:t>tadi</a:t>
            </a:r>
            <a:r>
              <a:rPr lang="en-US" dirty="0" smtClean="0"/>
              <a:t> </a:t>
            </a:r>
            <a:r>
              <a:rPr lang="en-US" dirty="0" err="1" smtClean="0"/>
              <a:t>tidak</a:t>
            </a:r>
            <a:r>
              <a:rPr lang="en-US" dirty="0" smtClean="0"/>
              <a:t> </a:t>
            </a:r>
            <a:r>
              <a:rPr lang="en-US" dirty="0" err="1" smtClean="0"/>
              <a:t>bisa</a:t>
            </a:r>
            <a:r>
              <a:rPr lang="en-US" dirty="0" smtClean="0"/>
              <a:t> </a:t>
            </a:r>
            <a:r>
              <a:rPr lang="en-US" dirty="0" err="1" smtClean="0"/>
              <a:t>diulang</a:t>
            </a:r>
            <a:r>
              <a:rPr lang="en-US" dirty="0" smtClean="0"/>
              <a:t> di </a:t>
            </a:r>
            <a:r>
              <a:rPr lang="en-US" dirty="0" err="1" smtClean="0"/>
              <a:t>dunia</a:t>
            </a:r>
            <a:r>
              <a:rPr lang="en-US" dirty="0" smtClean="0"/>
              <a:t> </a:t>
            </a:r>
            <a:r>
              <a:rPr lang="en-US" dirty="0" err="1" smtClean="0"/>
              <a:t>nyata</a:t>
            </a:r>
            <a:endParaRPr lang="en-US" dirty="0" smtClean="0"/>
          </a:p>
          <a:p>
            <a:r>
              <a:rPr lang="en-US" dirty="0" err="1" smtClean="0"/>
              <a:t>Konflik</a:t>
            </a:r>
            <a:r>
              <a:rPr lang="en-US" dirty="0" smtClean="0"/>
              <a:t> </a:t>
            </a:r>
            <a:r>
              <a:rPr lang="en-US" dirty="0" smtClean="0">
                <a:sym typeface="Wingdings" pitchFamily="2" charset="2"/>
              </a:rPr>
              <a:t> </a:t>
            </a:r>
            <a:r>
              <a:rPr lang="en-US" dirty="0" err="1" smtClean="0">
                <a:sym typeface="Wingdings" pitchFamily="2" charset="2"/>
              </a:rPr>
              <a:t>harus</a:t>
            </a:r>
            <a:r>
              <a:rPr lang="en-US" dirty="0" smtClean="0">
                <a:sym typeface="Wingdings" pitchFamily="2" charset="2"/>
              </a:rPr>
              <a:t> </a:t>
            </a:r>
            <a:r>
              <a:rPr lang="en-US" dirty="0" err="1" smtClean="0">
                <a:sym typeface="Wingdings" pitchFamily="2" charset="2"/>
              </a:rPr>
              <a:t>dikelola</a:t>
            </a:r>
            <a:r>
              <a:rPr lang="en-US" dirty="0" smtClean="0">
                <a:sym typeface="Wingdings" pitchFamily="2" charset="2"/>
              </a:rPr>
              <a:t> </a:t>
            </a:r>
            <a:r>
              <a:rPr lang="en-US" dirty="0" err="1" smtClean="0">
                <a:sym typeface="Wingdings" pitchFamily="2" charset="2"/>
              </a:rPr>
              <a:t>dengan</a:t>
            </a:r>
            <a:r>
              <a:rPr lang="en-US" dirty="0" smtClean="0">
                <a:sym typeface="Wingdings" pitchFamily="2" charset="2"/>
              </a:rPr>
              <a:t> </a:t>
            </a:r>
            <a:r>
              <a:rPr lang="en-US" dirty="0" err="1" smtClean="0">
                <a:sym typeface="Wingdings" pitchFamily="2" charset="2"/>
              </a:rPr>
              <a:t>efektif</a:t>
            </a:r>
            <a:r>
              <a:rPr lang="en-US" dirty="0" smtClean="0">
                <a:sym typeface="Wingdings" pitchFamily="2" charset="2"/>
              </a:rPr>
              <a:t> </a:t>
            </a:r>
            <a:r>
              <a:rPr lang="en-US" dirty="0" err="1" smtClean="0">
                <a:sym typeface="Wingdings" pitchFamily="2" charset="2"/>
              </a:rPr>
              <a:t>hingga</a:t>
            </a:r>
            <a:r>
              <a:rPr lang="en-US" dirty="0" smtClean="0">
                <a:sym typeface="Wingdings" pitchFamily="2" charset="2"/>
              </a:rPr>
              <a:t> </a:t>
            </a:r>
            <a:r>
              <a:rPr lang="en-US" dirty="0" err="1" smtClean="0">
                <a:sym typeface="Wingdings" pitchFamily="2" charset="2"/>
              </a:rPr>
              <a:t>hasilnya</a:t>
            </a:r>
            <a:r>
              <a:rPr lang="en-US" dirty="0" smtClean="0">
                <a:sym typeface="Wingdings" pitchFamily="2" charset="2"/>
              </a:rPr>
              <a:t> </a:t>
            </a:r>
            <a:r>
              <a:rPr lang="en-US" dirty="0" err="1" smtClean="0">
                <a:sym typeface="Wingdings" pitchFamily="2" charset="2"/>
              </a:rPr>
              <a:t>tidak</a:t>
            </a:r>
            <a:r>
              <a:rPr lang="en-US" dirty="0" smtClean="0">
                <a:sym typeface="Wingdings" pitchFamily="2" charset="2"/>
              </a:rPr>
              <a:t> </a:t>
            </a:r>
            <a:r>
              <a:rPr lang="en-US" dirty="0" err="1" smtClean="0">
                <a:sym typeface="Wingdings" pitchFamily="2" charset="2"/>
              </a:rPr>
              <a:t>destruktif</a:t>
            </a:r>
            <a:endParaRPr lang="en-US" dirty="0" smtClean="0">
              <a:sym typeface="Wingdings" pitchFamily="2" charset="2"/>
            </a:endParaRPr>
          </a:p>
          <a:p>
            <a:r>
              <a:rPr lang="en-US" dirty="0" err="1" smtClean="0">
                <a:sym typeface="Wingdings" pitchFamily="2" charset="2"/>
              </a:rPr>
              <a:t>Karena</a:t>
            </a:r>
            <a:r>
              <a:rPr lang="en-US" dirty="0" smtClean="0">
                <a:sym typeface="Wingdings" pitchFamily="2" charset="2"/>
              </a:rPr>
              <a:t> </a:t>
            </a:r>
            <a:r>
              <a:rPr lang="en-US" dirty="0" err="1" smtClean="0">
                <a:sym typeface="Wingdings" pitchFamily="2" charset="2"/>
              </a:rPr>
              <a:t>masalah</a:t>
            </a:r>
            <a:r>
              <a:rPr lang="en-US" dirty="0" smtClean="0">
                <a:sym typeface="Wingdings" pitchFamily="2" charset="2"/>
              </a:rPr>
              <a:t> </a:t>
            </a:r>
            <a:r>
              <a:rPr lang="en-US" dirty="0" err="1" smtClean="0">
                <a:sym typeface="Wingdings" pitchFamily="2" charset="2"/>
              </a:rPr>
              <a:t>komunikasi</a:t>
            </a:r>
            <a:r>
              <a:rPr lang="en-US" dirty="0" smtClean="0">
                <a:sym typeface="Wingdings" pitchFamily="2" charset="2"/>
              </a:rPr>
              <a:t> </a:t>
            </a:r>
            <a:r>
              <a:rPr lang="en-US" dirty="0" err="1" smtClean="0">
                <a:sym typeface="Wingdings" pitchFamily="2" charset="2"/>
              </a:rPr>
              <a:t>berkontribusi</a:t>
            </a:r>
            <a:r>
              <a:rPr lang="en-US" dirty="0" smtClean="0">
                <a:sym typeface="Wingdings" pitchFamily="2" charset="2"/>
              </a:rPr>
              <a:t> </a:t>
            </a:r>
            <a:r>
              <a:rPr lang="en-US" dirty="0" err="1" smtClean="0">
                <a:sym typeface="Wingdings" pitchFamily="2" charset="2"/>
              </a:rPr>
              <a:t>pada</a:t>
            </a:r>
            <a:r>
              <a:rPr lang="en-US" dirty="0" smtClean="0">
                <a:sym typeface="Wingdings" pitchFamily="2" charset="2"/>
              </a:rPr>
              <a:t> </a:t>
            </a:r>
            <a:r>
              <a:rPr lang="en-US" dirty="0" err="1" smtClean="0">
                <a:sym typeface="Wingdings" pitchFamily="2" charset="2"/>
              </a:rPr>
              <a:t>ketidakpuasan</a:t>
            </a:r>
            <a:r>
              <a:rPr lang="en-US" dirty="0" smtClean="0">
                <a:sym typeface="Wingdings" pitchFamily="2" charset="2"/>
              </a:rPr>
              <a:t> </a:t>
            </a:r>
            <a:r>
              <a:rPr lang="en-US" dirty="0" err="1" smtClean="0">
                <a:sym typeface="Wingdings" pitchFamily="2" charset="2"/>
              </a:rPr>
              <a:t>hubungan</a:t>
            </a:r>
            <a:r>
              <a:rPr lang="en-US" dirty="0" smtClean="0">
                <a:sym typeface="Wingdings" pitchFamily="2" charset="2"/>
              </a:rPr>
              <a:t> </a:t>
            </a:r>
            <a:r>
              <a:rPr lang="en-US" dirty="0" err="1" smtClean="0">
                <a:sym typeface="Wingdings" pitchFamily="2" charset="2"/>
              </a:rPr>
              <a:t>berujung</a:t>
            </a:r>
            <a:r>
              <a:rPr lang="en-US" dirty="0" smtClean="0">
                <a:sym typeface="Wingdings" pitchFamily="2" charset="2"/>
              </a:rPr>
              <a:t> </a:t>
            </a:r>
            <a:r>
              <a:rPr lang="en-US" dirty="0" err="1" smtClean="0">
                <a:sym typeface="Wingdings" pitchFamily="2" charset="2"/>
              </a:rPr>
              <a:t>menghancurkan</a:t>
            </a:r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38387908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5409528</TotalTime>
  <Words>1893</Words>
  <Application>Microsoft Office PowerPoint</Application>
  <PresentationFormat>On-screen Show (4:3)</PresentationFormat>
  <Paragraphs>255</Paragraphs>
  <Slides>34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34</vt:i4>
      </vt:variant>
    </vt:vector>
  </HeadingPairs>
  <TitlesOfParts>
    <vt:vector size="35" baseType="lpstr">
      <vt:lpstr>Office Theme</vt:lpstr>
      <vt:lpstr>mengelola konflik dalam hubungan</vt:lpstr>
      <vt:lpstr>Josep &amp; Carmen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unpopular opinion</vt:lpstr>
      <vt:lpstr>apa itu konflik?</vt:lpstr>
      <vt:lpstr>konflik interpersonal</vt:lpstr>
      <vt:lpstr>PowerPoint Presentation</vt:lpstr>
      <vt:lpstr>prinsip konflik</vt:lpstr>
      <vt:lpstr>prinsip konflik</vt:lpstr>
      <vt:lpstr>prinsip konflik</vt:lpstr>
      <vt:lpstr>bentuk konflik tertutup</vt:lpstr>
      <vt:lpstr>PowerPoint Presentation</vt:lpstr>
      <vt:lpstr>prinsip konflik</vt:lpstr>
      <vt:lpstr>prinsip konflik</vt:lpstr>
      <vt:lpstr>prinsip konflik</vt:lpstr>
      <vt:lpstr>orientasi konflik</vt:lpstr>
      <vt:lpstr>PowerPoint Presentation</vt:lpstr>
      <vt:lpstr>pola komunikasi selama konflik</vt:lpstr>
      <vt:lpstr>PowerPoint Presentation</vt:lpstr>
      <vt:lpstr>komunikasi konflik tidak produktif</vt:lpstr>
      <vt:lpstr>komunikasi konflik tidak produktif</vt:lpstr>
      <vt:lpstr>komunikasi konflik tidak produktif</vt:lpstr>
      <vt:lpstr>komunikasi konflik tidak produktif</vt:lpstr>
      <vt:lpstr>komunikasi konflik konstruktif</vt:lpstr>
      <vt:lpstr>komunikasi konflik konstruktif</vt:lpstr>
      <vt:lpstr>komunikasi konflik konstruktif</vt:lpstr>
      <vt:lpstr>komunikasi konflik konstruktif</vt:lpstr>
      <vt:lpstr>keterampilan mengelola konflik</vt:lpstr>
      <vt:lpstr>komunikasi efektif selama konflik berlangsung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Suci Marini</dc:creator>
  <cp:lastModifiedBy>Suci Marini</cp:lastModifiedBy>
  <cp:revision>24</cp:revision>
  <dcterms:created xsi:type="dcterms:W3CDTF">2008-12-31T17:01:42Z</dcterms:created>
  <dcterms:modified xsi:type="dcterms:W3CDTF">2008-12-31T19:08:07Z</dcterms:modified>
</cp:coreProperties>
</file>