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2" r:id="rId5"/>
    <p:sldId id="273" r:id="rId6"/>
    <p:sldId id="260" r:id="rId7"/>
    <p:sldId id="264" r:id="rId8"/>
    <p:sldId id="262" r:id="rId9"/>
    <p:sldId id="261" r:id="rId10"/>
    <p:sldId id="263" r:id="rId11"/>
    <p:sldId id="265" r:id="rId12"/>
    <p:sldId id="270" r:id="rId13"/>
    <p:sldId id="266" r:id="rId14"/>
    <p:sldId id="267" r:id="rId15"/>
    <p:sldId id="268" r:id="rId16"/>
    <p:sldId id="271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/>
    <p:restoredTop sz="92523"/>
  </p:normalViewPr>
  <p:slideViewPr>
    <p:cSldViewPr snapToGrid="0" snapToObjects="1">
      <p:cViewPr varScale="1">
        <p:scale>
          <a:sx n="114" d="100"/>
          <a:sy n="114" d="100"/>
        </p:scale>
        <p:origin x="3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0BFF6-FD3F-FF4E-8B55-29FC70F83F54}" type="doc">
      <dgm:prSet loTypeId="urn:microsoft.com/office/officeart/2005/8/layout/default#13" loCatId="list" qsTypeId="urn:microsoft.com/office/officeart/2005/8/quickstyle/simple5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544A5EFB-B13A-9241-9C22-04D0CED0AF14}">
      <dgm:prSet phldrT="[Text]"/>
      <dgm:spPr/>
      <dgm:t>
        <a:bodyPr/>
        <a:lstStyle/>
        <a:p>
          <a:r>
            <a:rPr lang="en-US" dirty="0"/>
            <a:t>Perusahaan</a:t>
          </a:r>
        </a:p>
      </dgm:t>
    </dgm:pt>
    <dgm:pt modelId="{96927551-F2D9-8C41-894F-432C45C816C2}" type="parTrans" cxnId="{D4153A61-6224-B34C-81C6-C039683DE91E}">
      <dgm:prSet/>
      <dgm:spPr/>
      <dgm:t>
        <a:bodyPr/>
        <a:lstStyle/>
        <a:p>
          <a:endParaRPr lang="en-US"/>
        </a:p>
      </dgm:t>
    </dgm:pt>
    <dgm:pt modelId="{6C106F38-544C-8E44-BA7B-6E1D3DCD97BE}" type="sibTrans" cxnId="{D4153A61-6224-B34C-81C6-C039683DE91E}">
      <dgm:prSet/>
      <dgm:spPr/>
      <dgm:t>
        <a:bodyPr/>
        <a:lstStyle/>
        <a:p>
          <a:endParaRPr lang="en-US"/>
        </a:p>
      </dgm:t>
    </dgm:pt>
    <dgm:pt modelId="{76EFF185-B544-D84F-8D07-D658E216180B}">
      <dgm:prSet phldrT="[Text]"/>
      <dgm:spPr/>
      <dgm:t>
        <a:bodyPr/>
        <a:lstStyle/>
        <a:p>
          <a:r>
            <a:rPr lang="en-US" dirty="0" err="1"/>
            <a:t>Konsultan</a:t>
          </a:r>
          <a:endParaRPr lang="en-US" dirty="0"/>
        </a:p>
      </dgm:t>
    </dgm:pt>
    <dgm:pt modelId="{70CA8806-5078-5D49-8960-3A2115521112}" type="parTrans" cxnId="{22BAEB3F-270E-CF42-95FD-1ABEDAAAEB9D}">
      <dgm:prSet/>
      <dgm:spPr/>
      <dgm:t>
        <a:bodyPr/>
        <a:lstStyle/>
        <a:p>
          <a:endParaRPr lang="en-US"/>
        </a:p>
      </dgm:t>
    </dgm:pt>
    <dgm:pt modelId="{8D09FDB6-92D6-FD4A-A686-BA7194F4A154}" type="sibTrans" cxnId="{22BAEB3F-270E-CF42-95FD-1ABEDAAAEB9D}">
      <dgm:prSet/>
      <dgm:spPr/>
      <dgm:t>
        <a:bodyPr/>
        <a:lstStyle/>
        <a:p>
          <a:endParaRPr lang="en-US"/>
        </a:p>
      </dgm:t>
    </dgm:pt>
    <dgm:pt modelId="{CC32A621-1598-354A-946C-37B4A6B9FDDA}">
      <dgm:prSet phldrT="[Text]"/>
      <dgm:spPr/>
      <dgm:t>
        <a:bodyPr/>
        <a:lstStyle/>
        <a:p>
          <a:r>
            <a:rPr lang="en-US" dirty="0" err="1"/>
            <a:t>Asosiasi</a:t>
          </a:r>
          <a:r>
            <a:rPr lang="en-US" dirty="0"/>
            <a:t>/ </a:t>
          </a:r>
          <a:r>
            <a:rPr lang="en-US" dirty="0" err="1"/>
            <a:t>Yayasan</a:t>
          </a:r>
          <a:r>
            <a:rPr lang="en-US" dirty="0"/>
            <a:t> </a:t>
          </a:r>
          <a:r>
            <a:rPr lang="en-US" dirty="0" err="1"/>
            <a:t>Pendidikan</a:t>
          </a:r>
          <a:endParaRPr lang="en-US" dirty="0"/>
        </a:p>
      </dgm:t>
    </dgm:pt>
    <dgm:pt modelId="{08FF2289-D727-F047-BCDD-54B006A4F834}" type="parTrans" cxnId="{2A44971F-79E1-8043-98B4-208487DB131E}">
      <dgm:prSet/>
      <dgm:spPr/>
      <dgm:t>
        <a:bodyPr/>
        <a:lstStyle/>
        <a:p>
          <a:endParaRPr lang="en-US"/>
        </a:p>
      </dgm:t>
    </dgm:pt>
    <dgm:pt modelId="{2153D14C-D056-1E47-B1ED-0BC8739EF3B2}" type="sibTrans" cxnId="{2A44971F-79E1-8043-98B4-208487DB131E}">
      <dgm:prSet/>
      <dgm:spPr/>
      <dgm:t>
        <a:bodyPr/>
        <a:lstStyle/>
        <a:p>
          <a:endParaRPr lang="en-US"/>
        </a:p>
      </dgm:t>
    </dgm:pt>
    <dgm:pt modelId="{B58801DC-6A85-8244-9030-1320588E8B65}">
      <dgm:prSet phldrT="[Text]"/>
      <dgm:spPr/>
      <dgm:t>
        <a:bodyPr/>
        <a:lstStyle/>
        <a:p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Kesehatan</a:t>
          </a:r>
          <a:endParaRPr lang="en-US" dirty="0"/>
        </a:p>
      </dgm:t>
    </dgm:pt>
    <dgm:pt modelId="{202A0CCE-7426-E441-80DE-54D9E86F4B80}" type="parTrans" cxnId="{92498504-17C0-3F4B-B2B9-419D58832E7B}">
      <dgm:prSet/>
      <dgm:spPr/>
      <dgm:t>
        <a:bodyPr/>
        <a:lstStyle/>
        <a:p>
          <a:endParaRPr lang="en-US"/>
        </a:p>
      </dgm:t>
    </dgm:pt>
    <dgm:pt modelId="{85AB3F29-AB67-9845-9A85-DF569315CEDE}" type="sibTrans" cxnId="{92498504-17C0-3F4B-B2B9-419D58832E7B}">
      <dgm:prSet/>
      <dgm:spPr/>
      <dgm:t>
        <a:bodyPr/>
        <a:lstStyle/>
        <a:p>
          <a:endParaRPr lang="en-US"/>
        </a:p>
      </dgm:t>
    </dgm:pt>
    <dgm:pt modelId="{6CB3B614-ECE4-FA45-B062-7600068A50CD}">
      <dgm:prSet phldrT="[Text]"/>
      <dgm:spPr/>
      <dgm:t>
        <a:bodyPr/>
        <a:lstStyle/>
        <a:p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Amal</a:t>
          </a:r>
          <a:endParaRPr lang="en-US" dirty="0"/>
        </a:p>
      </dgm:t>
    </dgm:pt>
    <dgm:pt modelId="{ABAFD42C-195E-8146-95EA-BBF2958115B0}" type="parTrans" cxnId="{F908057C-1CD2-B943-9269-27C251284B00}">
      <dgm:prSet/>
      <dgm:spPr/>
      <dgm:t>
        <a:bodyPr/>
        <a:lstStyle/>
        <a:p>
          <a:endParaRPr lang="en-US"/>
        </a:p>
      </dgm:t>
    </dgm:pt>
    <dgm:pt modelId="{ECFE1D49-64C6-304D-811F-27A07F865698}" type="sibTrans" cxnId="{F908057C-1CD2-B943-9269-27C251284B00}">
      <dgm:prSet/>
      <dgm:spPr/>
      <dgm:t>
        <a:bodyPr/>
        <a:lstStyle/>
        <a:p>
          <a:endParaRPr lang="en-US"/>
        </a:p>
      </dgm:t>
    </dgm:pt>
    <dgm:pt modelId="{AAF1F6AE-0A3A-DB46-9748-4FAF8F34493F}">
      <dgm:prSet phldrT="[Text]"/>
      <dgm:spPr/>
      <dgm:t>
        <a:bodyPr/>
        <a:lstStyle/>
        <a:p>
          <a:r>
            <a:rPr lang="en-US" dirty="0" err="1"/>
            <a:t>Pemerintahan</a:t>
          </a:r>
          <a:endParaRPr lang="en-US" dirty="0"/>
        </a:p>
      </dgm:t>
    </dgm:pt>
    <dgm:pt modelId="{621E160A-9222-2549-9F36-2B59362378F3}" type="parTrans" cxnId="{A6B29BDA-E60E-1643-82D2-35DAD3CF1585}">
      <dgm:prSet/>
      <dgm:spPr/>
      <dgm:t>
        <a:bodyPr/>
        <a:lstStyle/>
        <a:p>
          <a:endParaRPr lang="en-US"/>
        </a:p>
      </dgm:t>
    </dgm:pt>
    <dgm:pt modelId="{E005BD7E-BB8E-A84E-9767-A31C0F8250A9}" type="sibTrans" cxnId="{A6B29BDA-E60E-1643-82D2-35DAD3CF1585}">
      <dgm:prSet/>
      <dgm:spPr/>
      <dgm:t>
        <a:bodyPr/>
        <a:lstStyle/>
        <a:p>
          <a:endParaRPr lang="en-US"/>
        </a:p>
      </dgm:t>
    </dgm:pt>
    <dgm:pt modelId="{A069F3E8-65F7-B748-B42C-239EF2BEC1B9}" type="pres">
      <dgm:prSet presAssocID="{6C80BFF6-FD3F-FF4E-8B55-29FC70F83F54}" presName="diagram" presStyleCnt="0">
        <dgm:presLayoutVars>
          <dgm:dir/>
          <dgm:resizeHandles val="exact"/>
        </dgm:presLayoutVars>
      </dgm:prSet>
      <dgm:spPr/>
    </dgm:pt>
    <dgm:pt modelId="{6862D7F9-D031-C247-AC21-5C56C4B3FEDC}" type="pres">
      <dgm:prSet presAssocID="{544A5EFB-B13A-9241-9C22-04D0CED0AF14}" presName="node" presStyleLbl="node1" presStyleIdx="0" presStyleCnt="6">
        <dgm:presLayoutVars>
          <dgm:bulletEnabled val="1"/>
        </dgm:presLayoutVars>
      </dgm:prSet>
      <dgm:spPr/>
    </dgm:pt>
    <dgm:pt modelId="{B3AD4B31-915D-F847-B7DA-7F0F5223E7DE}" type="pres">
      <dgm:prSet presAssocID="{6C106F38-544C-8E44-BA7B-6E1D3DCD97BE}" presName="sibTrans" presStyleCnt="0"/>
      <dgm:spPr/>
    </dgm:pt>
    <dgm:pt modelId="{CDC42C20-D16F-C04B-B901-415F01179CE3}" type="pres">
      <dgm:prSet presAssocID="{76EFF185-B544-D84F-8D07-D658E216180B}" presName="node" presStyleLbl="node1" presStyleIdx="1" presStyleCnt="6">
        <dgm:presLayoutVars>
          <dgm:bulletEnabled val="1"/>
        </dgm:presLayoutVars>
      </dgm:prSet>
      <dgm:spPr/>
    </dgm:pt>
    <dgm:pt modelId="{3A2E16A2-D25F-A942-9052-50822B95E3AA}" type="pres">
      <dgm:prSet presAssocID="{8D09FDB6-92D6-FD4A-A686-BA7194F4A154}" presName="sibTrans" presStyleCnt="0"/>
      <dgm:spPr/>
    </dgm:pt>
    <dgm:pt modelId="{D0CE6696-401C-FC46-9DB9-A8B25A8F842C}" type="pres">
      <dgm:prSet presAssocID="{AAF1F6AE-0A3A-DB46-9748-4FAF8F34493F}" presName="node" presStyleLbl="node1" presStyleIdx="2" presStyleCnt="6">
        <dgm:presLayoutVars>
          <dgm:bulletEnabled val="1"/>
        </dgm:presLayoutVars>
      </dgm:prSet>
      <dgm:spPr/>
    </dgm:pt>
    <dgm:pt modelId="{71683ED7-4BD3-114D-9E73-CEA1ED63EB19}" type="pres">
      <dgm:prSet presAssocID="{E005BD7E-BB8E-A84E-9767-A31C0F8250A9}" presName="sibTrans" presStyleCnt="0"/>
      <dgm:spPr/>
    </dgm:pt>
    <dgm:pt modelId="{7E340979-BA3A-854F-9062-F44A03FE2BCA}" type="pres">
      <dgm:prSet presAssocID="{CC32A621-1598-354A-946C-37B4A6B9FDDA}" presName="node" presStyleLbl="node1" presStyleIdx="3" presStyleCnt="6">
        <dgm:presLayoutVars>
          <dgm:bulletEnabled val="1"/>
        </dgm:presLayoutVars>
      </dgm:prSet>
      <dgm:spPr/>
    </dgm:pt>
    <dgm:pt modelId="{234C38FE-CE47-8845-A0E8-ED333483FE3C}" type="pres">
      <dgm:prSet presAssocID="{2153D14C-D056-1E47-B1ED-0BC8739EF3B2}" presName="sibTrans" presStyleCnt="0"/>
      <dgm:spPr/>
    </dgm:pt>
    <dgm:pt modelId="{1CF3A015-1345-774C-900B-4AA8A12F1833}" type="pres">
      <dgm:prSet presAssocID="{B58801DC-6A85-8244-9030-1320588E8B65}" presName="node" presStyleLbl="node1" presStyleIdx="4" presStyleCnt="6">
        <dgm:presLayoutVars>
          <dgm:bulletEnabled val="1"/>
        </dgm:presLayoutVars>
      </dgm:prSet>
      <dgm:spPr/>
    </dgm:pt>
    <dgm:pt modelId="{34A4513D-ADC0-1E4B-A9AD-ED91EB08ED97}" type="pres">
      <dgm:prSet presAssocID="{85AB3F29-AB67-9845-9A85-DF569315CEDE}" presName="sibTrans" presStyleCnt="0"/>
      <dgm:spPr/>
    </dgm:pt>
    <dgm:pt modelId="{703B4853-289F-924B-BB9E-D7F9C3AB6BE2}" type="pres">
      <dgm:prSet presAssocID="{6CB3B614-ECE4-FA45-B062-7600068A50CD}" presName="node" presStyleLbl="node1" presStyleIdx="5" presStyleCnt="6">
        <dgm:presLayoutVars>
          <dgm:bulletEnabled val="1"/>
        </dgm:presLayoutVars>
      </dgm:prSet>
      <dgm:spPr/>
    </dgm:pt>
  </dgm:ptLst>
  <dgm:cxnLst>
    <dgm:cxn modelId="{92498504-17C0-3F4B-B2B9-419D58832E7B}" srcId="{6C80BFF6-FD3F-FF4E-8B55-29FC70F83F54}" destId="{B58801DC-6A85-8244-9030-1320588E8B65}" srcOrd="4" destOrd="0" parTransId="{202A0CCE-7426-E441-80DE-54D9E86F4B80}" sibTransId="{85AB3F29-AB67-9845-9A85-DF569315CEDE}"/>
    <dgm:cxn modelId="{B056F408-A1B7-944F-874C-D3E4EDF40EB0}" type="presOf" srcId="{B58801DC-6A85-8244-9030-1320588E8B65}" destId="{1CF3A015-1345-774C-900B-4AA8A12F1833}" srcOrd="0" destOrd="0" presId="urn:microsoft.com/office/officeart/2005/8/layout/default#13"/>
    <dgm:cxn modelId="{6DCCFA0C-213D-954F-A73B-6FBF7C5C60BD}" type="presOf" srcId="{6CB3B614-ECE4-FA45-B062-7600068A50CD}" destId="{703B4853-289F-924B-BB9E-D7F9C3AB6BE2}" srcOrd="0" destOrd="0" presId="urn:microsoft.com/office/officeart/2005/8/layout/default#13"/>
    <dgm:cxn modelId="{CF988213-D503-3541-B582-36426E0733B3}" type="presOf" srcId="{6C80BFF6-FD3F-FF4E-8B55-29FC70F83F54}" destId="{A069F3E8-65F7-B748-B42C-239EF2BEC1B9}" srcOrd="0" destOrd="0" presId="urn:microsoft.com/office/officeart/2005/8/layout/default#13"/>
    <dgm:cxn modelId="{927E8B1E-EA39-EA4B-9D29-7CAE5AD24930}" type="presOf" srcId="{544A5EFB-B13A-9241-9C22-04D0CED0AF14}" destId="{6862D7F9-D031-C247-AC21-5C56C4B3FEDC}" srcOrd="0" destOrd="0" presId="urn:microsoft.com/office/officeart/2005/8/layout/default#13"/>
    <dgm:cxn modelId="{2A44971F-79E1-8043-98B4-208487DB131E}" srcId="{6C80BFF6-FD3F-FF4E-8B55-29FC70F83F54}" destId="{CC32A621-1598-354A-946C-37B4A6B9FDDA}" srcOrd="3" destOrd="0" parTransId="{08FF2289-D727-F047-BCDD-54B006A4F834}" sibTransId="{2153D14C-D056-1E47-B1ED-0BC8739EF3B2}"/>
    <dgm:cxn modelId="{22BAEB3F-270E-CF42-95FD-1ABEDAAAEB9D}" srcId="{6C80BFF6-FD3F-FF4E-8B55-29FC70F83F54}" destId="{76EFF185-B544-D84F-8D07-D658E216180B}" srcOrd="1" destOrd="0" parTransId="{70CA8806-5078-5D49-8960-3A2115521112}" sibTransId="{8D09FDB6-92D6-FD4A-A686-BA7194F4A154}"/>
    <dgm:cxn modelId="{D4153A61-6224-B34C-81C6-C039683DE91E}" srcId="{6C80BFF6-FD3F-FF4E-8B55-29FC70F83F54}" destId="{544A5EFB-B13A-9241-9C22-04D0CED0AF14}" srcOrd="0" destOrd="0" parTransId="{96927551-F2D9-8C41-894F-432C45C816C2}" sibTransId="{6C106F38-544C-8E44-BA7B-6E1D3DCD97BE}"/>
    <dgm:cxn modelId="{F367DC73-7564-E640-9273-80198B17F05B}" type="presOf" srcId="{76EFF185-B544-D84F-8D07-D658E216180B}" destId="{CDC42C20-D16F-C04B-B901-415F01179CE3}" srcOrd="0" destOrd="0" presId="urn:microsoft.com/office/officeart/2005/8/layout/default#13"/>
    <dgm:cxn modelId="{F908057C-1CD2-B943-9269-27C251284B00}" srcId="{6C80BFF6-FD3F-FF4E-8B55-29FC70F83F54}" destId="{6CB3B614-ECE4-FA45-B062-7600068A50CD}" srcOrd="5" destOrd="0" parTransId="{ABAFD42C-195E-8146-95EA-BBF2958115B0}" sibTransId="{ECFE1D49-64C6-304D-811F-27A07F865698}"/>
    <dgm:cxn modelId="{DB6DCA8C-B619-6340-B188-830116B74D9B}" type="presOf" srcId="{AAF1F6AE-0A3A-DB46-9748-4FAF8F34493F}" destId="{D0CE6696-401C-FC46-9DB9-A8B25A8F842C}" srcOrd="0" destOrd="0" presId="urn:microsoft.com/office/officeart/2005/8/layout/default#13"/>
    <dgm:cxn modelId="{A6B29BDA-E60E-1643-82D2-35DAD3CF1585}" srcId="{6C80BFF6-FD3F-FF4E-8B55-29FC70F83F54}" destId="{AAF1F6AE-0A3A-DB46-9748-4FAF8F34493F}" srcOrd="2" destOrd="0" parTransId="{621E160A-9222-2549-9F36-2B59362378F3}" sibTransId="{E005BD7E-BB8E-A84E-9767-A31C0F8250A9}"/>
    <dgm:cxn modelId="{5F272EEF-4517-AF4F-A9EE-2FD54CEEA831}" type="presOf" srcId="{CC32A621-1598-354A-946C-37B4A6B9FDDA}" destId="{7E340979-BA3A-854F-9062-F44A03FE2BCA}" srcOrd="0" destOrd="0" presId="urn:microsoft.com/office/officeart/2005/8/layout/default#13"/>
    <dgm:cxn modelId="{55535D9B-497E-A64C-98BF-A20968785FB6}" type="presParOf" srcId="{A069F3E8-65F7-B748-B42C-239EF2BEC1B9}" destId="{6862D7F9-D031-C247-AC21-5C56C4B3FEDC}" srcOrd="0" destOrd="0" presId="urn:microsoft.com/office/officeart/2005/8/layout/default#13"/>
    <dgm:cxn modelId="{C1AD7D94-4733-EA48-9132-8046420F6A3C}" type="presParOf" srcId="{A069F3E8-65F7-B748-B42C-239EF2BEC1B9}" destId="{B3AD4B31-915D-F847-B7DA-7F0F5223E7DE}" srcOrd="1" destOrd="0" presId="urn:microsoft.com/office/officeart/2005/8/layout/default#13"/>
    <dgm:cxn modelId="{BCC67530-CE56-F742-AC4C-DCB6FAD26B1B}" type="presParOf" srcId="{A069F3E8-65F7-B748-B42C-239EF2BEC1B9}" destId="{CDC42C20-D16F-C04B-B901-415F01179CE3}" srcOrd="2" destOrd="0" presId="urn:microsoft.com/office/officeart/2005/8/layout/default#13"/>
    <dgm:cxn modelId="{06A7A32E-50C5-AA49-A520-9A15C56913F3}" type="presParOf" srcId="{A069F3E8-65F7-B748-B42C-239EF2BEC1B9}" destId="{3A2E16A2-D25F-A942-9052-50822B95E3AA}" srcOrd="3" destOrd="0" presId="urn:microsoft.com/office/officeart/2005/8/layout/default#13"/>
    <dgm:cxn modelId="{3B7D3B38-6BF9-CB43-A851-2A0F65785E16}" type="presParOf" srcId="{A069F3E8-65F7-B748-B42C-239EF2BEC1B9}" destId="{D0CE6696-401C-FC46-9DB9-A8B25A8F842C}" srcOrd="4" destOrd="0" presId="urn:microsoft.com/office/officeart/2005/8/layout/default#13"/>
    <dgm:cxn modelId="{05E1FA05-544D-D14F-A6AB-A96E3B6912A4}" type="presParOf" srcId="{A069F3E8-65F7-B748-B42C-239EF2BEC1B9}" destId="{71683ED7-4BD3-114D-9E73-CEA1ED63EB19}" srcOrd="5" destOrd="0" presId="urn:microsoft.com/office/officeart/2005/8/layout/default#13"/>
    <dgm:cxn modelId="{17A45C51-ECDE-574E-8B8D-BDE102D3D031}" type="presParOf" srcId="{A069F3E8-65F7-B748-B42C-239EF2BEC1B9}" destId="{7E340979-BA3A-854F-9062-F44A03FE2BCA}" srcOrd="6" destOrd="0" presId="urn:microsoft.com/office/officeart/2005/8/layout/default#13"/>
    <dgm:cxn modelId="{25A72A53-E849-0C4E-A1FF-673BA43E0058}" type="presParOf" srcId="{A069F3E8-65F7-B748-B42C-239EF2BEC1B9}" destId="{234C38FE-CE47-8845-A0E8-ED333483FE3C}" srcOrd="7" destOrd="0" presId="urn:microsoft.com/office/officeart/2005/8/layout/default#13"/>
    <dgm:cxn modelId="{BAD5D2FD-58ED-3844-ABC6-D04B1BADAED7}" type="presParOf" srcId="{A069F3E8-65F7-B748-B42C-239EF2BEC1B9}" destId="{1CF3A015-1345-774C-900B-4AA8A12F1833}" srcOrd="8" destOrd="0" presId="urn:microsoft.com/office/officeart/2005/8/layout/default#13"/>
    <dgm:cxn modelId="{A123C1FB-C3FD-5B4A-82FF-8ED8ED6A3BCB}" type="presParOf" srcId="{A069F3E8-65F7-B748-B42C-239EF2BEC1B9}" destId="{34A4513D-ADC0-1E4B-A9AD-ED91EB08ED97}" srcOrd="9" destOrd="0" presId="urn:microsoft.com/office/officeart/2005/8/layout/default#13"/>
    <dgm:cxn modelId="{E9676832-A89F-FF4D-8E1A-8039E5163BB2}" type="presParOf" srcId="{A069F3E8-65F7-B748-B42C-239EF2BEC1B9}" destId="{703B4853-289F-924B-BB9E-D7F9C3AB6BE2}" srcOrd="10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A12EA-374C-2046-91C6-677163AF4614}" type="doc">
      <dgm:prSet loTypeId="urn:microsoft.com/office/officeart/2005/8/layout/chevron2" loCatId="process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6741C945-E5DE-874F-B92D-51F6BA160B44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7A070318-0244-6C43-91B4-9E92731E725D}" type="parTrans" cxnId="{D47D04E6-A84C-884D-9F54-3335241EFF73}">
      <dgm:prSet/>
      <dgm:spPr/>
      <dgm:t>
        <a:bodyPr/>
        <a:lstStyle/>
        <a:p>
          <a:endParaRPr lang="en-US"/>
        </a:p>
      </dgm:t>
    </dgm:pt>
    <dgm:pt modelId="{10D75CC1-9D07-5F47-9907-5BD706BE54C5}" type="sibTrans" cxnId="{D47D04E6-A84C-884D-9F54-3335241EFF73}">
      <dgm:prSet/>
      <dgm:spPr/>
      <dgm:t>
        <a:bodyPr/>
        <a:lstStyle/>
        <a:p>
          <a:endParaRPr lang="en-US"/>
        </a:p>
      </dgm:t>
    </dgm:pt>
    <dgm:pt modelId="{03DEA0C3-D68D-A843-9A4C-5E227E7FD339}">
      <dgm:prSet phldrT="[Text]"/>
      <dgm:spPr/>
      <dgm:t>
        <a:bodyPr/>
        <a:lstStyle/>
        <a:p>
          <a:r>
            <a:rPr lang="en-US" dirty="0" err="1"/>
            <a:t>Menyusun</a:t>
          </a:r>
          <a:r>
            <a:rPr lang="en-US" dirty="0"/>
            <a:t> </a:t>
          </a:r>
          <a:r>
            <a:rPr lang="en-US" dirty="0" err="1"/>
            <a:t>rencana</a:t>
          </a:r>
          <a:r>
            <a:rPr lang="en-US" dirty="0"/>
            <a:t> </a:t>
          </a:r>
          <a:r>
            <a:rPr lang="en-US" dirty="0" err="1"/>
            <a:t>karier</a:t>
          </a:r>
          <a:endParaRPr lang="en-US" dirty="0"/>
        </a:p>
      </dgm:t>
    </dgm:pt>
    <dgm:pt modelId="{82F0C4E2-11EA-404D-AC36-3E3B872EA9F7}" type="parTrans" cxnId="{D5A811AF-77B2-6E4B-AAC5-91990776324E}">
      <dgm:prSet/>
      <dgm:spPr/>
      <dgm:t>
        <a:bodyPr/>
        <a:lstStyle/>
        <a:p>
          <a:endParaRPr lang="en-US"/>
        </a:p>
      </dgm:t>
    </dgm:pt>
    <dgm:pt modelId="{BF488E56-7408-6D41-B079-0BE931F2EF3A}" type="sibTrans" cxnId="{D5A811AF-77B2-6E4B-AAC5-91990776324E}">
      <dgm:prSet/>
      <dgm:spPr/>
      <dgm:t>
        <a:bodyPr/>
        <a:lstStyle/>
        <a:p>
          <a:endParaRPr lang="en-US"/>
        </a:p>
      </dgm:t>
    </dgm:pt>
    <dgm:pt modelId="{BF9B48A2-E63B-7849-9134-F45E41397281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atasan</a:t>
          </a:r>
          <a:r>
            <a:rPr lang="en-US" dirty="0"/>
            <a:t> yang </a:t>
          </a:r>
          <a:r>
            <a:rPr lang="en-US" dirty="0" err="1"/>
            <a:t>perhatian</a:t>
          </a:r>
          <a:endParaRPr lang="en-US" dirty="0"/>
        </a:p>
      </dgm:t>
    </dgm:pt>
    <dgm:pt modelId="{C80F88DC-918E-304B-AED6-11AAD136B94F}" type="parTrans" cxnId="{837130E5-0E2A-9D47-B318-0D7E64E96C3B}">
      <dgm:prSet/>
      <dgm:spPr/>
      <dgm:t>
        <a:bodyPr/>
        <a:lstStyle/>
        <a:p>
          <a:endParaRPr lang="en-US"/>
        </a:p>
      </dgm:t>
    </dgm:pt>
    <dgm:pt modelId="{BDB16AC3-E038-874A-AE7C-36BEEFFB9ECD}" type="sibTrans" cxnId="{837130E5-0E2A-9D47-B318-0D7E64E96C3B}">
      <dgm:prSet/>
      <dgm:spPr/>
      <dgm:t>
        <a:bodyPr/>
        <a:lstStyle/>
        <a:p>
          <a:endParaRPr lang="en-US"/>
        </a:p>
      </dgm:t>
    </dgm:pt>
    <dgm:pt modelId="{AB7CA705-EE73-904B-B294-77F7C73A256A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D5FDA63-1451-9A4D-9C27-8D488A9E72E7}" type="parTrans" cxnId="{6FC7EA18-8F8C-1B40-B11E-DC8DBBC556C6}">
      <dgm:prSet/>
      <dgm:spPr/>
      <dgm:t>
        <a:bodyPr/>
        <a:lstStyle/>
        <a:p>
          <a:endParaRPr lang="en-US"/>
        </a:p>
      </dgm:t>
    </dgm:pt>
    <dgm:pt modelId="{B8CBE3C3-845E-6541-964C-6ED280BCB22D}" type="sibTrans" cxnId="{6FC7EA18-8F8C-1B40-B11E-DC8DBBC556C6}">
      <dgm:prSet/>
      <dgm:spPr/>
      <dgm:t>
        <a:bodyPr/>
        <a:lstStyle/>
        <a:p>
          <a:endParaRPr lang="en-US"/>
        </a:p>
      </dgm:t>
    </dgm:pt>
    <dgm:pt modelId="{1DD321A9-375E-9A4C-8B80-E5B6218B60CC}">
      <dgm:prSet phldrT="[Text]"/>
      <dgm:spPr/>
      <dgm:t>
        <a:bodyPr/>
        <a:lstStyle/>
        <a:p>
          <a:r>
            <a:rPr lang="en-US" dirty="0" err="1"/>
            <a:t>Mengembangkan</a:t>
          </a:r>
          <a:r>
            <a:rPr lang="en-US" dirty="0"/>
            <a:t> </a:t>
          </a:r>
          <a:r>
            <a:rPr lang="en-US" dirty="0" err="1"/>
            <a:t>keahlian</a:t>
          </a:r>
          <a:r>
            <a:rPr lang="en-US" dirty="0"/>
            <a:t> </a:t>
          </a:r>
          <a:r>
            <a:rPr lang="en-US" dirty="0" err="1"/>
            <a:t>manajemen</a:t>
          </a:r>
          <a:endParaRPr lang="en-US" dirty="0"/>
        </a:p>
      </dgm:t>
    </dgm:pt>
    <dgm:pt modelId="{46CE482F-4A89-2949-A12F-801D42B544D1}" type="parTrans" cxnId="{AD605C94-8BF3-2046-ADEB-2DB769395143}">
      <dgm:prSet/>
      <dgm:spPr/>
      <dgm:t>
        <a:bodyPr/>
        <a:lstStyle/>
        <a:p>
          <a:endParaRPr lang="en-US"/>
        </a:p>
      </dgm:t>
    </dgm:pt>
    <dgm:pt modelId="{1928589E-CE2F-F145-A0E4-C29492EA811A}" type="sibTrans" cxnId="{AD605C94-8BF3-2046-ADEB-2DB769395143}">
      <dgm:prSet/>
      <dgm:spPr/>
      <dgm:t>
        <a:bodyPr/>
        <a:lstStyle/>
        <a:p>
          <a:endParaRPr lang="en-US"/>
        </a:p>
      </dgm:t>
    </dgm:pt>
    <dgm:pt modelId="{E7ED90B5-EBCA-AF43-8746-7BB51D5F3A92}">
      <dgm:prSet phldrT="[Text]"/>
      <dgm:spPr/>
      <dgm:t>
        <a:bodyPr/>
        <a:lstStyle/>
        <a:p>
          <a:r>
            <a:rPr lang="en-US" dirty="0" err="1"/>
            <a:t>Berkomunikasi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manajer</a:t>
          </a:r>
          <a:endParaRPr lang="en-US" dirty="0"/>
        </a:p>
      </dgm:t>
    </dgm:pt>
    <dgm:pt modelId="{1E39557A-4B75-6640-A0D1-33E60805E809}" type="parTrans" cxnId="{E8D22533-2CBC-D54E-907C-E722B969C5F1}">
      <dgm:prSet/>
      <dgm:spPr/>
      <dgm:t>
        <a:bodyPr/>
        <a:lstStyle/>
        <a:p>
          <a:endParaRPr lang="en-US"/>
        </a:p>
      </dgm:t>
    </dgm:pt>
    <dgm:pt modelId="{A6DE10D3-6D74-2946-88B0-86F836471204}" type="sibTrans" cxnId="{E8D22533-2CBC-D54E-907C-E722B969C5F1}">
      <dgm:prSet/>
      <dgm:spPr/>
      <dgm:t>
        <a:bodyPr/>
        <a:lstStyle/>
        <a:p>
          <a:endParaRPr lang="en-US"/>
        </a:p>
      </dgm:t>
    </dgm:pt>
    <dgm:pt modelId="{731FBE8D-2D85-ED49-937B-EF417BD5C8AA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1405D82B-9E71-4B40-A6C1-9D475B308B06}" type="parTrans" cxnId="{A9E5C227-C4AC-A54F-9A51-CFF5C8A6BF88}">
      <dgm:prSet/>
      <dgm:spPr/>
      <dgm:t>
        <a:bodyPr/>
        <a:lstStyle/>
        <a:p>
          <a:endParaRPr lang="en-US"/>
        </a:p>
      </dgm:t>
    </dgm:pt>
    <dgm:pt modelId="{23EBEBB7-3F72-964D-9078-7D780576EB7E}" type="sibTrans" cxnId="{A9E5C227-C4AC-A54F-9A51-CFF5C8A6BF88}">
      <dgm:prSet/>
      <dgm:spPr/>
      <dgm:t>
        <a:bodyPr/>
        <a:lstStyle/>
        <a:p>
          <a:endParaRPr lang="en-US"/>
        </a:p>
      </dgm:t>
    </dgm:pt>
    <dgm:pt modelId="{CA53902B-6118-8548-B07B-F7F3252716AD}">
      <dgm:prSet phldrT="[Text]"/>
      <dgm:spPr/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standar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rencana</a:t>
          </a:r>
          <a:r>
            <a:rPr lang="en-US" dirty="0"/>
            <a:t> </a:t>
          </a:r>
          <a:r>
            <a:rPr lang="en-US" dirty="0" err="1"/>
            <a:t>gaji</a:t>
          </a:r>
          <a:endParaRPr lang="en-US" dirty="0"/>
        </a:p>
      </dgm:t>
    </dgm:pt>
    <dgm:pt modelId="{B5370F23-999E-AF49-AD97-B71064C853BC}" type="parTrans" cxnId="{E436A3BC-51A6-4E48-892F-AF544CCFC5A8}">
      <dgm:prSet/>
      <dgm:spPr/>
      <dgm:t>
        <a:bodyPr/>
        <a:lstStyle/>
        <a:p>
          <a:endParaRPr lang="en-US"/>
        </a:p>
      </dgm:t>
    </dgm:pt>
    <dgm:pt modelId="{EEBF4305-D67F-EA45-A26D-751DAA153819}" type="sibTrans" cxnId="{E436A3BC-51A6-4E48-892F-AF544CCFC5A8}">
      <dgm:prSet/>
      <dgm:spPr/>
      <dgm:t>
        <a:bodyPr/>
        <a:lstStyle/>
        <a:p>
          <a:endParaRPr lang="en-US"/>
        </a:p>
      </dgm:t>
    </dgm:pt>
    <dgm:pt modelId="{C509CBE2-7D12-9940-9FF6-9FD0D2BD8FA5}">
      <dgm:prSet phldrT="[Text]"/>
      <dgm:spPr/>
      <dgm:t>
        <a:bodyPr/>
        <a:lstStyle/>
        <a:p>
          <a:r>
            <a:rPr lang="en-US" dirty="0" err="1"/>
            <a:t>Menegosiasikan</a:t>
          </a:r>
          <a:r>
            <a:rPr lang="en-US" dirty="0"/>
            <a:t> </a:t>
          </a:r>
          <a:r>
            <a:rPr lang="en-US" dirty="0" err="1"/>
            <a:t>fasilitas</a:t>
          </a:r>
          <a:r>
            <a:rPr lang="en-US" dirty="0"/>
            <a:t> </a:t>
          </a:r>
          <a:r>
            <a:rPr lang="en-US" dirty="0" err="1"/>
            <a:t>perusahaan</a:t>
          </a:r>
          <a:endParaRPr lang="en-US" dirty="0"/>
        </a:p>
      </dgm:t>
    </dgm:pt>
    <dgm:pt modelId="{CA136A48-E61C-B741-B9FD-B38F7EEA171E}" type="parTrans" cxnId="{5DDB577F-F71C-E846-A436-A9E57181E63E}">
      <dgm:prSet/>
      <dgm:spPr/>
      <dgm:t>
        <a:bodyPr/>
        <a:lstStyle/>
        <a:p>
          <a:endParaRPr lang="en-US"/>
        </a:p>
      </dgm:t>
    </dgm:pt>
    <dgm:pt modelId="{0505515A-D133-4F4C-BE5A-3FB39A67868F}" type="sibTrans" cxnId="{5DDB577F-F71C-E846-A436-A9E57181E63E}">
      <dgm:prSet/>
      <dgm:spPr/>
      <dgm:t>
        <a:bodyPr/>
        <a:lstStyle/>
        <a:p>
          <a:endParaRPr lang="en-US"/>
        </a:p>
      </dgm:t>
    </dgm:pt>
    <dgm:pt modelId="{F42741CC-2991-084A-B470-7DDDD9B12D46}">
      <dgm:prSet phldrT="[Text]"/>
      <dgm:spPr/>
      <dgm:t>
        <a:bodyPr/>
        <a:lstStyle/>
        <a:p>
          <a:r>
            <a:rPr lang="en-US" dirty="0" err="1"/>
            <a:t>Agresif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tegas</a:t>
          </a:r>
          <a:endParaRPr lang="en-US" dirty="0"/>
        </a:p>
      </dgm:t>
    </dgm:pt>
    <dgm:pt modelId="{46C1FC90-A4C5-7040-A7D9-C79C107EABC1}" type="parTrans" cxnId="{575F4992-0934-AB47-A4E9-F0BF1E888129}">
      <dgm:prSet/>
      <dgm:spPr/>
      <dgm:t>
        <a:bodyPr/>
        <a:lstStyle/>
        <a:p>
          <a:endParaRPr lang="en-US"/>
        </a:p>
      </dgm:t>
    </dgm:pt>
    <dgm:pt modelId="{4A9711DD-6D84-3745-BA0A-C7F3C581C639}" type="sibTrans" cxnId="{575F4992-0934-AB47-A4E9-F0BF1E888129}">
      <dgm:prSet/>
      <dgm:spPr/>
      <dgm:t>
        <a:bodyPr/>
        <a:lstStyle/>
        <a:p>
          <a:endParaRPr lang="en-US"/>
        </a:p>
      </dgm:t>
    </dgm:pt>
    <dgm:pt modelId="{B3EAD745-EF62-E948-80E3-6CFA411D4067}" type="pres">
      <dgm:prSet presAssocID="{474A12EA-374C-2046-91C6-677163AF4614}" presName="linearFlow" presStyleCnt="0">
        <dgm:presLayoutVars>
          <dgm:dir/>
          <dgm:animLvl val="lvl"/>
          <dgm:resizeHandles val="exact"/>
        </dgm:presLayoutVars>
      </dgm:prSet>
      <dgm:spPr/>
    </dgm:pt>
    <dgm:pt modelId="{541548F0-9225-8440-97E0-0FE033E749D8}" type="pres">
      <dgm:prSet presAssocID="{6741C945-E5DE-874F-B92D-51F6BA160B44}" presName="composite" presStyleCnt="0"/>
      <dgm:spPr/>
    </dgm:pt>
    <dgm:pt modelId="{4F71D146-7DA8-B94F-A1B6-F58279A4023D}" type="pres">
      <dgm:prSet presAssocID="{6741C945-E5DE-874F-B92D-51F6BA160B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73497236-65B0-BE4C-BAD4-E9EA6C9800B2}" type="pres">
      <dgm:prSet presAssocID="{6741C945-E5DE-874F-B92D-51F6BA160B44}" presName="descendantText" presStyleLbl="alignAcc1" presStyleIdx="0" presStyleCnt="3">
        <dgm:presLayoutVars>
          <dgm:bulletEnabled val="1"/>
        </dgm:presLayoutVars>
      </dgm:prSet>
      <dgm:spPr/>
    </dgm:pt>
    <dgm:pt modelId="{91F2579A-08CB-E84B-885A-11DC538A98E5}" type="pres">
      <dgm:prSet presAssocID="{10D75CC1-9D07-5F47-9907-5BD706BE54C5}" presName="sp" presStyleCnt="0"/>
      <dgm:spPr/>
    </dgm:pt>
    <dgm:pt modelId="{A2DB20BC-1821-6245-9DD0-08A42CFEEC06}" type="pres">
      <dgm:prSet presAssocID="{AB7CA705-EE73-904B-B294-77F7C73A256A}" presName="composite" presStyleCnt="0"/>
      <dgm:spPr/>
    </dgm:pt>
    <dgm:pt modelId="{15023F36-24C6-8240-A2A8-EC2C37E60E77}" type="pres">
      <dgm:prSet presAssocID="{AB7CA705-EE73-904B-B294-77F7C73A256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AAC5C1D-E338-D84B-BFBC-806ADFA15B24}" type="pres">
      <dgm:prSet presAssocID="{AB7CA705-EE73-904B-B294-77F7C73A256A}" presName="descendantText" presStyleLbl="alignAcc1" presStyleIdx="1" presStyleCnt="3" custLinFactNeighborX="-622">
        <dgm:presLayoutVars>
          <dgm:bulletEnabled val="1"/>
        </dgm:presLayoutVars>
      </dgm:prSet>
      <dgm:spPr/>
    </dgm:pt>
    <dgm:pt modelId="{CA0F3502-3D85-2846-BDDB-54340B2FECC9}" type="pres">
      <dgm:prSet presAssocID="{B8CBE3C3-845E-6541-964C-6ED280BCB22D}" presName="sp" presStyleCnt="0"/>
      <dgm:spPr/>
    </dgm:pt>
    <dgm:pt modelId="{926C4F31-94C3-C346-BDAC-142B9265E678}" type="pres">
      <dgm:prSet presAssocID="{731FBE8D-2D85-ED49-937B-EF417BD5C8AA}" presName="composite" presStyleCnt="0"/>
      <dgm:spPr/>
    </dgm:pt>
    <dgm:pt modelId="{0BB6B2DD-FE2E-604A-851E-61CB03897B19}" type="pres">
      <dgm:prSet presAssocID="{731FBE8D-2D85-ED49-937B-EF417BD5C8A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24445B7-00D0-A744-A38A-63373B776A7E}" type="pres">
      <dgm:prSet presAssocID="{731FBE8D-2D85-ED49-937B-EF417BD5C8A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684ED0E-E341-CC4B-A396-C3EA6AA640FA}" type="presOf" srcId="{C509CBE2-7D12-9940-9FF6-9FD0D2BD8FA5}" destId="{A24445B7-00D0-A744-A38A-63373B776A7E}" srcOrd="0" destOrd="1" presId="urn:microsoft.com/office/officeart/2005/8/layout/chevron2"/>
    <dgm:cxn modelId="{6FC7EA18-8F8C-1B40-B11E-DC8DBBC556C6}" srcId="{474A12EA-374C-2046-91C6-677163AF4614}" destId="{AB7CA705-EE73-904B-B294-77F7C73A256A}" srcOrd="1" destOrd="0" parTransId="{0D5FDA63-1451-9A4D-9C27-8D488A9E72E7}" sibTransId="{B8CBE3C3-845E-6541-964C-6ED280BCB22D}"/>
    <dgm:cxn modelId="{51D03F19-75D4-9548-9782-F8CBC7A4A4EF}" type="presOf" srcId="{E7ED90B5-EBCA-AF43-8746-7BB51D5F3A92}" destId="{0AAC5C1D-E338-D84B-BFBC-806ADFA15B24}" srcOrd="0" destOrd="1" presId="urn:microsoft.com/office/officeart/2005/8/layout/chevron2"/>
    <dgm:cxn modelId="{A9E5C227-C4AC-A54F-9A51-CFF5C8A6BF88}" srcId="{474A12EA-374C-2046-91C6-677163AF4614}" destId="{731FBE8D-2D85-ED49-937B-EF417BD5C8AA}" srcOrd="2" destOrd="0" parTransId="{1405D82B-9E71-4B40-A6C1-9D475B308B06}" sibTransId="{23EBEBB7-3F72-964D-9078-7D780576EB7E}"/>
    <dgm:cxn modelId="{ABB16D2A-100F-8848-8E86-7BE3065C0B42}" type="presOf" srcId="{1DD321A9-375E-9A4C-8B80-E5B6218B60CC}" destId="{0AAC5C1D-E338-D84B-BFBC-806ADFA15B24}" srcOrd="0" destOrd="0" presId="urn:microsoft.com/office/officeart/2005/8/layout/chevron2"/>
    <dgm:cxn modelId="{1066DC2E-2541-5948-A322-DC9CDFAAD95E}" type="presOf" srcId="{AB7CA705-EE73-904B-B294-77F7C73A256A}" destId="{15023F36-24C6-8240-A2A8-EC2C37E60E77}" srcOrd="0" destOrd="0" presId="urn:microsoft.com/office/officeart/2005/8/layout/chevron2"/>
    <dgm:cxn modelId="{E8D22533-2CBC-D54E-907C-E722B969C5F1}" srcId="{AB7CA705-EE73-904B-B294-77F7C73A256A}" destId="{E7ED90B5-EBCA-AF43-8746-7BB51D5F3A92}" srcOrd="1" destOrd="0" parTransId="{1E39557A-4B75-6640-A0D1-33E60805E809}" sibTransId="{A6DE10D3-6D74-2946-88B0-86F836471204}"/>
    <dgm:cxn modelId="{D550FF61-AEEC-2143-B6B1-2967D8986354}" type="presOf" srcId="{6741C945-E5DE-874F-B92D-51F6BA160B44}" destId="{4F71D146-7DA8-B94F-A1B6-F58279A4023D}" srcOrd="0" destOrd="0" presId="urn:microsoft.com/office/officeart/2005/8/layout/chevron2"/>
    <dgm:cxn modelId="{5DDB577F-F71C-E846-A436-A9E57181E63E}" srcId="{731FBE8D-2D85-ED49-937B-EF417BD5C8AA}" destId="{C509CBE2-7D12-9940-9FF6-9FD0D2BD8FA5}" srcOrd="1" destOrd="0" parTransId="{CA136A48-E61C-B741-B9FD-B38F7EEA171E}" sibTransId="{0505515A-D133-4F4C-BE5A-3FB39A67868F}"/>
    <dgm:cxn modelId="{BB713181-0042-414A-B81E-EC5FFC4001CF}" type="presOf" srcId="{731FBE8D-2D85-ED49-937B-EF417BD5C8AA}" destId="{0BB6B2DD-FE2E-604A-851E-61CB03897B19}" srcOrd="0" destOrd="0" presId="urn:microsoft.com/office/officeart/2005/8/layout/chevron2"/>
    <dgm:cxn modelId="{0973A986-8968-8049-B41D-D8004FAB5796}" type="presOf" srcId="{BF9B48A2-E63B-7849-9134-F45E41397281}" destId="{73497236-65B0-BE4C-BAD4-E9EA6C9800B2}" srcOrd="0" destOrd="1" presId="urn:microsoft.com/office/officeart/2005/8/layout/chevron2"/>
    <dgm:cxn modelId="{575F4992-0934-AB47-A4E9-F0BF1E888129}" srcId="{6741C945-E5DE-874F-B92D-51F6BA160B44}" destId="{F42741CC-2991-084A-B470-7DDDD9B12D46}" srcOrd="2" destOrd="0" parTransId="{46C1FC90-A4C5-7040-A7D9-C79C107EABC1}" sibTransId="{4A9711DD-6D84-3745-BA0A-C7F3C581C639}"/>
    <dgm:cxn modelId="{AD605C94-8BF3-2046-ADEB-2DB769395143}" srcId="{AB7CA705-EE73-904B-B294-77F7C73A256A}" destId="{1DD321A9-375E-9A4C-8B80-E5B6218B60CC}" srcOrd="0" destOrd="0" parTransId="{46CE482F-4A89-2949-A12F-801D42B544D1}" sibTransId="{1928589E-CE2F-F145-A0E4-C29492EA811A}"/>
    <dgm:cxn modelId="{76F44B96-6E9F-264F-8104-D99451DF8CAC}" type="presOf" srcId="{CA53902B-6118-8548-B07B-F7F3252716AD}" destId="{A24445B7-00D0-A744-A38A-63373B776A7E}" srcOrd="0" destOrd="0" presId="urn:microsoft.com/office/officeart/2005/8/layout/chevron2"/>
    <dgm:cxn modelId="{30C900A4-BC53-1C47-AB3F-C0673C208F51}" type="presOf" srcId="{F42741CC-2991-084A-B470-7DDDD9B12D46}" destId="{73497236-65B0-BE4C-BAD4-E9EA6C9800B2}" srcOrd="0" destOrd="2" presId="urn:microsoft.com/office/officeart/2005/8/layout/chevron2"/>
    <dgm:cxn modelId="{D5A811AF-77B2-6E4B-AAC5-91990776324E}" srcId="{6741C945-E5DE-874F-B92D-51F6BA160B44}" destId="{03DEA0C3-D68D-A843-9A4C-5E227E7FD339}" srcOrd="0" destOrd="0" parTransId="{82F0C4E2-11EA-404D-AC36-3E3B872EA9F7}" sibTransId="{BF488E56-7408-6D41-B079-0BE931F2EF3A}"/>
    <dgm:cxn modelId="{E436A3BC-51A6-4E48-892F-AF544CCFC5A8}" srcId="{731FBE8D-2D85-ED49-937B-EF417BD5C8AA}" destId="{CA53902B-6118-8548-B07B-F7F3252716AD}" srcOrd="0" destOrd="0" parTransId="{B5370F23-999E-AF49-AD97-B71064C853BC}" sibTransId="{EEBF4305-D67F-EA45-A26D-751DAA153819}"/>
    <dgm:cxn modelId="{DB256EBD-EA22-9541-8A84-674655EC325E}" type="presOf" srcId="{03DEA0C3-D68D-A843-9A4C-5E227E7FD339}" destId="{73497236-65B0-BE4C-BAD4-E9EA6C9800B2}" srcOrd="0" destOrd="0" presId="urn:microsoft.com/office/officeart/2005/8/layout/chevron2"/>
    <dgm:cxn modelId="{CE48B6BD-394C-624F-B146-D47F611FCB69}" type="presOf" srcId="{474A12EA-374C-2046-91C6-677163AF4614}" destId="{B3EAD745-EF62-E948-80E3-6CFA411D4067}" srcOrd="0" destOrd="0" presId="urn:microsoft.com/office/officeart/2005/8/layout/chevron2"/>
    <dgm:cxn modelId="{837130E5-0E2A-9D47-B318-0D7E64E96C3B}" srcId="{6741C945-E5DE-874F-B92D-51F6BA160B44}" destId="{BF9B48A2-E63B-7849-9134-F45E41397281}" srcOrd="1" destOrd="0" parTransId="{C80F88DC-918E-304B-AED6-11AAD136B94F}" sibTransId="{BDB16AC3-E038-874A-AE7C-36BEEFFB9ECD}"/>
    <dgm:cxn modelId="{D47D04E6-A84C-884D-9F54-3335241EFF73}" srcId="{474A12EA-374C-2046-91C6-677163AF4614}" destId="{6741C945-E5DE-874F-B92D-51F6BA160B44}" srcOrd="0" destOrd="0" parTransId="{7A070318-0244-6C43-91B4-9E92731E725D}" sibTransId="{10D75CC1-9D07-5F47-9907-5BD706BE54C5}"/>
    <dgm:cxn modelId="{BA5CDCC1-B3EC-9843-BA65-6E750E5BB424}" type="presParOf" srcId="{B3EAD745-EF62-E948-80E3-6CFA411D4067}" destId="{541548F0-9225-8440-97E0-0FE033E749D8}" srcOrd="0" destOrd="0" presId="urn:microsoft.com/office/officeart/2005/8/layout/chevron2"/>
    <dgm:cxn modelId="{0133C2E0-DE01-0A4C-9539-0E8AB502567D}" type="presParOf" srcId="{541548F0-9225-8440-97E0-0FE033E749D8}" destId="{4F71D146-7DA8-B94F-A1B6-F58279A4023D}" srcOrd="0" destOrd="0" presId="urn:microsoft.com/office/officeart/2005/8/layout/chevron2"/>
    <dgm:cxn modelId="{48DADE97-C6EF-7343-A04A-BAFD0626036F}" type="presParOf" srcId="{541548F0-9225-8440-97E0-0FE033E749D8}" destId="{73497236-65B0-BE4C-BAD4-E9EA6C9800B2}" srcOrd="1" destOrd="0" presId="urn:microsoft.com/office/officeart/2005/8/layout/chevron2"/>
    <dgm:cxn modelId="{816C8F29-5F3C-4347-98CC-719A2D6D2B50}" type="presParOf" srcId="{B3EAD745-EF62-E948-80E3-6CFA411D4067}" destId="{91F2579A-08CB-E84B-885A-11DC538A98E5}" srcOrd="1" destOrd="0" presId="urn:microsoft.com/office/officeart/2005/8/layout/chevron2"/>
    <dgm:cxn modelId="{D54BE400-9FD1-C940-9AD7-B5879B43375E}" type="presParOf" srcId="{B3EAD745-EF62-E948-80E3-6CFA411D4067}" destId="{A2DB20BC-1821-6245-9DD0-08A42CFEEC06}" srcOrd="2" destOrd="0" presId="urn:microsoft.com/office/officeart/2005/8/layout/chevron2"/>
    <dgm:cxn modelId="{E11FB65C-D08B-0942-ADB8-B0346FF6C9DA}" type="presParOf" srcId="{A2DB20BC-1821-6245-9DD0-08A42CFEEC06}" destId="{15023F36-24C6-8240-A2A8-EC2C37E60E77}" srcOrd="0" destOrd="0" presId="urn:microsoft.com/office/officeart/2005/8/layout/chevron2"/>
    <dgm:cxn modelId="{9261C821-3465-D547-999B-8449DFDB7484}" type="presParOf" srcId="{A2DB20BC-1821-6245-9DD0-08A42CFEEC06}" destId="{0AAC5C1D-E338-D84B-BFBC-806ADFA15B24}" srcOrd="1" destOrd="0" presId="urn:microsoft.com/office/officeart/2005/8/layout/chevron2"/>
    <dgm:cxn modelId="{4AAB37A1-3A7A-9D44-ADFE-4389BEB31A88}" type="presParOf" srcId="{B3EAD745-EF62-E948-80E3-6CFA411D4067}" destId="{CA0F3502-3D85-2846-BDDB-54340B2FECC9}" srcOrd="3" destOrd="0" presId="urn:microsoft.com/office/officeart/2005/8/layout/chevron2"/>
    <dgm:cxn modelId="{559A82DA-6369-664C-BB26-1463741B7580}" type="presParOf" srcId="{B3EAD745-EF62-E948-80E3-6CFA411D4067}" destId="{926C4F31-94C3-C346-BDAC-142B9265E678}" srcOrd="4" destOrd="0" presId="urn:microsoft.com/office/officeart/2005/8/layout/chevron2"/>
    <dgm:cxn modelId="{57BA2539-ADD4-0F40-82B8-371E0A78A006}" type="presParOf" srcId="{926C4F31-94C3-C346-BDAC-142B9265E678}" destId="{0BB6B2DD-FE2E-604A-851E-61CB03897B19}" srcOrd="0" destOrd="0" presId="urn:microsoft.com/office/officeart/2005/8/layout/chevron2"/>
    <dgm:cxn modelId="{5FAEC47C-DEA9-9646-957D-A2160D4A8BAA}" type="presParOf" srcId="{926C4F31-94C3-C346-BDAC-142B9265E678}" destId="{A24445B7-00D0-A744-A38A-63373B776A7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0480A-A96C-3E4A-8817-FDA128555F31}" type="doc">
      <dgm:prSet loTypeId="urn:microsoft.com/office/officeart/2005/8/layout/default#14" loCatId="list" qsTypeId="urn:microsoft.com/office/officeart/2005/8/quickstyle/3D1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923D7BE-440C-C048-A7F5-8E72C8A5AB1F}">
      <dgm:prSet/>
      <dgm:spPr/>
      <dgm:t>
        <a:bodyPr/>
        <a:lstStyle/>
        <a:p>
          <a:pPr rtl="0"/>
          <a:r>
            <a:rPr lang="en-US" dirty="0">
              <a:solidFill>
                <a:srgbClr val="000000"/>
              </a:solidFill>
            </a:rPr>
            <a:t>S1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S2</a:t>
          </a:r>
        </a:p>
      </dgm:t>
    </dgm:pt>
    <dgm:pt modelId="{5888E63F-3A6E-ED46-B707-2DA4A76A1803}" type="parTrans" cxnId="{10E60578-A5E4-5344-BDBF-C866CD52AD1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3DBB4C9-A8EF-274A-841F-5624E23BC031}" type="sibTrans" cxnId="{10E60578-A5E4-5344-BDBF-C866CD52AD1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AF42AF45-017A-9347-A3F7-1ACEC7F8C85E}">
      <dgm:prSet/>
      <dgm:spPr/>
      <dgm:t>
        <a:bodyPr/>
        <a:lstStyle/>
        <a:p>
          <a:pPr rtl="0"/>
          <a:r>
            <a:rPr lang="en-US" dirty="0" err="1">
              <a:solidFill>
                <a:srgbClr val="000000"/>
              </a:solidFill>
            </a:rPr>
            <a:t>Pelatihan</a:t>
          </a:r>
          <a:r>
            <a:rPr lang="en-US" dirty="0">
              <a:solidFill>
                <a:srgbClr val="000000"/>
              </a:solidFill>
            </a:rPr>
            <a:t>, Seminar, </a:t>
          </a:r>
          <a:r>
            <a:rPr lang="en-US" dirty="0" err="1">
              <a:solidFill>
                <a:srgbClr val="000000"/>
              </a:solidFill>
            </a:rPr>
            <a:t>Konferensi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Sertifikasi</a:t>
          </a:r>
          <a:r>
            <a:rPr lang="en-US" dirty="0">
              <a:solidFill>
                <a:srgbClr val="000000"/>
              </a:solidFill>
            </a:rPr>
            <a:t> PR</a:t>
          </a:r>
        </a:p>
      </dgm:t>
    </dgm:pt>
    <dgm:pt modelId="{A8828121-1798-EB4F-AF09-70F02BC3004C}" type="parTrans" cxnId="{E5AB13DA-2B05-5241-ACE9-A5E316862E4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B577E2D-669C-374D-9170-875F81138A81}" type="sibTrans" cxnId="{E5AB13DA-2B05-5241-ACE9-A5E316862E4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6DC442E-B0CE-A54B-8EC0-FDACFE8965E2}">
      <dgm:prSet/>
      <dgm:spPr/>
      <dgm:t>
        <a:bodyPr/>
        <a:lstStyle/>
        <a:p>
          <a:pPr rtl="0"/>
          <a:r>
            <a:rPr lang="en-US" dirty="0" err="1">
              <a:solidFill>
                <a:srgbClr val="000000"/>
              </a:solidFill>
            </a:rPr>
            <a:t>Studi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Jurnalisme</a:t>
          </a:r>
          <a:endParaRPr lang="en-US" dirty="0">
            <a:solidFill>
              <a:srgbClr val="000000"/>
            </a:solidFill>
          </a:endParaRPr>
        </a:p>
      </dgm:t>
    </dgm:pt>
    <dgm:pt modelId="{76E49FAA-3B5A-BB4F-B88D-19B79A5F7CFC}" type="parTrans" cxnId="{97738507-9409-D144-95C2-F890A6466CF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BAA5077-C937-504D-ACCB-705D3C2A38A1}" type="sibTrans" cxnId="{97738507-9409-D144-95C2-F890A6466CF2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E39E8E6-DF67-E443-ABE1-3F61E266B04F}">
      <dgm:prSet/>
      <dgm:spPr/>
      <dgm:t>
        <a:bodyPr/>
        <a:lstStyle/>
        <a:p>
          <a:pPr rtl="0"/>
          <a:r>
            <a:rPr lang="en-US" dirty="0" err="1">
              <a:solidFill>
                <a:srgbClr val="000000"/>
              </a:solidFill>
            </a:rPr>
            <a:t>Riset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Ilmu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Sosial</a:t>
          </a:r>
          <a:endParaRPr lang="en-US" dirty="0">
            <a:solidFill>
              <a:srgbClr val="000000"/>
            </a:solidFill>
          </a:endParaRPr>
        </a:p>
      </dgm:t>
    </dgm:pt>
    <dgm:pt modelId="{85A224E6-0292-D446-8BBB-D84381045285}" type="parTrans" cxnId="{6433B42A-FCB0-6143-A209-1415FD24A0D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759F55B-33B3-5842-ADC2-D8852A6DD3A9}" type="sibTrans" cxnId="{6433B42A-FCB0-6143-A209-1415FD24A0D0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9EF1DF4-4611-8D4A-B45C-9E683154D028}">
      <dgm:prSet/>
      <dgm:spPr/>
      <dgm:t>
        <a:bodyPr/>
        <a:lstStyle/>
        <a:p>
          <a:pPr rtl="0"/>
          <a:r>
            <a:rPr lang="en-US" dirty="0" err="1">
              <a:solidFill>
                <a:srgbClr val="000000"/>
              </a:solidFill>
            </a:rPr>
            <a:t>Bersaing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dengan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lulusan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Sastra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Inggris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Bisnis</a:t>
          </a:r>
          <a:r>
            <a:rPr lang="en-US" dirty="0">
              <a:solidFill>
                <a:srgbClr val="000000"/>
              </a:solidFill>
            </a:rPr>
            <a:t>.</a:t>
          </a:r>
        </a:p>
      </dgm:t>
    </dgm:pt>
    <dgm:pt modelId="{9119C0F8-CACA-4F4F-B0B4-E7D07D3D4093}" type="parTrans" cxnId="{B5213D7A-743D-284C-ACCE-CBD7EDE09BA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7C6217A-7F9F-B64F-82D6-2980F673FD36}" type="sibTrans" cxnId="{B5213D7A-743D-284C-ACCE-CBD7EDE09BAC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11B967B-325A-2B47-84C8-FD78B5F2B264}" type="pres">
      <dgm:prSet presAssocID="{C660480A-A96C-3E4A-8817-FDA128555F31}" presName="diagram" presStyleCnt="0">
        <dgm:presLayoutVars>
          <dgm:dir/>
          <dgm:resizeHandles val="exact"/>
        </dgm:presLayoutVars>
      </dgm:prSet>
      <dgm:spPr/>
    </dgm:pt>
    <dgm:pt modelId="{44FE8CFC-A748-2B42-ADCF-6B98C4709000}" type="pres">
      <dgm:prSet presAssocID="{1923D7BE-440C-C048-A7F5-8E72C8A5AB1F}" presName="node" presStyleLbl="node1" presStyleIdx="0" presStyleCnt="5">
        <dgm:presLayoutVars>
          <dgm:bulletEnabled val="1"/>
        </dgm:presLayoutVars>
      </dgm:prSet>
      <dgm:spPr/>
    </dgm:pt>
    <dgm:pt modelId="{1CB95C36-81F9-AD4E-826A-121446EFBADD}" type="pres">
      <dgm:prSet presAssocID="{63DBB4C9-A8EF-274A-841F-5624E23BC031}" presName="sibTrans" presStyleCnt="0"/>
      <dgm:spPr/>
    </dgm:pt>
    <dgm:pt modelId="{4BF6CB0B-4B46-C542-AE56-68ABAF8D9ADD}" type="pres">
      <dgm:prSet presAssocID="{AF42AF45-017A-9347-A3F7-1ACEC7F8C85E}" presName="node" presStyleLbl="node1" presStyleIdx="1" presStyleCnt="5">
        <dgm:presLayoutVars>
          <dgm:bulletEnabled val="1"/>
        </dgm:presLayoutVars>
      </dgm:prSet>
      <dgm:spPr/>
    </dgm:pt>
    <dgm:pt modelId="{63AA8A76-9AD7-7A40-A51B-26E0A91C5E9D}" type="pres">
      <dgm:prSet presAssocID="{0B577E2D-669C-374D-9170-875F81138A81}" presName="sibTrans" presStyleCnt="0"/>
      <dgm:spPr/>
    </dgm:pt>
    <dgm:pt modelId="{68530FDD-95CD-9043-84F5-A3A655AC9FC6}" type="pres">
      <dgm:prSet presAssocID="{66DC442E-B0CE-A54B-8EC0-FDACFE8965E2}" presName="node" presStyleLbl="node1" presStyleIdx="2" presStyleCnt="5">
        <dgm:presLayoutVars>
          <dgm:bulletEnabled val="1"/>
        </dgm:presLayoutVars>
      </dgm:prSet>
      <dgm:spPr/>
    </dgm:pt>
    <dgm:pt modelId="{A8629806-A9B1-344A-929F-28052343E1A3}" type="pres">
      <dgm:prSet presAssocID="{EBAA5077-C937-504D-ACCB-705D3C2A38A1}" presName="sibTrans" presStyleCnt="0"/>
      <dgm:spPr/>
    </dgm:pt>
    <dgm:pt modelId="{E7A00B7E-C85D-DA49-8BFE-3BB31E657F40}" type="pres">
      <dgm:prSet presAssocID="{2E39E8E6-DF67-E443-ABE1-3F61E266B04F}" presName="node" presStyleLbl="node1" presStyleIdx="3" presStyleCnt="5">
        <dgm:presLayoutVars>
          <dgm:bulletEnabled val="1"/>
        </dgm:presLayoutVars>
      </dgm:prSet>
      <dgm:spPr/>
    </dgm:pt>
    <dgm:pt modelId="{F1987114-3961-DF49-889C-519D33EA81D6}" type="pres">
      <dgm:prSet presAssocID="{E759F55B-33B3-5842-ADC2-D8852A6DD3A9}" presName="sibTrans" presStyleCnt="0"/>
      <dgm:spPr/>
    </dgm:pt>
    <dgm:pt modelId="{1816CCB8-B0A7-7D4D-827F-AC2D2DC0B5F8}" type="pres">
      <dgm:prSet presAssocID="{29EF1DF4-4611-8D4A-B45C-9E683154D028}" presName="node" presStyleLbl="node1" presStyleIdx="4" presStyleCnt="5">
        <dgm:presLayoutVars>
          <dgm:bulletEnabled val="1"/>
        </dgm:presLayoutVars>
      </dgm:prSet>
      <dgm:spPr/>
    </dgm:pt>
  </dgm:ptLst>
  <dgm:cxnLst>
    <dgm:cxn modelId="{BB490900-A2EB-974F-90D2-0DD83AA0E445}" type="presOf" srcId="{2E39E8E6-DF67-E443-ABE1-3F61E266B04F}" destId="{E7A00B7E-C85D-DA49-8BFE-3BB31E657F40}" srcOrd="0" destOrd="0" presId="urn:microsoft.com/office/officeart/2005/8/layout/default#14"/>
    <dgm:cxn modelId="{97738507-9409-D144-95C2-F890A6466CF2}" srcId="{C660480A-A96C-3E4A-8817-FDA128555F31}" destId="{66DC442E-B0CE-A54B-8EC0-FDACFE8965E2}" srcOrd="2" destOrd="0" parTransId="{76E49FAA-3B5A-BB4F-B88D-19B79A5F7CFC}" sibTransId="{EBAA5077-C937-504D-ACCB-705D3C2A38A1}"/>
    <dgm:cxn modelId="{C237F108-7D06-524E-9802-9A6123C85D9B}" type="presOf" srcId="{1923D7BE-440C-C048-A7F5-8E72C8A5AB1F}" destId="{44FE8CFC-A748-2B42-ADCF-6B98C4709000}" srcOrd="0" destOrd="0" presId="urn:microsoft.com/office/officeart/2005/8/layout/default#14"/>
    <dgm:cxn modelId="{6433B42A-FCB0-6143-A209-1415FD24A0D0}" srcId="{C660480A-A96C-3E4A-8817-FDA128555F31}" destId="{2E39E8E6-DF67-E443-ABE1-3F61E266B04F}" srcOrd="3" destOrd="0" parTransId="{85A224E6-0292-D446-8BBB-D84381045285}" sibTransId="{E759F55B-33B3-5842-ADC2-D8852A6DD3A9}"/>
    <dgm:cxn modelId="{D511C36C-AA76-854B-A3C6-19D302327D28}" type="presOf" srcId="{66DC442E-B0CE-A54B-8EC0-FDACFE8965E2}" destId="{68530FDD-95CD-9043-84F5-A3A655AC9FC6}" srcOrd="0" destOrd="0" presId="urn:microsoft.com/office/officeart/2005/8/layout/default#14"/>
    <dgm:cxn modelId="{3D5B0D72-45B5-0546-88C8-D8B10CDEB49A}" type="presOf" srcId="{AF42AF45-017A-9347-A3F7-1ACEC7F8C85E}" destId="{4BF6CB0B-4B46-C542-AE56-68ABAF8D9ADD}" srcOrd="0" destOrd="0" presId="urn:microsoft.com/office/officeart/2005/8/layout/default#14"/>
    <dgm:cxn modelId="{10E60578-A5E4-5344-BDBF-C866CD52AD17}" srcId="{C660480A-A96C-3E4A-8817-FDA128555F31}" destId="{1923D7BE-440C-C048-A7F5-8E72C8A5AB1F}" srcOrd="0" destOrd="0" parTransId="{5888E63F-3A6E-ED46-B707-2DA4A76A1803}" sibTransId="{63DBB4C9-A8EF-274A-841F-5624E23BC031}"/>
    <dgm:cxn modelId="{B5213D7A-743D-284C-ACCE-CBD7EDE09BAC}" srcId="{C660480A-A96C-3E4A-8817-FDA128555F31}" destId="{29EF1DF4-4611-8D4A-B45C-9E683154D028}" srcOrd="4" destOrd="0" parTransId="{9119C0F8-CACA-4F4F-B0B4-E7D07D3D4093}" sibTransId="{B7C6217A-7F9F-B64F-82D6-2980F673FD36}"/>
    <dgm:cxn modelId="{E5AB13DA-2B05-5241-ACE9-A5E316862E4C}" srcId="{C660480A-A96C-3E4A-8817-FDA128555F31}" destId="{AF42AF45-017A-9347-A3F7-1ACEC7F8C85E}" srcOrd="1" destOrd="0" parTransId="{A8828121-1798-EB4F-AF09-70F02BC3004C}" sibTransId="{0B577E2D-669C-374D-9170-875F81138A81}"/>
    <dgm:cxn modelId="{B05DC6E7-1EB6-4C4D-BB73-695C60B1D1F5}" type="presOf" srcId="{29EF1DF4-4611-8D4A-B45C-9E683154D028}" destId="{1816CCB8-B0A7-7D4D-827F-AC2D2DC0B5F8}" srcOrd="0" destOrd="0" presId="urn:microsoft.com/office/officeart/2005/8/layout/default#14"/>
    <dgm:cxn modelId="{E6467EF4-4589-D14C-A164-29FD928A3F1A}" type="presOf" srcId="{C660480A-A96C-3E4A-8817-FDA128555F31}" destId="{F11B967B-325A-2B47-84C8-FD78B5F2B264}" srcOrd="0" destOrd="0" presId="urn:microsoft.com/office/officeart/2005/8/layout/default#14"/>
    <dgm:cxn modelId="{7FFA1113-2AA4-9848-A4F0-3DA6C01AFFC9}" type="presParOf" srcId="{F11B967B-325A-2B47-84C8-FD78B5F2B264}" destId="{44FE8CFC-A748-2B42-ADCF-6B98C4709000}" srcOrd="0" destOrd="0" presId="urn:microsoft.com/office/officeart/2005/8/layout/default#14"/>
    <dgm:cxn modelId="{9A257591-993A-FB4C-911B-85CDB450F615}" type="presParOf" srcId="{F11B967B-325A-2B47-84C8-FD78B5F2B264}" destId="{1CB95C36-81F9-AD4E-826A-121446EFBADD}" srcOrd="1" destOrd="0" presId="urn:microsoft.com/office/officeart/2005/8/layout/default#14"/>
    <dgm:cxn modelId="{E9570B3F-7812-354F-AE64-FE8C74A9C16E}" type="presParOf" srcId="{F11B967B-325A-2B47-84C8-FD78B5F2B264}" destId="{4BF6CB0B-4B46-C542-AE56-68ABAF8D9ADD}" srcOrd="2" destOrd="0" presId="urn:microsoft.com/office/officeart/2005/8/layout/default#14"/>
    <dgm:cxn modelId="{435B26EC-D0B7-4D49-8D65-DA145ABD947C}" type="presParOf" srcId="{F11B967B-325A-2B47-84C8-FD78B5F2B264}" destId="{63AA8A76-9AD7-7A40-A51B-26E0A91C5E9D}" srcOrd="3" destOrd="0" presId="urn:microsoft.com/office/officeart/2005/8/layout/default#14"/>
    <dgm:cxn modelId="{72E71ADA-B365-C04F-B905-2B228361F374}" type="presParOf" srcId="{F11B967B-325A-2B47-84C8-FD78B5F2B264}" destId="{68530FDD-95CD-9043-84F5-A3A655AC9FC6}" srcOrd="4" destOrd="0" presId="urn:microsoft.com/office/officeart/2005/8/layout/default#14"/>
    <dgm:cxn modelId="{848A9B8D-8C36-3C4A-A7BA-FCC92993D0E8}" type="presParOf" srcId="{F11B967B-325A-2B47-84C8-FD78B5F2B264}" destId="{A8629806-A9B1-344A-929F-28052343E1A3}" srcOrd="5" destOrd="0" presId="urn:microsoft.com/office/officeart/2005/8/layout/default#14"/>
    <dgm:cxn modelId="{2609CD77-0ECF-C843-A792-DD6C381E0153}" type="presParOf" srcId="{F11B967B-325A-2B47-84C8-FD78B5F2B264}" destId="{E7A00B7E-C85D-DA49-8BFE-3BB31E657F40}" srcOrd="6" destOrd="0" presId="urn:microsoft.com/office/officeart/2005/8/layout/default#14"/>
    <dgm:cxn modelId="{2467FBF7-E4C6-7E40-8B20-81EFA6B893EC}" type="presParOf" srcId="{F11B967B-325A-2B47-84C8-FD78B5F2B264}" destId="{F1987114-3961-DF49-889C-519D33EA81D6}" srcOrd="7" destOrd="0" presId="urn:microsoft.com/office/officeart/2005/8/layout/default#14"/>
    <dgm:cxn modelId="{84383545-0B7B-AC49-A973-91AF9DB970A0}" type="presParOf" srcId="{F11B967B-325A-2B47-84C8-FD78B5F2B264}" destId="{1816CCB8-B0A7-7D4D-827F-AC2D2DC0B5F8}" srcOrd="8" destOrd="0" presId="urn:microsoft.com/office/officeart/2005/8/layout/default#1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21FF08-51D9-CD47-9367-EEC9CDD2633F}" type="doc">
      <dgm:prSet loTypeId="urn:microsoft.com/office/officeart/2005/8/layout/vList2" loCatId="list" qsTypeId="urn:microsoft.com/office/officeart/2005/8/quickstyle/3D1" qsCatId="3D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4BE166FC-E425-F449-949F-EA8113BE1014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Menulis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Mengedit</a:t>
          </a:r>
          <a:endParaRPr lang="en-US" dirty="0">
            <a:solidFill>
              <a:schemeClr val="tx1"/>
            </a:solidFill>
          </a:endParaRPr>
        </a:p>
      </dgm:t>
    </dgm:pt>
    <dgm:pt modelId="{2B25A57B-FBE9-B14E-B20C-C6FF736F893D}" type="parTrans" cxnId="{00A51832-B8CE-0543-93A2-43DDDB89C0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7E96A2-B293-D84E-94E1-3AB260879705}" type="sibTrans" cxnId="{00A51832-B8CE-0543-93A2-43DDDB89C0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D47645-6AC7-C940-8B3B-E0BA35FA8A64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Menyusun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Rilis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berita</a:t>
          </a:r>
          <a:r>
            <a:rPr lang="en-US" dirty="0">
              <a:solidFill>
                <a:schemeClr val="tx1"/>
              </a:solidFill>
            </a:rPr>
            <a:t>, Feature, Newsletter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karyawan</a:t>
          </a:r>
          <a:r>
            <a:rPr lang="en-US" dirty="0">
              <a:solidFill>
                <a:schemeClr val="tx1"/>
              </a:solidFill>
            </a:rPr>
            <a:t>, website, media </a:t>
          </a:r>
          <a:r>
            <a:rPr lang="en-US" dirty="0" err="1">
              <a:solidFill>
                <a:schemeClr val="tx1"/>
              </a:solidFill>
            </a:rPr>
            <a:t>sosial</a:t>
          </a:r>
          <a:r>
            <a:rPr lang="en-US" dirty="0">
              <a:solidFill>
                <a:schemeClr val="tx1"/>
              </a:solidFill>
            </a:rPr>
            <a:t>, annual report, </a:t>
          </a:r>
          <a:r>
            <a:rPr lang="en-US" dirty="0" err="1">
              <a:solidFill>
                <a:schemeClr val="tx1"/>
              </a:solidFill>
            </a:rPr>
            <a:t>naskah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pidato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brosur</a:t>
          </a:r>
          <a:r>
            <a:rPr lang="en-US" dirty="0">
              <a:solidFill>
                <a:schemeClr val="tx1"/>
              </a:solidFill>
            </a:rPr>
            <a:t>, video/ slide show, </a:t>
          </a:r>
          <a:r>
            <a:rPr lang="en-US" dirty="0" err="1">
              <a:solidFill>
                <a:schemeClr val="tx1"/>
              </a:solidFill>
            </a:rPr>
            <a:t>artikel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iklan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institusi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materi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pendukung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lainnya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016B4806-1C20-3C49-BE7B-68098A76CD32}" type="parTrans" cxnId="{1E0ACA51-CBB7-A449-8D9E-9636045725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85650B7-511A-DF4A-859C-AAAA4D336E39}" type="sibTrans" cxnId="{1E0ACA51-CBB7-A449-8D9E-9636045725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D8B4E6-69ED-E84A-BD93-94F404DE1CA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Media Relations</a:t>
          </a:r>
        </a:p>
      </dgm:t>
    </dgm:pt>
    <dgm:pt modelId="{AFFA1787-303E-1F44-B290-59CDBB7624F5}" type="parTrans" cxnId="{A8EA9599-557E-C24A-B199-E26D2BA33B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816B16-A44A-F545-9C9C-7A8B316831AA}" type="sibTrans" cxnId="{A8EA9599-557E-C24A-B199-E26D2BA33BC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594A27D-30B4-5148-BDC7-FF1D74A0A1BF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Mengelola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kontak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dengan</a:t>
          </a:r>
          <a:r>
            <a:rPr lang="en-US" dirty="0">
              <a:solidFill>
                <a:schemeClr val="tx1"/>
              </a:solidFill>
            </a:rPr>
            <a:t> media </a:t>
          </a:r>
          <a:r>
            <a:rPr lang="en-US" dirty="0" err="1">
              <a:solidFill>
                <a:schemeClr val="tx1"/>
              </a:solidFill>
            </a:rPr>
            <a:t>massa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merespon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cepat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permintaan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informasi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dari</a:t>
          </a:r>
          <a:r>
            <a:rPr lang="en-US" dirty="0">
              <a:solidFill>
                <a:schemeClr val="tx1"/>
              </a:solidFill>
            </a:rPr>
            <a:t> media </a:t>
          </a:r>
          <a:r>
            <a:rPr lang="en-US" dirty="0" err="1">
              <a:solidFill>
                <a:schemeClr val="tx1"/>
              </a:solidFill>
            </a:rPr>
            <a:t>massa</a:t>
          </a:r>
          <a:endParaRPr lang="en-US" dirty="0">
            <a:solidFill>
              <a:schemeClr val="tx1"/>
            </a:solidFill>
          </a:endParaRPr>
        </a:p>
      </dgm:t>
    </dgm:pt>
    <dgm:pt modelId="{6495C72C-B4A8-C241-BF7E-FD998612D9CC}" type="parTrans" cxnId="{E7245D90-D4F6-7B43-A1DF-9DECBB5696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2CFCF5-A488-EA40-B0C5-DCB9BE70ECDA}" type="sibTrans" cxnId="{E7245D90-D4F6-7B43-A1DF-9DECBB56969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62A4A5-DEF4-6A4D-AA0B-80AAC07A050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Riset</a:t>
          </a:r>
          <a:endParaRPr lang="en-US" dirty="0">
            <a:solidFill>
              <a:schemeClr val="tx1"/>
            </a:solidFill>
          </a:endParaRPr>
        </a:p>
      </dgm:t>
    </dgm:pt>
    <dgm:pt modelId="{50A8E60B-113B-434C-B28A-A6215098D57A}" type="parTrans" cxnId="{183ACE60-5A63-C74C-8B1B-389C4D0478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CEC35F-74C4-3247-83CD-37DA55E9BE92}" type="sibTrans" cxnId="{183ACE60-5A63-C74C-8B1B-389C4D04788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8B7EEC-49B0-294F-90F6-E1871AB485C8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Manajemen</a:t>
          </a:r>
          <a:r>
            <a:rPr lang="en-US" dirty="0">
              <a:solidFill>
                <a:schemeClr val="tx1"/>
              </a:solidFill>
            </a:rPr>
            <a:t> &amp; </a:t>
          </a:r>
          <a:r>
            <a:rPr lang="en-US" dirty="0" err="1">
              <a:solidFill>
                <a:schemeClr val="tx1"/>
              </a:solidFill>
            </a:rPr>
            <a:t>Administrasi</a:t>
          </a:r>
          <a:endParaRPr lang="en-US" dirty="0">
            <a:solidFill>
              <a:schemeClr val="tx1"/>
            </a:solidFill>
          </a:endParaRPr>
        </a:p>
      </dgm:t>
    </dgm:pt>
    <dgm:pt modelId="{DF8FAE16-F145-2A4B-9BD6-4CE2D0F1933C}" type="parTrans" cxnId="{212F2EAE-8826-1D4E-92E1-EA29EE0938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22E388-5C0E-994E-9941-2F2358F4C1C2}" type="sibTrans" cxnId="{212F2EAE-8826-1D4E-92E1-EA29EE09386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0F83D2-D2DF-BB4C-90BB-6D85D967E777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Konseling</a:t>
          </a:r>
          <a:endParaRPr lang="en-US" dirty="0">
            <a:solidFill>
              <a:schemeClr val="tx1"/>
            </a:solidFill>
          </a:endParaRPr>
        </a:p>
      </dgm:t>
    </dgm:pt>
    <dgm:pt modelId="{DBDC8919-CDD6-1A40-9B3F-DF908585DA4E}" type="parTrans" cxnId="{EC456EF1-2605-894F-9B5A-0CFD04AEE6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366DED-7A43-6943-985F-F3CF5634BE49}" type="sibTrans" cxnId="{EC456EF1-2605-894F-9B5A-0CFD04AEE6E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8F9FE33-0859-7042-A44C-4CA47E47A789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Mengumpulkan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informasi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tentang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opini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publik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isu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tren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iklim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politik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peraturan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perundangan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liputan</a:t>
          </a:r>
          <a:r>
            <a:rPr lang="en-US" dirty="0">
              <a:solidFill>
                <a:schemeClr val="tx1"/>
              </a:solidFill>
            </a:rPr>
            <a:t> media, </a:t>
          </a:r>
          <a:r>
            <a:rPr lang="en-US" dirty="0" err="1">
              <a:solidFill>
                <a:schemeClr val="tx1"/>
              </a:solidFill>
            </a:rPr>
            <a:t>pandangan</a:t>
          </a:r>
          <a:r>
            <a:rPr lang="en-US" dirty="0">
              <a:solidFill>
                <a:schemeClr val="tx1"/>
              </a:solidFill>
            </a:rPr>
            <a:t> stakeholder. </a:t>
          </a:r>
          <a:r>
            <a:rPr lang="en-US" dirty="0" err="1">
              <a:solidFill>
                <a:schemeClr val="tx1"/>
              </a:solidFill>
            </a:rPr>
            <a:t>Mencari</a:t>
          </a:r>
          <a:r>
            <a:rPr lang="en-US" dirty="0">
              <a:solidFill>
                <a:schemeClr val="tx1"/>
              </a:solidFill>
            </a:rPr>
            <a:t> database, </a:t>
          </a:r>
          <a:r>
            <a:rPr lang="en-US" dirty="0" err="1">
              <a:solidFill>
                <a:schemeClr val="tx1"/>
              </a:solidFill>
            </a:rPr>
            <a:t>mendesain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riset</a:t>
          </a:r>
          <a:r>
            <a:rPr lang="en-US" dirty="0">
              <a:solidFill>
                <a:schemeClr val="tx1"/>
              </a:solidFill>
            </a:rPr>
            <a:t> program, survey/ </a:t>
          </a:r>
          <a:r>
            <a:rPr lang="en-US" dirty="0" err="1">
              <a:solidFill>
                <a:schemeClr val="tx1"/>
              </a:solidFill>
            </a:rPr>
            <a:t>menyewa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perusahaan</a:t>
          </a:r>
          <a:r>
            <a:rPr lang="en-US" dirty="0">
              <a:solidFill>
                <a:schemeClr val="tx1"/>
              </a:solidFill>
            </a:rPr>
            <a:t> survey.</a:t>
          </a:r>
        </a:p>
      </dgm:t>
    </dgm:pt>
    <dgm:pt modelId="{9B49880C-329E-D647-BAAA-F57EE2984ACD}" type="parTrans" cxnId="{5C6027C9-B5DA-E84C-A9AD-04790EC42E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C782DB-D82F-6942-813D-B39274F6BB19}" type="sibTrans" cxnId="{5C6027C9-B5DA-E84C-A9AD-04790EC42E6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AC0AA17-B82B-8447-AE64-3D72FD69C386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Mengelola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kerjasama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antar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divisi</a:t>
          </a:r>
          <a:r>
            <a:rPr lang="en-US" dirty="0">
              <a:solidFill>
                <a:schemeClr val="tx1"/>
              </a:solidFill>
            </a:rPr>
            <a:t>; </a:t>
          </a:r>
          <a:r>
            <a:rPr lang="en-US" dirty="0" err="1">
              <a:solidFill>
                <a:schemeClr val="tx1"/>
              </a:solidFill>
            </a:rPr>
            <a:t>menentukan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kebutuhan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prioritas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definisi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publik</a:t>
          </a:r>
          <a:r>
            <a:rPr lang="en-US" dirty="0">
              <a:solidFill>
                <a:schemeClr val="tx1"/>
              </a:solidFill>
            </a:rPr>
            <a:t>, setting </a:t>
          </a:r>
          <a:r>
            <a:rPr lang="en-US" dirty="0" err="1">
              <a:solidFill>
                <a:schemeClr val="tx1"/>
              </a:solidFill>
            </a:rPr>
            <a:t>tujuan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strategi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taktik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serta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menata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personel</a:t>
          </a:r>
          <a:r>
            <a:rPr lang="en-US" dirty="0">
              <a:solidFill>
                <a:schemeClr val="tx1"/>
              </a:solidFill>
            </a:rPr>
            <a:t> , </a:t>
          </a:r>
          <a:r>
            <a:rPr lang="en-US" dirty="0" err="1">
              <a:solidFill>
                <a:schemeClr val="tx1"/>
              </a:solidFill>
            </a:rPr>
            <a:t>anggaran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jadwal</a:t>
          </a:r>
          <a:r>
            <a:rPr lang="en-US" dirty="0">
              <a:solidFill>
                <a:schemeClr val="tx1"/>
              </a:solidFill>
            </a:rPr>
            <a:t> program.</a:t>
          </a:r>
        </a:p>
      </dgm:t>
    </dgm:pt>
    <dgm:pt modelId="{996D33C8-FE87-DD4C-8E9F-06A2CCBF8969}" type="parTrans" cxnId="{5A3105D9-994C-794D-B8DF-9632F601CD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AD6AEC1-CA83-B747-8436-039D919EFA49}" type="sibTrans" cxnId="{5A3105D9-994C-794D-B8DF-9632F601CD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0720D8-07D1-BD4D-9237-A2DAE39D4411}">
      <dgm:prSet phldrT="[Text]"/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Memberi</a:t>
          </a:r>
          <a:r>
            <a:rPr lang="en-US" dirty="0">
              <a:solidFill>
                <a:schemeClr val="tx1"/>
              </a:solidFill>
            </a:rPr>
            <a:t> saran </a:t>
          </a:r>
          <a:r>
            <a:rPr lang="en-US" dirty="0" err="1">
              <a:solidFill>
                <a:schemeClr val="tx1"/>
              </a:solidFill>
            </a:rPr>
            <a:t>kepada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manajemen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pembuat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keputusan</a:t>
          </a:r>
          <a:r>
            <a:rPr lang="en-US" dirty="0">
              <a:solidFill>
                <a:schemeClr val="tx1"/>
              </a:solidFill>
            </a:rPr>
            <a:t>.</a:t>
          </a:r>
        </a:p>
      </dgm:t>
    </dgm:pt>
    <dgm:pt modelId="{398BDA88-F1C1-2744-A86B-1261AEB5B18B}" type="parTrans" cxnId="{AD0FD2F7-F5AB-4F49-8D6D-C1105162E7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DC726FE-B610-0B43-8B4B-E0CFE00C7786}" type="sibTrans" cxnId="{AD0FD2F7-F5AB-4F49-8D6D-C1105162E7A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4A458D-B3BF-3F42-BFC2-6152E815BBE1}" type="pres">
      <dgm:prSet presAssocID="{8621FF08-51D9-CD47-9367-EEC9CDD2633F}" presName="linear" presStyleCnt="0">
        <dgm:presLayoutVars>
          <dgm:animLvl val="lvl"/>
          <dgm:resizeHandles val="exact"/>
        </dgm:presLayoutVars>
      </dgm:prSet>
      <dgm:spPr/>
    </dgm:pt>
    <dgm:pt modelId="{5A5DC84A-D3C8-8845-B0BC-0F2367AC39AD}" type="pres">
      <dgm:prSet presAssocID="{4BE166FC-E425-F449-949F-EA8113BE101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45E4BF4-ADCF-CD46-9F8F-30F9EDAA7672}" type="pres">
      <dgm:prSet presAssocID="{4BE166FC-E425-F449-949F-EA8113BE1014}" presName="childText" presStyleLbl="revTx" presStyleIdx="0" presStyleCnt="5">
        <dgm:presLayoutVars>
          <dgm:bulletEnabled val="1"/>
        </dgm:presLayoutVars>
      </dgm:prSet>
      <dgm:spPr/>
    </dgm:pt>
    <dgm:pt modelId="{36E9C6F1-963D-6E40-B80B-B8049E6DC6AD}" type="pres">
      <dgm:prSet presAssocID="{83D8B4E6-69ED-E84A-BD93-94F404DE1CA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1DCE963-AE14-E548-89E3-E534C7E5BA3F}" type="pres">
      <dgm:prSet presAssocID="{83D8B4E6-69ED-E84A-BD93-94F404DE1CA9}" presName="childText" presStyleLbl="revTx" presStyleIdx="1" presStyleCnt="5">
        <dgm:presLayoutVars>
          <dgm:bulletEnabled val="1"/>
        </dgm:presLayoutVars>
      </dgm:prSet>
      <dgm:spPr/>
    </dgm:pt>
    <dgm:pt modelId="{C2C2A3CD-0F75-0646-B24D-B99E4A04F5B4}" type="pres">
      <dgm:prSet presAssocID="{2162A4A5-DEF4-6A4D-AA0B-80AAC07A050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AC37ECA-94DE-344C-A557-6D64DF2EA455}" type="pres">
      <dgm:prSet presAssocID="{2162A4A5-DEF4-6A4D-AA0B-80AAC07A0506}" presName="childText" presStyleLbl="revTx" presStyleIdx="2" presStyleCnt="5">
        <dgm:presLayoutVars>
          <dgm:bulletEnabled val="1"/>
        </dgm:presLayoutVars>
      </dgm:prSet>
      <dgm:spPr/>
    </dgm:pt>
    <dgm:pt modelId="{54B1017D-32E3-4B48-AA09-126D42B709DD}" type="pres">
      <dgm:prSet presAssocID="{7A8B7EEC-49B0-294F-90F6-E1871AB485C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DD1FCAB-969C-464D-978D-08CE336AC560}" type="pres">
      <dgm:prSet presAssocID="{7A8B7EEC-49B0-294F-90F6-E1871AB485C8}" presName="childText" presStyleLbl="revTx" presStyleIdx="3" presStyleCnt="5">
        <dgm:presLayoutVars>
          <dgm:bulletEnabled val="1"/>
        </dgm:presLayoutVars>
      </dgm:prSet>
      <dgm:spPr/>
    </dgm:pt>
    <dgm:pt modelId="{45677587-F145-7D48-AEA8-D0BA743152DC}" type="pres">
      <dgm:prSet presAssocID="{650F83D2-D2DF-BB4C-90BB-6D85D967E77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9A4F940-62CE-9E41-9893-258732756B9C}" type="pres">
      <dgm:prSet presAssocID="{650F83D2-D2DF-BB4C-90BB-6D85D967E777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91706004-64BC-B54E-B476-CD645FA0422A}" type="presOf" srcId="{650F83D2-D2DF-BB4C-90BB-6D85D967E777}" destId="{45677587-F145-7D48-AEA8-D0BA743152DC}" srcOrd="0" destOrd="0" presId="urn:microsoft.com/office/officeart/2005/8/layout/vList2"/>
    <dgm:cxn modelId="{045C3F10-4C4F-A644-B3AC-322853AD39F9}" type="presOf" srcId="{AAC0AA17-B82B-8447-AE64-3D72FD69C386}" destId="{6DD1FCAB-969C-464D-978D-08CE336AC560}" srcOrd="0" destOrd="0" presId="urn:microsoft.com/office/officeart/2005/8/layout/vList2"/>
    <dgm:cxn modelId="{DE32F01D-538D-3347-92F4-3659DC7C91DC}" type="presOf" srcId="{5594A27D-30B4-5148-BDC7-FF1D74A0A1BF}" destId="{11DCE963-AE14-E548-89E3-E534C7E5BA3F}" srcOrd="0" destOrd="0" presId="urn:microsoft.com/office/officeart/2005/8/layout/vList2"/>
    <dgm:cxn modelId="{00A51832-B8CE-0543-93A2-43DDDB89C00C}" srcId="{8621FF08-51D9-CD47-9367-EEC9CDD2633F}" destId="{4BE166FC-E425-F449-949F-EA8113BE1014}" srcOrd="0" destOrd="0" parTransId="{2B25A57B-FBE9-B14E-B20C-C6FF736F893D}" sibTransId="{FE7E96A2-B293-D84E-94E1-3AB260879705}"/>
    <dgm:cxn modelId="{5684DD40-5551-E042-9AE9-BE374ED20E82}" type="presOf" srcId="{CFD47645-6AC7-C940-8B3B-E0BA35FA8A64}" destId="{F45E4BF4-ADCF-CD46-9F8F-30F9EDAA7672}" srcOrd="0" destOrd="0" presId="urn:microsoft.com/office/officeart/2005/8/layout/vList2"/>
    <dgm:cxn modelId="{DA5B4550-CB8F-0940-9971-68EA9FBE4541}" type="presOf" srcId="{FE0720D8-07D1-BD4D-9237-A2DAE39D4411}" destId="{C9A4F940-62CE-9E41-9893-258732756B9C}" srcOrd="0" destOrd="0" presId="urn:microsoft.com/office/officeart/2005/8/layout/vList2"/>
    <dgm:cxn modelId="{1E0ACA51-CBB7-A449-8D9E-9636045725F7}" srcId="{4BE166FC-E425-F449-949F-EA8113BE1014}" destId="{CFD47645-6AC7-C940-8B3B-E0BA35FA8A64}" srcOrd="0" destOrd="0" parTransId="{016B4806-1C20-3C49-BE7B-68098A76CD32}" sibTransId="{985650B7-511A-DF4A-859C-AAAA4D336E39}"/>
    <dgm:cxn modelId="{183ACE60-5A63-C74C-8B1B-389C4D04788E}" srcId="{8621FF08-51D9-CD47-9367-EEC9CDD2633F}" destId="{2162A4A5-DEF4-6A4D-AA0B-80AAC07A0506}" srcOrd="2" destOrd="0" parTransId="{50A8E60B-113B-434C-B28A-A6215098D57A}" sibTransId="{9DCEC35F-74C4-3247-83CD-37DA55E9BE92}"/>
    <dgm:cxn modelId="{EB098A8D-05B9-A54B-ADBC-224309C26387}" type="presOf" srcId="{28F9FE33-0859-7042-A44C-4CA47E47A789}" destId="{3AC37ECA-94DE-344C-A557-6D64DF2EA455}" srcOrd="0" destOrd="0" presId="urn:microsoft.com/office/officeart/2005/8/layout/vList2"/>
    <dgm:cxn modelId="{E7245D90-D4F6-7B43-A1DF-9DECBB569696}" srcId="{83D8B4E6-69ED-E84A-BD93-94F404DE1CA9}" destId="{5594A27D-30B4-5148-BDC7-FF1D74A0A1BF}" srcOrd="0" destOrd="0" parTransId="{6495C72C-B4A8-C241-BF7E-FD998612D9CC}" sibTransId="{AE2CFCF5-A488-EA40-B0C5-DCB9BE70ECDA}"/>
    <dgm:cxn modelId="{A8EA9599-557E-C24A-B199-E26D2BA33BC1}" srcId="{8621FF08-51D9-CD47-9367-EEC9CDD2633F}" destId="{83D8B4E6-69ED-E84A-BD93-94F404DE1CA9}" srcOrd="1" destOrd="0" parTransId="{AFFA1787-303E-1F44-B290-59CDBB7624F5}" sibTransId="{B5816B16-A44A-F545-9C9C-7A8B316831AA}"/>
    <dgm:cxn modelId="{212F2EAE-8826-1D4E-92E1-EA29EE093862}" srcId="{8621FF08-51D9-CD47-9367-EEC9CDD2633F}" destId="{7A8B7EEC-49B0-294F-90F6-E1871AB485C8}" srcOrd="3" destOrd="0" parTransId="{DF8FAE16-F145-2A4B-9BD6-4CE2D0F1933C}" sibTransId="{4F22E388-5C0E-994E-9941-2F2358F4C1C2}"/>
    <dgm:cxn modelId="{0F39CBB9-0777-134F-9C2C-41197B3C04AD}" type="presOf" srcId="{2162A4A5-DEF4-6A4D-AA0B-80AAC07A0506}" destId="{C2C2A3CD-0F75-0646-B24D-B99E4A04F5B4}" srcOrd="0" destOrd="0" presId="urn:microsoft.com/office/officeart/2005/8/layout/vList2"/>
    <dgm:cxn modelId="{474B01C2-8F5E-D845-96AC-E86618754BE6}" type="presOf" srcId="{83D8B4E6-69ED-E84A-BD93-94F404DE1CA9}" destId="{36E9C6F1-963D-6E40-B80B-B8049E6DC6AD}" srcOrd="0" destOrd="0" presId="urn:microsoft.com/office/officeart/2005/8/layout/vList2"/>
    <dgm:cxn modelId="{5C6027C9-B5DA-E84C-A9AD-04790EC42E6D}" srcId="{2162A4A5-DEF4-6A4D-AA0B-80AAC07A0506}" destId="{28F9FE33-0859-7042-A44C-4CA47E47A789}" srcOrd="0" destOrd="0" parTransId="{9B49880C-329E-D647-BAAA-F57EE2984ACD}" sibTransId="{6CC782DB-D82F-6942-813D-B39274F6BB19}"/>
    <dgm:cxn modelId="{B30610CC-9E5C-F947-9ACF-61ABBC850659}" type="presOf" srcId="{4BE166FC-E425-F449-949F-EA8113BE1014}" destId="{5A5DC84A-D3C8-8845-B0BC-0F2367AC39AD}" srcOrd="0" destOrd="0" presId="urn:microsoft.com/office/officeart/2005/8/layout/vList2"/>
    <dgm:cxn modelId="{226EB9CF-77D6-4E47-A151-8CFE32DF8708}" type="presOf" srcId="{8621FF08-51D9-CD47-9367-EEC9CDD2633F}" destId="{044A458D-B3BF-3F42-BFC2-6152E815BBE1}" srcOrd="0" destOrd="0" presId="urn:microsoft.com/office/officeart/2005/8/layout/vList2"/>
    <dgm:cxn modelId="{5A3105D9-994C-794D-B8DF-9632F601CD12}" srcId="{7A8B7EEC-49B0-294F-90F6-E1871AB485C8}" destId="{AAC0AA17-B82B-8447-AE64-3D72FD69C386}" srcOrd="0" destOrd="0" parTransId="{996D33C8-FE87-DD4C-8E9F-06A2CCBF8969}" sibTransId="{4AD6AEC1-CA83-B747-8436-039D919EFA49}"/>
    <dgm:cxn modelId="{16AD74EC-BBE2-134B-859B-3D1592BA99D8}" type="presOf" srcId="{7A8B7EEC-49B0-294F-90F6-E1871AB485C8}" destId="{54B1017D-32E3-4B48-AA09-126D42B709DD}" srcOrd="0" destOrd="0" presId="urn:microsoft.com/office/officeart/2005/8/layout/vList2"/>
    <dgm:cxn modelId="{EC456EF1-2605-894F-9B5A-0CFD04AEE6E2}" srcId="{8621FF08-51D9-CD47-9367-EEC9CDD2633F}" destId="{650F83D2-D2DF-BB4C-90BB-6D85D967E777}" srcOrd="4" destOrd="0" parTransId="{DBDC8919-CDD6-1A40-9B3F-DF908585DA4E}" sibTransId="{FF366DED-7A43-6943-985F-F3CF5634BE49}"/>
    <dgm:cxn modelId="{AD0FD2F7-F5AB-4F49-8D6D-C1105162E7AE}" srcId="{650F83D2-D2DF-BB4C-90BB-6D85D967E777}" destId="{FE0720D8-07D1-BD4D-9237-A2DAE39D4411}" srcOrd="0" destOrd="0" parTransId="{398BDA88-F1C1-2744-A86B-1261AEB5B18B}" sibTransId="{9DC726FE-B610-0B43-8B4B-E0CFE00C7786}"/>
    <dgm:cxn modelId="{CC10CAD9-44AD-CD4C-9788-BC3680378DCA}" type="presParOf" srcId="{044A458D-B3BF-3F42-BFC2-6152E815BBE1}" destId="{5A5DC84A-D3C8-8845-B0BC-0F2367AC39AD}" srcOrd="0" destOrd="0" presId="urn:microsoft.com/office/officeart/2005/8/layout/vList2"/>
    <dgm:cxn modelId="{EFF30213-EB55-3B4B-A15E-6CA08233AF9B}" type="presParOf" srcId="{044A458D-B3BF-3F42-BFC2-6152E815BBE1}" destId="{F45E4BF4-ADCF-CD46-9F8F-30F9EDAA7672}" srcOrd="1" destOrd="0" presId="urn:microsoft.com/office/officeart/2005/8/layout/vList2"/>
    <dgm:cxn modelId="{E95A3DA1-7FA1-9642-85FC-68226A5D1A52}" type="presParOf" srcId="{044A458D-B3BF-3F42-BFC2-6152E815BBE1}" destId="{36E9C6F1-963D-6E40-B80B-B8049E6DC6AD}" srcOrd="2" destOrd="0" presId="urn:microsoft.com/office/officeart/2005/8/layout/vList2"/>
    <dgm:cxn modelId="{0DD12B5A-D060-1741-8CA4-03F01A228DBC}" type="presParOf" srcId="{044A458D-B3BF-3F42-BFC2-6152E815BBE1}" destId="{11DCE963-AE14-E548-89E3-E534C7E5BA3F}" srcOrd="3" destOrd="0" presId="urn:microsoft.com/office/officeart/2005/8/layout/vList2"/>
    <dgm:cxn modelId="{E0570736-938D-5649-BDF1-93D2B85FACEB}" type="presParOf" srcId="{044A458D-B3BF-3F42-BFC2-6152E815BBE1}" destId="{C2C2A3CD-0F75-0646-B24D-B99E4A04F5B4}" srcOrd="4" destOrd="0" presId="urn:microsoft.com/office/officeart/2005/8/layout/vList2"/>
    <dgm:cxn modelId="{085516AE-66DC-4D41-9285-1C3DB1620481}" type="presParOf" srcId="{044A458D-B3BF-3F42-BFC2-6152E815BBE1}" destId="{3AC37ECA-94DE-344C-A557-6D64DF2EA455}" srcOrd="5" destOrd="0" presId="urn:microsoft.com/office/officeart/2005/8/layout/vList2"/>
    <dgm:cxn modelId="{5260AA9B-E3EC-6A41-A1B3-94EC6B01C982}" type="presParOf" srcId="{044A458D-B3BF-3F42-BFC2-6152E815BBE1}" destId="{54B1017D-32E3-4B48-AA09-126D42B709DD}" srcOrd="6" destOrd="0" presId="urn:microsoft.com/office/officeart/2005/8/layout/vList2"/>
    <dgm:cxn modelId="{77E709E0-12C1-7A4C-862E-D9D5A0CF0546}" type="presParOf" srcId="{044A458D-B3BF-3F42-BFC2-6152E815BBE1}" destId="{6DD1FCAB-969C-464D-978D-08CE336AC560}" srcOrd="7" destOrd="0" presId="urn:microsoft.com/office/officeart/2005/8/layout/vList2"/>
    <dgm:cxn modelId="{0A03B0BC-6D5A-E042-93AE-3761FF3931D2}" type="presParOf" srcId="{044A458D-B3BF-3F42-BFC2-6152E815BBE1}" destId="{45677587-F145-7D48-AEA8-D0BA743152DC}" srcOrd="8" destOrd="0" presId="urn:microsoft.com/office/officeart/2005/8/layout/vList2"/>
    <dgm:cxn modelId="{7F009606-3076-4940-9DD1-20F5D52DB596}" type="presParOf" srcId="{044A458D-B3BF-3F42-BFC2-6152E815BBE1}" destId="{C9A4F940-62CE-9E41-9893-258732756B9C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DB51DF-B2B6-064C-88CC-2B9A4B048715}" type="doc">
      <dgm:prSet loTypeId="urn:microsoft.com/office/officeart/2005/8/layout/vList2" loCatId="list" qsTypeId="urn:microsoft.com/office/officeart/2005/8/quickstyle/3D1" qsCatId="3D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30CB7AE1-6F3A-764D-ABD1-A00321F8E7B7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Special Event</a:t>
          </a:r>
        </a:p>
      </dgm:t>
    </dgm:pt>
    <dgm:pt modelId="{3273B039-9CC0-2843-BD82-FF1D085C4DB9}" type="parTrans" cxnId="{D84F5656-7526-F345-9A72-3F9A9CB1CA0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33AFF04-8378-8748-B8E8-EF8F4FCF4482}" type="sibTrans" cxnId="{D84F5656-7526-F345-9A72-3F9A9CB1CA07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8C6B369-644A-6A45-BFAF-68264196ED2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Mengelola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konfrensi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pers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acara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untuk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publisitas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pertemuan</a:t>
          </a:r>
          <a:r>
            <a:rPr lang="en-US" dirty="0">
              <a:solidFill>
                <a:srgbClr val="000000"/>
              </a:solidFill>
            </a:rPr>
            <a:t>, launching/ grand opening, press gathering,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acara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khusus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lainnya</a:t>
          </a:r>
          <a:r>
            <a:rPr lang="en-US" dirty="0">
              <a:solidFill>
                <a:srgbClr val="000000"/>
              </a:solidFill>
            </a:rPr>
            <a:t> </a:t>
          </a:r>
        </a:p>
      </dgm:t>
    </dgm:pt>
    <dgm:pt modelId="{F757FD7E-E2AC-B64A-8585-86C2785FF113}" type="parTrans" cxnId="{3C7AFFC0-4F5A-434F-806F-D35C82ED745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A30DC74-4340-DD41-831E-E744BDA0EE76}" type="sibTrans" cxnId="{3C7AFFC0-4F5A-434F-806F-D35C82ED745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9D06B7B6-081B-3D46-80AA-74C9969634D5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Pidato</a:t>
          </a:r>
          <a:endParaRPr lang="en-US" dirty="0">
            <a:solidFill>
              <a:srgbClr val="000000"/>
            </a:solidFill>
          </a:endParaRPr>
        </a:p>
      </dgm:t>
    </dgm:pt>
    <dgm:pt modelId="{30903B9F-9DCA-8044-8F6C-8428153A6378}" type="parTrans" cxnId="{226F20BB-4531-EF44-BE8C-69503DEC08C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46A97C3E-3C2D-6744-902A-48B541C2AACF}" type="sibTrans" cxnId="{226F20BB-4531-EF44-BE8C-69503DEC08C5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596EDD9-9231-614F-A497-B7AB59BEB34F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Tampil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depan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kelompok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mengelola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melatih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orang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sebagai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juru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bicara</a:t>
          </a:r>
          <a:r>
            <a:rPr lang="en-US" dirty="0">
              <a:solidFill>
                <a:srgbClr val="000000"/>
              </a:solidFill>
            </a:rPr>
            <a:t>.</a:t>
          </a:r>
        </a:p>
      </dgm:t>
    </dgm:pt>
    <dgm:pt modelId="{3E81B925-103F-D14A-8946-534F5937AF81}" type="parTrans" cxnId="{08CE67C5-1D72-EB43-BDA1-8C68A3A33F8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B1F169B-372F-F64B-80B4-B56AC38B9444}" type="sibTrans" cxnId="{08CE67C5-1D72-EB43-BDA1-8C68A3A33F8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F0A20C2E-80D7-4B41-8417-B37278AB38F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Produksi</a:t>
          </a:r>
          <a:endParaRPr lang="en-US" dirty="0">
            <a:solidFill>
              <a:srgbClr val="000000"/>
            </a:solidFill>
          </a:endParaRPr>
        </a:p>
      </dgm:t>
    </dgm:pt>
    <dgm:pt modelId="{8CD87122-3A8A-CC43-B6B7-B495AD7F449C}" type="parTrans" cxnId="{DBEEDCB4-38C1-D840-BCEA-B7DDCF35271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CC8D981-7A28-C042-AA50-297F96033C79}" type="sibTrans" cxnId="{DBEEDCB4-38C1-D840-BCEA-B7DDCF35271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21A0D05-1A87-804C-9080-28D0C981142F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Training</a:t>
          </a:r>
        </a:p>
      </dgm:t>
    </dgm:pt>
    <dgm:pt modelId="{24C8F941-F993-CB44-B3DE-6CA602E3E644}" type="parTrans" cxnId="{EBE79FE2-06CE-2649-B961-BDABB00D55F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DFD408F-D468-B44B-91FC-337DF0E66A78}" type="sibTrans" cxnId="{EBE79FE2-06CE-2649-B961-BDABB00D55F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06DA1F1-1B81-4C45-86C9-E184B148A153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Membuat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saluran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komunikasi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meliputi</a:t>
          </a:r>
          <a:r>
            <a:rPr lang="en-US" dirty="0">
              <a:solidFill>
                <a:srgbClr val="000000"/>
              </a:solidFill>
            </a:rPr>
            <a:t>; multimedia, </a:t>
          </a:r>
          <a:r>
            <a:rPr lang="en-US" dirty="0" err="1">
              <a:solidFill>
                <a:srgbClr val="000000"/>
              </a:solidFill>
            </a:rPr>
            <a:t>karya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seni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tipografi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fotografi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tata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letak</a:t>
          </a:r>
          <a:r>
            <a:rPr lang="en-US" dirty="0">
              <a:solidFill>
                <a:srgbClr val="000000"/>
              </a:solidFill>
            </a:rPr>
            <a:t>, desktop publishing, audio video, </a:t>
          </a:r>
          <a:r>
            <a:rPr lang="en-US" dirty="0" err="1">
              <a:solidFill>
                <a:srgbClr val="000000"/>
              </a:solidFill>
            </a:rPr>
            <a:t>presentasi</a:t>
          </a:r>
          <a:r>
            <a:rPr lang="en-US" dirty="0">
              <a:solidFill>
                <a:srgbClr val="000000"/>
              </a:solidFill>
            </a:rPr>
            <a:t> audiovisual.</a:t>
          </a:r>
        </a:p>
      </dgm:t>
    </dgm:pt>
    <dgm:pt modelId="{5713C926-2E84-034B-AA69-D6E9BD3A1CEE}" type="parTrans" cxnId="{DE28103D-9F05-7941-84AC-68EF0075E82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5678F303-7545-7A48-A15C-D7B4961EF381}" type="sibTrans" cxnId="{DE28103D-9F05-7941-84AC-68EF0075E82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C883477-B1F0-C145-8D76-6EEDF81F9B92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Kontak</a:t>
          </a:r>
          <a:endParaRPr lang="en-US" dirty="0">
            <a:solidFill>
              <a:srgbClr val="000000"/>
            </a:solidFill>
          </a:endParaRPr>
        </a:p>
      </dgm:t>
    </dgm:pt>
    <dgm:pt modelId="{CC9FA247-96F3-0C4E-8943-96164881C002}" type="parTrans" cxnId="{A5CB7C53-8D17-4F4D-B31D-20409170B23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E24A1F88-670A-5643-861E-44E21445A6A5}" type="sibTrans" cxnId="{A5CB7C53-8D17-4F4D-B31D-20409170B23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8A5051D-F147-D54B-B0AD-D9C2AFA0BB06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Mempersiapkan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eksekutif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juru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bicara</a:t>
          </a:r>
          <a:r>
            <a:rPr lang="en-US" dirty="0">
              <a:solidFill>
                <a:srgbClr val="000000"/>
              </a:solidFill>
            </a:rPr>
            <a:t> lain </a:t>
          </a:r>
          <a:r>
            <a:rPr lang="en-US" dirty="0" err="1">
              <a:solidFill>
                <a:srgbClr val="000000"/>
              </a:solidFill>
            </a:rPr>
            <a:t>untuk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menghadapi</a:t>
          </a:r>
          <a:r>
            <a:rPr lang="en-US" dirty="0">
              <a:solidFill>
                <a:srgbClr val="000000"/>
              </a:solidFill>
            </a:rPr>
            <a:t> media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tampil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hadapan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publik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serta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mengembangkan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kemampuan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menulis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berkomunikasi</a:t>
          </a:r>
          <a:r>
            <a:rPr lang="en-US" dirty="0">
              <a:solidFill>
                <a:srgbClr val="000000"/>
              </a:solidFill>
            </a:rPr>
            <a:t>.</a:t>
          </a:r>
        </a:p>
      </dgm:t>
    </dgm:pt>
    <dgm:pt modelId="{D4A59D5B-5CD5-4746-94FC-9ADB40B44F43}" type="parTrans" cxnId="{78B445B5-947B-5742-9A60-27487BBC01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2AB1E25-8DF8-514A-A2A3-B0F658A171E8}" type="sibTrans" cxnId="{78B445B5-947B-5742-9A60-27487BBC01F3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38E5573A-2CFF-D34A-924B-297418756429}">
      <dgm:prSet phldrT="[Text]"/>
      <dgm:spPr/>
      <dgm:t>
        <a:bodyPr/>
        <a:lstStyle/>
        <a:p>
          <a:r>
            <a:rPr lang="en-US" dirty="0" err="1">
              <a:solidFill>
                <a:srgbClr val="000000"/>
              </a:solidFill>
            </a:rPr>
            <a:t>Bertugas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sebagai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penghubung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dengan</a:t>
          </a:r>
          <a:r>
            <a:rPr lang="en-US" dirty="0">
              <a:solidFill>
                <a:srgbClr val="000000"/>
              </a:solidFill>
            </a:rPr>
            <a:t> media, </a:t>
          </a:r>
          <a:r>
            <a:rPr lang="en-US" dirty="0" err="1">
              <a:solidFill>
                <a:srgbClr val="000000"/>
              </a:solidFill>
            </a:rPr>
            <a:t>komunitas</a:t>
          </a:r>
          <a:r>
            <a:rPr lang="en-US" dirty="0">
              <a:solidFill>
                <a:srgbClr val="000000"/>
              </a:solidFill>
            </a:rPr>
            <a:t>, internal, </a:t>
          </a:r>
          <a:r>
            <a:rPr lang="en-US" dirty="0" err="1">
              <a:solidFill>
                <a:srgbClr val="000000"/>
              </a:solidFill>
            </a:rPr>
            <a:t>eksternal</a:t>
          </a:r>
          <a:r>
            <a:rPr lang="en-US" dirty="0">
              <a:solidFill>
                <a:srgbClr val="000000"/>
              </a:solidFill>
            </a:rPr>
            <a:t>, </a:t>
          </a:r>
          <a:r>
            <a:rPr lang="en-US" dirty="0" err="1">
              <a:solidFill>
                <a:srgbClr val="000000"/>
              </a:solidFill>
            </a:rPr>
            <a:t>dan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serta</a:t>
          </a:r>
          <a:r>
            <a:rPr lang="en-US" dirty="0">
              <a:solidFill>
                <a:srgbClr val="000000"/>
              </a:solidFill>
            </a:rPr>
            <a:t> </a:t>
          </a:r>
          <a:r>
            <a:rPr lang="en-US" dirty="0" err="1">
              <a:solidFill>
                <a:srgbClr val="000000"/>
              </a:solidFill>
            </a:rPr>
            <a:t>seluruh</a:t>
          </a:r>
          <a:r>
            <a:rPr lang="en-US" dirty="0">
              <a:solidFill>
                <a:srgbClr val="000000"/>
              </a:solidFill>
            </a:rPr>
            <a:t> stakeholder.</a:t>
          </a:r>
        </a:p>
      </dgm:t>
    </dgm:pt>
    <dgm:pt modelId="{786690DD-D900-0948-9C87-AFB1E8002C2B}" type="parTrans" cxnId="{2EC84796-D6CC-1640-A56C-424A0988A04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BB5CFA51-4424-3A48-916E-01CF49197F89}" type="sibTrans" cxnId="{2EC84796-D6CC-1640-A56C-424A0988A048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BB55EB3-5FD6-314D-8ED7-ACEBCC6BCF02}" type="pres">
      <dgm:prSet presAssocID="{57DB51DF-B2B6-064C-88CC-2B9A4B048715}" presName="linear" presStyleCnt="0">
        <dgm:presLayoutVars>
          <dgm:animLvl val="lvl"/>
          <dgm:resizeHandles val="exact"/>
        </dgm:presLayoutVars>
      </dgm:prSet>
      <dgm:spPr/>
    </dgm:pt>
    <dgm:pt modelId="{4786DA05-2EC0-9147-A00B-DB599AD9E034}" type="pres">
      <dgm:prSet presAssocID="{30CB7AE1-6F3A-764D-ABD1-A00321F8E7B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B6A33FE-1F1B-0C4C-8DF9-EA18540022BE}" type="pres">
      <dgm:prSet presAssocID="{30CB7AE1-6F3A-764D-ABD1-A00321F8E7B7}" presName="childText" presStyleLbl="revTx" presStyleIdx="0" presStyleCnt="5">
        <dgm:presLayoutVars>
          <dgm:bulletEnabled val="1"/>
        </dgm:presLayoutVars>
      </dgm:prSet>
      <dgm:spPr/>
    </dgm:pt>
    <dgm:pt modelId="{0085E129-3FAB-A144-A38A-CA0896F29413}" type="pres">
      <dgm:prSet presAssocID="{9D06B7B6-081B-3D46-80AA-74C9969634D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786084F-6F7D-934A-801C-715621EC35B9}" type="pres">
      <dgm:prSet presAssocID="{9D06B7B6-081B-3D46-80AA-74C9969634D5}" presName="childText" presStyleLbl="revTx" presStyleIdx="1" presStyleCnt="5">
        <dgm:presLayoutVars>
          <dgm:bulletEnabled val="1"/>
        </dgm:presLayoutVars>
      </dgm:prSet>
      <dgm:spPr/>
    </dgm:pt>
    <dgm:pt modelId="{358DF556-5ED4-644F-B87B-01033D3EF432}" type="pres">
      <dgm:prSet presAssocID="{F0A20C2E-80D7-4B41-8417-B37278AB38F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B6DCA80-0F35-9646-A1BA-9AC20D788A4D}" type="pres">
      <dgm:prSet presAssocID="{F0A20C2E-80D7-4B41-8417-B37278AB38F2}" presName="childText" presStyleLbl="revTx" presStyleIdx="2" presStyleCnt="5">
        <dgm:presLayoutVars>
          <dgm:bulletEnabled val="1"/>
        </dgm:presLayoutVars>
      </dgm:prSet>
      <dgm:spPr/>
    </dgm:pt>
    <dgm:pt modelId="{6D7B4BAC-2306-844E-8400-FA6B847B5D13}" type="pres">
      <dgm:prSet presAssocID="{321A0D05-1A87-804C-9080-28D0C981142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DD2F1FD-028B-1548-ABBC-BAF948A76505}" type="pres">
      <dgm:prSet presAssocID="{321A0D05-1A87-804C-9080-28D0C981142F}" presName="childText" presStyleLbl="revTx" presStyleIdx="3" presStyleCnt="5">
        <dgm:presLayoutVars>
          <dgm:bulletEnabled val="1"/>
        </dgm:presLayoutVars>
      </dgm:prSet>
      <dgm:spPr/>
    </dgm:pt>
    <dgm:pt modelId="{1A4A063F-2205-4248-80F7-0E93D4C65656}" type="pres">
      <dgm:prSet presAssocID="{3C883477-B1F0-C145-8D76-6EEDF81F9B9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716E5E3-1D61-144B-95AB-A91062BBB7D9}" type="pres">
      <dgm:prSet presAssocID="{3C883477-B1F0-C145-8D76-6EEDF81F9B92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5DB99509-1692-8445-98DB-88E36528BB8F}" type="presOf" srcId="{F0A20C2E-80D7-4B41-8417-B37278AB38F2}" destId="{358DF556-5ED4-644F-B87B-01033D3EF432}" srcOrd="0" destOrd="0" presId="urn:microsoft.com/office/officeart/2005/8/layout/vList2"/>
    <dgm:cxn modelId="{5021F128-FCAC-1E4C-A73A-FA59AB0697E1}" type="presOf" srcId="{506DA1F1-1B81-4C45-86C9-E184B148A153}" destId="{FB6DCA80-0F35-9646-A1BA-9AC20D788A4D}" srcOrd="0" destOrd="0" presId="urn:microsoft.com/office/officeart/2005/8/layout/vList2"/>
    <dgm:cxn modelId="{F3296736-0E55-D74F-8BB4-6D483CC81621}" type="presOf" srcId="{68C6B369-644A-6A45-BFAF-68264196ED22}" destId="{6B6A33FE-1F1B-0C4C-8DF9-EA18540022BE}" srcOrd="0" destOrd="0" presId="urn:microsoft.com/office/officeart/2005/8/layout/vList2"/>
    <dgm:cxn modelId="{B9467437-80FA-EC43-8135-D99E25CFE23A}" type="presOf" srcId="{08A5051D-F147-D54B-B0AD-D9C2AFA0BB06}" destId="{CDD2F1FD-028B-1548-ABBC-BAF948A76505}" srcOrd="0" destOrd="0" presId="urn:microsoft.com/office/officeart/2005/8/layout/vList2"/>
    <dgm:cxn modelId="{B64EDD38-71B3-3943-82EE-F645E1172D4A}" type="presOf" srcId="{30CB7AE1-6F3A-764D-ABD1-A00321F8E7B7}" destId="{4786DA05-2EC0-9147-A00B-DB599AD9E034}" srcOrd="0" destOrd="0" presId="urn:microsoft.com/office/officeart/2005/8/layout/vList2"/>
    <dgm:cxn modelId="{DE28103D-9F05-7941-84AC-68EF0075E823}" srcId="{F0A20C2E-80D7-4B41-8417-B37278AB38F2}" destId="{506DA1F1-1B81-4C45-86C9-E184B148A153}" srcOrd="0" destOrd="0" parTransId="{5713C926-2E84-034B-AA69-D6E9BD3A1CEE}" sibTransId="{5678F303-7545-7A48-A15C-D7B4961EF381}"/>
    <dgm:cxn modelId="{A5CB7C53-8D17-4F4D-B31D-20409170B23B}" srcId="{57DB51DF-B2B6-064C-88CC-2B9A4B048715}" destId="{3C883477-B1F0-C145-8D76-6EEDF81F9B92}" srcOrd="4" destOrd="0" parTransId="{CC9FA247-96F3-0C4E-8943-96164881C002}" sibTransId="{E24A1F88-670A-5643-861E-44E21445A6A5}"/>
    <dgm:cxn modelId="{D84F5656-7526-F345-9A72-3F9A9CB1CA07}" srcId="{57DB51DF-B2B6-064C-88CC-2B9A4B048715}" destId="{30CB7AE1-6F3A-764D-ABD1-A00321F8E7B7}" srcOrd="0" destOrd="0" parTransId="{3273B039-9CC0-2843-BD82-FF1D085C4DB9}" sibTransId="{433AFF04-8378-8748-B8E8-EF8F4FCF4482}"/>
    <dgm:cxn modelId="{B69ECF5E-7DA1-2B49-BBC7-541BA9A0F276}" type="presOf" srcId="{321A0D05-1A87-804C-9080-28D0C981142F}" destId="{6D7B4BAC-2306-844E-8400-FA6B847B5D13}" srcOrd="0" destOrd="0" presId="urn:microsoft.com/office/officeart/2005/8/layout/vList2"/>
    <dgm:cxn modelId="{D1EE927C-667A-0342-96C0-D560094C1323}" type="presOf" srcId="{B596EDD9-9231-614F-A497-B7AB59BEB34F}" destId="{9786084F-6F7D-934A-801C-715621EC35B9}" srcOrd="0" destOrd="0" presId="urn:microsoft.com/office/officeart/2005/8/layout/vList2"/>
    <dgm:cxn modelId="{2EC84796-D6CC-1640-A56C-424A0988A048}" srcId="{3C883477-B1F0-C145-8D76-6EEDF81F9B92}" destId="{38E5573A-2CFF-D34A-924B-297418756429}" srcOrd="0" destOrd="0" parTransId="{786690DD-D900-0948-9C87-AFB1E8002C2B}" sibTransId="{BB5CFA51-4424-3A48-916E-01CF49197F89}"/>
    <dgm:cxn modelId="{ACAA15B2-49CD-CA49-A257-6E739DFC6290}" type="presOf" srcId="{3C883477-B1F0-C145-8D76-6EEDF81F9B92}" destId="{1A4A063F-2205-4248-80F7-0E93D4C65656}" srcOrd="0" destOrd="0" presId="urn:microsoft.com/office/officeart/2005/8/layout/vList2"/>
    <dgm:cxn modelId="{DBEEDCB4-38C1-D840-BCEA-B7DDCF352716}" srcId="{57DB51DF-B2B6-064C-88CC-2B9A4B048715}" destId="{F0A20C2E-80D7-4B41-8417-B37278AB38F2}" srcOrd="2" destOrd="0" parTransId="{8CD87122-3A8A-CC43-B6B7-B495AD7F449C}" sibTransId="{3CC8D981-7A28-C042-AA50-297F96033C79}"/>
    <dgm:cxn modelId="{78B445B5-947B-5742-9A60-27487BBC01F3}" srcId="{321A0D05-1A87-804C-9080-28D0C981142F}" destId="{08A5051D-F147-D54B-B0AD-D9C2AFA0BB06}" srcOrd="0" destOrd="0" parTransId="{D4A59D5B-5CD5-4746-94FC-9ADB40B44F43}" sibTransId="{62AB1E25-8DF8-514A-A2A3-B0F658A171E8}"/>
    <dgm:cxn modelId="{226F20BB-4531-EF44-BE8C-69503DEC08C5}" srcId="{57DB51DF-B2B6-064C-88CC-2B9A4B048715}" destId="{9D06B7B6-081B-3D46-80AA-74C9969634D5}" srcOrd="1" destOrd="0" parTransId="{30903B9F-9DCA-8044-8F6C-8428153A6378}" sibTransId="{46A97C3E-3C2D-6744-902A-48B541C2AACF}"/>
    <dgm:cxn modelId="{3C7AFFC0-4F5A-434F-806F-D35C82ED745D}" srcId="{30CB7AE1-6F3A-764D-ABD1-A00321F8E7B7}" destId="{68C6B369-644A-6A45-BFAF-68264196ED22}" srcOrd="0" destOrd="0" parTransId="{F757FD7E-E2AC-B64A-8585-86C2785FF113}" sibTransId="{8A30DC74-4340-DD41-831E-E744BDA0EE76}"/>
    <dgm:cxn modelId="{08CE67C5-1D72-EB43-BDA1-8C68A3A33F83}" srcId="{9D06B7B6-081B-3D46-80AA-74C9969634D5}" destId="{B596EDD9-9231-614F-A497-B7AB59BEB34F}" srcOrd="0" destOrd="0" parTransId="{3E81B925-103F-D14A-8946-534F5937AF81}" sibTransId="{5B1F169B-372F-F64B-80B4-B56AC38B9444}"/>
    <dgm:cxn modelId="{4ECAE7DB-E1F2-064D-8E60-123BF770DEED}" type="presOf" srcId="{9D06B7B6-081B-3D46-80AA-74C9969634D5}" destId="{0085E129-3FAB-A144-A38A-CA0896F29413}" srcOrd="0" destOrd="0" presId="urn:microsoft.com/office/officeart/2005/8/layout/vList2"/>
    <dgm:cxn modelId="{EBE79FE2-06CE-2649-B961-BDABB00D55F8}" srcId="{57DB51DF-B2B6-064C-88CC-2B9A4B048715}" destId="{321A0D05-1A87-804C-9080-28D0C981142F}" srcOrd="3" destOrd="0" parTransId="{24C8F941-F993-CB44-B3DE-6CA602E3E644}" sibTransId="{0DFD408F-D468-B44B-91FC-337DF0E66A78}"/>
    <dgm:cxn modelId="{CA217AE8-4051-1B4C-8D81-160FF46EB65A}" type="presOf" srcId="{57DB51DF-B2B6-064C-88CC-2B9A4B048715}" destId="{DBB55EB3-5FD6-314D-8ED7-ACEBCC6BCF02}" srcOrd="0" destOrd="0" presId="urn:microsoft.com/office/officeart/2005/8/layout/vList2"/>
    <dgm:cxn modelId="{3D8A2AEA-FB28-174F-8283-B0DE6FEB9D7F}" type="presOf" srcId="{38E5573A-2CFF-D34A-924B-297418756429}" destId="{4716E5E3-1D61-144B-95AB-A91062BBB7D9}" srcOrd="0" destOrd="0" presId="urn:microsoft.com/office/officeart/2005/8/layout/vList2"/>
    <dgm:cxn modelId="{DD51A807-2EB0-2742-BFB8-A31D43EC4AC3}" type="presParOf" srcId="{DBB55EB3-5FD6-314D-8ED7-ACEBCC6BCF02}" destId="{4786DA05-2EC0-9147-A00B-DB599AD9E034}" srcOrd="0" destOrd="0" presId="urn:microsoft.com/office/officeart/2005/8/layout/vList2"/>
    <dgm:cxn modelId="{D6049CF6-CB32-C94D-B5EA-95AB396CC3EA}" type="presParOf" srcId="{DBB55EB3-5FD6-314D-8ED7-ACEBCC6BCF02}" destId="{6B6A33FE-1F1B-0C4C-8DF9-EA18540022BE}" srcOrd="1" destOrd="0" presId="urn:microsoft.com/office/officeart/2005/8/layout/vList2"/>
    <dgm:cxn modelId="{84A71A68-F10A-4946-B6D2-EC77E7D5C211}" type="presParOf" srcId="{DBB55EB3-5FD6-314D-8ED7-ACEBCC6BCF02}" destId="{0085E129-3FAB-A144-A38A-CA0896F29413}" srcOrd="2" destOrd="0" presId="urn:microsoft.com/office/officeart/2005/8/layout/vList2"/>
    <dgm:cxn modelId="{5172E435-5D6A-D944-A5D8-62341E6D00EB}" type="presParOf" srcId="{DBB55EB3-5FD6-314D-8ED7-ACEBCC6BCF02}" destId="{9786084F-6F7D-934A-801C-715621EC35B9}" srcOrd="3" destOrd="0" presId="urn:microsoft.com/office/officeart/2005/8/layout/vList2"/>
    <dgm:cxn modelId="{BB286689-14A6-EC40-B2E7-94CE01868B17}" type="presParOf" srcId="{DBB55EB3-5FD6-314D-8ED7-ACEBCC6BCF02}" destId="{358DF556-5ED4-644F-B87B-01033D3EF432}" srcOrd="4" destOrd="0" presId="urn:microsoft.com/office/officeart/2005/8/layout/vList2"/>
    <dgm:cxn modelId="{54D18B08-34CD-F24B-8A37-BF770B2B2DC5}" type="presParOf" srcId="{DBB55EB3-5FD6-314D-8ED7-ACEBCC6BCF02}" destId="{FB6DCA80-0F35-9646-A1BA-9AC20D788A4D}" srcOrd="5" destOrd="0" presId="urn:microsoft.com/office/officeart/2005/8/layout/vList2"/>
    <dgm:cxn modelId="{FEC4D88B-6004-8643-8ABC-A59D038CAF5C}" type="presParOf" srcId="{DBB55EB3-5FD6-314D-8ED7-ACEBCC6BCF02}" destId="{6D7B4BAC-2306-844E-8400-FA6B847B5D13}" srcOrd="6" destOrd="0" presId="urn:microsoft.com/office/officeart/2005/8/layout/vList2"/>
    <dgm:cxn modelId="{89C8BA3E-44FD-114A-B90B-3A6127E1C008}" type="presParOf" srcId="{DBB55EB3-5FD6-314D-8ED7-ACEBCC6BCF02}" destId="{CDD2F1FD-028B-1548-ABBC-BAF948A76505}" srcOrd="7" destOrd="0" presId="urn:microsoft.com/office/officeart/2005/8/layout/vList2"/>
    <dgm:cxn modelId="{C8FD1E3F-272A-A74B-8962-FE7148A16394}" type="presParOf" srcId="{DBB55EB3-5FD6-314D-8ED7-ACEBCC6BCF02}" destId="{1A4A063F-2205-4248-80F7-0E93D4C65656}" srcOrd="8" destOrd="0" presId="urn:microsoft.com/office/officeart/2005/8/layout/vList2"/>
    <dgm:cxn modelId="{500D30C3-D762-FE42-BE37-C747A247B572}" type="presParOf" srcId="{DBB55EB3-5FD6-314D-8ED7-ACEBCC6BCF02}" destId="{4716E5E3-1D61-144B-95AB-A91062BBB7D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7EB317-F351-F541-BE84-8102A7AC6C55}" type="doc">
      <dgm:prSet loTypeId="urn:microsoft.com/office/officeart/2005/8/layout/vList2" loCatId="list" qsTypeId="urn:microsoft.com/office/officeart/2005/8/quickstyle/3D1" qsCatId="3D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4818AA07-0D8C-B74D-B4C7-F4171C19160D}">
      <dgm:prSet phldrT="[Text]"/>
      <dgm:spPr/>
      <dgm:t>
        <a:bodyPr/>
        <a:lstStyle/>
        <a:p>
          <a:r>
            <a:rPr lang="en-US" dirty="0" err="1"/>
            <a:t>Teknisi</a:t>
          </a:r>
          <a:r>
            <a:rPr lang="en-US" dirty="0"/>
            <a:t> </a:t>
          </a:r>
          <a:r>
            <a:rPr lang="en-US" dirty="0" err="1"/>
            <a:t>Komunikasi</a:t>
          </a:r>
          <a:endParaRPr lang="en-US" dirty="0"/>
        </a:p>
      </dgm:t>
    </dgm:pt>
    <dgm:pt modelId="{9CED1700-BA50-0644-9F2E-E1F77C87DB18}" type="parTrans" cxnId="{20704D7E-12A9-C34C-86A8-8EAC55B14571}">
      <dgm:prSet/>
      <dgm:spPr/>
      <dgm:t>
        <a:bodyPr/>
        <a:lstStyle/>
        <a:p>
          <a:endParaRPr lang="en-US"/>
        </a:p>
      </dgm:t>
    </dgm:pt>
    <dgm:pt modelId="{B3BBDD0D-F7A3-694A-B292-05079E0418F0}" type="sibTrans" cxnId="{20704D7E-12A9-C34C-86A8-8EAC55B14571}">
      <dgm:prSet/>
      <dgm:spPr/>
      <dgm:t>
        <a:bodyPr/>
        <a:lstStyle/>
        <a:p>
          <a:endParaRPr lang="en-US"/>
        </a:p>
      </dgm:t>
    </dgm:pt>
    <dgm:pt modelId="{67961BB7-0FDD-9F4A-A5D6-55CB506AD7A8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Menulis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mengedit</a:t>
          </a:r>
          <a:r>
            <a:rPr lang="en-US" dirty="0"/>
            <a:t> </a:t>
          </a:r>
          <a:r>
            <a:rPr lang="en-US" dirty="0" err="1"/>
            <a:t>tulisan</a:t>
          </a:r>
          <a:r>
            <a:rPr lang="en-US" dirty="0"/>
            <a:t> PR</a:t>
          </a:r>
        </a:p>
      </dgm:t>
    </dgm:pt>
    <dgm:pt modelId="{33C26044-BE50-1148-AF5B-772C029B1942}" type="parTrans" cxnId="{F2F03CBF-52B0-3049-85EA-169F74427F43}">
      <dgm:prSet/>
      <dgm:spPr/>
      <dgm:t>
        <a:bodyPr/>
        <a:lstStyle/>
        <a:p>
          <a:endParaRPr lang="en-US"/>
        </a:p>
      </dgm:t>
    </dgm:pt>
    <dgm:pt modelId="{895BED8F-AC90-8D46-85A6-C738D32A555A}" type="sibTrans" cxnId="{F2F03CBF-52B0-3049-85EA-169F74427F43}">
      <dgm:prSet/>
      <dgm:spPr/>
      <dgm:t>
        <a:bodyPr/>
        <a:lstStyle/>
        <a:p>
          <a:endParaRPr lang="en-US"/>
        </a:p>
      </dgm:t>
    </dgm:pt>
    <dgm:pt modelId="{5F00FA6D-68A3-7447-AD0C-0D8E6FB24243}">
      <dgm:prSet phldrT="[Text]"/>
      <dgm:spPr/>
      <dgm:t>
        <a:bodyPr/>
        <a:lstStyle/>
        <a:p>
          <a:r>
            <a:rPr lang="en-US" dirty="0"/>
            <a:t>Expert Prescriber (</a:t>
          </a:r>
          <a:r>
            <a:rPr lang="en-US" dirty="0" err="1"/>
            <a:t>Pakar</a:t>
          </a:r>
          <a:r>
            <a:rPr lang="en-US" dirty="0"/>
            <a:t> </a:t>
          </a:r>
          <a:r>
            <a:rPr lang="en-US" dirty="0" err="1"/>
            <a:t>Perumus</a:t>
          </a:r>
          <a:r>
            <a:rPr lang="en-US" dirty="0"/>
            <a:t>)</a:t>
          </a:r>
        </a:p>
      </dgm:t>
    </dgm:pt>
    <dgm:pt modelId="{46C8D1FF-5192-C546-99C5-2A2FFACF7652}" type="parTrans" cxnId="{EC386286-8D4C-544B-82B2-9AB91FA98B04}">
      <dgm:prSet/>
      <dgm:spPr/>
      <dgm:t>
        <a:bodyPr/>
        <a:lstStyle/>
        <a:p>
          <a:endParaRPr lang="en-US"/>
        </a:p>
      </dgm:t>
    </dgm:pt>
    <dgm:pt modelId="{FB020F99-140E-6F4A-9AB8-9F6F110FF195}" type="sibTrans" cxnId="{EC386286-8D4C-544B-82B2-9AB91FA98B04}">
      <dgm:prSet/>
      <dgm:spPr/>
      <dgm:t>
        <a:bodyPr/>
        <a:lstStyle/>
        <a:p>
          <a:endParaRPr lang="en-US"/>
        </a:p>
      </dgm:t>
    </dgm:pt>
    <dgm:pt modelId="{DEA58990-76A1-A340-B9AE-BEE67911FDE7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Mendefinisikan</a:t>
          </a:r>
          <a:r>
            <a:rPr lang="en-US" dirty="0"/>
            <a:t> </a:t>
          </a:r>
          <a:r>
            <a:rPr lang="en-US" dirty="0" err="1"/>
            <a:t>masalah</a:t>
          </a:r>
          <a:endParaRPr lang="en-US" dirty="0"/>
        </a:p>
      </dgm:t>
    </dgm:pt>
    <dgm:pt modelId="{A48D3AC0-B09C-CE43-9B45-1A96C3298148}" type="parTrans" cxnId="{A46EF3F7-8952-9F46-BDAF-053DD883A04E}">
      <dgm:prSet/>
      <dgm:spPr/>
      <dgm:t>
        <a:bodyPr/>
        <a:lstStyle/>
        <a:p>
          <a:endParaRPr lang="en-US"/>
        </a:p>
      </dgm:t>
    </dgm:pt>
    <dgm:pt modelId="{F1C830C7-BA91-6D45-A9D9-CD7869E1D45B}" type="sibTrans" cxnId="{A46EF3F7-8952-9F46-BDAF-053DD883A04E}">
      <dgm:prSet/>
      <dgm:spPr/>
      <dgm:t>
        <a:bodyPr/>
        <a:lstStyle/>
        <a:p>
          <a:endParaRPr lang="en-US"/>
        </a:p>
      </dgm:t>
    </dgm:pt>
    <dgm:pt modelId="{2056BE46-1E2B-D049-9277-391D26BB8F26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Mengembangkan</a:t>
          </a:r>
          <a:r>
            <a:rPr lang="en-US" dirty="0"/>
            <a:t> Website</a:t>
          </a:r>
        </a:p>
      </dgm:t>
    </dgm:pt>
    <dgm:pt modelId="{90418305-8169-4A42-87C0-2238EBF4D347}" type="parTrans" cxnId="{C24AF375-ED7D-DE45-8174-829258633AE3}">
      <dgm:prSet/>
      <dgm:spPr/>
      <dgm:t>
        <a:bodyPr/>
        <a:lstStyle/>
        <a:p>
          <a:endParaRPr lang="en-US"/>
        </a:p>
      </dgm:t>
    </dgm:pt>
    <dgm:pt modelId="{480B5983-8738-4A46-9EBA-745E8855C068}" type="sibTrans" cxnId="{C24AF375-ED7D-DE45-8174-829258633AE3}">
      <dgm:prSet/>
      <dgm:spPr/>
      <dgm:t>
        <a:bodyPr/>
        <a:lstStyle/>
        <a:p>
          <a:endParaRPr lang="en-US"/>
        </a:p>
      </dgm:t>
    </dgm:pt>
    <dgm:pt modelId="{CB41D63A-DE2D-8E46-A717-7650AB4FAE3E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Menangani</a:t>
          </a:r>
          <a:r>
            <a:rPr lang="en-US" dirty="0"/>
            <a:t> </a:t>
          </a:r>
          <a:r>
            <a:rPr lang="en-US" dirty="0" err="1"/>
            <a:t>kontak</a:t>
          </a:r>
          <a:r>
            <a:rPr lang="en-US" dirty="0"/>
            <a:t> media (</a:t>
          </a:r>
          <a:r>
            <a:rPr lang="en-US" dirty="0" err="1"/>
            <a:t>walaupun</a:t>
          </a:r>
          <a:r>
            <a:rPr lang="en-US" dirty="0"/>
            <a:t> </a:t>
          </a:r>
          <a:r>
            <a:rPr lang="en-US" dirty="0" err="1"/>
            <a:t>terkadang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hadir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diskusi</a:t>
          </a:r>
          <a:r>
            <a:rPr lang="en-US" dirty="0"/>
            <a:t> </a:t>
          </a:r>
          <a:r>
            <a:rPr lang="en-US" dirty="0" err="1"/>
            <a:t>kebijakan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/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manajemen</a:t>
          </a:r>
          <a:r>
            <a:rPr lang="en-US" dirty="0"/>
            <a:t> </a:t>
          </a:r>
          <a:r>
            <a:rPr lang="en-US" dirty="0" err="1"/>
            <a:t>baru</a:t>
          </a:r>
          <a:r>
            <a:rPr lang="en-US" dirty="0"/>
            <a:t>)</a:t>
          </a:r>
        </a:p>
      </dgm:t>
    </dgm:pt>
    <dgm:pt modelId="{B9937269-CC39-4742-A52E-0555A6631512}" type="parTrans" cxnId="{4DF75821-1074-D140-88BB-BFD989A17577}">
      <dgm:prSet/>
      <dgm:spPr/>
      <dgm:t>
        <a:bodyPr/>
        <a:lstStyle/>
        <a:p>
          <a:endParaRPr lang="en-US"/>
        </a:p>
      </dgm:t>
    </dgm:pt>
    <dgm:pt modelId="{D3BB0C91-0F05-4645-BF60-DCFF914887D7}" type="sibTrans" cxnId="{4DF75821-1074-D140-88BB-BFD989A17577}">
      <dgm:prSet/>
      <dgm:spPr/>
      <dgm:t>
        <a:bodyPr/>
        <a:lstStyle/>
        <a:p>
          <a:endParaRPr lang="en-US"/>
        </a:p>
      </dgm:t>
    </dgm:pt>
    <dgm:pt modelId="{194DEE32-F54B-A047-A5A5-3344725D2467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Mengembangkan</a:t>
          </a:r>
          <a:r>
            <a:rPr lang="en-US" dirty="0"/>
            <a:t> program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tanggung</a:t>
          </a:r>
          <a:r>
            <a:rPr lang="en-US" dirty="0"/>
            <a:t> </a:t>
          </a:r>
          <a:r>
            <a:rPr lang="en-US" dirty="0" err="1"/>
            <a:t>jawab</a:t>
          </a:r>
          <a:r>
            <a:rPr lang="en-US" dirty="0"/>
            <a:t> </a:t>
          </a:r>
          <a:r>
            <a:rPr lang="en-US" dirty="0" err="1"/>
            <a:t>implementasi</a:t>
          </a:r>
          <a:endParaRPr lang="en-US" dirty="0"/>
        </a:p>
      </dgm:t>
    </dgm:pt>
    <dgm:pt modelId="{94D89C31-9134-A04A-802B-5E6BDEF87176}" type="parTrans" cxnId="{8EA1FD15-5FF5-354D-AFD0-C0A6D6C94980}">
      <dgm:prSet/>
      <dgm:spPr/>
      <dgm:t>
        <a:bodyPr/>
        <a:lstStyle/>
        <a:p>
          <a:endParaRPr lang="en-US"/>
        </a:p>
      </dgm:t>
    </dgm:pt>
    <dgm:pt modelId="{503B5E06-81B0-394F-A752-77693C6FB13D}" type="sibTrans" cxnId="{8EA1FD15-5FF5-354D-AFD0-C0A6D6C94980}">
      <dgm:prSet/>
      <dgm:spPr/>
      <dgm:t>
        <a:bodyPr/>
        <a:lstStyle/>
        <a:p>
          <a:endParaRPr lang="en-US"/>
        </a:p>
      </dgm:t>
    </dgm:pt>
    <dgm:pt modelId="{308559EF-11F6-8A46-83D9-7A47CEAB6C9C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Implementasi</a:t>
          </a:r>
          <a:r>
            <a:rPr lang="en-US" dirty="0"/>
            <a:t> program</a:t>
          </a:r>
        </a:p>
      </dgm:t>
    </dgm:pt>
    <dgm:pt modelId="{ECFC7A2D-7B66-5B43-B1A6-995070B8AED9}" type="parTrans" cxnId="{EAE25930-5EC3-8342-8903-9AC1BB2E7E9B}">
      <dgm:prSet/>
      <dgm:spPr/>
      <dgm:t>
        <a:bodyPr/>
        <a:lstStyle/>
        <a:p>
          <a:endParaRPr lang="en-US"/>
        </a:p>
      </dgm:t>
    </dgm:pt>
    <dgm:pt modelId="{3562F461-0FC6-4740-9D16-355ADAEFA4B6}" type="sibTrans" cxnId="{EAE25930-5EC3-8342-8903-9AC1BB2E7E9B}">
      <dgm:prSet/>
      <dgm:spPr/>
      <dgm:t>
        <a:bodyPr/>
        <a:lstStyle/>
        <a:p>
          <a:endParaRPr lang="en-US"/>
        </a:p>
      </dgm:t>
    </dgm:pt>
    <dgm:pt modelId="{2BA6E672-C754-1149-B6B1-53CDA6FE75FB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Memiliki</a:t>
          </a:r>
          <a:r>
            <a:rPr lang="en-US" dirty="0"/>
            <a:t> </a:t>
          </a:r>
          <a:r>
            <a:rPr lang="en-US" dirty="0" err="1"/>
            <a:t>otoritas</a:t>
          </a:r>
          <a:endParaRPr lang="en-US" dirty="0"/>
        </a:p>
      </dgm:t>
    </dgm:pt>
    <dgm:pt modelId="{D166451E-3CBF-B549-82F9-B99B30AB330D}" type="parTrans" cxnId="{91834ECA-2598-E449-9A4C-77632144A707}">
      <dgm:prSet/>
      <dgm:spPr/>
      <dgm:t>
        <a:bodyPr/>
        <a:lstStyle/>
        <a:p>
          <a:endParaRPr lang="en-US"/>
        </a:p>
      </dgm:t>
    </dgm:pt>
    <dgm:pt modelId="{02D1BBDE-41BD-9E47-B087-FE80BCE9F90E}" type="sibTrans" cxnId="{91834ECA-2598-E449-9A4C-77632144A707}">
      <dgm:prSet/>
      <dgm:spPr/>
      <dgm:t>
        <a:bodyPr/>
        <a:lstStyle/>
        <a:p>
          <a:endParaRPr lang="en-US"/>
        </a:p>
      </dgm:t>
    </dgm:pt>
    <dgm:pt modelId="{C130F1C4-145B-924F-8601-A2905E127F55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Diandalkan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atasan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menangani</a:t>
          </a:r>
          <a:r>
            <a:rPr lang="en-US" dirty="0"/>
            <a:t> </a:t>
          </a:r>
          <a:r>
            <a:rPr lang="en-US" dirty="0" err="1"/>
            <a:t>isu</a:t>
          </a:r>
          <a:r>
            <a:rPr lang="en-US" dirty="0"/>
            <a:t> PR</a:t>
          </a:r>
        </a:p>
      </dgm:t>
    </dgm:pt>
    <dgm:pt modelId="{5B6009EC-48D3-804C-8C3C-16DA7F8E36C7}" type="parTrans" cxnId="{D87DD9B8-A6BF-2046-AC96-35BFA3F173FC}">
      <dgm:prSet/>
      <dgm:spPr/>
      <dgm:t>
        <a:bodyPr/>
        <a:lstStyle/>
        <a:p>
          <a:endParaRPr lang="en-US"/>
        </a:p>
      </dgm:t>
    </dgm:pt>
    <dgm:pt modelId="{80C216E4-B480-B440-A580-60C846FADD7E}" type="sibTrans" cxnId="{D87DD9B8-A6BF-2046-AC96-35BFA3F173FC}">
      <dgm:prSet/>
      <dgm:spPr/>
      <dgm:t>
        <a:bodyPr/>
        <a:lstStyle/>
        <a:p>
          <a:endParaRPr lang="en-US"/>
        </a:p>
      </dgm:t>
    </dgm:pt>
    <dgm:pt modelId="{CB26478E-1947-2F4C-B27F-CE02CC3C4CAC}" type="pres">
      <dgm:prSet presAssocID="{007EB317-F351-F541-BE84-8102A7AC6C55}" presName="linear" presStyleCnt="0">
        <dgm:presLayoutVars>
          <dgm:animLvl val="lvl"/>
          <dgm:resizeHandles val="exact"/>
        </dgm:presLayoutVars>
      </dgm:prSet>
      <dgm:spPr/>
    </dgm:pt>
    <dgm:pt modelId="{12B3B1B7-3AFD-4E45-A90D-1E07329A0E16}" type="pres">
      <dgm:prSet presAssocID="{4818AA07-0D8C-B74D-B4C7-F4171C19160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F2EC3A7-E0EC-B243-99AB-24FC4C682B66}" type="pres">
      <dgm:prSet presAssocID="{4818AA07-0D8C-B74D-B4C7-F4171C19160D}" presName="childText" presStyleLbl="revTx" presStyleIdx="0" presStyleCnt="2">
        <dgm:presLayoutVars>
          <dgm:bulletEnabled val="1"/>
        </dgm:presLayoutVars>
      </dgm:prSet>
      <dgm:spPr/>
    </dgm:pt>
    <dgm:pt modelId="{E8F8EC18-098D-954C-B3B5-1FF228789BA6}" type="pres">
      <dgm:prSet presAssocID="{5F00FA6D-68A3-7447-AD0C-0D8E6FB2424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176F68A-E9BD-3449-AE36-E3E77F53D2AA}" type="pres">
      <dgm:prSet presAssocID="{5F00FA6D-68A3-7447-AD0C-0D8E6FB2424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EA1FD15-5FF5-354D-AFD0-C0A6D6C94980}" srcId="{5F00FA6D-68A3-7447-AD0C-0D8E6FB24243}" destId="{194DEE32-F54B-A047-A5A5-3344725D2467}" srcOrd="1" destOrd="0" parTransId="{94D89C31-9134-A04A-802B-5E6BDEF87176}" sibTransId="{503B5E06-81B0-394F-A752-77693C6FB13D}"/>
    <dgm:cxn modelId="{4DF75821-1074-D140-88BB-BFD989A17577}" srcId="{4818AA07-0D8C-B74D-B4C7-F4171C19160D}" destId="{CB41D63A-DE2D-8E46-A717-7650AB4FAE3E}" srcOrd="3" destOrd="0" parTransId="{B9937269-CC39-4742-A52E-0555A6631512}" sibTransId="{D3BB0C91-0F05-4645-BF60-DCFF914887D7}"/>
    <dgm:cxn modelId="{6AD8F92C-3DEA-104C-8CC2-D89DAF769705}" type="presOf" srcId="{67961BB7-0FDD-9F4A-A5D6-55CB506AD7A8}" destId="{6F2EC3A7-E0EC-B243-99AB-24FC4C682B66}" srcOrd="0" destOrd="0" presId="urn:microsoft.com/office/officeart/2005/8/layout/vList2"/>
    <dgm:cxn modelId="{EAE25930-5EC3-8342-8903-9AC1BB2E7E9B}" srcId="{4818AA07-0D8C-B74D-B4C7-F4171C19160D}" destId="{308559EF-11F6-8A46-83D9-7A47CEAB6C9C}" srcOrd="2" destOrd="0" parTransId="{ECFC7A2D-7B66-5B43-B1A6-995070B8AED9}" sibTransId="{3562F461-0FC6-4740-9D16-355ADAEFA4B6}"/>
    <dgm:cxn modelId="{AA857E5D-BBB1-474B-9E6A-B9A456CC2AB7}" type="presOf" srcId="{4818AA07-0D8C-B74D-B4C7-F4171C19160D}" destId="{12B3B1B7-3AFD-4E45-A90D-1E07329A0E16}" srcOrd="0" destOrd="0" presId="urn:microsoft.com/office/officeart/2005/8/layout/vList2"/>
    <dgm:cxn modelId="{C24AF375-ED7D-DE45-8174-829258633AE3}" srcId="{4818AA07-0D8C-B74D-B4C7-F4171C19160D}" destId="{2056BE46-1E2B-D049-9277-391D26BB8F26}" srcOrd="1" destOrd="0" parTransId="{90418305-8169-4A42-87C0-2238EBF4D347}" sibTransId="{480B5983-8738-4A46-9EBA-745E8855C068}"/>
    <dgm:cxn modelId="{20704D7E-12A9-C34C-86A8-8EAC55B14571}" srcId="{007EB317-F351-F541-BE84-8102A7AC6C55}" destId="{4818AA07-0D8C-B74D-B4C7-F4171C19160D}" srcOrd="0" destOrd="0" parTransId="{9CED1700-BA50-0644-9F2E-E1F77C87DB18}" sibTransId="{B3BBDD0D-F7A3-694A-B292-05079E0418F0}"/>
    <dgm:cxn modelId="{EC386286-8D4C-544B-82B2-9AB91FA98B04}" srcId="{007EB317-F351-F541-BE84-8102A7AC6C55}" destId="{5F00FA6D-68A3-7447-AD0C-0D8E6FB24243}" srcOrd="1" destOrd="0" parTransId="{46C8D1FF-5192-C546-99C5-2A2FFACF7652}" sibTransId="{FB020F99-140E-6F4A-9AB8-9F6F110FF195}"/>
    <dgm:cxn modelId="{8A966689-F07E-DF44-840D-440CB26A6976}" type="presOf" srcId="{5F00FA6D-68A3-7447-AD0C-0D8E6FB24243}" destId="{E8F8EC18-098D-954C-B3B5-1FF228789BA6}" srcOrd="0" destOrd="0" presId="urn:microsoft.com/office/officeart/2005/8/layout/vList2"/>
    <dgm:cxn modelId="{C08AB58C-70ED-C044-912F-CA871C1A3E9C}" type="presOf" srcId="{007EB317-F351-F541-BE84-8102A7AC6C55}" destId="{CB26478E-1947-2F4C-B27F-CE02CC3C4CAC}" srcOrd="0" destOrd="0" presId="urn:microsoft.com/office/officeart/2005/8/layout/vList2"/>
    <dgm:cxn modelId="{33FBD68D-32D4-8547-B18B-9DD399408B27}" type="presOf" srcId="{2056BE46-1E2B-D049-9277-391D26BB8F26}" destId="{6F2EC3A7-E0EC-B243-99AB-24FC4C682B66}" srcOrd="0" destOrd="1" presId="urn:microsoft.com/office/officeart/2005/8/layout/vList2"/>
    <dgm:cxn modelId="{3EAD479D-1554-3B45-A610-47846B0A099E}" type="presOf" srcId="{C130F1C4-145B-924F-8601-A2905E127F55}" destId="{1176F68A-E9BD-3449-AE36-E3E77F53D2AA}" srcOrd="0" destOrd="3" presId="urn:microsoft.com/office/officeart/2005/8/layout/vList2"/>
    <dgm:cxn modelId="{C945A3B5-A8BD-9E4E-A7AE-03E6DFFDCC37}" type="presOf" srcId="{DEA58990-76A1-A340-B9AE-BEE67911FDE7}" destId="{1176F68A-E9BD-3449-AE36-E3E77F53D2AA}" srcOrd="0" destOrd="0" presId="urn:microsoft.com/office/officeart/2005/8/layout/vList2"/>
    <dgm:cxn modelId="{D87DD9B8-A6BF-2046-AC96-35BFA3F173FC}" srcId="{5F00FA6D-68A3-7447-AD0C-0D8E6FB24243}" destId="{C130F1C4-145B-924F-8601-A2905E127F55}" srcOrd="3" destOrd="0" parTransId="{5B6009EC-48D3-804C-8C3C-16DA7F8E36C7}" sibTransId="{80C216E4-B480-B440-A580-60C846FADD7E}"/>
    <dgm:cxn modelId="{B694B0BE-289C-FE48-99E5-58B4B2033441}" type="presOf" srcId="{2BA6E672-C754-1149-B6B1-53CDA6FE75FB}" destId="{1176F68A-E9BD-3449-AE36-E3E77F53D2AA}" srcOrd="0" destOrd="2" presId="urn:microsoft.com/office/officeart/2005/8/layout/vList2"/>
    <dgm:cxn modelId="{F2F03CBF-52B0-3049-85EA-169F74427F43}" srcId="{4818AA07-0D8C-B74D-B4C7-F4171C19160D}" destId="{67961BB7-0FDD-9F4A-A5D6-55CB506AD7A8}" srcOrd="0" destOrd="0" parTransId="{33C26044-BE50-1148-AF5B-772C029B1942}" sibTransId="{895BED8F-AC90-8D46-85A6-C738D32A555A}"/>
    <dgm:cxn modelId="{91834ECA-2598-E449-9A4C-77632144A707}" srcId="{5F00FA6D-68A3-7447-AD0C-0D8E6FB24243}" destId="{2BA6E672-C754-1149-B6B1-53CDA6FE75FB}" srcOrd="2" destOrd="0" parTransId="{D166451E-3CBF-B549-82F9-B99B30AB330D}" sibTransId="{02D1BBDE-41BD-9E47-B087-FE80BCE9F90E}"/>
    <dgm:cxn modelId="{32FEEACA-A105-194D-A8AF-6332A7621CD2}" type="presOf" srcId="{CB41D63A-DE2D-8E46-A717-7650AB4FAE3E}" destId="{6F2EC3A7-E0EC-B243-99AB-24FC4C682B66}" srcOrd="0" destOrd="3" presId="urn:microsoft.com/office/officeart/2005/8/layout/vList2"/>
    <dgm:cxn modelId="{9EED23DD-1646-8440-AF9B-B96593187CD8}" type="presOf" srcId="{308559EF-11F6-8A46-83D9-7A47CEAB6C9C}" destId="{6F2EC3A7-E0EC-B243-99AB-24FC4C682B66}" srcOrd="0" destOrd="2" presId="urn:microsoft.com/office/officeart/2005/8/layout/vList2"/>
    <dgm:cxn modelId="{7626C7DE-7268-4D42-B8AF-7EAB6B7CF203}" type="presOf" srcId="{194DEE32-F54B-A047-A5A5-3344725D2467}" destId="{1176F68A-E9BD-3449-AE36-E3E77F53D2AA}" srcOrd="0" destOrd="1" presId="urn:microsoft.com/office/officeart/2005/8/layout/vList2"/>
    <dgm:cxn modelId="{A46EF3F7-8952-9F46-BDAF-053DD883A04E}" srcId="{5F00FA6D-68A3-7447-AD0C-0D8E6FB24243}" destId="{DEA58990-76A1-A340-B9AE-BEE67911FDE7}" srcOrd="0" destOrd="0" parTransId="{A48D3AC0-B09C-CE43-9B45-1A96C3298148}" sibTransId="{F1C830C7-BA91-6D45-A9D9-CD7869E1D45B}"/>
    <dgm:cxn modelId="{2072C462-657A-2C42-A652-8991144CBA56}" type="presParOf" srcId="{CB26478E-1947-2F4C-B27F-CE02CC3C4CAC}" destId="{12B3B1B7-3AFD-4E45-A90D-1E07329A0E16}" srcOrd="0" destOrd="0" presId="urn:microsoft.com/office/officeart/2005/8/layout/vList2"/>
    <dgm:cxn modelId="{FE96B453-10DA-F44F-A8B7-36DE39C6DC9A}" type="presParOf" srcId="{CB26478E-1947-2F4C-B27F-CE02CC3C4CAC}" destId="{6F2EC3A7-E0EC-B243-99AB-24FC4C682B66}" srcOrd="1" destOrd="0" presId="urn:microsoft.com/office/officeart/2005/8/layout/vList2"/>
    <dgm:cxn modelId="{504F4738-1B0E-D040-BB8B-A2E3A867F124}" type="presParOf" srcId="{CB26478E-1947-2F4C-B27F-CE02CC3C4CAC}" destId="{E8F8EC18-098D-954C-B3B5-1FF228789BA6}" srcOrd="2" destOrd="0" presId="urn:microsoft.com/office/officeart/2005/8/layout/vList2"/>
    <dgm:cxn modelId="{658412C9-C155-A244-8289-1BCB0576C492}" type="presParOf" srcId="{CB26478E-1947-2F4C-B27F-CE02CC3C4CAC}" destId="{1176F68A-E9BD-3449-AE36-E3E77F53D2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831B83-131B-DD49-B151-A854E677B00A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466F01-10F8-C14A-AD64-5CA88B5388AD}">
      <dgm:prSet phldrT="[Text]"/>
      <dgm:spPr/>
      <dgm:t>
        <a:bodyPr/>
        <a:lstStyle/>
        <a:p>
          <a:r>
            <a:rPr lang="en-US" dirty="0" err="1"/>
            <a:t>Fasilitator</a:t>
          </a:r>
          <a:r>
            <a:rPr lang="en-US" dirty="0"/>
            <a:t> </a:t>
          </a:r>
          <a:r>
            <a:rPr lang="en-US" dirty="0" err="1"/>
            <a:t>Komunikasi</a:t>
          </a:r>
          <a:endParaRPr lang="en-US" dirty="0"/>
        </a:p>
      </dgm:t>
    </dgm:pt>
    <dgm:pt modelId="{50A81493-64CD-DB4B-97FB-B7E76D508A83}" type="parTrans" cxnId="{9D6E7D00-0F16-C248-BB02-FCFEA2B587CF}">
      <dgm:prSet/>
      <dgm:spPr/>
      <dgm:t>
        <a:bodyPr/>
        <a:lstStyle/>
        <a:p>
          <a:endParaRPr lang="en-US"/>
        </a:p>
      </dgm:t>
    </dgm:pt>
    <dgm:pt modelId="{F0631E96-012B-D147-A344-29C6F9C45E52}" type="sibTrans" cxnId="{9D6E7D00-0F16-C248-BB02-FCFEA2B587CF}">
      <dgm:prSet/>
      <dgm:spPr/>
      <dgm:t>
        <a:bodyPr/>
        <a:lstStyle/>
        <a:p>
          <a:endParaRPr lang="en-US"/>
        </a:p>
      </dgm:t>
    </dgm:pt>
    <dgm:pt modelId="{4E5F3F26-7CBC-5D46-A9EF-47A278D001A0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Perantara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mediator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publiknya</a:t>
          </a:r>
          <a:r>
            <a:rPr lang="en-US" dirty="0"/>
            <a:t>.</a:t>
          </a:r>
        </a:p>
      </dgm:t>
    </dgm:pt>
    <dgm:pt modelId="{D5E06479-E349-4640-9CA5-635921879202}" type="parTrans" cxnId="{D7AF58C6-6622-BF4C-8865-545073C4FC2E}">
      <dgm:prSet/>
      <dgm:spPr/>
      <dgm:t>
        <a:bodyPr/>
        <a:lstStyle/>
        <a:p>
          <a:endParaRPr lang="en-US"/>
        </a:p>
      </dgm:t>
    </dgm:pt>
    <dgm:pt modelId="{0AF71B1D-3A44-004D-AD4F-33120F30D552}" type="sibTrans" cxnId="{D7AF58C6-6622-BF4C-8865-545073C4FC2E}">
      <dgm:prSet/>
      <dgm:spPr/>
      <dgm:t>
        <a:bodyPr/>
        <a:lstStyle/>
        <a:p>
          <a:endParaRPr lang="en-US"/>
        </a:p>
      </dgm:t>
    </dgm:pt>
    <dgm:pt modelId="{279168DA-4FA6-524A-910C-71F9E031B078}">
      <dgm:prSet phldrT="[Text]"/>
      <dgm:spPr/>
      <dgm:t>
        <a:bodyPr/>
        <a:lstStyle/>
        <a:p>
          <a:r>
            <a:rPr lang="en-US" dirty="0" err="1"/>
            <a:t>Fasilitator</a:t>
          </a:r>
          <a:r>
            <a:rPr lang="en-US" dirty="0"/>
            <a:t> </a:t>
          </a:r>
          <a:r>
            <a:rPr lang="en-US" dirty="0" err="1"/>
            <a:t>Pemecah</a:t>
          </a:r>
          <a:r>
            <a:rPr lang="en-US" dirty="0"/>
            <a:t> </a:t>
          </a:r>
          <a:r>
            <a:rPr lang="en-US" dirty="0" err="1"/>
            <a:t>Masalah</a:t>
          </a:r>
          <a:endParaRPr lang="en-US" dirty="0"/>
        </a:p>
      </dgm:t>
    </dgm:pt>
    <dgm:pt modelId="{ECDE8D61-C54A-094B-85AE-ED1702214C8D}" type="parTrans" cxnId="{0E489B9F-7E25-B146-8B1A-A17ED92602F3}">
      <dgm:prSet/>
      <dgm:spPr/>
      <dgm:t>
        <a:bodyPr/>
        <a:lstStyle/>
        <a:p>
          <a:endParaRPr lang="en-US"/>
        </a:p>
      </dgm:t>
    </dgm:pt>
    <dgm:pt modelId="{2BC9F4E0-B691-A64A-97F9-FF9AF3B18183}" type="sibTrans" cxnId="{0E489B9F-7E25-B146-8B1A-A17ED92602F3}">
      <dgm:prSet/>
      <dgm:spPr/>
      <dgm:t>
        <a:bodyPr/>
        <a:lstStyle/>
        <a:p>
          <a:endParaRPr lang="en-US"/>
        </a:p>
      </dgm:t>
    </dgm:pt>
    <dgm:pt modelId="{1215D13A-A741-5E49-9229-3FEBD7A63F40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Berkolaborasi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manajer</a:t>
          </a:r>
          <a:r>
            <a:rPr lang="en-US" dirty="0"/>
            <a:t> lain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mendefinisikan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memecahkan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baik</a:t>
          </a:r>
          <a:r>
            <a:rPr lang="en-US" dirty="0"/>
            <a:t> </a:t>
          </a:r>
          <a:r>
            <a:rPr lang="en-US" dirty="0" err="1"/>
            <a:t>ketika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belum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, </a:t>
          </a:r>
          <a:r>
            <a:rPr lang="en-US" dirty="0" err="1"/>
            <a:t>indikasi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, </a:t>
          </a:r>
          <a:r>
            <a:rPr lang="en-US" dirty="0" err="1"/>
            <a:t>hingga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 </a:t>
          </a:r>
          <a:r>
            <a:rPr lang="en-US" dirty="0" err="1"/>
            <a:t>telah</a:t>
          </a:r>
          <a:r>
            <a:rPr lang="en-US" dirty="0"/>
            <a:t> </a:t>
          </a:r>
          <a:r>
            <a:rPr lang="en-US" dirty="0" err="1"/>
            <a:t>terjadi</a:t>
          </a:r>
          <a:r>
            <a:rPr lang="en-US" dirty="0"/>
            <a:t>.</a:t>
          </a:r>
        </a:p>
      </dgm:t>
    </dgm:pt>
    <dgm:pt modelId="{D738D4F9-C4C3-AC43-954E-C0BECF6FF97E}" type="parTrans" cxnId="{180CAE89-FC27-1C46-910B-3F056792E84E}">
      <dgm:prSet/>
      <dgm:spPr/>
      <dgm:t>
        <a:bodyPr/>
        <a:lstStyle/>
        <a:p>
          <a:endParaRPr lang="en-US"/>
        </a:p>
      </dgm:t>
    </dgm:pt>
    <dgm:pt modelId="{0CDD2F94-4DE0-004C-8712-266B2385C486}" type="sibTrans" cxnId="{180CAE89-FC27-1C46-910B-3F056792E84E}">
      <dgm:prSet/>
      <dgm:spPr/>
      <dgm:t>
        <a:bodyPr/>
        <a:lstStyle/>
        <a:p>
          <a:endParaRPr lang="en-US"/>
        </a:p>
      </dgm:t>
    </dgm:pt>
    <dgm:pt modelId="{22143CD3-7015-2E4A-9C76-FF691AB982CE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Menjaga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dua</a:t>
          </a:r>
          <a:r>
            <a:rPr lang="en-US" dirty="0"/>
            <a:t> </a:t>
          </a:r>
          <a:r>
            <a:rPr lang="en-US" dirty="0" err="1"/>
            <a:t>arah</a:t>
          </a:r>
          <a:endParaRPr lang="en-US" dirty="0"/>
        </a:p>
      </dgm:t>
    </dgm:pt>
    <dgm:pt modelId="{FAD9D771-4069-1E40-A285-5139E43590C5}" type="parTrans" cxnId="{017F1E3D-FB88-BE4B-8D61-1764E4F82758}">
      <dgm:prSet/>
      <dgm:spPr/>
      <dgm:t>
        <a:bodyPr/>
        <a:lstStyle/>
        <a:p>
          <a:endParaRPr lang="en-US"/>
        </a:p>
      </dgm:t>
    </dgm:pt>
    <dgm:pt modelId="{88AE8EA9-567E-6845-8F0D-BF1BA68B4375}" type="sibTrans" cxnId="{017F1E3D-FB88-BE4B-8D61-1764E4F82758}">
      <dgm:prSet/>
      <dgm:spPr/>
      <dgm:t>
        <a:bodyPr/>
        <a:lstStyle/>
        <a:p>
          <a:endParaRPr lang="en-US"/>
        </a:p>
      </dgm:t>
    </dgm:pt>
    <dgm:pt modelId="{02CBC20C-DD24-854C-9933-D76080575A1A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 err="1"/>
            <a:t>Sumber</a:t>
          </a:r>
          <a:r>
            <a:rPr lang="en-US" dirty="0"/>
            <a:t> </a:t>
          </a:r>
          <a:r>
            <a:rPr lang="en-US" dirty="0" err="1"/>
            <a:t>informasi</a:t>
          </a:r>
          <a:r>
            <a:rPr lang="en-US" dirty="0"/>
            <a:t> </a:t>
          </a:r>
          <a:r>
            <a:rPr lang="en-US" dirty="0" err="1"/>
            <a:t>resmi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.</a:t>
          </a:r>
        </a:p>
      </dgm:t>
    </dgm:pt>
    <dgm:pt modelId="{43B60B8E-9884-2D4E-8CD6-095D56EE17DB}" type="parTrans" cxnId="{5339BC11-87E2-C045-AFDB-47F27FC9E2B7}">
      <dgm:prSet/>
      <dgm:spPr/>
      <dgm:t>
        <a:bodyPr/>
        <a:lstStyle/>
        <a:p>
          <a:endParaRPr lang="en-US"/>
        </a:p>
      </dgm:t>
    </dgm:pt>
    <dgm:pt modelId="{1675409D-6979-7F48-ACA8-0866C5095815}" type="sibTrans" cxnId="{5339BC11-87E2-C045-AFDB-47F27FC9E2B7}">
      <dgm:prSet/>
      <dgm:spPr/>
      <dgm:t>
        <a:bodyPr/>
        <a:lstStyle/>
        <a:p>
          <a:endParaRPr lang="en-US"/>
        </a:p>
      </dgm:t>
    </dgm:pt>
    <dgm:pt modelId="{CFFAC942-2E8A-B34E-B8A1-D3CE6A5670F3}">
      <dgm:prSet phldrT="[Text]"/>
      <dgm:spPr>
        <a:solidFill>
          <a:schemeClr val="bg1">
            <a:alpha val="70000"/>
          </a:schemeClr>
        </a:solidFill>
      </dgm:spPr>
      <dgm:t>
        <a:bodyPr/>
        <a:lstStyle/>
        <a:p>
          <a:r>
            <a:rPr lang="en-US" dirty="0"/>
            <a:t>Hal </a:t>
          </a:r>
          <a:r>
            <a:rPr lang="en-US" dirty="0" err="1"/>
            <a:t>tersebut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guna</a:t>
          </a:r>
          <a:r>
            <a:rPr lang="en-US" dirty="0"/>
            <a:t> </a:t>
          </a:r>
          <a:r>
            <a:rPr lang="en-US" dirty="0" err="1"/>
            <a:t>meningkatkan</a:t>
          </a:r>
          <a:r>
            <a:rPr lang="en-US" dirty="0"/>
            <a:t> </a:t>
          </a:r>
          <a:r>
            <a:rPr lang="en-US" dirty="0" err="1"/>
            <a:t>kualitas</a:t>
          </a:r>
          <a:r>
            <a:rPr lang="en-US" dirty="0"/>
            <a:t> </a:t>
          </a:r>
          <a:r>
            <a:rPr lang="en-US" dirty="0" err="1"/>
            <a:t>pengambilan</a:t>
          </a:r>
          <a:r>
            <a:rPr lang="en-US" dirty="0"/>
            <a:t> </a:t>
          </a:r>
          <a:r>
            <a:rPr lang="en-US" dirty="0" err="1"/>
            <a:t>keputusan</a:t>
          </a:r>
          <a:r>
            <a:rPr lang="en-US" dirty="0"/>
            <a:t> </a:t>
          </a:r>
          <a:r>
            <a:rPr lang="en-US" dirty="0" err="1"/>
            <a:t>organisasi</a:t>
          </a:r>
          <a:r>
            <a:rPr lang="en-US" dirty="0"/>
            <a:t>.</a:t>
          </a:r>
        </a:p>
      </dgm:t>
    </dgm:pt>
    <dgm:pt modelId="{E22F1E66-D0DC-A04F-A460-6B2C77BEA433}" type="parTrans" cxnId="{90A831C5-4E72-EC4D-BECF-80B6D4D23EC2}">
      <dgm:prSet/>
      <dgm:spPr/>
      <dgm:t>
        <a:bodyPr/>
        <a:lstStyle/>
        <a:p>
          <a:endParaRPr lang="en-US"/>
        </a:p>
      </dgm:t>
    </dgm:pt>
    <dgm:pt modelId="{BCE4104E-089C-EA47-9DB7-7AA6B506F562}" type="sibTrans" cxnId="{90A831C5-4E72-EC4D-BECF-80B6D4D23EC2}">
      <dgm:prSet/>
      <dgm:spPr/>
      <dgm:t>
        <a:bodyPr/>
        <a:lstStyle/>
        <a:p>
          <a:endParaRPr lang="en-US"/>
        </a:p>
      </dgm:t>
    </dgm:pt>
    <dgm:pt modelId="{2B6B8765-295B-3D49-A9F3-C30B6727415B}" type="pres">
      <dgm:prSet presAssocID="{FF831B83-131B-DD49-B151-A854E677B00A}" presName="linear" presStyleCnt="0">
        <dgm:presLayoutVars>
          <dgm:animLvl val="lvl"/>
          <dgm:resizeHandles val="exact"/>
        </dgm:presLayoutVars>
      </dgm:prSet>
      <dgm:spPr/>
    </dgm:pt>
    <dgm:pt modelId="{A8351371-5B1F-2B44-83DC-D46251493AED}" type="pres">
      <dgm:prSet presAssocID="{F7466F01-10F8-C14A-AD64-5CA88B5388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B7CDEC1-8651-3740-BFE2-309204B90357}" type="pres">
      <dgm:prSet presAssocID="{F7466F01-10F8-C14A-AD64-5CA88B5388AD}" presName="childText" presStyleLbl="revTx" presStyleIdx="0" presStyleCnt="2">
        <dgm:presLayoutVars>
          <dgm:bulletEnabled val="1"/>
        </dgm:presLayoutVars>
      </dgm:prSet>
      <dgm:spPr/>
    </dgm:pt>
    <dgm:pt modelId="{F8FC9D6B-F285-0A46-BBA2-4A50B7CEBFF2}" type="pres">
      <dgm:prSet presAssocID="{279168DA-4FA6-524A-910C-71F9E031B07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752F324-3304-E34C-AFE2-56A41979CEB3}" type="pres">
      <dgm:prSet presAssocID="{279168DA-4FA6-524A-910C-71F9E031B07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6E7D00-0F16-C248-BB02-FCFEA2B587CF}" srcId="{FF831B83-131B-DD49-B151-A854E677B00A}" destId="{F7466F01-10F8-C14A-AD64-5CA88B5388AD}" srcOrd="0" destOrd="0" parTransId="{50A81493-64CD-DB4B-97FB-B7E76D508A83}" sibTransId="{F0631E96-012B-D147-A344-29C6F9C45E52}"/>
    <dgm:cxn modelId="{5339BC11-87E2-C045-AFDB-47F27FC9E2B7}" srcId="{F7466F01-10F8-C14A-AD64-5CA88B5388AD}" destId="{02CBC20C-DD24-854C-9933-D76080575A1A}" srcOrd="2" destOrd="0" parTransId="{43B60B8E-9884-2D4E-8CD6-095D56EE17DB}" sibTransId="{1675409D-6979-7F48-ACA8-0866C5095815}"/>
    <dgm:cxn modelId="{ABB2D313-7595-B641-8C33-B7BFC9263AA3}" type="presOf" srcId="{4E5F3F26-7CBC-5D46-A9EF-47A278D001A0}" destId="{EB7CDEC1-8651-3740-BFE2-309204B90357}" srcOrd="0" destOrd="0" presId="urn:microsoft.com/office/officeart/2005/8/layout/vList2"/>
    <dgm:cxn modelId="{94C38832-F889-6848-8022-A7BBD0F4B8E3}" type="presOf" srcId="{279168DA-4FA6-524A-910C-71F9E031B078}" destId="{F8FC9D6B-F285-0A46-BBA2-4A50B7CEBFF2}" srcOrd="0" destOrd="0" presId="urn:microsoft.com/office/officeart/2005/8/layout/vList2"/>
    <dgm:cxn modelId="{017F1E3D-FB88-BE4B-8D61-1764E4F82758}" srcId="{F7466F01-10F8-C14A-AD64-5CA88B5388AD}" destId="{22143CD3-7015-2E4A-9C76-FF691AB982CE}" srcOrd="1" destOrd="0" parTransId="{FAD9D771-4069-1E40-A285-5139E43590C5}" sibTransId="{88AE8EA9-567E-6845-8F0D-BF1BA68B4375}"/>
    <dgm:cxn modelId="{69184E59-7908-F84D-9278-8EF59FA9C55B}" type="presOf" srcId="{CFFAC942-2E8A-B34E-B8A1-D3CE6A5670F3}" destId="{EB7CDEC1-8651-3740-BFE2-309204B90357}" srcOrd="0" destOrd="3" presId="urn:microsoft.com/office/officeart/2005/8/layout/vList2"/>
    <dgm:cxn modelId="{180CAE89-FC27-1C46-910B-3F056792E84E}" srcId="{279168DA-4FA6-524A-910C-71F9E031B078}" destId="{1215D13A-A741-5E49-9229-3FEBD7A63F40}" srcOrd="0" destOrd="0" parTransId="{D738D4F9-C4C3-AC43-954E-C0BECF6FF97E}" sibTransId="{0CDD2F94-4DE0-004C-8712-266B2385C486}"/>
    <dgm:cxn modelId="{0E489B9F-7E25-B146-8B1A-A17ED92602F3}" srcId="{FF831B83-131B-DD49-B151-A854E677B00A}" destId="{279168DA-4FA6-524A-910C-71F9E031B078}" srcOrd="1" destOrd="0" parTransId="{ECDE8D61-C54A-094B-85AE-ED1702214C8D}" sibTransId="{2BC9F4E0-B691-A64A-97F9-FF9AF3B18183}"/>
    <dgm:cxn modelId="{991964A4-7547-C048-9546-EC77174D1507}" type="presOf" srcId="{1215D13A-A741-5E49-9229-3FEBD7A63F40}" destId="{1752F324-3304-E34C-AFE2-56A41979CEB3}" srcOrd="0" destOrd="0" presId="urn:microsoft.com/office/officeart/2005/8/layout/vList2"/>
    <dgm:cxn modelId="{A9CF2DA7-2929-1A41-A3C6-2A8FD83E8DCC}" type="presOf" srcId="{02CBC20C-DD24-854C-9933-D76080575A1A}" destId="{EB7CDEC1-8651-3740-BFE2-309204B90357}" srcOrd="0" destOrd="2" presId="urn:microsoft.com/office/officeart/2005/8/layout/vList2"/>
    <dgm:cxn modelId="{C0D27BB0-FF23-3048-9604-B97344AAA85D}" type="presOf" srcId="{FF831B83-131B-DD49-B151-A854E677B00A}" destId="{2B6B8765-295B-3D49-A9F3-C30B6727415B}" srcOrd="0" destOrd="0" presId="urn:microsoft.com/office/officeart/2005/8/layout/vList2"/>
    <dgm:cxn modelId="{90A831C5-4E72-EC4D-BECF-80B6D4D23EC2}" srcId="{F7466F01-10F8-C14A-AD64-5CA88B5388AD}" destId="{CFFAC942-2E8A-B34E-B8A1-D3CE6A5670F3}" srcOrd="3" destOrd="0" parTransId="{E22F1E66-D0DC-A04F-A460-6B2C77BEA433}" sibTransId="{BCE4104E-089C-EA47-9DB7-7AA6B506F562}"/>
    <dgm:cxn modelId="{D7AF58C6-6622-BF4C-8865-545073C4FC2E}" srcId="{F7466F01-10F8-C14A-AD64-5CA88B5388AD}" destId="{4E5F3F26-7CBC-5D46-A9EF-47A278D001A0}" srcOrd="0" destOrd="0" parTransId="{D5E06479-E349-4640-9CA5-635921879202}" sibTransId="{0AF71B1D-3A44-004D-AD4F-33120F30D552}"/>
    <dgm:cxn modelId="{6FB2D5DF-589D-0644-870E-C8FE61005C4C}" type="presOf" srcId="{22143CD3-7015-2E4A-9C76-FF691AB982CE}" destId="{EB7CDEC1-8651-3740-BFE2-309204B90357}" srcOrd="0" destOrd="1" presId="urn:microsoft.com/office/officeart/2005/8/layout/vList2"/>
    <dgm:cxn modelId="{D0D755E2-232B-AB4F-B673-86103592AD32}" type="presOf" srcId="{F7466F01-10F8-C14A-AD64-5CA88B5388AD}" destId="{A8351371-5B1F-2B44-83DC-D46251493AED}" srcOrd="0" destOrd="0" presId="urn:microsoft.com/office/officeart/2005/8/layout/vList2"/>
    <dgm:cxn modelId="{1B23C854-B70E-6042-AAAD-2DF0EDE28A71}" type="presParOf" srcId="{2B6B8765-295B-3D49-A9F3-C30B6727415B}" destId="{A8351371-5B1F-2B44-83DC-D46251493AED}" srcOrd="0" destOrd="0" presId="urn:microsoft.com/office/officeart/2005/8/layout/vList2"/>
    <dgm:cxn modelId="{FE49A823-3CE0-6046-9C97-D5962BF88DCF}" type="presParOf" srcId="{2B6B8765-295B-3D49-A9F3-C30B6727415B}" destId="{EB7CDEC1-8651-3740-BFE2-309204B90357}" srcOrd="1" destOrd="0" presId="urn:microsoft.com/office/officeart/2005/8/layout/vList2"/>
    <dgm:cxn modelId="{ED9B3034-0098-0943-BCD1-E06EAB19710D}" type="presParOf" srcId="{2B6B8765-295B-3D49-A9F3-C30B6727415B}" destId="{F8FC9D6B-F285-0A46-BBA2-4A50B7CEBFF2}" srcOrd="2" destOrd="0" presId="urn:microsoft.com/office/officeart/2005/8/layout/vList2"/>
    <dgm:cxn modelId="{1D50E9AF-EAB1-7343-9733-0844B7ED92DD}" type="presParOf" srcId="{2B6B8765-295B-3D49-A9F3-C30B6727415B}" destId="{1752F324-3304-E34C-AFE2-56A41979CEB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2D7F9-D031-C247-AC21-5C56C4B3FED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Perusahaan</a:t>
          </a:r>
        </a:p>
      </dsp:txBody>
      <dsp:txXfrm>
        <a:off x="0" y="591343"/>
        <a:ext cx="2571749" cy="1543050"/>
      </dsp:txXfrm>
    </dsp:sp>
    <dsp:sp modelId="{CDC42C20-D16F-C04B-B901-415F01179CE3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Konsultan</a:t>
          </a:r>
          <a:endParaRPr lang="en-US" sz="3100" kern="1200" dirty="0"/>
        </a:p>
      </dsp:txBody>
      <dsp:txXfrm>
        <a:off x="2828925" y="591343"/>
        <a:ext cx="2571749" cy="1543050"/>
      </dsp:txXfrm>
    </dsp:sp>
    <dsp:sp modelId="{D0CE6696-401C-FC46-9DB9-A8B25A8F842C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Pemerintahan</a:t>
          </a:r>
          <a:endParaRPr lang="en-US" sz="3100" kern="1200" dirty="0"/>
        </a:p>
      </dsp:txBody>
      <dsp:txXfrm>
        <a:off x="5657849" y="591343"/>
        <a:ext cx="2571749" cy="1543050"/>
      </dsp:txXfrm>
    </dsp:sp>
    <dsp:sp modelId="{7E340979-BA3A-854F-9062-F44A03FE2BCA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Asosiasi</a:t>
          </a:r>
          <a:r>
            <a:rPr lang="en-US" sz="3100" kern="1200" dirty="0"/>
            <a:t>/ </a:t>
          </a:r>
          <a:r>
            <a:rPr lang="en-US" sz="3100" kern="1200" dirty="0" err="1"/>
            <a:t>Yayasan</a:t>
          </a:r>
          <a:r>
            <a:rPr lang="en-US" sz="3100" kern="1200" dirty="0"/>
            <a:t> </a:t>
          </a:r>
          <a:r>
            <a:rPr lang="en-US" sz="3100" kern="1200" dirty="0" err="1"/>
            <a:t>Pendidikan</a:t>
          </a:r>
          <a:endParaRPr lang="en-US" sz="3100" kern="1200" dirty="0"/>
        </a:p>
      </dsp:txBody>
      <dsp:txXfrm>
        <a:off x="0" y="2391569"/>
        <a:ext cx="2571749" cy="1543050"/>
      </dsp:txXfrm>
    </dsp:sp>
    <dsp:sp modelId="{1CF3A015-1345-774C-900B-4AA8A12F1833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Pelayanan</a:t>
          </a:r>
          <a:r>
            <a:rPr lang="en-US" sz="3100" kern="1200" dirty="0"/>
            <a:t> </a:t>
          </a:r>
          <a:r>
            <a:rPr lang="en-US" sz="3100" kern="1200" dirty="0" err="1"/>
            <a:t>Kesehatan</a:t>
          </a:r>
          <a:endParaRPr lang="en-US" sz="3100" kern="1200" dirty="0"/>
        </a:p>
      </dsp:txBody>
      <dsp:txXfrm>
        <a:off x="2828925" y="2391569"/>
        <a:ext cx="2571749" cy="1543050"/>
      </dsp:txXfrm>
    </dsp:sp>
    <dsp:sp modelId="{703B4853-289F-924B-BB9E-D7F9C3AB6BE2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Organisasi</a:t>
          </a:r>
          <a:r>
            <a:rPr lang="en-US" sz="3100" kern="1200" dirty="0"/>
            <a:t> </a:t>
          </a:r>
          <a:r>
            <a:rPr lang="en-US" sz="3100" kern="1200" dirty="0" err="1"/>
            <a:t>Sosial</a:t>
          </a:r>
          <a:r>
            <a:rPr lang="en-US" sz="3100" kern="1200" dirty="0"/>
            <a:t> </a:t>
          </a:r>
          <a:r>
            <a:rPr lang="en-US" sz="3100" kern="1200" dirty="0" err="1"/>
            <a:t>dan</a:t>
          </a:r>
          <a:r>
            <a:rPr lang="en-US" sz="3100" kern="1200" dirty="0"/>
            <a:t> </a:t>
          </a:r>
          <a:r>
            <a:rPr lang="en-US" sz="3100" kern="1200" dirty="0" err="1"/>
            <a:t>Amal</a:t>
          </a:r>
          <a:endParaRPr lang="en-US" sz="3100" kern="1200" dirty="0"/>
        </a:p>
      </dsp:txBody>
      <dsp:txXfrm>
        <a:off x="5657849" y="2391569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1D146-7DA8-B94F-A1B6-F58279A4023D}">
      <dsp:nvSpPr>
        <dsp:cNvPr id="0" name=""/>
        <dsp:cNvSpPr/>
      </dsp:nvSpPr>
      <dsp:spPr>
        <a:xfrm rot="5400000">
          <a:off x="-212371" y="213263"/>
          <a:ext cx="1415812" cy="9910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</a:t>
          </a:r>
        </a:p>
      </dsp:txBody>
      <dsp:txXfrm rot="-5400000">
        <a:off x="1" y="496425"/>
        <a:ext cx="991068" cy="424744"/>
      </dsp:txXfrm>
    </dsp:sp>
    <dsp:sp modelId="{73497236-65B0-BE4C-BAD4-E9EA6C9800B2}">
      <dsp:nvSpPr>
        <dsp:cNvPr id="0" name=""/>
        <dsp:cNvSpPr/>
      </dsp:nvSpPr>
      <dsp:spPr>
        <a:xfrm rot="5400000">
          <a:off x="2948949" y="-1956990"/>
          <a:ext cx="920277" cy="4836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Menyusun</a:t>
          </a:r>
          <a:r>
            <a:rPr lang="en-US" sz="1700" kern="1200" dirty="0"/>
            <a:t> </a:t>
          </a:r>
          <a:r>
            <a:rPr lang="en-US" sz="1700" kern="1200" dirty="0" err="1"/>
            <a:t>rencana</a:t>
          </a:r>
          <a:r>
            <a:rPr lang="en-US" sz="1700" kern="1200" dirty="0"/>
            <a:t> </a:t>
          </a:r>
          <a:r>
            <a:rPr lang="en-US" sz="1700" kern="1200" dirty="0" err="1"/>
            <a:t>karier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Memiliki</a:t>
          </a:r>
          <a:r>
            <a:rPr lang="en-US" sz="1700" kern="1200" dirty="0"/>
            <a:t> </a:t>
          </a:r>
          <a:r>
            <a:rPr lang="en-US" sz="1700" kern="1200" dirty="0" err="1"/>
            <a:t>atasan</a:t>
          </a:r>
          <a:r>
            <a:rPr lang="en-US" sz="1700" kern="1200" dirty="0"/>
            <a:t> yang </a:t>
          </a:r>
          <a:r>
            <a:rPr lang="en-US" sz="1700" kern="1200" dirty="0" err="1"/>
            <a:t>perhatian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Agresif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tegas</a:t>
          </a:r>
          <a:endParaRPr lang="en-US" sz="1700" kern="1200" dirty="0"/>
        </a:p>
      </dsp:txBody>
      <dsp:txXfrm rot="-5400000">
        <a:off x="991068" y="45815"/>
        <a:ext cx="4791116" cy="830429"/>
      </dsp:txXfrm>
    </dsp:sp>
    <dsp:sp modelId="{15023F36-24C6-8240-A2A8-EC2C37E60E77}">
      <dsp:nvSpPr>
        <dsp:cNvPr id="0" name=""/>
        <dsp:cNvSpPr/>
      </dsp:nvSpPr>
      <dsp:spPr>
        <a:xfrm rot="5400000">
          <a:off x="-212371" y="1432380"/>
          <a:ext cx="1415812" cy="99106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</a:t>
          </a:r>
        </a:p>
      </dsp:txBody>
      <dsp:txXfrm rot="-5400000">
        <a:off x="1" y="1715542"/>
        <a:ext cx="991068" cy="424744"/>
      </dsp:txXfrm>
    </dsp:sp>
    <dsp:sp modelId="{0AAC5C1D-E338-D84B-BFBC-806ADFA15B24}">
      <dsp:nvSpPr>
        <dsp:cNvPr id="0" name=""/>
        <dsp:cNvSpPr/>
      </dsp:nvSpPr>
      <dsp:spPr>
        <a:xfrm rot="5400000">
          <a:off x="2918869" y="-737872"/>
          <a:ext cx="920277" cy="4836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Mengembangkan</a:t>
          </a:r>
          <a:r>
            <a:rPr lang="en-US" sz="1700" kern="1200" dirty="0"/>
            <a:t> </a:t>
          </a:r>
          <a:r>
            <a:rPr lang="en-US" sz="1700" kern="1200" dirty="0" err="1"/>
            <a:t>keahlian</a:t>
          </a:r>
          <a:r>
            <a:rPr lang="en-US" sz="1700" kern="1200" dirty="0"/>
            <a:t> </a:t>
          </a:r>
          <a:r>
            <a:rPr lang="en-US" sz="1700" kern="1200" dirty="0" err="1"/>
            <a:t>manajemen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Berkomunikasi</a:t>
          </a:r>
          <a:r>
            <a:rPr lang="en-US" sz="1700" kern="1200" dirty="0"/>
            <a:t> </a:t>
          </a:r>
          <a:r>
            <a:rPr lang="en-US" sz="1700" kern="1200" dirty="0" err="1"/>
            <a:t>dengan</a:t>
          </a:r>
          <a:r>
            <a:rPr lang="en-US" sz="1700" kern="1200" dirty="0"/>
            <a:t> </a:t>
          </a:r>
          <a:r>
            <a:rPr lang="en-US" sz="1700" kern="1200" dirty="0" err="1"/>
            <a:t>manajer</a:t>
          </a:r>
          <a:endParaRPr lang="en-US" sz="1700" kern="1200" dirty="0"/>
        </a:p>
      </dsp:txBody>
      <dsp:txXfrm rot="-5400000">
        <a:off x="960988" y="1264933"/>
        <a:ext cx="4791116" cy="830429"/>
      </dsp:txXfrm>
    </dsp:sp>
    <dsp:sp modelId="{0BB6B2DD-FE2E-604A-851E-61CB03897B19}">
      <dsp:nvSpPr>
        <dsp:cNvPr id="0" name=""/>
        <dsp:cNvSpPr/>
      </dsp:nvSpPr>
      <dsp:spPr>
        <a:xfrm rot="5400000">
          <a:off x="-212371" y="2651497"/>
          <a:ext cx="1415812" cy="99106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</a:t>
          </a:r>
        </a:p>
      </dsp:txBody>
      <dsp:txXfrm rot="-5400000">
        <a:off x="1" y="2934659"/>
        <a:ext cx="991068" cy="424744"/>
      </dsp:txXfrm>
    </dsp:sp>
    <dsp:sp modelId="{A24445B7-00D0-A744-A38A-63373B776A7E}">
      <dsp:nvSpPr>
        <dsp:cNvPr id="0" name=""/>
        <dsp:cNvSpPr/>
      </dsp:nvSpPr>
      <dsp:spPr>
        <a:xfrm rot="5400000">
          <a:off x="2948949" y="481244"/>
          <a:ext cx="920277" cy="48360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Memiliki</a:t>
          </a:r>
          <a:r>
            <a:rPr lang="en-US" sz="1700" kern="1200" dirty="0"/>
            <a:t> </a:t>
          </a:r>
          <a:r>
            <a:rPr lang="en-US" sz="1700" kern="1200" dirty="0" err="1"/>
            <a:t>standar</a:t>
          </a:r>
          <a:r>
            <a:rPr lang="en-US" sz="1700" kern="1200" dirty="0"/>
            <a:t> </a:t>
          </a:r>
          <a:r>
            <a:rPr lang="en-US" sz="1700" kern="1200" dirty="0" err="1"/>
            <a:t>dan</a:t>
          </a:r>
          <a:r>
            <a:rPr lang="en-US" sz="1700" kern="1200" dirty="0"/>
            <a:t> </a:t>
          </a:r>
          <a:r>
            <a:rPr lang="en-US" sz="1700" kern="1200" dirty="0" err="1"/>
            <a:t>rencana</a:t>
          </a:r>
          <a:r>
            <a:rPr lang="en-US" sz="1700" kern="1200" dirty="0"/>
            <a:t> </a:t>
          </a:r>
          <a:r>
            <a:rPr lang="en-US" sz="1700" kern="1200" dirty="0" err="1"/>
            <a:t>gaji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Menegosiasikan</a:t>
          </a:r>
          <a:r>
            <a:rPr lang="en-US" sz="1700" kern="1200" dirty="0"/>
            <a:t> </a:t>
          </a:r>
          <a:r>
            <a:rPr lang="en-US" sz="1700" kern="1200" dirty="0" err="1"/>
            <a:t>fasilitas</a:t>
          </a:r>
          <a:r>
            <a:rPr lang="en-US" sz="1700" kern="1200" dirty="0"/>
            <a:t> </a:t>
          </a:r>
          <a:r>
            <a:rPr lang="en-US" sz="1700" kern="1200" dirty="0" err="1"/>
            <a:t>perusahaan</a:t>
          </a:r>
          <a:endParaRPr lang="en-US" sz="1700" kern="1200" dirty="0"/>
        </a:p>
      </dsp:txBody>
      <dsp:txXfrm rot="-5400000">
        <a:off x="991068" y="2484049"/>
        <a:ext cx="4791116" cy="83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E8CFC-A748-2B42-ADCF-6B98C4709000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0000"/>
              </a:solidFill>
            </a:rPr>
            <a:t>S1 </a:t>
          </a:r>
          <a:r>
            <a:rPr lang="en-US" sz="2400" kern="1200" dirty="0" err="1">
              <a:solidFill>
                <a:srgbClr val="000000"/>
              </a:solidFill>
            </a:rPr>
            <a:t>dan</a:t>
          </a:r>
          <a:r>
            <a:rPr lang="en-US" sz="2400" kern="1200" dirty="0">
              <a:solidFill>
                <a:srgbClr val="000000"/>
              </a:solidFill>
            </a:rPr>
            <a:t> S2</a:t>
          </a:r>
        </a:p>
      </dsp:txBody>
      <dsp:txXfrm>
        <a:off x="0" y="591343"/>
        <a:ext cx="2571749" cy="1543050"/>
      </dsp:txXfrm>
    </dsp:sp>
    <dsp:sp modelId="{4BF6CB0B-4B46-C542-AE56-68ABAF8D9ADD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Pelatihan</a:t>
          </a:r>
          <a:r>
            <a:rPr lang="en-US" sz="2400" kern="1200" dirty="0">
              <a:solidFill>
                <a:srgbClr val="000000"/>
              </a:solidFill>
            </a:rPr>
            <a:t>, Seminar, </a:t>
          </a:r>
          <a:r>
            <a:rPr lang="en-US" sz="2400" kern="1200" dirty="0" err="1">
              <a:solidFill>
                <a:srgbClr val="000000"/>
              </a:solidFill>
            </a:rPr>
            <a:t>Konferensi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dan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Sertifikasi</a:t>
          </a:r>
          <a:r>
            <a:rPr lang="en-US" sz="2400" kern="1200" dirty="0">
              <a:solidFill>
                <a:srgbClr val="000000"/>
              </a:solidFill>
            </a:rPr>
            <a:t> PR</a:t>
          </a:r>
        </a:p>
      </dsp:txBody>
      <dsp:txXfrm>
        <a:off x="2828925" y="591343"/>
        <a:ext cx="2571749" cy="1543050"/>
      </dsp:txXfrm>
    </dsp:sp>
    <dsp:sp modelId="{68530FDD-95CD-9043-84F5-A3A655AC9FC6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Studi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Jurnalisme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5657849" y="591343"/>
        <a:ext cx="2571749" cy="1543050"/>
      </dsp:txXfrm>
    </dsp:sp>
    <dsp:sp modelId="{E7A00B7E-C85D-DA49-8BFE-3BB31E657F40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Riset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Ilmu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Sosial</a:t>
          </a:r>
          <a:endParaRPr lang="en-US" sz="2400" kern="1200" dirty="0">
            <a:solidFill>
              <a:srgbClr val="000000"/>
            </a:solidFill>
          </a:endParaRPr>
        </a:p>
      </dsp:txBody>
      <dsp:txXfrm>
        <a:off x="1414462" y="2391569"/>
        <a:ext cx="2571749" cy="1543050"/>
      </dsp:txXfrm>
    </dsp:sp>
    <dsp:sp modelId="{1816CCB8-B0A7-7D4D-827F-AC2D2DC0B5F8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rgbClr val="000000"/>
              </a:solidFill>
            </a:rPr>
            <a:t>Bersaing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dengan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lulusan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Sastra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Inggris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dan</a:t>
          </a:r>
          <a:r>
            <a:rPr lang="en-US" sz="2400" kern="1200" dirty="0">
              <a:solidFill>
                <a:srgbClr val="000000"/>
              </a:solidFill>
            </a:rPr>
            <a:t> </a:t>
          </a:r>
          <a:r>
            <a:rPr lang="en-US" sz="2400" kern="1200" dirty="0" err="1">
              <a:solidFill>
                <a:srgbClr val="000000"/>
              </a:solidFill>
            </a:rPr>
            <a:t>Bisnis</a:t>
          </a:r>
          <a:r>
            <a:rPr lang="en-US" sz="2400" kern="1200" dirty="0">
              <a:solidFill>
                <a:srgbClr val="000000"/>
              </a:solidFill>
            </a:rPr>
            <a:t>.</a:t>
          </a:r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DC84A-D3C8-8845-B0BC-0F2367AC39AD}">
      <dsp:nvSpPr>
        <dsp:cNvPr id="0" name=""/>
        <dsp:cNvSpPr/>
      </dsp:nvSpPr>
      <dsp:spPr>
        <a:xfrm>
          <a:off x="0" y="84348"/>
          <a:ext cx="82296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</a:rPr>
            <a:t>Menulis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dan</a:t>
          </a:r>
          <a:r>
            <a:rPr lang="en-US" sz="2200" kern="1200" dirty="0">
              <a:solidFill>
                <a:schemeClr val="tx1"/>
              </a:solidFill>
            </a:rPr>
            <a:t> </a:t>
          </a:r>
          <a:r>
            <a:rPr lang="en-US" sz="2200" kern="1200" dirty="0" err="1">
              <a:solidFill>
                <a:schemeClr val="tx1"/>
              </a:solidFill>
            </a:rPr>
            <a:t>Mengedit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5759" y="110107"/>
        <a:ext cx="8178082" cy="476152"/>
      </dsp:txXfrm>
    </dsp:sp>
    <dsp:sp modelId="{F45E4BF4-ADCF-CD46-9F8F-30F9EDAA7672}">
      <dsp:nvSpPr>
        <dsp:cNvPr id="0" name=""/>
        <dsp:cNvSpPr/>
      </dsp:nvSpPr>
      <dsp:spPr>
        <a:xfrm>
          <a:off x="0" y="612018"/>
          <a:ext cx="822960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solidFill>
                <a:schemeClr val="tx1"/>
              </a:solidFill>
            </a:rPr>
            <a:t>Menyusun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Rilis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untuk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berita</a:t>
          </a:r>
          <a:r>
            <a:rPr lang="en-US" sz="1700" kern="1200" dirty="0">
              <a:solidFill>
                <a:schemeClr val="tx1"/>
              </a:solidFill>
            </a:rPr>
            <a:t>, Feature, Newsletter </a:t>
          </a:r>
          <a:r>
            <a:rPr lang="en-US" sz="1700" kern="1200" dirty="0" err="1">
              <a:solidFill>
                <a:schemeClr val="tx1"/>
              </a:solidFill>
            </a:rPr>
            <a:t>untuk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karyawan</a:t>
          </a:r>
          <a:r>
            <a:rPr lang="en-US" sz="1700" kern="1200" dirty="0">
              <a:solidFill>
                <a:schemeClr val="tx1"/>
              </a:solidFill>
            </a:rPr>
            <a:t>, website, media </a:t>
          </a:r>
          <a:r>
            <a:rPr lang="en-US" sz="1700" kern="1200" dirty="0" err="1">
              <a:solidFill>
                <a:schemeClr val="tx1"/>
              </a:solidFill>
            </a:rPr>
            <a:t>sosial</a:t>
          </a:r>
          <a:r>
            <a:rPr lang="en-US" sz="1700" kern="1200" dirty="0">
              <a:solidFill>
                <a:schemeClr val="tx1"/>
              </a:solidFill>
            </a:rPr>
            <a:t>, annual report, </a:t>
          </a:r>
          <a:r>
            <a:rPr lang="en-US" sz="1700" kern="1200" dirty="0" err="1">
              <a:solidFill>
                <a:schemeClr val="tx1"/>
              </a:solidFill>
            </a:rPr>
            <a:t>naskah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pidato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brosur</a:t>
          </a:r>
          <a:r>
            <a:rPr lang="en-US" sz="1700" kern="1200" dirty="0">
              <a:solidFill>
                <a:schemeClr val="tx1"/>
              </a:solidFill>
            </a:rPr>
            <a:t>, video/ slide show, </a:t>
          </a:r>
          <a:r>
            <a:rPr lang="en-US" sz="1700" kern="1200" dirty="0" err="1">
              <a:solidFill>
                <a:schemeClr val="tx1"/>
              </a:solidFill>
            </a:rPr>
            <a:t>artikel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iklan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institusi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materi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pendukung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lainnya</a:t>
          </a:r>
          <a:r>
            <a:rPr lang="en-US" sz="1700" kern="1200" dirty="0">
              <a:solidFill>
                <a:schemeClr val="tx1"/>
              </a:solidFill>
            </a:rPr>
            <a:t>.</a:t>
          </a:r>
        </a:p>
      </dsp:txBody>
      <dsp:txXfrm>
        <a:off x="0" y="612018"/>
        <a:ext cx="8229600" cy="774180"/>
      </dsp:txXfrm>
    </dsp:sp>
    <dsp:sp modelId="{36E9C6F1-963D-6E40-B80B-B8049E6DC6AD}">
      <dsp:nvSpPr>
        <dsp:cNvPr id="0" name=""/>
        <dsp:cNvSpPr/>
      </dsp:nvSpPr>
      <dsp:spPr>
        <a:xfrm>
          <a:off x="0" y="1386198"/>
          <a:ext cx="82296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Media Relations</a:t>
          </a:r>
        </a:p>
      </dsp:txBody>
      <dsp:txXfrm>
        <a:off x="25759" y="1411957"/>
        <a:ext cx="8178082" cy="476152"/>
      </dsp:txXfrm>
    </dsp:sp>
    <dsp:sp modelId="{11DCE963-AE14-E548-89E3-E534C7E5BA3F}">
      <dsp:nvSpPr>
        <dsp:cNvPr id="0" name=""/>
        <dsp:cNvSpPr/>
      </dsp:nvSpPr>
      <dsp:spPr>
        <a:xfrm>
          <a:off x="0" y="1913869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solidFill>
                <a:schemeClr val="tx1"/>
              </a:solidFill>
            </a:rPr>
            <a:t>Mengelola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kontak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dengan</a:t>
          </a:r>
          <a:r>
            <a:rPr lang="en-US" sz="1700" kern="1200" dirty="0">
              <a:solidFill>
                <a:schemeClr val="tx1"/>
              </a:solidFill>
            </a:rPr>
            <a:t> media </a:t>
          </a:r>
          <a:r>
            <a:rPr lang="en-US" sz="1700" kern="1200" dirty="0" err="1">
              <a:solidFill>
                <a:schemeClr val="tx1"/>
              </a:solidFill>
            </a:rPr>
            <a:t>massa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merespon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cepat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permintaan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informasi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dari</a:t>
          </a:r>
          <a:r>
            <a:rPr lang="en-US" sz="1700" kern="1200" dirty="0">
              <a:solidFill>
                <a:schemeClr val="tx1"/>
              </a:solidFill>
            </a:rPr>
            <a:t> media </a:t>
          </a:r>
          <a:r>
            <a:rPr lang="en-US" sz="1700" kern="1200" dirty="0" err="1">
              <a:solidFill>
                <a:schemeClr val="tx1"/>
              </a:solidFill>
            </a:rPr>
            <a:t>massa</a:t>
          </a:r>
          <a:endParaRPr lang="en-US" sz="1700" kern="1200" dirty="0">
            <a:solidFill>
              <a:schemeClr val="tx1"/>
            </a:solidFill>
          </a:endParaRPr>
        </a:p>
      </dsp:txBody>
      <dsp:txXfrm>
        <a:off x="0" y="1913869"/>
        <a:ext cx="8229600" cy="535095"/>
      </dsp:txXfrm>
    </dsp:sp>
    <dsp:sp modelId="{C2C2A3CD-0F75-0646-B24D-B99E4A04F5B4}">
      <dsp:nvSpPr>
        <dsp:cNvPr id="0" name=""/>
        <dsp:cNvSpPr/>
      </dsp:nvSpPr>
      <dsp:spPr>
        <a:xfrm>
          <a:off x="0" y="2448964"/>
          <a:ext cx="8229600" cy="5276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</a:rPr>
            <a:t>Riset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5759" y="2474723"/>
        <a:ext cx="8178082" cy="476152"/>
      </dsp:txXfrm>
    </dsp:sp>
    <dsp:sp modelId="{3AC37ECA-94DE-344C-A557-6D64DF2EA455}">
      <dsp:nvSpPr>
        <dsp:cNvPr id="0" name=""/>
        <dsp:cNvSpPr/>
      </dsp:nvSpPr>
      <dsp:spPr>
        <a:xfrm>
          <a:off x="0" y="2976634"/>
          <a:ext cx="8229600" cy="77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solidFill>
                <a:schemeClr val="tx1"/>
              </a:solidFill>
            </a:rPr>
            <a:t>Mengumpulkan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informasi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tentang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opini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publik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isu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tren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iklim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politik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peraturan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perundangan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liputan</a:t>
          </a:r>
          <a:r>
            <a:rPr lang="en-US" sz="1700" kern="1200" dirty="0">
              <a:solidFill>
                <a:schemeClr val="tx1"/>
              </a:solidFill>
            </a:rPr>
            <a:t> media, </a:t>
          </a:r>
          <a:r>
            <a:rPr lang="en-US" sz="1700" kern="1200" dirty="0" err="1">
              <a:solidFill>
                <a:schemeClr val="tx1"/>
              </a:solidFill>
            </a:rPr>
            <a:t>pandangan</a:t>
          </a:r>
          <a:r>
            <a:rPr lang="en-US" sz="1700" kern="1200" dirty="0">
              <a:solidFill>
                <a:schemeClr val="tx1"/>
              </a:solidFill>
            </a:rPr>
            <a:t> stakeholder. </a:t>
          </a:r>
          <a:r>
            <a:rPr lang="en-US" sz="1700" kern="1200" dirty="0" err="1">
              <a:solidFill>
                <a:schemeClr val="tx1"/>
              </a:solidFill>
            </a:rPr>
            <a:t>Mencari</a:t>
          </a:r>
          <a:r>
            <a:rPr lang="en-US" sz="1700" kern="1200" dirty="0">
              <a:solidFill>
                <a:schemeClr val="tx1"/>
              </a:solidFill>
            </a:rPr>
            <a:t> database, </a:t>
          </a:r>
          <a:r>
            <a:rPr lang="en-US" sz="1700" kern="1200" dirty="0" err="1">
              <a:solidFill>
                <a:schemeClr val="tx1"/>
              </a:solidFill>
            </a:rPr>
            <a:t>mendesain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riset</a:t>
          </a:r>
          <a:r>
            <a:rPr lang="en-US" sz="1700" kern="1200" dirty="0">
              <a:solidFill>
                <a:schemeClr val="tx1"/>
              </a:solidFill>
            </a:rPr>
            <a:t> program, survey/ </a:t>
          </a:r>
          <a:r>
            <a:rPr lang="en-US" sz="1700" kern="1200" dirty="0" err="1">
              <a:solidFill>
                <a:schemeClr val="tx1"/>
              </a:solidFill>
            </a:rPr>
            <a:t>menyewa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perusahaan</a:t>
          </a:r>
          <a:r>
            <a:rPr lang="en-US" sz="1700" kern="1200" dirty="0">
              <a:solidFill>
                <a:schemeClr val="tx1"/>
              </a:solidFill>
            </a:rPr>
            <a:t> survey.</a:t>
          </a:r>
        </a:p>
      </dsp:txBody>
      <dsp:txXfrm>
        <a:off x="0" y="2976634"/>
        <a:ext cx="8229600" cy="774180"/>
      </dsp:txXfrm>
    </dsp:sp>
    <dsp:sp modelId="{54B1017D-32E3-4B48-AA09-126D42B709DD}">
      <dsp:nvSpPr>
        <dsp:cNvPr id="0" name=""/>
        <dsp:cNvSpPr/>
      </dsp:nvSpPr>
      <dsp:spPr>
        <a:xfrm>
          <a:off x="0" y="3750814"/>
          <a:ext cx="8229600" cy="5276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</a:rPr>
            <a:t>Manajemen</a:t>
          </a:r>
          <a:r>
            <a:rPr lang="en-US" sz="2200" kern="1200" dirty="0">
              <a:solidFill>
                <a:schemeClr val="tx1"/>
              </a:solidFill>
            </a:rPr>
            <a:t> &amp; </a:t>
          </a:r>
          <a:r>
            <a:rPr lang="en-US" sz="2200" kern="1200" dirty="0" err="1">
              <a:solidFill>
                <a:schemeClr val="tx1"/>
              </a:solidFill>
            </a:rPr>
            <a:t>Administrasi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5759" y="3776573"/>
        <a:ext cx="8178082" cy="476152"/>
      </dsp:txXfrm>
    </dsp:sp>
    <dsp:sp modelId="{6DD1FCAB-969C-464D-978D-08CE336AC560}">
      <dsp:nvSpPr>
        <dsp:cNvPr id="0" name=""/>
        <dsp:cNvSpPr/>
      </dsp:nvSpPr>
      <dsp:spPr>
        <a:xfrm>
          <a:off x="0" y="4278484"/>
          <a:ext cx="8229600" cy="535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solidFill>
                <a:schemeClr val="tx1"/>
              </a:solidFill>
            </a:rPr>
            <a:t>Mengelola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kerjasama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antar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divisi</a:t>
          </a:r>
          <a:r>
            <a:rPr lang="en-US" sz="1700" kern="1200" dirty="0">
              <a:solidFill>
                <a:schemeClr val="tx1"/>
              </a:solidFill>
            </a:rPr>
            <a:t>; </a:t>
          </a:r>
          <a:r>
            <a:rPr lang="en-US" sz="1700" kern="1200" dirty="0" err="1">
              <a:solidFill>
                <a:schemeClr val="tx1"/>
              </a:solidFill>
            </a:rPr>
            <a:t>menentukan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kebutuhan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prioritas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definisi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publik</a:t>
          </a:r>
          <a:r>
            <a:rPr lang="en-US" sz="1700" kern="1200" dirty="0">
              <a:solidFill>
                <a:schemeClr val="tx1"/>
              </a:solidFill>
            </a:rPr>
            <a:t>, setting </a:t>
          </a:r>
          <a:r>
            <a:rPr lang="en-US" sz="1700" kern="1200" dirty="0" err="1">
              <a:solidFill>
                <a:schemeClr val="tx1"/>
              </a:solidFill>
            </a:rPr>
            <a:t>tujuan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strategi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taktik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serta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menata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personel</a:t>
          </a:r>
          <a:r>
            <a:rPr lang="en-US" sz="1700" kern="1200" dirty="0">
              <a:solidFill>
                <a:schemeClr val="tx1"/>
              </a:solidFill>
            </a:rPr>
            <a:t> , </a:t>
          </a:r>
          <a:r>
            <a:rPr lang="en-US" sz="1700" kern="1200" dirty="0" err="1">
              <a:solidFill>
                <a:schemeClr val="tx1"/>
              </a:solidFill>
            </a:rPr>
            <a:t>anggaran</a:t>
          </a:r>
          <a:r>
            <a:rPr lang="en-US" sz="1700" kern="1200" dirty="0">
              <a:solidFill>
                <a:schemeClr val="tx1"/>
              </a:solidFill>
            </a:rPr>
            <a:t>, </a:t>
          </a:r>
          <a:r>
            <a:rPr lang="en-US" sz="1700" kern="1200" dirty="0" err="1">
              <a:solidFill>
                <a:schemeClr val="tx1"/>
              </a:solidFill>
            </a:rPr>
            <a:t>dan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jadwal</a:t>
          </a:r>
          <a:r>
            <a:rPr lang="en-US" sz="1700" kern="1200" dirty="0">
              <a:solidFill>
                <a:schemeClr val="tx1"/>
              </a:solidFill>
            </a:rPr>
            <a:t> program.</a:t>
          </a:r>
        </a:p>
      </dsp:txBody>
      <dsp:txXfrm>
        <a:off x="0" y="4278484"/>
        <a:ext cx="8229600" cy="535095"/>
      </dsp:txXfrm>
    </dsp:sp>
    <dsp:sp modelId="{45677587-F145-7D48-AEA8-D0BA743152DC}">
      <dsp:nvSpPr>
        <dsp:cNvPr id="0" name=""/>
        <dsp:cNvSpPr/>
      </dsp:nvSpPr>
      <dsp:spPr>
        <a:xfrm>
          <a:off x="0" y="4813579"/>
          <a:ext cx="8229600" cy="5276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tx1"/>
              </a:solidFill>
            </a:rPr>
            <a:t>Konseling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25759" y="4839338"/>
        <a:ext cx="8178082" cy="476152"/>
      </dsp:txXfrm>
    </dsp:sp>
    <dsp:sp modelId="{C9A4F940-62CE-9E41-9893-258732756B9C}">
      <dsp:nvSpPr>
        <dsp:cNvPr id="0" name=""/>
        <dsp:cNvSpPr/>
      </dsp:nvSpPr>
      <dsp:spPr>
        <a:xfrm>
          <a:off x="0" y="5341249"/>
          <a:ext cx="8229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 err="1">
              <a:solidFill>
                <a:schemeClr val="tx1"/>
              </a:solidFill>
            </a:rPr>
            <a:t>Memberi</a:t>
          </a:r>
          <a:r>
            <a:rPr lang="en-US" sz="1700" kern="1200" dirty="0">
              <a:solidFill>
                <a:schemeClr val="tx1"/>
              </a:solidFill>
            </a:rPr>
            <a:t> saran </a:t>
          </a:r>
          <a:r>
            <a:rPr lang="en-US" sz="1700" kern="1200" dirty="0" err="1">
              <a:solidFill>
                <a:schemeClr val="tx1"/>
              </a:solidFill>
            </a:rPr>
            <a:t>kepada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manajemen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dan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pembuat</a:t>
          </a:r>
          <a:r>
            <a:rPr lang="en-US" sz="1700" kern="1200" dirty="0">
              <a:solidFill>
                <a:schemeClr val="tx1"/>
              </a:solidFill>
            </a:rPr>
            <a:t> </a:t>
          </a:r>
          <a:r>
            <a:rPr lang="en-US" sz="1700" kern="1200" dirty="0" err="1">
              <a:solidFill>
                <a:schemeClr val="tx1"/>
              </a:solidFill>
            </a:rPr>
            <a:t>keputusan</a:t>
          </a:r>
          <a:r>
            <a:rPr lang="en-US" sz="1700" kern="1200" dirty="0">
              <a:solidFill>
                <a:schemeClr val="tx1"/>
              </a:solidFill>
            </a:rPr>
            <a:t>.</a:t>
          </a:r>
        </a:p>
      </dsp:txBody>
      <dsp:txXfrm>
        <a:off x="0" y="5341249"/>
        <a:ext cx="8229600" cy="3643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6DA05-2EC0-9147-A00B-DB599AD9E034}">
      <dsp:nvSpPr>
        <dsp:cNvPr id="0" name=""/>
        <dsp:cNvSpPr/>
      </dsp:nvSpPr>
      <dsp:spPr>
        <a:xfrm>
          <a:off x="0" y="27070"/>
          <a:ext cx="82296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0000"/>
              </a:solidFill>
            </a:rPr>
            <a:t>Special Event</a:t>
          </a:r>
        </a:p>
      </dsp:txBody>
      <dsp:txXfrm>
        <a:off x="26930" y="54000"/>
        <a:ext cx="8175740" cy="497795"/>
      </dsp:txXfrm>
    </dsp:sp>
    <dsp:sp modelId="{6B6A33FE-1F1B-0C4C-8DF9-EA18540022BE}">
      <dsp:nvSpPr>
        <dsp:cNvPr id="0" name=""/>
        <dsp:cNvSpPr/>
      </dsp:nvSpPr>
      <dsp:spPr>
        <a:xfrm>
          <a:off x="0" y="578725"/>
          <a:ext cx="8229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</a:rPr>
            <a:t>Mengelola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konfrensi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pers</a:t>
          </a:r>
          <a:r>
            <a:rPr lang="en-US" sz="1800" kern="1200" dirty="0">
              <a:solidFill>
                <a:srgbClr val="000000"/>
              </a:solidFill>
            </a:rPr>
            <a:t>, </a:t>
          </a:r>
          <a:r>
            <a:rPr lang="en-US" sz="1800" kern="1200" dirty="0" err="1">
              <a:solidFill>
                <a:srgbClr val="000000"/>
              </a:solidFill>
            </a:rPr>
            <a:t>acara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untuk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publisitas</a:t>
          </a:r>
          <a:r>
            <a:rPr lang="en-US" sz="1800" kern="1200" dirty="0">
              <a:solidFill>
                <a:srgbClr val="000000"/>
              </a:solidFill>
            </a:rPr>
            <a:t>, </a:t>
          </a:r>
          <a:r>
            <a:rPr lang="en-US" sz="1800" kern="1200" dirty="0" err="1">
              <a:solidFill>
                <a:srgbClr val="000000"/>
              </a:solidFill>
            </a:rPr>
            <a:t>pertemuan</a:t>
          </a:r>
          <a:r>
            <a:rPr lang="en-US" sz="1800" kern="1200" dirty="0">
              <a:solidFill>
                <a:srgbClr val="000000"/>
              </a:solidFill>
            </a:rPr>
            <a:t>, launching/ grand opening, press gathering, </a:t>
          </a:r>
          <a:r>
            <a:rPr lang="en-US" sz="1800" kern="1200" dirty="0" err="1">
              <a:solidFill>
                <a:srgbClr val="000000"/>
              </a:solidFill>
            </a:rPr>
            <a:t>dan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acara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khusus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lainnya</a:t>
          </a:r>
          <a:r>
            <a:rPr lang="en-US" sz="1800" kern="1200" dirty="0">
              <a:solidFill>
                <a:srgbClr val="000000"/>
              </a:solidFill>
            </a:rPr>
            <a:t> </a:t>
          </a:r>
        </a:p>
      </dsp:txBody>
      <dsp:txXfrm>
        <a:off x="0" y="578725"/>
        <a:ext cx="8229600" cy="571320"/>
      </dsp:txXfrm>
    </dsp:sp>
    <dsp:sp modelId="{0085E129-3FAB-A144-A38A-CA0896F29413}">
      <dsp:nvSpPr>
        <dsp:cNvPr id="0" name=""/>
        <dsp:cNvSpPr/>
      </dsp:nvSpPr>
      <dsp:spPr>
        <a:xfrm>
          <a:off x="0" y="1150045"/>
          <a:ext cx="8229600" cy="5516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rgbClr val="000000"/>
              </a:solidFill>
            </a:rPr>
            <a:t>Pidato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26930" y="1176975"/>
        <a:ext cx="8175740" cy="497795"/>
      </dsp:txXfrm>
    </dsp:sp>
    <dsp:sp modelId="{9786084F-6F7D-934A-801C-715621EC35B9}">
      <dsp:nvSpPr>
        <dsp:cNvPr id="0" name=""/>
        <dsp:cNvSpPr/>
      </dsp:nvSpPr>
      <dsp:spPr>
        <a:xfrm>
          <a:off x="0" y="1701700"/>
          <a:ext cx="8229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</a:rPr>
            <a:t>Tampil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di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depan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kelompok</a:t>
          </a:r>
          <a:r>
            <a:rPr lang="en-US" sz="1800" kern="1200" dirty="0">
              <a:solidFill>
                <a:srgbClr val="000000"/>
              </a:solidFill>
            </a:rPr>
            <a:t>, </a:t>
          </a:r>
          <a:r>
            <a:rPr lang="en-US" sz="1800" kern="1200" dirty="0" err="1">
              <a:solidFill>
                <a:srgbClr val="000000"/>
              </a:solidFill>
            </a:rPr>
            <a:t>mengelola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dan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melatih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orang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sebagai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juru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bicara</a:t>
          </a:r>
          <a:r>
            <a:rPr lang="en-US" sz="1800" kern="1200" dirty="0">
              <a:solidFill>
                <a:srgbClr val="000000"/>
              </a:solidFill>
            </a:rPr>
            <a:t>.</a:t>
          </a:r>
        </a:p>
      </dsp:txBody>
      <dsp:txXfrm>
        <a:off x="0" y="1701700"/>
        <a:ext cx="8229600" cy="380880"/>
      </dsp:txXfrm>
    </dsp:sp>
    <dsp:sp modelId="{358DF556-5ED4-644F-B87B-01033D3EF432}">
      <dsp:nvSpPr>
        <dsp:cNvPr id="0" name=""/>
        <dsp:cNvSpPr/>
      </dsp:nvSpPr>
      <dsp:spPr>
        <a:xfrm>
          <a:off x="0" y="2082580"/>
          <a:ext cx="8229600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rgbClr val="000000"/>
              </a:solidFill>
            </a:rPr>
            <a:t>Produksi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26930" y="2109510"/>
        <a:ext cx="8175740" cy="497795"/>
      </dsp:txXfrm>
    </dsp:sp>
    <dsp:sp modelId="{FB6DCA80-0F35-9646-A1BA-9AC20D788A4D}">
      <dsp:nvSpPr>
        <dsp:cNvPr id="0" name=""/>
        <dsp:cNvSpPr/>
      </dsp:nvSpPr>
      <dsp:spPr>
        <a:xfrm>
          <a:off x="0" y="2634235"/>
          <a:ext cx="8229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</a:rPr>
            <a:t>Membuat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saluran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komunikasi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meliputi</a:t>
          </a:r>
          <a:r>
            <a:rPr lang="en-US" sz="1800" kern="1200" dirty="0">
              <a:solidFill>
                <a:srgbClr val="000000"/>
              </a:solidFill>
            </a:rPr>
            <a:t>; multimedia, </a:t>
          </a:r>
          <a:r>
            <a:rPr lang="en-US" sz="1800" kern="1200" dirty="0" err="1">
              <a:solidFill>
                <a:srgbClr val="000000"/>
              </a:solidFill>
            </a:rPr>
            <a:t>karya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seni</a:t>
          </a:r>
          <a:r>
            <a:rPr lang="en-US" sz="1800" kern="1200" dirty="0">
              <a:solidFill>
                <a:srgbClr val="000000"/>
              </a:solidFill>
            </a:rPr>
            <a:t>, </a:t>
          </a:r>
          <a:r>
            <a:rPr lang="en-US" sz="1800" kern="1200" dirty="0" err="1">
              <a:solidFill>
                <a:srgbClr val="000000"/>
              </a:solidFill>
            </a:rPr>
            <a:t>tipografi</a:t>
          </a:r>
          <a:r>
            <a:rPr lang="en-US" sz="1800" kern="1200" dirty="0">
              <a:solidFill>
                <a:srgbClr val="000000"/>
              </a:solidFill>
            </a:rPr>
            <a:t>, </a:t>
          </a:r>
          <a:r>
            <a:rPr lang="en-US" sz="1800" kern="1200" dirty="0" err="1">
              <a:solidFill>
                <a:srgbClr val="000000"/>
              </a:solidFill>
            </a:rPr>
            <a:t>fotografi</a:t>
          </a:r>
          <a:r>
            <a:rPr lang="en-US" sz="1800" kern="1200" dirty="0">
              <a:solidFill>
                <a:srgbClr val="000000"/>
              </a:solidFill>
            </a:rPr>
            <a:t>, </a:t>
          </a:r>
          <a:r>
            <a:rPr lang="en-US" sz="1800" kern="1200" dirty="0" err="1">
              <a:solidFill>
                <a:srgbClr val="000000"/>
              </a:solidFill>
            </a:rPr>
            <a:t>tata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letak</a:t>
          </a:r>
          <a:r>
            <a:rPr lang="en-US" sz="1800" kern="1200" dirty="0">
              <a:solidFill>
                <a:srgbClr val="000000"/>
              </a:solidFill>
            </a:rPr>
            <a:t>, desktop publishing, audio video, </a:t>
          </a:r>
          <a:r>
            <a:rPr lang="en-US" sz="1800" kern="1200" dirty="0" err="1">
              <a:solidFill>
                <a:srgbClr val="000000"/>
              </a:solidFill>
            </a:rPr>
            <a:t>presentasi</a:t>
          </a:r>
          <a:r>
            <a:rPr lang="en-US" sz="1800" kern="1200" dirty="0">
              <a:solidFill>
                <a:srgbClr val="000000"/>
              </a:solidFill>
            </a:rPr>
            <a:t> audiovisual.</a:t>
          </a:r>
        </a:p>
      </dsp:txBody>
      <dsp:txXfrm>
        <a:off x="0" y="2634235"/>
        <a:ext cx="8229600" cy="571320"/>
      </dsp:txXfrm>
    </dsp:sp>
    <dsp:sp modelId="{6D7B4BAC-2306-844E-8400-FA6B847B5D13}">
      <dsp:nvSpPr>
        <dsp:cNvPr id="0" name=""/>
        <dsp:cNvSpPr/>
      </dsp:nvSpPr>
      <dsp:spPr>
        <a:xfrm>
          <a:off x="0" y="3205555"/>
          <a:ext cx="8229600" cy="55165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000000"/>
              </a:solidFill>
            </a:rPr>
            <a:t>Training</a:t>
          </a:r>
        </a:p>
      </dsp:txBody>
      <dsp:txXfrm>
        <a:off x="26930" y="3232485"/>
        <a:ext cx="8175740" cy="497795"/>
      </dsp:txXfrm>
    </dsp:sp>
    <dsp:sp modelId="{CDD2F1FD-028B-1548-ABBC-BAF948A76505}">
      <dsp:nvSpPr>
        <dsp:cNvPr id="0" name=""/>
        <dsp:cNvSpPr/>
      </dsp:nvSpPr>
      <dsp:spPr>
        <a:xfrm>
          <a:off x="0" y="3757210"/>
          <a:ext cx="822960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</a:rPr>
            <a:t>Mempersiapkan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eksekutif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dan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juru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bicara</a:t>
          </a:r>
          <a:r>
            <a:rPr lang="en-US" sz="1800" kern="1200" dirty="0">
              <a:solidFill>
                <a:srgbClr val="000000"/>
              </a:solidFill>
            </a:rPr>
            <a:t> lain </a:t>
          </a:r>
          <a:r>
            <a:rPr lang="en-US" sz="1800" kern="1200" dirty="0" err="1">
              <a:solidFill>
                <a:srgbClr val="000000"/>
              </a:solidFill>
            </a:rPr>
            <a:t>untuk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menghadapi</a:t>
          </a:r>
          <a:r>
            <a:rPr lang="en-US" sz="1800" kern="1200" dirty="0">
              <a:solidFill>
                <a:srgbClr val="000000"/>
              </a:solidFill>
            </a:rPr>
            <a:t> media </a:t>
          </a:r>
          <a:r>
            <a:rPr lang="en-US" sz="1800" kern="1200" dirty="0" err="1">
              <a:solidFill>
                <a:srgbClr val="000000"/>
              </a:solidFill>
            </a:rPr>
            <a:t>dan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tampil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di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hadapan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publik</a:t>
          </a:r>
          <a:r>
            <a:rPr lang="en-US" sz="1800" kern="1200" dirty="0">
              <a:solidFill>
                <a:srgbClr val="000000"/>
              </a:solidFill>
            </a:rPr>
            <a:t>, </a:t>
          </a:r>
          <a:r>
            <a:rPr lang="en-US" sz="1800" kern="1200" dirty="0" err="1">
              <a:solidFill>
                <a:srgbClr val="000000"/>
              </a:solidFill>
            </a:rPr>
            <a:t>serta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mengembangkan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kemampuan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menulis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dan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berkomunikasi</a:t>
          </a:r>
          <a:r>
            <a:rPr lang="en-US" sz="1800" kern="1200" dirty="0">
              <a:solidFill>
                <a:srgbClr val="000000"/>
              </a:solidFill>
            </a:rPr>
            <a:t>.</a:t>
          </a:r>
        </a:p>
      </dsp:txBody>
      <dsp:txXfrm>
        <a:off x="0" y="3757210"/>
        <a:ext cx="8229600" cy="833175"/>
      </dsp:txXfrm>
    </dsp:sp>
    <dsp:sp modelId="{1A4A063F-2205-4248-80F7-0E93D4C65656}">
      <dsp:nvSpPr>
        <dsp:cNvPr id="0" name=""/>
        <dsp:cNvSpPr/>
      </dsp:nvSpPr>
      <dsp:spPr>
        <a:xfrm>
          <a:off x="0" y="4590385"/>
          <a:ext cx="8229600" cy="55165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solidFill>
                <a:srgbClr val="000000"/>
              </a:solidFill>
            </a:rPr>
            <a:t>Kontak</a:t>
          </a:r>
          <a:endParaRPr lang="en-US" sz="2300" kern="1200" dirty="0">
            <a:solidFill>
              <a:srgbClr val="000000"/>
            </a:solidFill>
          </a:endParaRPr>
        </a:p>
      </dsp:txBody>
      <dsp:txXfrm>
        <a:off x="26930" y="4617315"/>
        <a:ext cx="8175740" cy="497795"/>
      </dsp:txXfrm>
    </dsp:sp>
    <dsp:sp modelId="{4716E5E3-1D61-144B-95AB-A91062BBB7D9}">
      <dsp:nvSpPr>
        <dsp:cNvPr id="0" name=""/>
        <dsp:cNvSpPr/>
      </dsp:nvSpPr>
      <dsp:spPr>
        <a:xfrm>
          <a:off x="0" y="5142040"/>
          <a:ext cx="8229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 err="1">
              <a:solidFill>
                <a:srgbClr val="000000"/>
              </a:solidFill>
            </a:rPr>
            <a:t>Bertugas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sebagai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penghubung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dengan</a:t>
          </a:r>
          <a:r>
            <a:rPr lang="en-US" sz="1800" kern="1200" dirty="0">
              <a:solidFill>
                <a:srgbClr val="000000"/>
              </a:solidFill>
            </a:rPr>
            <a:t> media, </a:t>
          </a:r>
          <a:r>
            <a:rPr lang="en-US" sz="1800" kern="1200" dirty="0" err="1">
              <a:solidFill>
                <a:srgbClr val="000000"/>
              </a:solidFill>
            </a:rPr>
            <a:t>komunitas</a:t>
          </a:r>
          <a:r>
            <a:rPr lang="en-US" sz="1800" kern="1200" dirty="0">
              <a:solidFill>
                <a:srgbClr val="000000"/>
              </a:solidFill>
            </a:rPr>
            <a:t>, internal, </a:t>
          </a:r>
          <a:r>
            <a:rPr lang="en-US" sz="1800" kern="1200" dirty="0" err="1">
              <a:solidFill>
                <a:srgbClr val="000000"/>
              </a:solidFill>
            </a:rPr>
            <a:t>eksternal</a:t>
          </a:r>
          <a:r>
            <a:rPr lang="en-US" sz="1800" kern="1200" dirty="0">
              <a:solidFill>
                <a:srgbClr val="000000"/>
              </a:solidFill>
            </a:rPr>
            <a:t>, </a:t>
          </a:r>
          <a:r>
            <a:rPr lang="en-US" sz="1800" kern="1200" dirty="0" err="1">
              <a:solidFill>
                <a:srgbClr val="000000"/>
              </a:solidFill>
            </a:rPr>
            <a:t>dan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serta</a:t>
          </a:r>
          <a:r>
            <a:rPr lang="en-US" sz="1800" kern="1200" dirty="0">
              <a:solidFill>
                <a:srgbClr val="000000"/>
              </a:solidFill>
            </a:rPr>
            <a:t> </a:t>
          </a:r>
          <a:r>
            <a:rPr lang="en-US" sz="1800" kern="1200" dirty="0" err="1">
              <a:solidFill>
                <a:srgbClr val="000000"/>
              </a:solidFill>
            </a:rPr>
            <a:t>seluruh</a:t>
          </a:r>
          <a:r>
            <a:rPr lang="en-US" sz="1800" kern="1200" dirty="0">
              <a:solidFill>
                <a:srgbClr val="000000"/>
              </a:solidFill>
            </a:rPr>
            <a:t> stakeholder.</a:t>
          </a:r>
        </a:p>
      </dsp:txBody>
      <dsp:txXfrm>
        <a:off x="0" y="5142040"/>
        <a:ext cx="8229600" cy="5713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3B1B7-3AFD-4E45-A90D-1E07329A0E16}">
      <dsp:nvSpPr>
        <dsp:cNvPr id="0" name=""/>
        <dsp:cNvSpPr/>
      </dsp:nvSpPr>
      <dsp:spPr>
        <a:xfrm>
          <a:off x="0" y="156182"/>
          <a:ext cx="8229600" cy="71954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Teknisi</a:t>
          </a:r>
          <a:r>
            <a:rPr lang="en-US" sz="3000" kern="1200" dirty="0"/>
            <a:t> </a:t>
          </a:r>
          <a:r>
            <a:rPr lang="en-US" sz="3000" kern="1200" dirty="0" err="1"/>
            <a:t>Komunikasi</a:t>
          </a:r>
          <a:endParaRPr lang="en-US" sz="3000" kern="1200" dirty="0"/>
        </a:p>
      </dsp:txBody>
      <dsp:txXfrm>
        <a:off x="35125" y="191307"/>
        <a:ext cx="8159350" cy="649299"/>
      </dsp:txXfrm>
    </dsp:sp>
    <dsp:sp modelId="{6F2EC3A7-E0EC-B243-99AB-24FC4C682B66}">
      <dsp:nvSpPr>
        <dsp:cNvPr id="0" name=""/>
        <dsp:cNvSpPr/>
      </dsp:nvSpPr>
      <dsp:spPr>
        <a:xfrm>
          <a:off x="0" y="875732"/>
          <a:ext cx="8229600" cy="192510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Menulis</a:t>
          </a:r>
          <a:r>
            <a:rPr lang="en-US" sz="2300" kern="1200" dirty="0"/>
            <a:t>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mengedit</a:t>
          </a:r>
          <a:r>
            <a:rPr lang="en-US" sz="2300" kern="1200" dirty="0"/>
            <a:t> </a:t>
          </a:r>
          <a:r>
            <a:rPr lang="en-US" sz="2300" kern="1200" dirty="0" err="1"/>
            <a:t>tulisan</a:t>
          </a:r>
          <a:r>
            <a:rPr lang="en-US" sz="2300" kern="1200" dirty="0"/>
            <a:t> PR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Mengembangkan</a:t>
          </a:r>
          <a:r>
            <a:rPr lang="en-US" sz="2300" kern="1200" dirty="0"/>
            <a:t> Website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Implementasi</a:t>
          </a:r>
          <a:r>
            <a:rPr lang="en-US" sz="2300" kern="1200" dirty="0"/>
            <a:t> program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Menangani</a:t>
          </a:r>
          <a:r>
            <a:rPr lang="en-US" sz="2300" kern="1200" dirty="0"/>
            <a:t> </a:t>
          </a:r>
          <a:r>
            <a:rPr lang="en-US" sz="2300" kern="1200" dirty="0" err="1"/>
            <a:t>kontak</a:t>
          </a:r>
          <a:r>
            <a:rPr lang="en-US" sz="2300" kern="1200" dirty="0"/>
            <a:t> media (</a:t>
          </a:r>
          <a:r>
            <a:rPr lang="en-US" sz="2300" kern="1200" dirty="0" err="1"/>
            <a:t>walaupun</a:t>
          </a:r>
          <a:r>
            <a:rPr lang="en-US" sz="2300" kern="1200" dirty="0"/>
            <a:t> </a:t>
          </a:r>
          <a:r>
            <a:rPr lang="en-US" sz="2300" kern="1200" dirty="0" err="1"/>
            <a:t>terkadang</a:t>
          </a:r>
          <a:r>
            <a:rPr lang="en-US" sz="2300" kern="1200" dirty="0"/>
            <a:t> </a:t>
          </a:r>
          <a:r>
            <a:rPr lang="en-US" sz="2300" kern="1200" dirty="0" err="1"/>
            <a:t>tidak</a:t>
          </a:r>
          <a:r>
            <a:rPr lang="en-US" sz="2300" kern="1200" dirty="0"/>
            <a:t> </a:t>
          </a:r>
          <a:r>
            <a:rPr lang="en-US" sz="2300" kern="1200" dirty="0" err="1"/>
            <a:t>hadir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diskusi</a:t>
          </a:r>
          <a:r>
            <a:rPr lang="en-US" sz="2300" kern="1200" dirty="0"/>
            <a:t> </a:t>
          </a:r>
          <a:r>
            <a:rPr lang="en-US" sz="2300" kern="1200" dirty="0" err="1"/>
            <a:t>kebijakan</a:t>
          </a:r>
          <a:r>
            <a:rPr lang="en-US" sz="2300" kern="1200" dirty="0"/>
            <a:t> </a:t>
          </a:r>
          <a:r>
            <a:rPr lang="en-US" sz="2300" kern="1200" dirty="0" err="1"/>
            <a:t>baru</a:t>
          </a:r>
          <a:r>
            <a:rPr lang="en-US" sz="2300" kern="1200" dirty="0"/>
            <a:t>/ </a:t>
          </a:r>
          <a:r>
            <a:rPr lang="en-US" sz="2300" kern="1200" dirty="0" err="1"/>
            <a:t>keputusan</a:t>
          </a:r>
          <a:r>
            <a:rPr lang="en-US" sz="2300" kern="1200" dirty="0"/>
            <a:t> </a:t>
          </a:r>
          <a:r>
            <a:rPr lang="en-US" sz="2300" kern="1200" dirty="0" err="1"/>
            <a:t>manajemen</a:t>
          </a:r>
          <a:r>
            <a:rPr lang="en-US" sz="2300" kern="1200" dirty="0"/>
            <a:t> </a:t>
          </a:r>
          <a:r>
            <a:rPr lang="en-US" sz="2300" kern="1200" dirty="0" err="1"/>
            <a:t>baru</a:t>
          </a:r>
          <a:r>
            <a:rPr lang="en-US" sz="2300" kern="1200" dirty="0"/>
            <a:t>)</a:t>
          </a:r>
        </a:p>
      </dsp:txBody>
      <dsp:txXfrm>
        <a:off x="0" y="875732"/>
        <a:ext cx="8229600" cy="1925100"/>
      </dsp:txXfrm>
    </dsp:sp>
    <dsp:sp modelId="{E8F8EC18-098D-954C-B3B5-1FF228789BA6}">
      <dsp:nvSpPr>
        <dsp:cNvPr id="0" name=""/>
        <dsp:cNvSpPr/>
      </dsp:nvSpPr>
      <dsp:spPr>
        <a:xfrm>
          <a:off x="0" y="2800832"/>
          <a:ext cx="8229600" cy="7195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Expert Prescriber (</a:t>
          </a:r>
          <a:r>
            <a:rPr lang="en-US" sz="3000" kern="1200" dirty="0" err="1"/>
            <a:t>Pakar</a:t>
          </a:r>
          <a:r>
            <a:rPr lang="en-US" sz="3000" kern="1200" dirty="0"/>
            <a:t> </a:t>
          </a:r>
          <a:r>
            <a:rPr lang="en-US" sz="3000" kern="1200" dirty="0" err="1"/>
            <a:t>Perumus</a:t>
          </a:r>
          <a:r>
            <a:rPr lang="en-US" sz="3000" kern="1200" dirty="0"/>
            <a:t>)</a:t>
          </a:r>
        </a:p>
      </dsp:txBody>
      <dsp:txXfrm>
        <a:off x="35125" y="2835957"/>
        <a:ext cx="8159350" cy="649299"/>
      </dsp:txXfrm>
    </dsp:sp>
    <dsp:sp modelId="{1176F68A-E9BD-3449-AE36-E3E77F53D2AA}">
      <dsp:nvSpPr>
        <dsp:cNvPr id="0" name=""/>
        <dsp:cNvSpPr/>
      </dsp:nvSpPr>
      <dsp:spPr>
        <a:xfrm>
          <a:off x="0" y="3520382"/>
          <a:ext cx="8229600" cy="1583549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Mendefinisikan</a:t>
          </a:r>
          <a:r>
            <a:rPr lang="en-US" sz="2300" kern="1200" dirty="0"/>
            <a:t> </a:t>
          </a:r>
          <a:r>
            <a:rPr lang="en-US" sz="2300" kern="1200" dirty="0" err="1"/>
            <a:t>masalah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Mengembangkan</a:t>
          </a:r>
          <a:r>
            <a:rPr lang="en-US" sz="2300" kern="1200" dirty="0"/>
            <a:t> program </a:t>
          </a:r>
          <a:r>
            <a:rPr lang="en-US" sz="2300" kern="1200" dirty="0" err="1"/>
            <a:t>dan</a:t>
          </a:r>
          <a:r>
            <a:rPr lang="en-US" sz="2300" kern="1200" dirty="0"/>
            <a:t> </a:t>
          </a:r>
          <a:r>
            <a:rPr lang="en-US" sz="2300" kern="1200" dirty="0" err="1"/>
            <a:t>tanggung</a:t>
          </a:r>
          <a:r>
            <a:rPr lang="en-US" sz="2300" kern="1200" dirty="0"/>
            <a:t> </a:t>
          </a:r>
          <a:r>
            <a:rPr lang="en-US" sz="2300" kern="1200" dirty="0" err="1"/>
            <a:t>jawab</a:t>
          </a:r>
          <a:r>
            <a:rPr lang="en-US" sz="2300" kern="1200" dirty="0"/>
            <a:t> </a:t>
          </a:r>
          <a:r>
            <a:rPr lang="en-US" sz="2300" kern="1200" dirty="0" err="1"/>
            <a:t>implementasi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Memiliki</a:t>
          </a:r>
          <a:r>
            <a:rPr lang="en-US" sz="2300" kern="1200" dirty="0"/>
            <a:t> </a:t>
          </a:r>
          <a:r>
            <a:rPr lang="en-US" sz="2300" kern="1200" dirty="0" err="1"/>
            <a:t>otoritas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 err="1"/>
            <a:t>Diandalkan</a:t>
          </a:r>
          <a:r>
            <a:rPr lang="en-US" sz="2300" kern="1200" dirty="0"/>
            <a:t> </a:t>
          </a:r>
          <a:r>
            <a:rPr lang="en-US" sz="2300" kern="1200" dirty="0" err="1"/>
            <a:t>oleh</a:t>
          </a:r>
          <a:r>
            <a:rPr lang="en-US" sz="2300" kern="1200" dirty="0"/>
            <a:t> </a:t>
          </a:r>
          <a:r>
            <a:rPr lang="en-US" sz="2300" kern="1200" dirty="0" err="1"/>
            <a:t>atasan</a:t>
          </a:r>
          <a:r>
            <a:rPr lang="en-US" sz="2300" kern="1200" dirty="0"/>
            <a:t> </a:t>
          </a:r>
          <a:r>
            <a:rPr lang="en-US" sz="2300" kern="1200" dirty="0" err="1"/>
            <a:t>dalam</a:t>
          </a:r>
          <a:r>
            <a:rPr lang="en-US" sz="2300" kern="1200" dirty="0"/>
            <a:t> </a:t>
          </a:r>
          <a:r>
            <a:rPr lang="en-US" sz="2300" kern="1200" dirty="0" err="1"/>
            <a:t>menangani</a:t>
          </a:r>
          <a:r>
            <a:rPr lang="en-US" sz="2300" kern="1200" dirty="0"/>
            <a:t> </a:t>
          </a:r>
          <a:r>
            <a:rPr lang="en-US" sz="2300" kern="1200" dirty="0" err="1"/>
            <a:t>isu</a:t>
          </a:r>
          <a:r>
            <a:rPr lang="en-US" sz="2300" kern="1200" dirty="0"/>
            <a:t> PR</a:t>
          </a:r>
        </a:p>
      </dsp:txBody>
      <dsp:txXfrm>
        <a:off x="0" y="3520382"/>
        <a:ext cx="8229600" cy="15835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51371-5B1F-2B44-83DC-D46251493AED}">
      <dsp:nvSpPr>
        <dsp:cNvPr id="0" name=""/>
        <dsp:cNvSpPr/>
      </dsp:nvSpPr>
      <dsp:spPr>
        <a:xfrm>
          <a:off x="0" y="216386"/>
          <a:ext cx="8229600" cy="7435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Fasilitator</a:t>
          </a:r>
          <a:r>
            <a:rPr lang="en-US" sz="3100" kern="1200" dirty="0"/>
            <a:t> </a:t>
          </a:r>
          <a:r>
            <a:rPr lang="en-US" sz="3100" kern="1200" dirty="0" err="1"/>
            <a:t>Komunikasi</a:t>
          </a:r>
          <a:endParaRPr lang="en-US" sz="3100" kern="1200" dirty="0"/>
        </a:p>
      </dsp:txBody>
      <dsp:txXfrm>
        <a:off x="36296" y="252682"/>
        <a:ext cx="8157008" cy="670943"/>
      </dsp:txXfrm>
    </dsp:sp>
    <dsp:sp modelId="{EB7CDEC1-8651-3740-BFE2-309204B90357}">
      <dsp:nvSpPr>
        <dsp:cNvPr id="0" name=""/>
        <dsp:cNvSpPr/>
      </dsp:nvSpPr>
      <dsp:spPr>
        <a:xfrm>
          <a:off x="0" y="959921"/>
          <a:ext cx="8229600" cy="198927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Perantara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mediator </a:t>
          </a:r>
          <a:r>
            <a:rPr lang="en-US" sz="2400" kern="1200" dirty="0" err="1"/>
            <a:t>antara</a:t>
          </a:r>
          <a:r>
            <a:rPr lang="en-US" sz="2400" kern="1200" dirty="0"/>
            <a:t> </a:t>
          </a:r>
          <a:r>
            <a:rPr lang="en-US" sz="2400" kern="1200" dirty="0" err="1"/>
            <a:t>organisasi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publiknya</a:t>
          </a:r>
          <a:r>
            <a:rPr lang="en-US" sz="2400" kern="1200" dirty="0"/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Menjaga</a:t>
          </a:r>
          <a:r>
            <a:rPr lang="en-US" sz="2400" kern="1200" dirty="0"/>
            <a:t> </a:t>
          </a:r>
          <a:r>
            <a:rPr lang="en-US" sz="2400" kern="1200" dirty="0" err="1"/>
            <a:t>komunikasi</a:t>
          </a:r>
          <a:r>
            <a:rPr lang="en-US" sz="2400" kern="1200" dirty="0"/>
            <a:t> </a:t>
          </a:r>
          <a:r>
            <a:rPr lang="en-US" sz="2400" kern="1200" dirty="0" err="1"/>
            <a:t>dua</a:t>
          </a:r>
          <a:r>
            <a:rPr lang="en-US" sz="2400" kern="1200" dirty="0"/>
            <a:t> </a:t>
          </a:r>
          <a:r>
            <a:rPr lang="en-US" sz="2400" kern="1200" dirty="0" err="1"/>
            <a:t>arah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Sumber</a:t>
          </a:r>
          <a:r>
            <a:rPr lang="en-US" sz="2400" kern="1200" dirty="0"/>
            <a:t> </a:t>
          </a:r>
          <a:r>
            <a:rPr lang="en-US" sz="2400" kern="1200" dirty="0" err="1"/>
            <a:t>informasi</a:t>
          </a:r>
          <a:r>
            <a:rPr lang="en-US" sz="2400" kern="1200" dirty="0"/>
            <a:t> </a:t>
          </a:r>
          <a:r>
            <a:rPr lang="en-US" sz="2400" kern="1200" dirty="0" err="1"/>
            <a:t>resmi</a:t>
          </a:r>
          <a:r>
            <a:rPr lang="en-US" sz="2400" kern="1200" dirty="0"/>
            <a:t> </a:t>
          </a:r>
          <a:r>
            <a:rPr lang="en-US" sz="2400" kern="1200" dirty="0" err="1"/>
            <a:t>antara</a:t>
          </a:r>
          <a:r>
            <a:rPr lang="en-US" sz="2400" kern="1200" dirty="0"/>
            <a:t> </a:t>
          </a:r>
          <a:r>
            <a:rPr lang="en-US" sz="2400" kern="1200" dirty="0" err="1"/>
            <a:t>organisasi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publik</a:t>
          </a:r>
          <a:r>
            <a:rPr lang="en-US" sz="2400" kern="1200" dirty="0"/>
            <a:t>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Hal </a:t>
          </a:r>
          <a:r>
            <a:rPr lang="en-US" sz="2400" kern="1200" dirty="0" err="1"/>
            <a:t>tersebut</a:t>
          </a:r>
          <a:r>
            <a:rPr lang="en-US" sz="2400" kern="1200" dirty="0"/>
            <a:t> </a:t>
          </a:r>
          <a:r>
            <a:rPr lang="en-US" sz="2400" kern="1200" dirty="0" err="1"/>
            <a:t>dilakukan</a:t>
          </a:r>
          <a:r>
            <a:rPr lang="en-US" sz="2400" kern="1200" dirty="0"/>
            <a:t> </a:t>
          </a:r>
          <a:r>
            <a:rPr lang="en-US" sz="2400" kern="1200" dirty="0" err="1"/>
            <a:t>guna</a:t>
          </a:r>
          <a:r>
            <a:rPr lang="en-US" sz="2400" kern="1200" dirty="0"/>
            <a:t> </a:t>
          </a:r>
          <a:r>
            <a:rPr lang="en-US" sz="2400" kern="1200" dirty="0" err="1"/>
            <a:t>meningkatkan</a:t>
          </a:r>
          <a:r>
            <a:rPr lang="en-US" sz="2400" kern="1200" dirty="0"/>
            <a:t> </a:t>
          </a:r>
          <a:r>
            <a:rPr lang="en-US" sz="2400" kern="1200" dirty="0" err="1"/>
            <a:t>kualitas</a:t>
          </a:r>
          <a:r>
            <a:rPr lang="en-US" sz="2400" kern="1200" dirty="0"/>
            <a:t> </a:t>
          </a:r>
          <a:r>
            <a:rPr lang="en-US" sz="2400" kern="1200" dirty="0" err="1"/>
            <a:t>pengambilan</a:t>
          </a:r>
          <a:r>
            <a:rPr lang="en-US" sz="2400" kern="1200" dirty="0"/>
            <a:t> </a:t>
          </a:r>
          <a:r>
            <a:rPr lang="en-US" sz="2400" kern="1200" dirty="0" err="1"/>
            <a:t>keputusan</a:t>
          </a:r>
          <a:r>
            <a:rPr lang="en-US" sz="2400" kern="1200" dirty="0"/>
            <a:t> </a:t>
          </a:r>
          <a:r>
            <a:rPr lang="en-US" sz="2400" kern="1200" dirty="0" err="1"/>
            <a:t>organisasi</a:t>
          </a:r>
          <a:r>
            <a:rPr lang="en-US" sz="2400" kern="1200" dirty="0"/>
            <a:t>.</a:t>
          </a:r>
        </a:p>
      </dsp:txBody>
      <dsp:txXfrm>
        <a:off x="0" y="959921"/>
        <a:ext cx="8229600" cy="1989270"/>
      </dsp:txXfrm>
    </dsp:sp>
    <dsp:sp modelId="{F8FC9D6B-F285-0A46-BBA2-4A50B7CEBFF2}">
      <dsp:nvSpPr>
        <dsp:cNvPr id="0" name=""/>
        <dsp:cNvSpPr/>
      </dsp:nvSpPr>
      <dsp:spPr>
        <a:xfrm>
          <a:off x="0" y="2949191"/>
          <a:ext cx="8229600" cy="74353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Fasilitator</a:t>
          </a:r>
          <a:r>
            <a:rPr lang="en-US" sz="3100" kern="1200" dirty="0"/>
            <a:t> </a:t>
          </a:r>
          <a:r>
            <a:rPr lang="en-US" sz="3100" kern="1200" dirty="0" err="1"/>
            <a:t>Pemecah</a:t>
          </a:r>
          <a:r>
            <a:rPr lang="en-US" sz="3100" kern="1200" dirty="0"/>
            <a:t> </a:t>
          </a:r>
          <a:r>
            <a:rPr lang="en-US" sz="3100" kern="1200" dirty="0" err="1"/>
            <a:t>Masalah</a:t>
          </a:r>
          <a:endParaRPr lang="en-US" sz="3100" kern="1200" dirty="0"/>
        </a:p>
      </dsp:txBody>
      <dsp:txXfrm>
        <a:off x="36296" y="2985487"/>
        <a:ext cx="8157008" cy="670943"/>
      </dsp:txXfrm>
    </dsp:sp>
    <dsp:sp modelId="{1752F324-3304-E34C-AFE2-56A41979CEB3}">
      <dsp:nvSpPr>
        <dsp:cNvPr id="0" name=""/>
        <dsp:cNvSpPr/>
      </dsp:nvSpPr>
      <dsp:spPr>
        <a:xfrm>
          <a:off x="0" y="3692726"/>
          <a:ext cx="8229600" cy="1090890"/>
        </a:xfrm>
        <a:prstGeom prst="rect">
          <a:avLst/>
        </a:prstGeom>
        <a:solidFill>
          <a:schemeClr val="bg1"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 err="1"/>
            <a:t>Berkolaborasi</a:t>
          </a:r>
          <a:r>
            <a:rPr lang="en-US" sz="2400" kern="1200" dirty="0"/>
            <a:t> </a:t>
          </a:r>
          <a:r>
            <a:rPr lang="en-US" sz="2400" kern="1200" dirty="0" err="1"/>
            <a:t>dengan</a:t>
          </a:r>
          <a:r>
            <a:rPr lang="en-US" sz="2400" kern="1200" dirty="0"/>
            <a:t> </a:t>
          </a:r>
          <a:r>
            <a:rPr lang="en-US" sz="2400" kern="1200" dirty="0" err="1"/>
            <a:t>manajer</a:t>
          </a:r>
          <a:r>
            <a:rPr lang="en-US" sz="2400" kern="1200" dirty="0"/>
            <a:t> lain </a:t>
          </a:r>
          <a:r>
            <a:rPr lang="en-US" sz="2400" kern="1200" dirty="0" err="1"/>
            <a:t>untuk</a:t>
          </a:r>
          <a:r>
            <a:rPr lang="en-US" sz="2400" kern="1200" dirty="0"/>
            <a:t> </a:t>
          </a:r>
          <a:r>
            <a:rPr lang="en-US" sz="2400" kern="1200" dirty="0" err="1"/>
            <a:t>mendefinisikan</a:t>
          </a:r>
          <a:r>
            <a:rPr lang="en-US" sz="2400" kern="1200" dirty="0"/>
            <a:t> </a:t>
          </a:r>
          <a:r>
            <a:rPr lang="en-US" sz="2400" kern="1200" dirty="0" err="1"/>
            <a:t>dan</a:t>
          </a:r>
          <a:r>
            <a:rPr lang="en-US" sz="2400" kern="1200" dirty="0"/>
            <a:t> </a:t>
          </a:r>
          <a:r>
            <a:rPr lang="en-US" sz="2400" kern="1200" dirty="0" err="1"/>
            <a:t>memecahkan</a:t>
          </a:r>
          <a:r>
            <a:rPr lang="en-US" sz="2400" kern="1200" dirty="0"/>
            <a:t> </a:t>
          </a:r>
          <a:r>
            <a:rPr lang="en-US" sz="2400" kern="1200" dirty="0" err="1"/>
            <a:t>masalah</a:t>
          </a:r>
          <a:r>
            <a:rPr lang="en-US" sz="2400" kern="1200" dirty="0"/>
            <a:t> </a:t>
          </a:r>
          <a:r>
            <a:rPr lang="en-US" sz="2400" kern="1200" dirty="0" err="1"/>
            <a:t>baik</a:t>
          </a:r>
          <a:r>
            <a:rPr lang="en-US" sz="2400" kern="1200" dirty="0"/>
            <a:t> </a:t>
          </a:r>
          <a:r>
            <a:rPr lang="en-US" sz="2400" kern="1200" dirty="0" err="1"/>
            <a:t>ketika</a:t>
          </a:r>
          <a:r>
            <a:rPr lang="en-US" sz="2400" kern="1200" dirty="0"/>
            <a:t> </a:t>
          </a:r>
          <a:r>
            <a:rPr lang="en-US" sz="2400" kern="1200" dirty="0" err="1"/>
            <a:t>masalah</a:t>
          </a:r>
          <a:r>
            <a:rPr lang="en-US" sz="2400" kern="1200" dirty="0"/>
            <a:t> </a:t>
          </a:r>
          <a:r>
            <a:rPr lang="en-US" sz="2400" kern="1200" dirty="0" err="1"/>
            <a:t>belum</a:t>
          </a:r>
          <a:r>
            <a:rPr lang="en-US" sz="2400" kern="1200" dirty="0"/>
            <a:t> </a:t>
          </a:r>
          <a:r>
            <a:rPr lang="en-US" sz="2400" kern="1200" dirty="0" err="1"/>
            <a:t>terjadi</a:t>
          </a:r>
          <a:r>
            <a:rPr lang="en-US" sz="2400" kern="1200" dirty="0"/>
            <a:t>, </a:t>
          </a:r>
          <a:r>
            <a:rPr lang="en-US" sz="2400" kern="1200" dirty="0" err="1"/>
            <a:t>indikasi</a:t>
          </a:r>
          <a:r>
            <a:rPr lang="en-US" sz="2400" kern="1200" dirty="0"/>
            <a:t> </a:t>
          </a:r>
          <a:r>
            <a:rPr lang="en-US" sz="2400" kern="1200" dirty="0" err="1"/>
            <a:t>terjadi</a:t>
          </a:r>
          <a:r>
            <a:rPr lang="en-US" sz="2400" kern="1200" dirty="0"/>
            <a:t>, </a:t>
          </a:r>
          <a:r>
            <a:rPr lang="en-US" sz="2400" kern="1200" dirty="0" err="1"/>
            <a:t>hingga</a:t>
          </a:r>
          <a:r>
            <a:rPr lang="en-US" sz="2400" kern="1200" dirty="0"/>
            <a:t> </a:t>
          </a:r>
          <a:r>
            <a:rPr lang="en-US" sz="2400" kern="1200" dirty="0" err="1"/>
            <a:t>masalah</a:t>
          </a:r>
          <a:r>
            <a:rPr lang="en-US" sz="2400" kern="1200" dirty="0"/>
            <a:t> </a:t>
          </a:r>
          <a:r>
            <a:rPr lang="en-US" sz="2400" kern="1200" dirty="0" err="1"/>
            <a:t>telah</a:t>
          </a:r>
          <a:r>
            <a:rPr lang="en-US" sz="2400" kern="1200" dirty="0"/>
            <a:t> </a:t>
          </a:r>
          <a:r>
            <a:rPr lang="en-US" sz="2400" kern="1200" dirty="0" err="1"/>
            <a:t>terjadi</a:t>
          </a:r>
          <a:r>
            <a:rPr lang="en-US" sz="2400" kern="1200" dirty="0"/>
            <a:t>.</a:t>
          </a:r>
        </a:p>
      </dsp:txBody>
      <dsp:txXfrm>
        <a:off x="0" y="3692726"/>
        <a:ext cx="8229600" cy="1090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187471-8900-A14D-99BF-0543C9513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5458" r="609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</a:blip>
          <a:srcRect l="3507" r="760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9259" r="185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5191" r="59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 r="102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72E2E-70BC-114E-83AC-7FC2C6044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10" y="0"/>
            <a:ext cx="913727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620" r="497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4823"/>
          <a:stretch>
            <a:fillRect/>
          </a:stretch>
        </p:blipFill>
        <p:spPr>
          <a:xfrm>
            <a:off x="0" y="0"/>
            <a:ext cx="9198118" cy="68946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6799" r="193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6153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5025" r="65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22476-BA71-D944-A050-9FCE2C6D77EF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331F-3711-9E4B-BBBA-0DDEAE5BF21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111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CAE16-1F59-0A48-B8C4-7B110F85AA7B}" type="datetimeFigureOut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D3E9D-2A27-FD41-AB79-FD4F16560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63" r:id="rId15"/>
    <p:sldLayoutId id="2147483662" r:id="rId16"/>
    <p:sldLayoutId id="2147483661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6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  <p:sldLayoutId id="2147483658" r:id="rId31"/>
    <p:sldLayoutId id="2147483659" r:id="rId32"/>
  </p:sldLayoutIdLst>
  <p:transition spd="slow">
    <p:random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5295"/>
            <a:ext cx="7772400" cy="1470025"/>
          </a:xfrm>
        </p:spPr>
        <p:txBody>
          <a:bodyPr/>
          <a:lstStyle/>
          <a:p>
            <a:r>
              <a:rPr lang="en-US" dirty="0">
                <a:latin typeface="Bebas" pitchFamily="2" charset="0"/>
                <a:cs typeface="AtlasSolid"/>
              </a:rPr>
              <a:t>PRAKTISI    PUBLIC    RELATIONS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55213"/>
            <a:ext cx="6400800" cy="58333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2019</a:t>
            </a: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24" y="-71757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PEKERJAAN DAN TUGAS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857765"/>
          <a:ext cx="8229600" cy="5789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25" y="-2731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PEKERJAAN DAN TUGAS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907252"/>
          <a:ext cx="8229600" cy="574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64" y="0"/>
            <a:ext cx="8229600" cy="1143000"/>
          </a:xfrm>
        </p:spPr>
        <p:txBody>
          <a:bodyPr/>
          <a:lstStyle/>
          <a:p>
            <a:pPr algn="l"/>
            <a:r>
              <a:rPr lang="en-US" dirty="0" err="1"/>
              <a:t>Buka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42 - 43</a:t>
            </a:r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203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PERAN PR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71180"/>
          <a:ext cx="8229600" cy="5260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PERAN PR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7638"/>
          <a:ext cx="8229600" cy="5000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TUGAS PRESENTASI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682" y="1468240"/>
            <a:ext cx="8229600" cy="4997996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/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peroleh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/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Profil</a:t>
            </a:r>
            <a:r>
              <a:rPr lang="en-US" dirty="0"/>
              <a:t> Perusahaan</a:t>
            </a:r>
          </a:p>
          <a:p>
            <a:pPr marL="514350" indent="-514350">
              <a:buAutoNum type="arabicPeriod"/>
            </a:pP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Public Relations/ yang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Public Relations.</a:t>
            </a:r>
          </a:p>
          <a:p>
            <a:pPr marL="514350" indent="-514350">
              <a:buAutoNum type="arabicPeriod"/>
            </a:pPr>
            <a:r>
              <a:rPr lang="en-US" dirty="0" err="1"/>
              <a:t>Fungsi</a:t>
            </a:r>
            <a:r>
              <a:rPr lang="en-US" dirty="0"/>
              <a:t> PR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Tugas</a:t>
            </a:r>
            <a:r>
              <a:rPr lang="en-US" dirty="0"/>
              <a:t> PR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Peran</a:t>
            </a:r>
            <a:r>
              <a:rPr lang="en-US" dirty="0"/>
              <a:t> PR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TUGAS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rangkuman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diskusi</a:t>
            </a:r>
            <a:r>
              <a:rPr lang="en-US" dirty="0"/>
              <a:t>!</a:t>
            </a:r>
          </a:p>
          <a:p>
            <a:r>
              <a:rPr lang="en-US" dirty="0"/>
              <a:t>PR Internal</a:t>
            </a:r>
          </a:p>
          <a:p>
            <a:pPr lvl="1"/>
            <a:r>
              <a:rPr lang="en-US" dirty="0"/>
              <a:t>Definisi/ </a:t>
            </a:r>
            <a:r>
              <a:rPr lang="en-US" dirty="0" err="1"/>
              <a:t>Penjelasan</a:t>
            </a:r>
            <a:endParaRPr lang="en-US" dirty="0"/>
          </a:p>
          <a:p>
            <a:pPr lvl="1"/>
            <a:r>
              <a:rPr lang="en-US" dirty="0" err="1"/>
              <a:t>Kelebihan</a:t>
            </a:r>
            <a:endParaRPr lang="en-US" dirty="0"/>
          </a:p>
          <a:p>
            <a:pPr lvl="1"/>
            <a:r>
              <a:rPr lang="en-US" dirty="0" err="1"/>
              <a:t>Kekurangan</a:t>
            </a:r>
            <a:endParaRPr lang="en-US" dirty="0"/>
          </a:p>
          <a:p>
            <a:pPr lvl="1"/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divisi</a:t>
            </a:r>
            <a:r>
              <a:rPr lang="en-US" dirty="0"/>
              <a:t> lain</a:t>
            </a:r>
          </a:p>
          <a:p>
            <a:pPr lvl="1"/>
            <a:endParaRPr lang="en-US" dirty="0"/>
          </a:p>
          <a:p>
            <a:r>
              <a:rPr lang="en-US" dirty="0"/>
              <a:t>PR Agency</a:t>
            </a:r>
          </a:p>
          <a:p>
            <a:pPr lvl="1"/>
            <a:r>
              <a:rPr lang="en-US" dirty="0"/>
              <a:t>Definisi/ </a:t>
            </a:r>
            <a:r>
              <a:rPr lang="en-US" dirty="0" err="1"/>
              <a:t>Penjelasan</a:t>
            </a:r>
            <a:endParaRPr lang="en-US" dirty="0"/>
          </a:p>
          <a:p>
            <a:pPr lvl="1"/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menyewa</a:t>
            </a:r>
            <a:r>
              <a:rPr lang="en-US" dirty="0"/>
              <a:t> agency</a:t>
            </a:r>
          </a:p>
          <a:p>
            <a:pPr lvl="1"/>
            <a:r>
              <a:rPr lang="en-US" dirty="0" err="1"/>
              <a:t>Kelebihan</a:t>
            </a:r>
            <a:endParaRPr lang="en-US" dirty="0"/>
          </a:p>
          <a:p>
            <a:pPr lvl="1"/>
            <a:r>
              <a:rPr lang="en-US" dirty="0" err="1"/>
              <a:t>Kekurangan</a:t>
            </a:r>
            <a:endParaRPr lang="en-US" dirty="0"/>
          </a:p>
          <a:p>
            <a:pPr lvl="1"/>
            <a:r>
              <a:rPr lang="en-US" dirty="0" err="1"/>
              <a:t>Biaya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FD78C-00CF-9048-B8A8-8E4FC7EC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/>
                <a:cs typeface="Impact"/>
              </a:rPr>
              <a:t>PERKEMBANGAN PEKERJA PUBLIC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95139"/>
            <a:ext cx="8229600" cy="106204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Tahun</a:t>
            </a:r>
            <a:r>
              <a:rPr lang="en-US" dirty="0"/>
              <a:t> 2003 </a:t>
            </a:r>
            <a:r>
              <a:rPr lang="en-US" dirty="0" err="1"/>
              <a:t>terdapat</a:t>
            </a:r>
            <a:r>
              <a:rPr lang="en-US" dirty="0"/>
              <a:t> 150.000 </a:t>
            </a:r>
            <a:r>
              <a:rPr lang="en-US" dirty="0" err="1"/>
              <a:t>pekerja</a:t>
            </a:r>
            <a:r>
              <a:rPr lang="en-US" dirty="0"/>
              <a:t> PR </a:t>
            </a:r>
            <a:r>
              <a:rPr lang="en-US" dirty="0" err="1"/>
              <a:t>di</a:t>
            </a:r>
            <a:r>
              <a:rPr lang="en-US" dirty="0"/>
              <a:t> AS.</a:t>
            </a: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DI MANA PR BEKERJA?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DATA AGENSI PR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07253"/>
            <a:ext cx="8229600" cy="285188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Tahun</a:t>
            </a:r>
            <a:r>
              <a:rPr lang="en-US" dirty="0"/>
              <a:t> 2012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konsultan</a:t>
            </a:r>
            <a:r>
              <a:rPr lang="en-US" dirty="0"/>
              <a:t>/ </a:t>
            </a:r>
            <a:r>
              <a:rPr lang="en-US" dirty="0" err="1"/>
              <a:t>agensi</a:t>
            </a:r>
            <a:r>
              <a:rPr lang="en-US" dirty="0"/>
              <a:t> PR </a:t>
            </a:r>
            <a:r>
              <a:rPr lang="en-US" dirty="0" err="1"/>
              <a:t>di</a:t>
            </a:r>
            <a:r>
              <a:rPr lang="en-US" dirty="0"/>
              <a:t> Asia </a:t>
            </a:r>
            <a:r>
              <a:rPr lang="en-US" dirty="0" err="1"/>
              <a:t>Pasifik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13,6%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Eropa</a:t>
            </a:r>
            <a:r>
              <a:rPr lang="en-US" dirty="0"/>
              <a:t>.</a:t>
            </a:r>
          </a:p>
          <a:p>
            <a:r>
              <a:rPr lang="en-US" dirty="0"/>
              <a:t>2012 Indonesia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Top 10 </a:t>
            </a:r>
            <a:r>
              <a:rPr lang="en-US" dirty="0" err="1"/>
              <a:t>agensi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tertinggi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no 2; Fortune PR (</a:t>
            </a:r>
            <a:r>
              <a:rPr lang="en-US" dirty="0" err="1"/>
              <a:t>pertumbuhan</a:t>
            </a:r>
            <a:r>
              <a:rPr lang="en-US" dirty="0"/>
              <a:t> 199%).</a:t>
            </a:r>
          </a:p>
          <a:p>
            <a:r>
              <a:rPr lang="en-US" dirty="0"/>
              <a:t>Ranking PR </a:t>
            </a:r>
            <a:r>
              <a:rPr lang="en-US" dirty="0" err="1"/>
              <a:t>Agensi</a:t>
            </a:r>
            <a:r>
              <a:rPr lang="en-US" dirty="0"/>
              <a:t> di Indonesia 2015:</a:t>
            </a:r>
          </a:p>
          <a:p>
            <a:endParaRPr lang="en-US" dirty="0"/>
          </a:p>
        </p:txBody>
      </p:sp>
      <p:pic>
        <p:nvPicPr>
          <p:cNvPr id="5" name="Picture 4" descr="Screen Shot 2017-02-16 at 7.52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827412"/>
            <a:ext cx="6552158" cy="283587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997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RANKING PR AGENSI DUNIA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C39564-610A-CB46-A6D2-C82AB47CCE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09547"/>
            <a:ext cx="5477029" cy="5369312"/>
          </a:xfrm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75" y="555466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i="1" dirty="0">
                <a:solidFill>
                  <a:schemeClr val="bg1"/>
                </a:solidFill>
              </a:rPr>
              <a:t>“Apakah PR </a:t>
            </a:r>
            <a:r>
              <a:rPr lang="en-US" b="1" i="1" dirty="0" err="1">
                <a:solidFill>
                  <a:schemeClr val="bg1"/>
                </a:solidFill>
              </a:rPr>
              <a:t>harus</a:t>
            </a:r>
            <a:r>
              <a:rPr lang="en-US" b="1" i="1" dirty="0">
                <a:solidFill>
                  <a:schemeClr val="bg1"/>
                </a:solidFill>
              </a:rPr>
              <a:t> </a:t>
            </a:r>
            <a:r>
              <a:rPr lang="en-US" b="1" i="1" dirty="0" err="1">
                <a:solidFill>
                  <a:schemeClr val="bg1"/>
                </a:solidFill>
              </a:rPr>
              <a:t>wanita</a:t>
            </a:r>
            <a:r>
              <a:rPr lang="en-US" b="1" i="1" dirty="0">
                <a:solidFill>
                  <a:schemeClr val="bg1"/>
                </a:solidFill>
              </a:rPr>
              <a:t>?”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42" y="-6598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THE GLASS CEILING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87" y="841269"/>
            <a:ext cx="8924957" cy="1979458"/>
          </a:xfrm>
          <a:solidFill>
            <a:schemeClr val="bg1">
              <a:alpha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kesenjangan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diskriminasi</a:t>
            </a:r>
            <a:r>
              <a:rPr lang="en-US" dirty="0"/>
              <a:t> (</a:t>
            </a:r>
            <a:r>
              <a:rPr lang="en-US" i="1" dirty="0"/>
              <a:t>glass ceiling</a:t>
            </a:r>
            <a:r>
              <a:rPr lang="en-US" dirty="0"/>
              <a:t>)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i="1" dirty="0"/>
              <a:t>glass ceiling</a:t>
            </a:r>
            <a:r>
              <a:rPr lang="en-US" dirty="0"/>
              <a:t>;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2754747"/>
          <a:ext cx="5827109" cy="385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alphaModFix/>
          </a:blip>
          <a:srcRect l="40866" r="19209"/>
          <a:stretch>
            <a:fillRect/>
          </a:stretch>
        </p:blipFill>
        <p:spPr>
          <a:xfrm>
            <a:off x="6498731" y="2412663"/>
            <a:ext cx="2672069" cy="446183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69" y="296910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GAJI PR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69" y="1501072"/>
            <a:ext cx="8229600" cy="2094928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Besaran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  <a:p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manufaktur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standar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endParaRPr lang="en-US" dirty="0"/>
          </a:p>
          <a:p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diselesaikan</a:t>
            </a:r>
            <a:r>
              <a:rPr lang="en-US" dirty="0"/>
              <a:t> </a:t>
            </a:r>
          </a:p>
          <a:p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media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4585736"/>
            <a:ext cx="9144000" cy="214029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/>
              <a:t>	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Seorang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praktisi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 yang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enggan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namanya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menyebutkan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kisaran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penghasilan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level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pemula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hingga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kerja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tiga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tahun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antara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3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juta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hingga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juta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bulan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Sedangkan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penghasilan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tingkat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senior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berkisar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juta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hingga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juta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Di level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selanjutnya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penghasilan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mereka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mencapai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puluhan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juta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 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bulan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581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kontan.co.id</a:t>
            </a:r>
            <a:r>
              <a:rPr kumimoji="0" lang="en-US" sz="2581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2012).”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Impact"/>
                <a:cs typeface="Impact"/>
              </a:rPr>
              <a:t>PENDIDIKAN &amp; PELATIHAN PR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19626</TotalTime>
  <Words>537</Words>
  <Application>Microsoft Macintosh PowerPoint</Application>
  <PresentationFormat>On-screen Show (4:3)</PresentationFormat>
  <Paragraphs>106</Paragraphs>
  <Slides>17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Adobe Caslon Pro</vt:lpstr>
      <vt:lpstr>Arial</vt:lpstr>
      <vt:lpstr>AtlasSolid</vt:lpstr>
      <vt:lpstr>Bebas</vt:lpstr>
      <vt:lpstr>Calibri</vt:lpstr>
      <vt:lpstr>Impact</vt:lpstr>
      <vt:lpstr>Office Theme</vt:lpstr>
      <vt:lpstr>PRAKTISI    PUBLIC    RELATIONS</vt:lpstr>
      <vt:lpstr>PERKEMBANGAN PEKERJA PUBLIC RELATIONS</vt:lpstr>
      <vt:lpstr>DI MANA PR BEKERJA?</vt:lpstr>
      <vt:lpstr>DATA AGENSI PR</vt:lpstr>
      <vt:lpstr>RANKING PR AGENSI DUNIA</vt:lpstr>
      <vt:lpstr>“Apakah PR harus wanita?”</vt:lpstr>
      <vt:lpstr>THE GLASS CEILING</vt:lpstr>
      <vt:lpstr>GAJI PR </vt:lpstr>
      <vt:lpstr>PENDIDIKAN &amp; PELATIHAN PR</vt:lpstr>
      <vt:lpstr>PEKERJAAN DAN TUGAS</vt:lpstr>
      <vt:lpstr>PEKERJAAN DAN TUGAS</vt:lpstr>
      <vt:lpstr>Buka Buku hal 42 - 43</vt:lpstr>
      <vt:lpstr>PERAN PR</vt:lpstr>
      <vt:lpstr>PERAN PR</vt:lpstr>
      <vt:lpstr>TUGAS PRESENTASI</vt:lpstr>
      <vt:lpstr>TUGAS</vt:lpstr>
      <vt:lpstr>PowerPoint Presentation</vt:lpstr>
    </vt:vector>
  </TitlesOfParts>
  <Company>London School of Public Relation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PRAKTISI PUBLIC RELATIONS</dc:title>
  <dc:creator>Reny Dyanasari</dc:creator>
  <cp:lastModifiedBy>Microsoft Office User</cp:lastModifiedBy>
  <cp:revision>33</cp:revision>
  <dcterms:created xsi:type="dcterms:W3CDTF">2017-03-01T04:43:58Z</dcterms:created>
  <dcterms:modified xsi:type="dcterms:W3CDTF">2019-02-21T07:19:05Z</dcterms:modified>
</cp:coreProperties>
</file>