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1" r:id="rId6"/>
    <p:sldId id="284" r:id="rId7"/>
    <p:sldId id="262" r:id="rId8"/>
    <p:sldId id="285" r:id="rId9"/>
    <p:sldId id="286" r:id="rId10"/>
    <p:sldId id="292" r:id="rId11"/>
    <p:sldId id="298" r:id="rId12"/>
    <p:sldId id="299" r:id="rId13"/>
    <p:sldId id="300" r:id="rId14"/>
    <p:sldId id="287" r:id="rId15"/>
    <p:sldId id="288" r:id="rId16"/>
    <p:sldId id="289" r:id="rId17"/>
    <p:sldId id="290" r:id="rId18"/>
    <p:sldId id="291" r:id="rId19"/>
    <p:sldId id="293" r:id="rId20"/>
    <p:sldId id="294" r:id="rId21"/>
    <p:sldId id="295" r:id="rId22"/>
    <p:sldId id="297" r:id="rId23"/>
    <p:sldId id="296" r:id="rId24"/>
    <p:sldId id="301" r:id="rId25"/>
    <p:sldId id="302" r:id="rId26"/>
    <p:sldId id="272" r:id="rId27"/>
  </p:sldIdLst>
  <p:sldSz cx="9144000" cy="5143500" type="screen16x9"/>
  <p:notesSz cx="6858000" cy="9144000"/>
  <p:embeddedFontLst>
    <p:embeddedFont>
      <p:font typeface="Calibri" pitchFamily="34" charset="0"/>
      <p:regular r:id="rId29"/>
      <p:bold r:id="rId30"/>
      <p:italic r:id="rId31"/>
      <p:boldItalic r:id="rId32"/>
    </p:embeddedFont>
    <p:embeddedFont>
      <p:font typeface="Raleway ExtraBold" charset="0"/>
      <p:bold r:id="rId33"/>
      <p:boldItalic r:id="rId34"/>
    </p:embeddedFont>
    <p:embeddedFont>
      <p:font typeface="Happy Camper" pitchFamily="2" charset="0"/>
      <p:regular r:id="rId35"/>
    </p:embeddedFont>
    <p:embeddedFont>
      <p:font typeface="Work Sans Light" charset="0"/>
      <p:regular r:id="rId36"/>
      <p:bold r:id="rId37"/>
    </p:embeddedFont>
    <p:embeddedFont>
      <p:font typeface="Raleway" charset="0"/>
      <p:regular r:id="rId38"/>
      <p:bold r:id="rId39"/>
      <p:italic r:id="rId40"/>
      <p:boldItalic r:id="rId41"/>
    </p:embeddedFont>
    <p:embeddedFont>
      <p:font typeface="Work Sans" charset="0"/>
      <p:regular r:id="rId42"/>
      <p:bold r:id="rId4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94" d="100"/>
          <a:sy n="94" d="100"/>
        </p:scale>
        <p:origin x="-264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font" Target="fonts/font14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font" Target="fonts/font12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43" Type="http://schemas.openxmlformats.org/officeDocument/2006/relationships/font" Target="fonts/font1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20535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Seperti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ngomongin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ttg</a:t>
            </a:r>
            <a:r>
              <a:rPr lang="en-US" baseline="0" dirty="0" smtClean="0"/>
              <a:t> video call hologram, </a:t>
            </a:r>
            <a:r>
              <a:rPr lang="en-US" baseline="0" dirty="0" err="1" smtClean="0"/>
              <a:t>bentuknya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belum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masa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lalu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gagasan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kata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tetap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diungkapkan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 dirty="0" smtClean="0">
                <a:sym typeface="Wingdings" pitchFamily="2" charset="2"/>
              </a:rPr>
              <a:t>R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-363974" y="-139386"/>
            <a:ext cx="2380859" cy="2120450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538350" y="1180336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 rot="3886626">
            <a:off x="5504907" y="3800569"/>
            <a:ext cx="2184896" cy="1912394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 rot="-10114520">
            <a:off x="6110162" y="-457878"/>
            <a:ext cx="3531172" cy="1733961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6891075" y="3047950"/>
            <a:ext cx="1416809" cy="1458918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 rot="-1859257">
            <a:off x="7432020" y="368594"/>
            <a:ext cx="1201023" cy="1494418"/>
          </a:xfrm>
          <a:custGeom>
            <a:avLst/>
            <a:gdLst/>
            <a:ahLst/>
            <a:cxnLst/>
            <a:rect l="l" t="t" r="r" b="b"/>
            <a:pathLst>
              <a:path w="1166698" h="1451708" extrusionOk="0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841169" y="534700"/>
            <a:ext cx="1445085" cy="1017492"/>
          </a:xfrm>
          <a:custGeom>
            <a:avLst/>
            <a:gdLst/>
            <a:ahLst/>
            <a:cxnLst/>
            <a:rect l="l" t="t" r="r" b="b"/>
            <a:pathLst>
              <a:path w="3176012" h="1017492" extrusionOk="0">
                <a:moveTo>
                  <a:pt x="3132430" y="666969"/>
                </a:moveTo>
                <a:cubicBezTo>
                  <a:pt x="3048872" y="666537"/>
                  <a:pt x="2965324" y="665692"/>
                  <a:pt x="2881784" y="664435"/>
                </a:cubicBezTo>
                <a:cubicBezTo>
                  <a:pt x="2911457" y="560567"/>
                  <a:pt x="2629330" y="585051"/>
                  <a:pt x="2573160" y="581778"/>
                </a:cubicBezTo>
                <a:cubicBezTo>
                  <a:pt x="2431445" y="573528"/>
                  <a:pt x="2289782" y="566179"/>
                  <a:pt x="2148177" y="556069"/>
                </a:cubicBezTo>
                <a:cubicBezTo>
                  <a:pt x="2240727" y="555874"/>
                  <a:pt x="2333276" y="556663"/>
                  <a:pt x="2425825" y="558434"/>
                </a:cubicBezTo>
                <a:cubicBezTo>
                  <a:pt x="2478456" y="559458"/>
                  <a:pt x="2566166" y="581688"/>
                  <a:pt x="2608316" y="544824"/>
                </a:cubicBezTo>
                <a:cubicBezTo>
                  <a:pt x="2634593" y="521856"/>
                  <a:pt x="2642475" y="479653"/>
                  <a:pt x="2616256" y="454663"/>
                </a:cubicBezTo>
                <a:cubicBezTo>
                  <a:pt x="2579265" y="419407"/>
                  <a:pt x="2438011" y="441313"/>
                  <a:pt x="2389146" y="440574"/>
                </a:cubicBezTo>
                <a:lnTo>
                  <a:pt x="2590602" y="434326"/>
                </a:lnTo>
                <a:cubicBezTo>
                  <a:pt x="2632162" y="433030"/>
                  <a:pt x="2693051" y="443302"/>
                  <a:pt x="2728454" y="417158"/>
                </a:cubicBezTo>
                <a:cubicBezTo>
                  <a:pt x="2747899" y="402816"/>
                  <a:pt x="2767078" y="370360"/>
                  <a:pt x="2757894" y="345130"/>
                </a:cubicBezTo>
                <a:cubicBezTo>
                  <a:pt x="2742714" y="303452"/>
                  <a:pt x="2686115" y="313698"/>
                  <a:pt x="2651477" y="312804"/>
                </a:cubicBezTo>
                <a:cubicBezTo>
                  <a:pt x="2660837" y="294068"/>
                  <a:pt x="2663839" y="264911"/>
                  <a:pt x="2646986" y="248728"/>
                </a:cubicBezTo>
                <a:cubicBezTo>
                  <a:pt x="2680120" y="248423"/>
                  <a:pt x="3024562" y="270607"/>
                  <a:pt x="2933268" y="147860"/>
                </a:cubicBezTo>
                <a:cubicBezTo>
                  <a:pt x="2897146" y="99292"/>
                  <a:pt x="2784741" y="141185"/>
                  <a:pt x="2733730" y="129746"/>
                </a:cubicBezTo>
                <a:cubicBezTo>
                  <a:pt x="2687191" y="119318"/>
                  <a:pt x="2712340" y="113978"/>
                  <a:pt x="2674228" y="92714"/>
                </a:cubicBezTo>
                <a:cubicBezTo>
                  <a:pt x="2645243" y="76512"/>
                  <a:pt x="2577937" y="90329"/>
                  <a:pt x="2545541" y="90608"/>
                </a:cubicBezTo>
                <a:cubicBezTo>
                  <a:pt x="2178679" y="93790"/>
                  <a:pt x="1798168" y="126162"/>
                  <a:pt x="1433755" y="84322"/>
                </a:cubicBezTo>
                <a:cubicBezTo>
                  <a:pt x="1250435" y="63272"/>
                  <a:pt x="1068009" y="35204"/>
                  <a:pt x="884694" y="14329"/>
                </a:cubicBezTo>
                <a:cubicBezTo>
                  <a:pt x="735538" y="-2670"/>
                  <a:pt x="577346" y="-17628"/>
                  <a:pt x="437822" y="50816"/>
                </a:cubicBezTo>
                <a:cubicBezTo>
                  <a:pt x="408273" y="65313"/>
                  <a:pt x="379241" y="98372"/>
                  <a:pt x="350878" y="109668"/>
                </a:cubicBezTo>
                <a:cubicBezTo>
                  <a:pt x="319765" y="122060"/>
                  <a:pt x="256894" y="110485"/>
                  <a:pt x="223021" y="110776"/>
                </a:cubicBezTo>
                <a:cubicBezTo>
                  <a:pt x="169871" y="111243"/>
                  <a:pt x="91482" y="94445"/>
                  <a:pt x="65516" y="156032"/>
                </a:cubicBezTo>
                <a:cubicBezTo>
                  <a:pt x="14771" y="276459"/>
                  <a:pt x="346820" y="226382"/>
                  <a:pt x="407333" y="225857"/>
                </a:cubicBezTo>
                <a:cubicBezTo>
                  <a:pt x="382988" y="261223"/>
                  <a:pt x="391356" y="241942"/>
                  <a:pt x="371547" y="263673"/>
                </a:cubicBezTo>
                <a:cubicBezTo>
                  <a:pt x="362285" y="273835"/>
                  <a:pt x="349860" y="279920"/>
                  <a:pt x="342859" y="293031"/>
                </a:cubicBezTo>
                <a:cubicBezTo>
                  <a:pt x="330422" y="316362"/>
                  <a:pt x="329650" y="341741"/>
                  <a:pt x="348609" y="360995"/>
                </a:cubicBezTo>
                <a:cubicBezTo>
                  <a:pt x="372423" y="385175"/>
                  <a:pt x="435347" y="372596"/>
                  <a:pt x="466199" y="373400"/>
                </a:cubicBezTo>
                <a:lnTo>
                  <a:pt x="651867" y="378221"/>
                </a:lnTo>
                <a:cubicBezTo>
                  <a:pt x="573879" y="380645"/>
                  <a:pt x="441213" y="359583"/>
                  <a:pt x="368747" y="390892"/>
                </a:cubicBezTo>
                <a:cubicBezTo>
                  <a:pt x="343385" y="401851"/>
                  <a:pt x="318806" y="428856"/>
                  <a:pt x="321827" y="458480"/>
                </a:cubicBezTo>
                <a:cubicBezTo>
                  <a:pt x="326746" y="506685"/>
                  <a:pt x="371898" y="503503"/>
                  <a:pt x="409582" y="508026"/>
                </a:cubicBezTo>
                <a:cubicBezTo>
                  <a:pt x="386553" y="531241"/>
                  <a:pt x="371943" y="584630"/>
                  <a:pt x="411339" y="600884"/>
                </a:cubicBezTo>
                <a:cubicBezTo>
                  <a:pt x="343405" y="598350"/>
                  <a:pt x="166928" y="556814"/>
                  <a:pt x="131772" y="635880"/>
                </a:cubicBezTo>
                <a:cubicBezTo>
                  <a:pt x="90289" y="729204"/>
                  <a:pt x="255649" y="721246"/>
                  <a:pt x="307801" y="727908"/>
                </a:cubicBezTo>
                <a:cubicBezTo>
                  <a:pt x="246264" y="741738"/>
                  <a:pt x="233864" y="812043"/>
                  <a:pt x="286249" y="840461"/>
                </a:cubicBezTo>
                <a:cubicBezTo>
                  <a:pt x="316266" y="856741"/>
                  <a:pt x="382177" y="852127"/>
                  <a:pt x="416433" y="856054"/>
                </a:cubicBezTo>
                <a:cubicBezTo>
                  <a:pt x="459851" y="861049"/>
                  <a:pt x="503294" y="865849"/>
                  <a:pt x="546760" y="870455"/>
                </a:cubicBezTo>
                <a:lnTo>
                  <a:pt x="307074" y="867571"/>
                </a:lnTo>
                <a:cubicBezTo>
                  <a:pt x="234078" y="866696"/>
                  <a:pt x="137690" y="848886"/>
                  <a:pt x="67396" y="864693"/>
                </a:cubicBezTo>
                <a:cubicBezTo>
                  <a:pt x="34339" y="872127"/>
                  <a:pt x="1522" y="890137"/>
                  <a:pt x="64" y="929676"/>
                </a:cubicBezTo>
                <a:cubicBezTo>
                  <a:pt x="-1912" y="983266"/>
                  <a:pt x="42072" y="980823"/>
                  <a:pt x="83198" y="981970"/>
                </a:cubicBezTo>
                <a:cubicBezTo>
                  <a:pt x="403995" y="990907"/>
                  <a:pt x="725407" y="989695"/>
                  <a:pt x="1046308" y="993552"/>
                </a:cubicBezTo>
                <a:lnTo>
                  <a:pt x="2007104" y="1005107"/>
                </a:lnTo>
                <a:lnTo>
                  <a:pt x="2216500" y="1007628"/>
                </a:lnTo>
                <a:cubicBezTo>
                  <a:pt x="2281116" y="1008406"/>
                  <a:pt x="2380661" y="1029870"/>
                  <a:pt x="2442301" y="1008062"/>
                </a:cubicBezTo>
                <a:cubicBezTo>
                  <a:pt x="2472610" y="997343"/>
                  <a:pt x="2504525" y="959819"/>
                  <a:pt x="2492366" y="924777"/>
                </a:cubicBezTo>
                <a:cubicBezTo>
                  <a:pt x="2474159" y="872366"/>
                  <a:pt x="2381750" y="891530"/>
                  <a:pt x="2340339" y="890376"/>
                </a:cubicBezTo>
                <a:cubicBezTo>
                  <a:pt x="2462000" y="767804"/>
                  <a:pt x="2123203" y="781913"/>
                  <a:pt x="2079834" y="779146"/>
                </a:cubicBezTo>
                <a:cubicBezTo>
                  <a:pt x="2324102" y="782416"/>
                  <a:pt x="2568385" y="784145"/>
                  <a:pt x="2812683" y="784331"/>
                </a:cubicBezTo>
                <a:cubicBezTo>
                  <a:pt x="2871480" y="784361"/>
                  <a:pt x="2930277" y="784307"/>
                  <a:pt x="2989075" y="784168"/>
                </a:cubicBezTo>
                <a:cubicBezTo>
                  <a:pt x="3032100" y="784065"/>
                  <a:pt x="3097105" y="797474"/>
                  <a:pt x="3136247" y="778206"/>
                </a:cubicBezTo>
                <a:cubicBezTo>
                  <a:pt x="3182345" y="755575"/>
                  <a:pt x="3205465" y="667332"/>
                  <a:pt x="3132430" y="666969"/>
                </a:cubicBezTo>
                <a:close/>
                <a:moveTo>
                  <a:pt x="587432" y="607728"/>
                </a:moveTo>
                <a:cubicBezTo>
                  <a:pt x="565083" y="606864"/>
                  <a:pt x="542732" y="605999"/>
                  <a:pt x="520380" y="605135"/>
                </a:cubicBezTo>
                <a:lnTo>
                  <a:pt x="750245" y="605135"/>
                </a:lnTo>
                <a:cubicBezTo>
                  <a:pt x="745967" y="625232"/>
                  <a:pt x="610922" y="608687"/>
                  <a:pt x="587432" y="60772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191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000"/>
              <a:buChar char="✘"/>
              <a:defRPr sz="3000"/>
            </a:lvl1pPr>
            <a:lvl2pPr marL="914400" lvl="1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/>
            </a:lvl2pPr>
            <a:lvl3pPr marL="1371600" lvl="2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30" name="Google Shape;30;p4"/>
          <p:cNvSpPr txBox="1"/>
          <p:nvPr/>
        </p:nvSpPr>
        <p:spPr>
          <a:xfrm>
            <a:off x="1216025" y="6289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96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482850" y="-478441"/>
            <a:ext cx="1691129" cy="1577178"/>
          </a:xfrm>
          <a:custGeom>
            <a:avLst/>
            <a:gdLst/>
            <a:ahLst/>
            <a:cxnLst/>
            <a:rect l="l" t="t" r="r" b="b"/>
            <a:pathLst>
              <a:path w="1445409" h="1348015" extrusionOk="0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7524748" y="2004302"/>
            <a:ext cx="2169605" cy="2139034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 rot="5828734">
            <a:off x="6579602" y="3865726"/>
            <a:ext cx="2358243" cy="11593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/>
          <p:nvPr/>
        </p:nvSpPr>
        <p:spPr>
          <a:xfrm rot="2087446">
            <a:off x="-347111" y="4074972"/>
            <a:ext cx="1577102" cy="1380404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6000753" y="-218972"/>
            <a:ext cx="3409660" cy="862777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-258525" y="-549627"/>
            <a:ext cx="2337836" cy="230489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5"/>
          <p:cNvSpPr/>
          <p:nvPr/>
        </p:nvSpPr>
        <p:spPr>
          <a:xfrm rot="1832534">
            <a:off x="8091114" y="518904"/>
            <a:ext cx="1576304" cy="1379706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 rot="-2178819">
            <a:off x="7229719" y="2940743"/>
            <a:ext cx="2971008" cy="1464977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6757725" y="37047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-608751" y="1003175"/>
            <a:ext cx="1262060" cy="11240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✘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/>
          <p:nvPr/>
        </p:nvSpPr>
        <p:spPr>
          <a:xfrm rot="3886626">
            <a:off x="-462593" y="-88356"/>
            <a:ext cx="2184896" cy="1912394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8"/>
          <p:cNvSpPr/>
          <p:nvPr/>
        </p:nvSpPr>
        <p:spPr>
          <a:xfrm rot="-1859020">
            <a:off x="564045" y="369917"/>
            <a:ext cx="1439126" cy="1790687"/>
          </a:xfrm>
          <a:custGeom>
            <a:avLst/>
            <a:gdLst/>
            <a:ahLst/>
            <a:cxnLst/>
            <a:rect l="l" t="t" r="r" b="b"/>
            <a:pathLst>
              <a:path w="1166698" h="1451708" extrusionOk="0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8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630174" y="4286374"/>
            <a:ext cx="2080693" cy="1853115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8"/>
          <p:cNvSpPr/>
          <p:nvPr/>
        </p:nvSpPr>
        <p:spPr>
          <a:xfrm>
            <a:off x="-327075" y="4286376"/>
            <a:ext cx="1543088" cy="15213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8"/>
          <p:cNvSpPr/>
          <p:nvPr/>
        </p:nvSpPr>
        <p:spPr>
          <a:xfrm rot="10039177">
            <a:off x="6208704" y="4295609"/>
            <a:ext cx="2660802" cy="130323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8"/>
          <p:cNvSpPr/>
          <p:nvPr/>
        </p:nvSpPr>
        <p:spPr>
          <a:xfrm>
            <a:off x="7826250" y="448624"/>
            <a:ext cx="1857351" cy="1732199"/>
          </a:xfrm>
          <a:custGeom>
            <a:avLst/>
            <a:gdLst/>
            <a:ahLst/>
            <a:cxnLst/>
            <a:rect l="l" t="t" r="r" b="b"/>
            <a:pathLst>
              <a:path w="1445409" h="1348015" extrusionOk="0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6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Komunikasi Verbal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259632" y="3427452"/>
            <a:ext cx="6408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chemeClr val="bg1"/>
                </a:solidFill>
                <a:latin typeface="Work Sans Light" charset="0"/>
              </a:rPr>
              <a:t>Suci Marini </a:t>
            </a:r>
            <a:r>
              <a:rPr lang="en-US" sz="2000" dirty="0" err="1">
                <a:solidFill>
                  <a:schemeClr val="bg1"/>
                </a:solidFill>
                <a:latin typeface="Work Sans Light" charset="0"/>
              </a:rPr>
              <a:t>Novianty</a:t>
            </a:r>
            <a:r>
              <a:rPr lang="en-US" sz="2000" dirty="0">
                <a:solidFill>
                  <a:schemeClr val="bg1"/>
                </a:solidFill>
                <a:latin typeface="Work Sans Light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Work Sans Light" charset="0"/>
              </a:rPr>
              <a:t>M.Si</a:t>
            </a:r>
            <a:endParaRPr lang="en-US" sz="2000" dirty="0">
              <a:solidFill>
                <a:schemeClr val="bg1"/>
              </a:solidFill>
              <a:latin typeface="Work Sans Ligh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 indent="0">
              <a:buNone/>
            </a:pP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b="1" dirty="0" err="1" smtClean="0"/>
              <a:t>abstrak</a:t>
            </a:r>
            <a:r>
              <a:rPr lang="en-US" b="1" dirty="0" smtClean="0"/>
              <a:t>, </a:t>
            </a:r>
            <a:r>
              <a:rPr lang="en-US" b="1" dirty="0" err="1" smtClean="0"/>
              <a:t>ambigu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sewenang</a:t>
            </a:r>
            <a:r>
              <a:rPr lang="en-US" b="1" dirty="0" smtClean="0"/>
              <a:t> – </a:t>
            </a:r>
            <a:r>
              <a:rPr lang="en-US" b="1" dirty="0" err="1" smtClean="0"/>
              <a:t>sewenang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5" name="Google Shape;156;p20"/>
          <p:cNvSpPr txBox="1">
            <a:spLocks/>
          </p:cNvSpPr>
          <p:nvPr/>
        </p:nvSpPr>
        <p:spPr>
          <a:xfrm>
            <a:off x="1259632" y="3795886"/>
            <a:ext cx="6784684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indent="0">
              <a:buFont typeface="Work Sans Light"/>
              <a:buNone/>
            </a:pPr>
            <a:r>
              <a:rPr lang="id-ID" sz="2000" dirty="0" smtClean="0"/>
              <a:t>D</a:t>
            </a:r>
            <a:r>
              <a:rPr lang="en" sz="2000" dirty="0" smtClean="0"/>
              <a:t>isarikan dari Wood (2014:91)</a:t>
            </a:r>
          </a:p>
        </p:txBody>
      </p:sp>
    </p:spTree>
    <p:extLst>
      <p:ext uri="{BB962C8B-B14F-4D97-AF65-F5344CB8AC3E}">
        <p14:creationId xmlns:p14="http://schemas.microsoft.com/office/powerpoint/2010/main" val="349877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11510"/>
            <a:ext cx="6711900" cy="623100"/>
          </a:xfrm>
        </p:spPr>
        <p:txBody>
          <a:bodyPr/>
          <a:lstStyle/>
          <a:p>
            <a:r>
              <a:rPr lang="en-US" sz="3600" dirty="0" err="1" smtClean="0"/>
              <a:t>Pembentukan</a:t>
            </a:r>
            <a:r>
              <a:rPr lang="en-US" sz="3600" dirty="0" smtClean="0"/>
              <a:t> </a:t>
            </a:r>
            <a:r>
              <a:rPr lang="en-US" sz="3600" dirty="0" err="1" smtClean="0"/>
              <a:t>Makna</a:t>
            </a:r>
            <a:r>
              <a:rPr lang="en-US" sz="3600" dirty="0" smtClean="0"/>
              <a:t> </a:t>
            </a:r>
            <a:r>
              <a:rPr lang="en-US" sz="3600" dirty="0" err="1" smtClean="0"/>
              <a:t>Pesan</a:t>
            </a:r>
            <a:endParaRPr lang="id-ID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965232" y="1572404"/>
            <a:ext cx="1008112" cy="20162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644008" y="1597556"/>
            <a:ext cx="1152128" cy="1982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65232" y="3579862"/>
            <a:ext cx="2894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…………………………..................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1957120" y="344546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Work Sans Light" charset="0"/>
              </a:rPr>
              <a:t>Simbol</a:t>
            </a:r>
            <a:endParaRPr lang="id-ID" b="1" dirty="0">
              <a:latin typeface="Work Sans Ligh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5896" y="1255861"/>
            <a:ext cx="1363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Work Sans Light" charset="0"/>
              </a:rPr>
              <a:t>Referensi</a:t>
            </a:r>
            <a:endParaRPr lang="id-ID" b="1" dirty="0">
              <a:latin typeface="Work Sans Light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229789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Work Sans Light" charset="0"/>
              </a:rPr>
              <a:t>Persepsi</a:t>
            </a:r>
            <a:endParaRPr lang="id-ID" dirty="0">
              <a:latin typeface="Work Sans Ligh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229789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Work Sans Light" charset="0"/>
              </a:rPr>
              <a:t>Pengalaman</a:t>
            </a:r>
            <a:endParaRPr lang="id-ID" dirty="0">
              <a:latin typeface="Work Sans Ligh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9760" y="3425973"/>
            <a:ext cx="1363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Work Sans Light" charset="0"/>
              </a:rPr>
              <a:t>Objek</a:t>
            </a:r>
            <a:endParaRPr lang="id-ID" b="1" dirty="0">
              <a:latin typeface="Work Sans Light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370" y="3733750"/>
            <a:ext cx="127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Work Sans Light" charset="0"/>
              </a:rPr>
              <a:t>Atau</a:t>
            </a:r>
            <a:r>
              <a:rPr lang="en-US" sz="1200" dirty="0" smtClean="0">
                <a:latin typeface="Work Sans Light" charset="0"/>
              </a:rPr>
              <a:t> kata, </a:t>
            </a:r>
            <a:r>
              <a:rPr lang="en-US" sz="1200" dirty="0" err="1" smtClean="0">
                <a:latin typeface="Work Sans Light" charset="0"/>
              </a:rPr>
              <a:t>merujuk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pada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objek</a:t>
            </a:r>
            <a:r>
              <a:rPr lang="en-US" sz="1200" dirty="0" smtClean="0">
                <a:latin typeface="Work Sans Light" charset="0"/>
              </a:rPr>
              <a:t> di </a:t>
            </a:r>
            <a:r>
              <a:rPr lang="en-US" sz="1200" dirty="0" err="1" smtClean="0">
                <a:latin typeface="Work Sans Light" charset="0"/>
              </a:rPr>
              <a:t>dunia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nyata</a:t>
            </a:r>
            <a:endParaRPr lang="id-ID" sz="1200" dirty="0">
              <a:latin typeface="Work Sans Light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6626" y="3753241"/>
            <a:ext cx="1277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Work Sans Light" charset="0"/>
              </a:rPr>
              <a:t>Objek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sebenarnya</a:t>
            </a:r>
            <a:r>
              <a:rPr lang="en-US" sz="1200" dirty="0" smtClean="0">
                <a:latin typeface="Work Sans Light" charset="0"/>
              </a:rPr>
              <a:t> di </a:t>
            </a:r>
            <a:r>
              <a:rPr lang="en-US" sz="1200" dirty="0" err="1" smtClean="0">
                <a:latin typeface="Work Sans Light" charset="0"/>
              </a:rPr>
              <a:t>dunia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nyata</a:t>
            </a:r>
            <a:endParaRPr lang="id-ID" sz="1200" dirty="0">
              <a:latin typeface="Work Sans Light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0032" y="1086583"/>
            <a:ext cx="1540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Work Sans Light" charset="0"/>
              </a:rPr>
              <a:t>Pikiran</a:t>
            </a:r>
            <a:r>
              <a:rPr lang="en-US" sz="1200" dirty="0" smtClean="0">
                <a:latin typeface="Work Sans Light" charset="0"/>
              </a:rPr>
              <a:t>/</a:t>
            </a:r>
            <a:r>
              <a:rPr lang="en-US" sz="1200" dirty="0" err="1" smtClean="0">
                <a:latin typeface="Work Sans Light" charset="0"/>
              </a:rPr>
              <a:t>perasaan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subjektif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mengenai</a:t>
            </a:r>
            <a:r>
              <a:rPr lang="en-US" sz="1200" dirty="0" smtClean="0">
                <a:latin typeface="Work Sans Light" charset="0"/>
              </a:rPr>
              <a:t> </a:t>
            </a:r>
            <a:r>
              <a:rPr lang="en-US" sz="1200" dirty="0" err="1" smtClean="0">
                <a:latin typeface="Work Sans Light" charset="0"/>
              </a:rPr>
              <a:t>simbol</a:t>
            </a:r>
            <a:endParaRPr lang="id-ID" sz="1200" dirty="0">
              <a:latin typeface="Work Sans Light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9218" y="3895708"/>
            <a:ext cx="24265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 smtClean="0">
                <a:latin typeface="Work Sans Light" charset="0"/>
              </a:rPr>
              <a:t>Segitiga</a:t>
            </a:r>
            <a:r>
              <a:rPr lang="en-US" sz="600" dirty="0" smtClean="0">
                <a:latin typeface="Work Sans Light" charset="0"/>
              </a:rPr>
              <a:t> </a:t>
            </a:r>
            <a:r>
              <a:rPr lang="en-US" sz="600" dirty="0" err="1" smtClean="0">
                <a:latin typeface="Work Sans Light" charset="0"/>
              </a:rPr>
              <a:t>Makna</a:t>
            </a:r>
            <a:r>
              <a:rPr lang="en-US" sz="600" dirty="0" smtClean="0">
                <a:latin typeface="Work Sans Light" charset="0"/>
              </a:rPr>
              <a:t> Ogden &amp; Richards (</a:t>
            </a:r>
            <a:r>
              <a:rPr lang="en-US" sz="600" dirty="0" err="1" smtClean="0">
                <a:latin typeface="Work Sans Light" charset="0"/>
              </a:rPr>
              <a:t>Moerdijati</a:t>
            </a:r>
            <a:r>
              <a:rPr lang="en-US" sz="600" dirty="0" smtClean="0">
                <a:latin typeface="Work Sans Light" charset="0"/>
              </a:rPr>
              <a:t>, 2016: 144)</a:t>
            </a:r>
            <a:endParaRPr lang="id-ID" sz="600" dirty="0">
              <a:latin typeface="Work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46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Makna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Denotatif</a:t>
            </a:r>
            <a:endParaRPr lang="en-US" dirty="0" smtClean="0"/>
          </a:p>
          <a:p>
            <a:pPr lvl="1"/>
            <a:r>
              <a:rPr lang="en-US" dirty="0" err="1" smtClean="0"/>
              <a:t>Objektif</a:t>
            </a:r>
            <a:endParaRPr lang="en-US" dirty="0" smtClean="0"/>
          </a:p>
          <a:p>
            <a:pPr lvl="1"/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Faktual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Ada di </a:t>
            </a:r>
            <a:r>
              <a:rPr lang="en-US" dirty="0" err="1" smtClean="0">
                <a:sym typeface="Wingdings" pitchFamily="2" charset="2"/>
              </a:rPr>
              <a:t>kamus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err="1" smtClean="0"/>
              <a:t>Konotatif</a:t>
            </a:r>
            <a:endParaRPr lang="en-US" dirty="0" smtClean="0"/>
          </a:p>
          <a:p>
            <a:pPr lvl="1"/>
            <a:r>
              <a:rPr lang="en-US" dirty="0" err="1" smtClean="0"/>
              <a:t>Subjektif</a:t>
            </a:r>
            <a:endParaRPr lang="en-US" dirty="0" smtClean="0"/>
          </a:p>
          <a:p>
            <a:pPr lvl="1"/>
            <a:r>
              <a:rPr lang="en-US" dirty="0" err="1" smtClean="0"/>
              <a:t>Emosional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8078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/>
        </p:nvSpPr>
        <p:spPr>
          <a:xfrm>
            <a:off x="3145251" y="2262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2125050" y="2646262"/>
            <a:ext cx="4979291" cy="1159826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ctrTitle" idx="4294967295"/>
          </p:nvPr>
        </p:nvSpPr>
        <p:spPr>
          <a:xfrm>
            <a:off x="1532500" y="2421550"/>
            <a:ext cx="6078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Mobil</a:t>
            </a:r>
            <a:endParaRPr sz="6000" dirty="0"/>
          </a:p>
        </p:txBody>
      </p:sp>
      <p:sp>
        <p:nvSpPr>
          <p:cNvPr id="157" name="Google Shape;157;p20"/>
          <p:cNvSpPr/>
          <p:nvPr/>
        </p:nvSpPr>
        <p:spPr>
          <a:xfrm>
            <a:off x="4572818" y="775376"/>
            <a:ext cx="1455284" cy="1474660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8" name="Google Shape;158;p20"/>
          <p:cNvSpPr/>
          <p:nvPr/>
        </p:nvSpPr>
        <p:spPr>
          <a:xfrm rot="1473012">
            <a:off x="3249604" y="1511667"/>
            <a:ext cx="850851" cy="828815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291348" y="634450"/>
            <a:ext cx="372489" cy="361964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0" name="Google Shape;160;p20"/>
          <p:cNvSpPr/>
          <p:nvPr/>
        </p:nvSpPr>
        <p:spPr>
          <a:xfrm rot="2487327">
            <a:off x="4051770" y="2276952"/>
            <a:ext cx="265047" cy="257558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1" name="Google Shape;161;p2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70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2.</a:t>
            </a:r>
            <a:br>
              <a:rPr lang="en-US" sz="4000" dirty="0" smtClean="0"/>
            </a:b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Bahasa</a:t>
            </a:r>
            <a:endParaRPr sz="40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3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body" idx="1"/>
          </p:nvPr>
        </p:nvSpPr>
        <p:spPr>
          <a:xfrm>
            <a:off x="395536" y="1275606"/>
            <a:ext cx="3808489" cy="367240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latin typeface="Work Sans"/>
                <a:ea typeface="Work Sans"/>
                <a:cs typeface="Work Sans"/>
                <a:sym typeface="Work Sans"/>
              </a:rPr>
              <a:t>Larry L. Barker</a:t>
            </a:r>
            <a:endParaRPr sz="1800" b="1" i="1" dirty="0">
              <a:latin typeface="Work Sans"/>
              <a:ea typeface="Work Sans"/>
              <a:cs typeface="Work Sans"/>
              <a:sym typeface="Work Sans"/>
            </a:endParaRP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en" sz="1800" b="1" dirty="0" smtClean="0"/>
              <a:t>Penamaan/labeling </a:t>
            </a:r>
            <a:r>
              <a:rPr lang="en" sz="1800" dirty="0" smtClean="0"/>
              <a:t>– identifikasi objek, tindakan, orang sehingga bisa dirujuk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id-ID" sz="1800" b="1" dirty="0" smtClean="0"/>
              <a:t>I</a:t>
            </a:r>
            <a:r>
              <a:rPr lang="en" sz="1800" b="1" dirty="0" smtClean="0"/>
              <a:t>nteraksi </a:t>
            </a:r>
            <a:r>
              <a:rPr lang="en" sz="1800" dirty="0" smtClean="0"/>
              <a:t>– berbagi gagasan &amp; emosi sehingga bisa mengundang perhatian dan simpati/kemarahan dan kebingungan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en-US" sz="1800" b="1" dirty="0" err="1" smtClean="0"/>
              <a:t>Transmisi</a:t>
            </a:r>
            <a:r>
              <a:rPr lang="en-US" sz="1800" b="1" dirty="0" smtClean="0"/>
              <a:t> </a:t>
            </a:r>
            <a:r>
              <a:rPr lang="en-US" sz="1800" dirty="0" smtClean="0"/>
              <a:t>– </a:t>
            </a:r>
            <a:r>
              <a:rPr lang="en-US" sz="1800" dirty="0" err="1" smtClean="0"/>
              <a:t>penerimaan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orang lain,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/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endParaRPr lang="en-US" sz="1800" dirty="0" smtClean="0"/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endParaRPr sz="1800" dirty="0"/>
          </a:p>
        </p:txBody>
      </p:sp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xfrm>
            <a:off x="1187624" y="699542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Menurut 2 Ilmuwan (Moerdijati, 2016:138_)</a:t>
            </a:r>
            <a:endParaRPr sz="3600" dirty="0"/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2"/>
          </p:nvPr>
        </p:nvSpPr>
        <p:spPr>
          <a:xfrm>
            <a:off x="4644008" y="2355726"/>
            <a:ext cx="4032448" cy="144015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spcFirstLastPara="1" wrap="square" lIns="0" tIns="0" rIns="0" bIns="0" anchor="t" anchorCtr="0">
            <a:noAutofit/>
          </a:bodyPr>
          <a:lstStyle/>
          <a:p>
            <a:pPr marL="92075" lvl="0" indent="0" algn="l" rtl="0">
              <a:spcBef>
                <a:spcPts val="600"/>
              </a:spcBef>
              <a:spcAft>
                <a:spcPts val="0"/>
              </a:spcAft>
              <a:buNone/>
              <a:tabLst>
                <a:tab pos="3678238" algn="l"/>
                <a:tab pos="3768725" algn="l"/>
              </a:tabLst>
            </a:pPr>
            <a:r>
              <a:rPr lang="en-US" b="1" dirty="0" err="1" smtClean="0">
                <a:solidFill>
                  <a:srgbClr val="0070C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Keistimewaan</a:t>
            </a:r>
            <a:r>
              <a:rPr lang="en-US" b="1" dirty="0" smtClean="0">
                <a:solidFill>
                  <a:srgbClr val="0070C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bahasa</a:t>
            </a:r>
            <a:r>
              <a:rPr lang="en-US" b="1" dirty="0" smtClean="0">
                <a:solidFill>
                  <a:srgbClr val="0070C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sebagai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sarana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transmisi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informasi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0070C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LINTAS WAKTU 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menghubungkan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masa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lalu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masa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kini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dan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masa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depan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)</a:t>
            </a:r>
          </a:p>
          <a:p>
            <a:pPr marL="92075" lvl="0" indent="0" algn="l" rtl="0">
              <a:spcBef>
                <a:spcPts val="600"/>
              </a:spcBef>
              <a:spcAft>
                <a:spcPts val="0"/>
              </a:spcAft>
              <a:buNone/>
              <a:tabLst>
                <a:tab pos="3678238" algn="l"/>
                <a:tab pos="3768725" algn="l"/>
              </a:tabLst>
            </a:pPr>
            <a:endParaRPr dirty="0">
              <a:solidFill>
                <a:srgbClr val="FF0000"/>
              </a:solidFill>
              <a:latin typeface="Happy Camper" pitchFamily="2" charset="0"/>
            </a:endParaRPr>
          </a:p>
        </p:txBody>
      </p:sp>
      <p:sp>
        <p:nvSpPr>
          <p:cNvPr id="169" name="Google Shape;169;p2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6" name="Google Shape;414;p40"/>
          <p:cNvSpPr/>
          <p:nvPr/>
        </p:nvSpPr>
        <p:spPr>
          <a:xfrm>
            <a:off x="7139077" y="4083918"/>
            <a:ext cx="346227" cy="348325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415;p40"/>
          <p:cNvSpPr/>
          <p:nvPr/>
        </p:nvSpPr>
        <p:spPr>
          <a:xfrm>
            <a:off x="7733604" y="4083918"/>
            <a:ext cx="346205" cy="348325"/>
          </a:xfrm>
          <a:custGeom>
            <a:avLst/>
            <a:gdLst/>
            <a:ahLst/>
            <a:cxnLst/>
            <a:rect l="l" t="t" r="r" b="b"/>
            <a:pathLst>
              <a:path w="15841" h="15938" extrusionOk="0">
                <a:moveTo>
                  <a:pt x="4502" y="7470"/>
                </a:moveTo>
                <a:lnTo>
                  <a:pt x="4575" y="7495"/>
                </a:lnTo>
                <a:lnTo>
                  <a:pt x="4648" y="7543"/>
                </a:lnTo>
                <a:lnTo>
                  <a:pt x="4696" y="7616"/>
                </a:lnTo>
                <a:lnTo>
                  <a:pt x="4721" y="7714"/>
                </a:lnTo>
                <a:lnTo>
                  <a:pt x="4721" y="7787"/>
                </a:lnTo>
                <a:lnTo>
                  <a:pt x="4696" y="7908"/>
                </a:lnTo>
                <a:lnTo>
                  <a:pt x="4623" y="7981"/>
                </a:lnTo>
                <a:lnTo>
                  <a:pt x="4550" y="8054"/>
                </a:lnTo>
                <a:lnTo>
                  <a:pt x="4429" y="8079"/>
                </a:lnTo>
                <a:lnTo>
                  <a:pt x="4307" y="8054"/>
                </a:lnTo>
                <a:lnTo>
                  <a:pt x="4234" y="7981"/>
                </a:lnTo>
                <a:lnTo>
                  <a:pt x="4161" y="7908"/>
                </a:lnTo>
                <a:lnTo>
                  <a:pt x="4137" y="7787"/>
                </a:lnTo>
                <a:lnTo>
                  <a:pt x="4161" y="7665"/>
                </a:lnTo>
                <a:lnTo>
                  <a:pt x="4234" y="7543"/>
                </a:lnTo>
                <a:lnTo>
                  <a:pt x="4307" y="7495"/>
                </a:lnTo>
                <a:lnTo>
                  <a:pt x="4404" y="7470"/>
                </a:lnTo>
                <a:close/>
                <a:moveTo>
                  <a:pt x="10877" y="7470"/>
                </a:moveTo>
                <a:lnTo>
                  <a:pt x="10950" y="7495"/>
                </a:lnTo>
                <a:lnTo>
                  <a:pt x="11023" y="7543"/>
                </a:lnTo>
                <a:lnTo>
                  <a:pt x="11071" y="7616"/>
                </a:lnTo>
                <a:lnTo>
                  <a:pt x="11096" y="7714"/>
                </a:lnTo>
                <a:lnTo>
                  <a:pt x="11096" y="7787"/>
                </a:lnTo>
                <a:lnTo>
                  <a:pt x="11071" y="7908"/>
                </a:lnTo>
                <a:lnTo>
                  <a:pt x="10998" y="7981"/>
                </a:lnTo>
                <a:lnTo>
                  <a:pt x="10926" y="8054"/>
                </a:lnTo>
                <a:lnTo>
                  <a:pt x="10804" y="8079"/>
                </a:lnTo>
                <a:lnTo>
                  <a:pt x="10682" y="8054"/>
                </a:lnTo>
                <a:lnTo>
                  <a:pt x="10609" y="7981"/>
                </a:lnTo>
                <a:lnTo>
                  <a:pt x="10536" y="7908"/>
                </a:lnTo>
                <a:lnTo>
                  <a:pt x="10512" y="7787"/>
                </a:lnTo>
                <a:lnTo>
                  <a:pt x="10536" y="7665"/>
                </a:lnTo>
                <a:lnTo>
                  <a:pt x="10609" y="7543"/>
                </a:lnTo>
                <a:lnTo>
                  <a:pt x="10682" y="7495"/>
                </a:lnTo>
                <a:lnTo>
                  <a:pt x="10780" y="7470"/>
                </a:lnTo>
                <a:close/>
                <a:moveTo>
                  <a:pt x="4477" y="7081"/>
                </a:moveTo>
                <a:lnTo>
                  <a:pt x="4307" y="7105"/>
                </a:lnTo>
                <a:lnTo>
                  <a:pt x="4137" y="7178"/>
                </a:lnTo>
                <a:lnTo>
                  <a:pt x="4015" y="7300"/>
                </a:lnTo>
                <a:lnTo>
                  <a:pt x="3893" y="7446"/>
                </a:lnTo>
                <a:lnTo>
                  <a:pt x="3820" y="7568"/>
                </a:lnTo>
                <a:lnTo>
                  <a:pt x="3772" y="7714"/>
                </a:lnTo>
                <a:lnTo>
                  <a:pt x="3723" y="7835"/>
                </a:lnTo>
                <a:lnTo>
                  <a:pt x="3723" y="7981"/>
                </a:lnTo>
                <a:lnTo>
                  <a:pt x="3674" y="8225"/>
                </a:lnTo>
                <a:lnTo>
                  <a:pt x="3674" y="8395"/>
                </a:lnTo>
                <a:lnTo>
                  <a:pt x="3723" y="8565"/>
                </a:lnTo>
                <a:lnTo>
                  <a:pt x="3772" y="8711"/>
                </a:lnTo>
                <a:lnTo>
                  <a:pt x="3869" y="8833"/>
                </a:lnTo>
                <a:lnTo>
                  <a:pt x="3966" y="8955"/>
                </a:lnTo>
                <a:lnTo>
                  <a:pt x="4088" y="9028"/>
                </a:lnTo>
                <a:lnTo>
                  <a:pt x="4234" y="9101"/>
                </a:lnTo>
                <a:lnTo>
                  <a:pt x="4404" y="9149"/>
                </a:lnTo>
                <a:lnTo>
                  <a:pt x="4599" y="9174"/>
                </a:lnTo>
                <a:lnTo>
                  <a:pt x="4769" y="9149"/>
                </a:lnTo>
                <a:lnTo>
                  <a:pt x="4940" y="9101"/>
                </a:lnTo>
                <a:lnTo>
                  <a:pt x="5086" y="9028"/>
                </a:lnTo>
                <a:lnTo>
                  <a:pt x="5207" y="8930"/>
                </a:lnTo>
                <a:lnTo>
                  <a:pt x="5329" y="8809"/>
                </a:lnTo>
                <a:lnTo>
                  <a:pt x="5426" y="8663"/>
                </a:lnTo>
                <a:lnTo>
                  <a:pt x="5499" y="8517"/>
                </a:lnTo>
                <a:lnTo>
                  <a:pt x="5548" y="8346"/>
                </a:lnTo>
                <a:lnTo>
                  <a:pt x="5572" y="8176"/>
                </a:lnTo>
                <a:lnTo>
                  <a:pt x="5548" y="8006"/>
                </a:lnTo>
                <a:lnTo>
                  <a:pt x="5524" y="7835"/>
                </a:lnTo>
                <a:lnTo>
                  <a:pt x="5475" y="7689"/>
                </a:lnTo>
                <a:lnTo>
                  <a:pt x="5402" y="7519"/>
                </a:lnTo>
                <a:lnTo>
                  <a:pt x="5280" y="7397"/>
                </a:lnTo>
                <a:lnTo>
                  <a:pt x="5134" y="7251"/>
                </a:lnTo>
                <a:lnTo>
                  <a:pt x="4988" y="7154"/>
                </a:lnTo>
                <a:lnTo>
                  <a:pt x="4818" y="7105"/>
                </a:lnTo>
                <a:lnTo>
                  <a:pt x="4648" y="7081"/>
                </a:lnTo>
                <a:close/>
                <a:moveTo>
                  <a:pt x="10853" y="7081"/>
                </a:moveTo>
                <a:lnTo>
                  <a:pt x="10682" y="7105"/>
                </a:lnTo>
                <a:lnTo>
                  <a:pt x="10512" y="7178"/>
                </a:lnTo>
                <a:lnTo>
                  <a:pt x="10390" y="7300"/>
                </a:lnTo>
                <a:lnTo>
                  <a:pt x="10269" y="7446"/>
                </a:lnTo>
                <a:lnTo>
                  <a:pt x="10196" y="7568"/>
                </a:lnTo>
                <a:lnTo>
                  <a:pt x="10147" y="7714"/>
                </a:lnTo>
                <a:lnTo>
                  <a:pt x="10098" y="7835"/>
                </a:lnTo>
                <a:lnTo>
                  <a:pt x="10098" y="7981"/>
                </a:lnTo>
                <a:lnTo>
                  <a:pt x="10050" y="8225"/>
                </a:lnTo>
                <a:lnTo>
                  <a:pt x="10050" y="8395"/>
                </a:lnTo>
                <a:lnTo>
                  <a:pt x="10098" y="8565"/>
                </a:lnTo>
                <a:lnTo>
                  <a:pt x="10147" y="8711"/>
                </a:lnTo>
                <a:lnTo>
                  <a:pt x="10244" y="8833"/>
                </a:lnTo>
                <a:lnTo>
                  <a:pt x="10342" y="8955"/>
                </a:lnTo>
                <a:lnTo>
                  <a:pt x="10463" y="9028"/>
                </a:lnTo>
                <a:lnTo>
                  <a:pt x="10609" y="9101"/>
                </a:lnTo>
                <a:lnTo>
                  <a:pt x="10780" y="9149"/>
                </a:lnTo>
                <a:lnTo>
                  <a:pt x="10974" y="9174"/>
                </a:lnTo>
                <a:lnTo>
                  <a:pt x="11144" y="9149"/>
                </a:lnTo>
                <a:lnTo>
                  <a:pt x="11315" y="9101"/>
                </a:lnTo>
                <a:lnTo>
                  <a:pt x="11461" y="9028"/>
                </a:lnTo>
                <a:lnTo>
                  <a:pt x="11582" y="8930"/>
                </a:lnTo>
                <a:lnTo>
                  <a:pt x="11704" y="8809"/>
                </a:lnTo>
                <a:lnTo>
                  <a:pt x="11801" y="8663"/>
                </a:lnTo>
                <a:lnTo>
                  <a:pt x="11874" y="8517"/>
                </a:lnTo>
                <a:lnTo>
                  <a:pt x="11923" y="8346"/>
                </a:lnTo>
                <a:lnTo>
                  <a:pt x="11947" y="8176"/>
                </a:lnTo>
                <a:lnTo>
                  <a:pt x="11923" y="8006"/>
                </a:lnTo>
                <a:lnTo>
                  <a:pt x="11899" y="7835"/>
                </a:lnTo>
                <a:lnTo>
                  <a:pt x="11850" y="7689"/>
                </a:lnTo>
                <a:lnTo>
                  <a:pt x="11777" y="7519"/>
                </a:lnTo>
                <a:lnTo>
                  <a:pt x="11655" y="7397"/>
                </a:lnTo>
                <a:lnTo>
                  <a:pt x="11509" y="7251"/>
                </a:lnTo>
                <a:lnTo>
                  <a:pt x="11363" y="7154"/>
                </a:lnTo>
                <a:lnTo>
                  <a:pt x="11193" y="7105"/>
                </a:lnTo>
                <a:lnTo>
                  <a:pt x="11023" y="7081"/>
                </a:lnTo>
                <a:close/>
                <a:moveTo>
                  <a:pt x="7787" y="10244"/>
                </a:moveTo>
                <a:lnTo>
                  <a:pt x="7470" y="10268"/>
                </a:lnTo>
                <a:lnTo>
                  <a:pt x="7154" y="10293"/>
                </a:lnTo>
                <a:lnTo>
                  <a:pt x="6643" y="10390"/>
                </a:lnTo>
                <a:lnTo>
                  <a:pt x="6132" y="10536"/>
                </a:lnTo>
                <a:lnTo>
                  <a:pt x="5645" y="10731"/>
                </a:lnTo>
                <a:lnTo>
                  <a:pt x="5159" y="10950"/>
                </a:lnTo>
                <a:lnTo>
                  <a:pt x="4745" y="11144"/>
                </a:lnTo>
                <a:lnTo>
                  <a:pt x="4502" y="11266"/>
                </a:lnTo>
                <a:lnTo>
                  <a:pt x="4283" y="11388"/>
                </a:lnTo>
                <a:lnTo>
                  <a:pt x="4088" y="11534"/>
                </a:lnTo>
                <a:lnTo>
                  <a:pt x="3918" y="11704"/>
                </a:lnTo>
                <a:lnTo>
                  <a:pt x="3772" y="11899"/>
                </a:lnTo>
                <a:lnTo>
                  <a:pt x="3723" y="11996"/>
                </a:lnTo>
                <a:lnTo>
                  <a:pt x="3699" y="12118"/>
                </a:lnTo>
                <a:lnTo>
                  <a:pt x="3699" y="12166"/>
                </a:lnTo>
                <a:lnTo>
                  <a:pt x="3699" y="12239"/>
                </a:lnTo>
                <a:lnTo>
                  <a:pt x="3747" y="12288"/>
                </a:lnTo>
                <a:lnTo>
                  <a:pt x="3796" y="12312"/>
                </a:lnTo>
                <a:lnTo>
                  <a:pt x="3918" y="12312"/>
                </a:lnTo>
                <a:lnTo>
                  <a:pt x="3966" y="12288"/>
                </a:lnTo>
                <a:lnTo>
                  <a:pt x="4015" y="12239"/>
                </a:lnTo>
                <a:lnTo>
                  <a:pt x="4161" y="12093"/>
                </a:lnTo>
                <a:lnTo>
                  <a:pt x="4307" y="11947"/>
                </a:lnTo>
                <a:lnTo>
                  <a:pt x="4502" y="11826"/>
                </a:lnTo>
                <a:lnTo>
                  <a:pt x="4721" y="11704"/>
                </a:lnTo>
                <a:lnTo>
                  <a:pt x="5134" y="11509"/>
                </a:lnTo>
                <a:lnTo>
                  <a:pt x="5524" y="11339"/>
                </a:lnTo>
                <a:lnTo>
                  <a:pt x="5937" y="11169"/>
                </a:lnTo>
                <a:lnTo>
                  <a:pt x="6375" y="11023"/>
                </a:lnTo>
                <a:lnTo>
                  <a:pt x="6813" y="10901"/>
                </a:lnTo>
                <a:lnTo>
                  <a:pt x="7032" y="10852"/>
                </a:lnTo>
                <a:lnTo>
                  <a:pt x="7276" y="10828"/>
                </a:lnTo>
                <a:lnTo>
                  <a:pt x="7835" y="10804"/>
                </a:lnTo>
                <a:lnTo>
                  <a:pt x="8419" y="10828"/>
                </a:lnTo>
                <a:lnTo>
                  <a:pt x="9003" y="10901"/>
                </a:lnTo>
                <a:lnTo>
                  <a:pt x="9295" y="10950"/>
                </a:lnTo>
                <a:lnTo>
                  <a:pt x="9587" y="11023"/>
                </a:lnTo>
                <a:lnTo>
                  <a:pt x="9879" y="11120"/>
                </a:lnTo>
                <a:lnTo>
                  <a:pt x="10147" y="11242"/>
                </a:lnTo>
                <a:lnTo>
                  <a:pt x="10415" y="11363"/>
                </a:lnTo>
                <a:lnTo>
                  <a:pt x="10658" y="11509"/>
                </a:lnTo>
                <a:lnTo>
                  <a:pt x="10901" y="11655"/>
                </a:lnTo>
                <a:lnTo>
                  <a:pt x="11120" y="11850"/>
                </a:lnTo>
                <a:lnTo>
                  <a:pt x="11315" y="12045"/>
                </a:lnTo>
                <a:lnTo>
                  <a:pt x="11485" y="12288"/>
                </a:lnTo>
                <a:lnTo>
                  <a:pt x="11582" y="12361"/>
                </a:lnTo>
                <a:lnTo>
                  <a:pt x="11680" y="12410"/>
                </a:lnTo>
                <a:lnTo>
                  <a:pt x="11777" y="12410"/>
                </a:lnTo>
                <a:lnTo>
                  <a:pt x="11874" y="12361"/>
                </a:lnTo>
                <a:lnTo>
                  <a:pt x="11947" y="12288"/>
                </a:lnTo>
                <a:lnTo>
                  <a:pt x="11996" y="12215"/>
                </a:lnTo>
                <a:lnTo>
                  <a:pt x="12020" y="12118"/>
                </a:lnTo>
                <a:lnTo>
                  <a:pt x="11972" y="12020"/>
                </a:lnTo>
                <a:lnTo>
                  <a:pt x="11753" y="11753"/>
                </a:lnTo>
                <a:lnTo>
                  <a:pt x="11534" y="11509"/>
                </a:lnTo>
                <a:lnTo>
                  <a:pt x="11290" y="11290"/>
                </a:lnTo>
                <a:lnTo>
                  <a:pt x="11023" y="11096"/>
                </a:lnTo>
                <a:lnTo>
                  <a:pt x="10731" y="10925"/>
                </a:lnTo>
                <a:lnTo>
                  <a:pt x="10439" y="10779"/>
                </a:lnTo>
                <a:lnTo>
                  <a:pt x="10123" y="10633"/>
                </a:lnTo>
                <a:lnTo>
                  <a:pt x="9806" y="10536"/>
                </a:lnTo>
                <a:lnTo>
                  <a:pt x="9466" y="10439"/>
                </a:lnTo>
                <a:lnTo>
                  <a:pt x="9149" y="10366"/>
                </a:lnTo>
                <a:lnTo>
                  <a:pt x="8809" y="10317"/>
                </a:lnTo>
                <a:lnTo>
                  <a:pt x="8468" y="10268"/>
                </a:lnTo>
                <a:lnTo>
                  <a:pt x="8127" y="10244"/>
                </a:lnTo>
                <a:close/>
                <a:moveTo>
                  <a:pt x="8517" y="682"/>
                </a:moveTo>
                <a:lnTo>
                  <a:pt x="8663" y="706"/>
                </a:lnTo>
                <a:lnTo>
                  <a:pt x="9125" y="755"/>
                </a:lnTo>
                <a:lnTo>
                  <a:pt x="9563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0" y="1241"/>
                </a:lnTo>
                <a:lnTo>
                  <a:pt x="11461" y="1411"/>
                </a:lnTo>
                <a:lnTo>
                  <a:pt x="11777" y="1557"/>
                </a:lnTo>
                <a:lnTo>
                  <a:pt x="11777" y="1582"/>
                </a:lnTo>
                <a:lnTo>
                  <a:pt x="11728" y="1655"/>
                </a:lnTo>
                <a:lnTo>
                  <a:pt x="11753" y="1752"/>
                </a:lnTo>
                <a:lnTo>
                  <a:pt x="11777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72" y="1776"/>
                </a:lnTo>
                <a:lnTo>
                  <a:pt x="11996" y="1752"/>
                </a:lnTo>
                <a:lnTo>
                  <a:pt x="12020" y="1728"/>
                </a:lnTo>
                <a:lnTo>
                  <a:pt x="12045" y="1728"/>
                </a:lnTo>
                <a:lnTo>
                  <a:pt x="12142" y="1801"/>
                </a:lnTo>
                <a:lnTo>
                  <a:pt x="12118" y="1874"/>
                </a:lnTo>
                <a:lnTo>
                  <a:pt x="12093" y="1947"/>
                </a:lnTo>
                <a:lnTo>
                  <a:pt x="12118" y="1995"/>
                </a:lnTo>
                <a:lnTo>
                  <a:pt x="12142" y="2020"/>
                </a:lnTo>
                <a:lnTo>
                  <a:pt x="12191" y="2044"/>
                </a:lnTo>
                <a:lnTo>
                  <a:pt x="12215" y="2020"/>
                </a:lnTo>
                <a:lnTo>
                  <a:pt x="12264" y="1995"/>
                </a:lnTo>
                <a:lnTo>
                  <a:pt x="12337" y="1922"/>
                </a:lnTo>
                <a:lnTo>
                  <a:pt x="12556" y="2068"/>
                </a:lnTo>
                <a:lnTo>
                  <a:pt x="12507" y="2190"/>
                </a:lnTo>
                <a:lnTo>
                  <a:pt x="12507" y="2239"/>
                </a:lnTo>
                <a:lnTo>
                  <a:pt x="12507" y="2336"/>
                </a:lnTo>
                <a:lnTo>
                  <a:pt x="12531" y="2385"/>
                </a:lnTo>
                <a:lnTo>
                  <a:pt x="12556" y="2409"/>
                </a:lnTo>
                <a:lnTo>
                  <a:pt x="12604" y="2409"/>
                </a:lnTo>
                <a:lnTo>
                  <a:pt x="12653" y="2385"/>
                </a:lnTo>
                <a:lnTo>
                  <a:pt x="12702" y="2360"/>
                </a:lnTo>
                <a:lnTo>
                  <a:pt x="12750" y="2287"/>
                </a:lnTo>
                <a:lnTo>
                  <a:pt x="12775" y="2239"/>
                </a:lnTo>
                <a:lnTo>
                  <a:pt x="12969" y="2409"/>
                </a:lnTo>
                <a:lnTo>
                  <a:pt x="12896" y="2531"/>
                </a:lnTo>
                <a:lnTo>
                  <a:pt x="12848" y="2604"/>
                </a:lnTo>
                <a:lnTo>
                  <a:pt x="12848" y="2677"/>
                </a:lnTo>
                <a:lnTo>
                  <a:pt x="12848" y="2725"/>
                </a:lnTo>
                <a:lnTo>
                  <a:pt x="12872" y="2750"/>
                </a:lnTo>
                <a:lnTo>
                  <a:pt x="12921" y="2774"/>
                </a:lnTo>
                <a:lnTo>
                  <a:pt x="12969" y="2774"/>
                </a:lnTo>
                <a:lnTo>
                  <a:pt x="13091" y="2701"/>
                </a:lnTo>
                <a:lnTo>
                  <a:pt x="13188" y="2604"/>
                </a:lnTo>
                <a:lnTo>
                  <a:pt x="13310" y="2725"/>
                </a:lnTo>
                <a:lnTo>
                  <a:pt x="13407" y="2823"/>
                </a:lnTo>
                <a:lnTo>
                  <a:pt x="13261" y="3017"/>
                </a:lnTo>
                <a:lnTo>
                  <a:pt x="13237" y="3066"/>
                </a:lnTo>
                <a:lnTo>
                  <a:pt x="13188" y="3163"/>
                </a:lnTo>
                <a:lnTo>
                  <a:pt x="13188" y="3236"/>
                </a:lnTo>
                <a:lnTo>
                  <a:pt x="13213" y="3285"/>
                </a:lnTo>
                <a:lnTo>
                  <a:pt x="13237" y="3309"/>
                </a:lnTo>
                <a:lnTo>
                  <a:pt x="13334" y="3285"/>
                </a:lnTo>
                <a:lnTo>
                  <a:pt x="13407" y="3236"/>
                </a:lnTo>
                <a:lnTo>
                  <a:pt x="13553" y="3115"/>
                </a:lnTo>
                <a:lnTo>
                  <a:pt x="13602" y="3042"/>
                </a:lnTo>
                <a:lnTo>
                  <a:pt x="13797" y="3309"/>
                </a:lnTo>
                <a:lnTo>
                  <a:pt x="13699" y="3407"/>
                </a:lnTo>
                <a:lnTo>
                  <a:pt x="13553" y="3504"/>
                </a:lnTo>
                <a:lnTo>
                  <a:pt x="13505" y="3577"/>
                </a:lnTo>
                <a:lnTo>
                  <a:pt x="13480" y="3650"/>
                </a:lnTo>
                <a:lnTo>
                  <a:pt x="13480" y="3699"/>
                </a:lnTo>
                <a:lnTo>
                  <a:pt x="13529" y="3723"/>
                </a:lnTo>
                <a:lnTo>
                  <a:pt x="13626" y="3747"/>
                </a:lnTo>
                <a:lnTo>
                  <a:pt x="13699" y="3723"/>
                </a:lnTo>
                <a:lnTo>
                  <a:pt x="13797" y="3674"/>
                </a:lnTo>
                <a:lnTo>
                  <a:pt x="13870" y="3626"/>
                </a:lnTo>
                <a:lnTo>
                  <a:pt x="13967" y="3577"/>
                </a:lnTo>
                <a:lnTo>
                  <a:pt x="14162" y="3918"/>
                </a:lnTo>
                <a:lnTo>
                  <a:pt x="14064" y="3991"/>
                </a:lnTo>
                <a:lnTo>
                  <a:pt x="13870" y="4161"/>
                </a:lnTo>
                <a:lnTo>
                  <a:pt x="13772" y="4234"/>
                </a:lnTo>
                <a:lnTo>
                  <a:pt x="13724" y="4331"/>
                </a:lnTo>
                <a:lnTo>
                  <a:pt x="13724" y="4356"/>
                </a:lnTo>
                <a:lnTo>
                  <a:pt x="13724" y="4380"/>
                </a:lnTo>
                <a:lnTo>
                  <a:pt x="13845" y="4380"/>
                </a:lnTo>
                <a:lnTo>
                  <a:pt x="13967" y="4356"/>
                </a:lnTo>
                <a:lnTo>
                  <a:pt x="14089" y="4307"/>
                </a:lnTo>
                <a:lnTo>
                  <a:pt x="14186" y="4234"/>
                </a:lnTo>
                <a:lnTo>
                  <a:pt x="14308" y="4161"/>
                </a:lnTo>
                <a:lnTo>
                  <a:pt x="14527" y="4696"/>
                </a:lnTo>
                <a:lnTo>
                  <a:pt x="14356" y="4769"/>
                </a:lnTo>
                <a:lnTo>
                  <a:pt x="14210" y="4842"/>
                </a:lnTo>
                <a:lnTo>
                  <a:pt x="14089" y="4940"/>
                </a:lnTo>
                <a:lnTo>
                  <a:pt x="13967" y="5061"/>
                </a:lnTo>
                <a:lnTo>
                  <a:pt x="13943" y="5134"/>
                </a:lnTo>
                <a:lnTo>
                  <a:pt x="13918" y="5207"/>
                </a:lnTo>
                <a:lnTo>
                  <a:pt x="13918" y="5256"/>
                </a:lnTo>
                <a:lnTo>
                  <a:pt x="13943" y="5280"/>
                </a:lnTo>
                <a:lnTo>
                  <a:pt x="13967" y="5305"/>
                </a:lnTo>
                <a:lnTo>
                  <a:pt x="14016" y="5305"/>
                </a:lnTo>
                <a:lnTo>
                  <a:pt x="14137" y="5256"/>
                </a:lnTo>
                <a:lnTo>
                  <a:pt x="14259" y="5183"/>
                </a:lnTo>
                <a:lnTo>
                  <a:pt x="14551" y="5037"/>
                </a:lnTo>
                <a:lnTo>
                  <a:pt x="14624" y="5013"/>
                </a:lnTo>
                <a:lnTo>
                  <a:pt x="14770" y="5524"/>
                </a:lnTo>
                <a:lnTo>
                  <a:pt x="14454" y="5670"/>
                </a:lnTo>
                <a:lnTo>
                  <a:pt x="14186" y="5791"/>
                </a:lnTo>
                <a:lnTo>
                  <a:pt x="13943" y="5937"/>
                </a:lnTo>
                <a:lnTo>
                  <a:pt x="13943" y="5986"/>
                </a:lnTo>
                <a:lnTo>
                  <a:pt x="13943" y="6010"/>
                </a:lnTo>
                <a:lnTo>
                  <a:pt x="14113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51" y="6010"/>
                </a:lnTo>
                <a:lnTo>
                  <a:pt x="14867" y="5889"/>
                </a:lnTo>
                <a:lnTo>
                  <a:pt x="14989" y="6424"/>
                </a:lnTo>
                <a:lnTo>
                  <a:pt x="14819" y="6497"/>
                </a:lnTo>
                <a:lnTo>
                  <a:pt x="14429" y="6619"/>
                </a:lnTo>
                <a:lnTo>
                  <a:pt x="14040" y="6740"/>
                </a:lnTo>
                <a:lnTo>
                  <a:pt x="13991" y="6789"/>
                </a:lnTo>
                <a:lnTo>
                  <a:pt x="13991" y="6813"/>
                </a:lnTo>
                <a:lnTo>
                  <a:pt x="14016" y="6862"/>
                </a:lnTo>
                <a:lnTo>
                  <a:pt x="14064" y="6886"/>
                </a:lnTo>
                <a:lnTo>
                  <a:pt x="14235" y="6886"/>
                </a:lnTo>
                <a:lnTo>
                  <a:pt x="14429" y="6862"/>
                </a:lnTo>
                <a:lnTo>
                  <a:pt x="14794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67" y="7227"/>
                </a:lnTo>
                <a:lnTo>
                  <a:pt x="14454" y="7349"/>
                </a:lnTo>
                <a:lnTo>
                  <a:pt x="14259" y="7422"/>
                </a:lnTo>
                <a:lnTo>
                  <a:pt x="14064" y="7543"/>
                </a:lnTo>
                <a:lnTo>
                  <a:pt x="14040" y="7592"/>
                </a:lnTo>
                <a:lnTo>
                  <a:pt x="14040" y="7665"/>
                </a:lnTo>
                <a:lnTo>
                  <a:pt x="14089" y="7714"/>
                </a:lnTo>
                <a:lnTo>
                  <a:pt x="14162" y="7738"/>
                </a:lnTo>
                <a:lnTo>
                  <a:pt x="14356" y="7714"/>
                </a:lnTo>
                <a:lnTo>
                  <a:pt x="14551" y="7665"/>
                </a:lnTo>
                <a:lnTo>
                  <a:pt x="14940" y="7568"/>
                </a:lnTo>
                <a:lnTo>
                  <a:pt x="15159" y="7519"/>
                </a:lnTo>
                <a:lnTo>
                  <a:pt x="15208" y="7981"/>
                </a:lnTo>
                <a:lnTo>
                  <a:pt x="14892" y="8030"/>
                </a:lnTo>
                <a:lnTo>
                  <a:pt x="14648" y="8054"/>
                </a:lnTo>
                <a:lnTo>
                  <a:pt x="14381" y="8079"/>
                </a:lnTo>
                <a:lnTo>
                  <a:pt x="14259" y="8103"/>
                </a:lnTo>
                <a:lnTo>
                  <a:pt x="14137" y="8152"/>
                </a:lnTo>
                <a:lnTo>
                  <a:pt x="14040" y="8200"/>
                </a:lnTo>
                <a:lnTo>
                  <a:pt x="13943" y="8298"/>
                </a:lnTo>
                <a:lnTo>
                  <a:pt x="13918" y="8322"/>
                </a:lnTo>
                <a:lnTo>
                  <a:pt x="13918" y="8346"/>
                </a:lnTo>
                <a:lnTo>
                  <a:pt x="13943" y="8395"/>
                </a:lnTo>
                <a:lnTo>
                  <a:pt x="13967" y="8395"/>
                </a:lnTo>
                <a:lnTo>
                  <a:pt x="14089" y="8419"/>
                </a:lnTo>
                <a:lnTo>
                  <a:pt x="14210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32" y="8395"/>
                </a:lnTo>
                <a:lnTo>
                  <a:pt x="15232" y="8857"/>
                </a:lnTo>
                <a:lnTo>
                  <a:pt x="14746" y="8882"/>
                </a:lnTo>
                <a:lnTo>
                  <a:pt x="14527" y="8882"/>
                </a:lnTo>
                <a:lnTo>
                  <a:pt x="14308" y="8906"/>
                </a:lnTo>
                <a:lnTo>
                  <a:pt x="14089" y="8955"/>
                </a:lnTo>
                <a:lnTo>
                  <a:pt x="13991" y="8979"/>
                </a:lnTo>
                <a:lnTo>
                  <a:pt x="13894" y="9028"/>
                </a:lnTo>
                <a:lnTo>
                  <a:pt x="13870" y="9052"/>
                </a:lnTo>
                <a:lnTo>
                  <a:pt x="13894" y="9076"/>
                </a:lnTo>
                <a:lnTo>
                  <a:pt x="13967" y="9125"/>
                </a:lnTo>
                <a:lnTo>
                  <a:pt x="14089" y="9174"/>
                </a:lnTo>
                <a:lnTo>
                  <a:pt x="14308" y="9222"/>
                </a:lnTo>
                <a:lnTo>
                  <a:pt x="14746" y="9222"/>
                </a:lnTo>
                <a:lnTo>
                  <a:pt x="14965" y="9247"/>
                </a:lnTo>
                <a:lnTo>
                  <a:pt x="15208" y="9247"/>
                </a:lnTo>
                <a:lnTo>
                  <a:pt x="15184" y="9465"/>
                </a:lnTo>
                <a:lnTo>
                  <a:pt x="14989" y="9514"/>
                </a:lnTo>
                <a:lnTo>
                  <a:pt x="14746" y="9563"/>
                </a:lnTo>
                <a:lnTo>
                  <a:pt x="14502" y="9660"/>
                </a:lnTo>
                <a:lnTo>
                  <a:pt x="14283" y="9757"/>
                </a:lnTo>
                <a:lnTo>
                  <a:pt x="14064" y="9879"/>
                </a:lnTo>
                <a:lnTo>
                  <a:pt x="14040" y="9903"/>
                </a:lnTo>
                <a:lnTo>
                  <a:pt x="14040" y="9952"/>
                </a:lnTo>
                <a:lnTo>
                  <a:pt x="14064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111" y="9879"/>
                </a:lnTo>
                <a:lnTo>
                  <a:pt x="14989" y="10390"/>
                </a:lnTo>
                <a:lnTo>
                  <a:pt x="14551" y="10463"/>
                </a:lnTo>
                <a:lnTo>
                  <a:pt x="14356" y="10487"/>
                </a:lnTo>
                <a:lnTo>
                  <a:pt x="14186" y="10512"/>
                </a:lnTo>
                <a:lnTo>
                  <a:pt x="14016" y="10560"/>
                </a:lnTo>
                <a:lnTo>
                  <a:pt x="13943" y="10609"/>
                </a:lnTo>
                <a:lnTo>
                  <a:pt x="13870" y="10682"/>
                </a:lnTo>
                <a:lnTo>
                  <a:pt x="13845" y="10731"/>
                </a:lnTo>
                <a:lnTo>
                  <a:pt x="13845" y="10804"/>
                </a:lnTo>
                <a:lnTo>
                  <a:pt x="13894" y="10852"/>
                </a:lnTo>
                <a:lnTo>
                  <a:pt x="13918" y="10901"/>
                </a:lnTo>
                <a:lnTo>
                  <a:pt x="13991" y="10925"/>
                </a:lnTo>
                <a:lnTo>
                  <a:pt x="14089" y="10950"/>
                </a:lnTo>
                <a:lnTo>
                  <a:pt x="14259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502" y="11339"/>
                </a:lnTo>
                <a:lnTo>
                  <a:pt x="14308" y="11315"/>
                </a:lnTo>
                <a:lnTo>
                  <a:pt x="14113" y="11339"/>
                </a:lnTo>
                <a:lnTo>
                  <a:pt x="13918" y="11363"/>
                </a:lnTo>
                <a:lnTo>
                  <a:pt x="13748" y="11436"/>
                </a:lnTo>
                <a:lnTo>
                  <a:pt x="13748" y="11461"/>
                </a:lnTo>
                <a:lnTo>
                  <a:pt x="13748" y="11485"/>
                </a:lnTo>
                <a:lnTo>
                  <a:pt x="13918" y="11558"/>
                </a:lnTo>
                <a:lnTo>
                  <a:pt x="14089" y="11607"/>
                </a:lnTo>
                <a:lnTo>
                  <a:pt x="14454" y="11655"/>
                </a:lnTo>
                <a:lnTo>
                  <a:pt x="14210" y="12069"/>
                </a:lnTo>
                <a:lnTo>
                  <a:pt x="13991" y="12069"/>
                </a:lnTo>
                <a:lnTo>
                  <a:pt x="13748" y="12093"/>
                </a:lnTo>
                <a:lnTo>
                  <a:pt x="13626" y="12069"/>
                </a:lnTo>
                <a:lnTo>
                  <a:pt x="13480" y="12045"/>
                </a:lnTo>
                <a:lnTo>
                  <a:pt x="13359" y="12020"/>
                </a:lnTo>
                <a:lnTo>
                  <a:pt x="13237" y="12020"/>
                </a:lnTo>
                <a:lnTo>
                  <a:pt x="13213" y="12045"/>
                </a:lnTo>
                <a:lnTo>
                  <a:pt x="13188" y="12069"/>
                </a:lnTo>
                <a:lnTo>
                  <a:pt x="13213" y="12166"/>
                </a:lnTo>
                <a:lnTo>
                  <a:pt x="13261" y="12239"/>
                </a:lnTo>
                <a:lnTo>
                  <a:pt x="13334" y="12312"/>
                </a:lnTo>
                <a:lnTo>
                  <a:pt x="13432" y="12361"/>
                </a:lnTo>
                <a:lnTo>
                  <a:pt x="13553" y="12385"/>
                </a:lnTo>
                <a:lnTo>
                  <a:pt x="13675" y="12410"/>
                </a:lnTo>
                <a:lnTo>
                  <a:pt x="13943" y="12434"/>
                </a:lnTo>
                <a:lnTo>
                  <a:pt x="13602" y="12823"/>
                </a:lnTo>
                <a:lnTo>
                  <a:pt x="13091" y="12726"/>
                </a:lnTo>
                <a:lnTo>
                  <a:pt x="12872" y="12677"/>
                </a:lnTo>
                <a:lnTo>
                  <a:pt x="12750" y="12677"/>
                </a:lnTo>
                <a:lnTo>
                  <a:pt x="12629" y="12702"/>
                </a:lnTo>
                <a:lnTo>
                  <a:pt x="12604" y="12726"/>
                </a:lnTo>
                <a:lnTo>
                  <a:pt x="12604" y="12775"/>
                </a:lnTo>
                <a:lnTo>
                  <a:pt x="12629" y="12848"/>
                </a:lnTo>
                <a:lnTo>
                  <a:pt x="12677" y="12921"/>
                </a:lnTo>
                <a:lnTo>
                  <a:pt x="12750" y="12969"/>
                </a:lnTo>
                <a:lnTo>
                  <a:pt x="12848" y="13018"/>
                </a:lnTo>
                <a:lnTo>
                  <a:pt x="13042" y="13115"/>
                </a:lnTo>
                <a:lnTo>
                  <a:pt x="13261" y="13164"/>
                </a:lnTo>
                <a:lnTo>
                  <a:pt x="13115" y="13286"/>
                </a:lnTo>
                <a:lnTo>
                  <a:pt x="13067" y="13286"/>
                </a:lnTo>
                <a:lnTo>
                  <a:pt x="12604" y="13261"/>
                </a:lnTo>
                <a:lnTo>
                  <a:pt x="12361" y="13213"/>
                </a:lnTo>
                <a:lnTo>
                  <a:pt x="12239" y="13188"/>
                </a:lnTo>
                <a:lnTo>
                  <a:pt x="12118" y="13188"/>
                </a:lnTo>
                <a:lnTo>
                  <a:pt x="12045" y="13213"/>
                </a:lnTo>
                <a:lnTo>
                  <a:pt x="11996" y="13261"/>
                </a:lnTo>
                <a:lnTo>
                  <a:pt x="11996" y="13334"/>
                </a:lnTo>
                <a:lnTo>
                  <a:pt x="12020" y="13383"/>
                </a:lnTo>
                <a:lnTo>
                  <a:pt x="12142" y="13505"/>
                </a:lnTo>
                <a:lnTo>
                  <a:pt x="12312" y="13578"/>
                </a:lnTo>
                <a:lnTo>
                  <a:pt x="12483" y="13626"/>
                </a:lnTo>
                <a:lnTo>
                  <a:pt x="12677" y="13651"/>
                </a:lnTo>
                <a:lnTo>
                  <a:pt x="12239" y="13943"/>
                </a:lnTo>
                <a:lnTo>
                  <a:pt x="12166" y="13918"/>
                </a:lnTo>
                <a:lnTo>
                  <a:pt x="11704" y="13821"/>
                </a:lnTo>
                <a:lnTo>
                  <a:pt x="11485" y="13772"/>
                </a:lnTo>
                <a:lnTo>
                  <a:pt x="11266" y="13724"/>
                </a:lnTo>
                <a:lnTo>
                  <a:pt x="11242" y="13748"/>
                </a:lnTo>
                <a:lnTo>
                  <a:pt x="11217" y="13748"/>
                </a:lnTo>
                <a:lnTo>
                  <a:pt x="11217" y="13821"/>
                </a:lnTo>
                <a:lnTo>
                  <a:pt x="11266" y="13894"/>
                </a:lnTo>
                <a:lnTo>
                  <a:pt x="11315" y="13967"/>
                </a:lnTo>
                <a:lnTo>
                  <a:pt x="11461" y="14064"/>
                </a:lnTo>
                <a:lnTo>
                  <a:pt x="11631" y="14137"/>
                </a:lnTo>
                <a:lnTo>
                  <a:pt x="11801" y="14210"/>
                </a:lnTo>
                <a:lnTo>
                  <a:pt x="11461" y="14381"/>
                </a:lnTo>
                <a:lnTo>
                  <a:pt x="11388" y="14332"/>
                </a:lnTo>
                <a:lnTo>
                  <a:pt x="11339" y="14308"/>
                </a:lnTo>
                <a:lnTo>
                  <a:pt x="11193" y="14259"/>
                </a:lnTo>
                <a:lnTo>
                  <a:pt x="10901" y="14235"/>
                </a:lnTo>
                <a:lnTo>
                  <a:pt x="10658" y="14210"/>
                </a:lnTo>
                <a:lnTo>
                  <a:pt x="10512" y="14210"/>
                </a:lnTo>
                <a:lnTo>
                  <a:pt x="10390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415" y="14381"/>
                </a:lnTo>
                <a:lnTo>
                  <a:pt x="10488" y="14478"/>
                </a:lnTo>
                <a:lnTo>
                  <a:pt x="10634" y="14551"/>
                </a:lnTo>
                <a:lnTo>
                  <a:pt x="10731" y="14575"/>
                </a:lnTo>
                <a:lnTo>
                  <a:pt x="10901" y="14624"/>
                </a:lnTo>
                <a:lnTo>
                  <a:pt x="10512" y="14746"/>
                </a:lnTo>
                <a:lnTo>
                  <a:pt x="10317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6" y="14600"/>
                </a:lnTo>
                <a:lnTo>
                  <a:pt x="9709" y="14648"/>
                </a:lnTo>
                <a:lnTo>
                  <a:pt x="9685" y="14673"/>
                </a:lnTo>
                <a:lnTo>
                  <a:pt x="9685" y="14721"/>
                </a:lnTo>
                <a:lnTo>
                  <a:pt x="9733" y="14794"/>
                </a:lnTo>
                <a:lnTo>
                  <a:pt x="9806" y="14843"/>
                </a:lnTo>
                <a:lnTo>
                  <a:pt x="9952" y="14916"/>
                </a:lnTo>
                <a:lnTo>
                  <a:pt x="9636" y="14989"/>
                </a:lnTo>
                <a:lnTo>
                  <a:pt x="9587" y="14940"/>
                </a:lnTo>
                <a:lnTo>
                  <a:pt x="9539" y="14916"/>
                </a:lnTo>
                <a:lnTo>
                  <a:pt x="9441" y="14867"/>
                </a:lnTo>
                <a:lnTo>
                  <a:pt x="9247" y="14843"/>
                </a:lnTo>
                <a:lnTo>
                  <a:pt x="9149" y="14843"/>
                </a:lnTo>
                <a:lnTo>
                  <a:pt x="9052" y="14867"/>
                </a:lnTo>
                <a:lnTo>
                  <a:pt x="9028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3" y="15062"/>
                </a:lnTo>
                <a:lnTo>
                  <a:pt x="9028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521" y="15062"/>
                </a:lnTo>
                <a:lnTo>
                  <a:pt x="6156" y="14989"/>
                </a:lnTo>
                <a:lnTo>
                  <a:pt x="5816" y="14916"/>
                </a:lnTo>
                <a:lnTo>
                  <a:pt x="5475" y="14819"/>
                </a:lnTo>
                <a:lnTo>
                  <a:pt x="5134" y="14697"/>
                </a:lnTo>
                <a:lnTo>
                  <a:pt x="4818" y="14575"/>
                </a:lnTo>
                <a:lnTo>
                  <a:pt x="4477" y="14405"/>
                </a:lnTo>
                <a:lnTo>
                  <a:pt x="4161" y="14259"/>
                </a:lnTo>
                <a:lnTo>
                  <a:pt x="3869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42" y="13456"/>
                </a:lnTo>
                <a:lnTo>
                  <a:pt x="2799" y="13237"/>
                </a:lnTo>
                <a:lnTo>
                  <a:pt x="2555" y="12994"/>
                </a:lnTo>
                <a:lnTo>
                  <a:pt x="2336" y="12775"/>
                </a:lnTo>
                <a:lnTo>
                  <a:pt x="2117" y="12507"/>
                </a:lnTo>
                <a:lnTo>
                  <a:pt x="1923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49" y="10195"/>
                </a:lnTo>
                <a:lnTo>
                  <a:pt x="901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803" y="7397"/>
                </a:lnTo>
                <a:lnTo>
                  <a:pt x="852" y="6862"/>
                </a:lnTo>
                <a:lnTo>
                  <a:pt x="974" y="6351"/>
                </a:lnTo>
                <a:lnTo>
                  <a:pt x="1095" y="5840"/>
                </a:lnTo>
                <a:lnTo>
                  <a:pt x="1290" y="5353"/>
                </a:lnTo>
                <a:lnTo>
                  <a:pt x="1412" y="5061"/>
                </a:lnTo>
                <a:lnTo>
                  <a:pt x="1582" y="4745"/>
                </a:lnTo>
                <a:lnTo>
                  <a:pt x="1777" y="4404"/>
                </a:lnTo>
                <a:lnTo>
                  <a:pt x="2020" y="4064"/>
                </a:lnTo>
                <a:lnTo>
                  <a:pt x="2288" y="3699"/>
                </a:lnTo>
                <a:lnTo>
                  <a:pt x="2580" y="3334"/>
                </a:lnTo>
                <a:lnTo>
                  <a:pt x="2920" y="2944"/>
                </a:lnTo>
                <a:lnTo>
                  <a:pt x="3285" y="2604"/>
                </a:lnTo>
                <a:lnTo>
                  <a:pt x="3674" y="2263"/>
                </a:lnTo>
                <a:lnTo>
                  <a:pt x="4088" y="1922"/>
                </a:lnTo>
                <a:lnTo>
                  <a:pt x="4550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59" y="974"/>
                </a:lnTo>
                <a:lnTo>
                  <a:pt x="6327" y="925"/>
                </a:lnTo>
                <a:lnTo>
                  <a:pt x="6594" y="876"/>
                </a:lnTo>
                <a:lnTo>
                  <a:pt x="6886" y="828"/>
                </a:lnTo>
                <a:lnTo>
                  <a:pt x="7178" y="803"/>
                </a:lnTo>
                <a:lnTo>
                  <a:pt x="7543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2" y="25"/>
                </a:lnTo>
                <a:lnTo>
                  <a:pt x="7397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81" y="146"/>
                </a:lnTo>
                <a:lnTo>
                  <a:pt x="5864" y="219"/>
                </a:lnTo>
                <a:lnTo>
                  <a:pt x="5548" y="317"/>
                </a:lnTo>
                <a:lnTo>
                  <a:pt x="5232" y="438"/>
                </a:lnTo>
                <a:lnTo>
                  <a:pt x="4940" y="560"/>
                </a:lnTo>
                <a:lnTo>
                  <a:pt x="4331" y="876"/>
                </a:lnTo>
                <a:lnTo>
                  <a:pt x="3772" y="1217"/>
                </a:lnTo>
                <a:lnTo>
                  <a:pt x="3236" y="1606"/>
                </a:lnTo>
                <a:lnTo>
                  <a:pt x="2774" y="1995"/>
                </a:lnTo>
                <a:lnTo>
                  <a:pt x="2507" y="2239"/>
                </a:lnTo>
                <a:lnTo>
                  <a:pt x="2263" y="2482"/>
                </a:lnTo>
                <a:lnTo>
                  <a:pt x="2044" y="2725"/>
                </a:lnTo>
                <a:lnTo>
                  <a:pt x="1825" y="2993"/>
                </a:lnTo>
                <a:lnTo>
                  <a:pt x="1655" y="3261"/>
                </a:lnTo>
                <a:lnTo>
                  <a:pt x="1460" y="3528"/>
                </a:lnTo>
                <a:lnTo>
                  <a:pt x="1144" y="4088"/>
                </a:lnTo>
                <a:lnTo>
                  <a:pt x="876" y="4696"/>
                </a:lnTo>
                <a:lnTo>
                  <a:pt x="633" y="5305"/>
                </a:lnTo>
                <a:lnTo>
                  <a:pt x="414" y="5962"/>
                </a:lnTo>
                <a:lnTo>
                  <a:pt x="219" y="6643"/>
                </a:lnTo>
                <a:lnTo>
                  <a:pt x="146" y="7008"/>
                </a:lnTo>
                <a:lnTo>
                  <a:pt x="73" y="7373"/>
                </a:lnTo>
                <a:lnTo>
                  <a:pt x="25" y="7738"/>
                </a:lnTo>
                <a:lnTo>
                  <a:pt x="25" y="8103"/>
                </a:lnTo>
                <a:lnTo>
                  <a:pt x="0" y="8468"/>
                </a:lnTo>
                <a:lnTo>
                  <a:pt x="25" y="8809"/>
                </a:lnTo>
                <a:lnTo>
                  <a:pt x="73" y="9174"/>
                </a:lnTo>
                <a:lnTo>
                  <a:pt x="122" y="9514"/>
                </a:lnTo>
                <a:lnTo>
                  <a:pt x="195" y="9879"/>
                </a:lnTo>
                <a:lnTo>
                  <a:pt x="292" y="10220"/>
                </a:lnTo>
                <a:lnTo>
                  <a:pt x="390" y="10560"/>
                </a:lnTo>
                <a:lnTo>
                  <a:pt x="511" y="10901"/>
                </a:lnTo>
                <a:lnTo>
                  <a:pt x="657" y="11242"/>
                </a:lnTo>
                <a:lnTo>
                  <a:pt x="828" y="11582"/>
                </a:lnTo>
                <a:lnTo>
                  <a:pt x="1168" y="12264"/>
                </a:lnTo>
                <a:lnTo>
                  <a:pt x="1412" y="12629"/>
                </a:lnTo>
                <a:lnTo>
                  <a:pt x="1655" y="12994"/>
                </a:lnTo>
                <a:lnTo>
                  <a:pt x="1898" y="13334"/>
                </a:lnTo>
                <a:lnTo>
                  <a:pt x="2166" y="13651"/>
                </a:lnTo>
                <a:lnTo>
                  <a:pt x="2458" y="13943"/>
                </a:lnTo>
                <a:lnTo>
                  <a:pt x="2750" y="14235"/>
                </a:lnTo>
                <a:lnTo>
                  <a:pt x="3066" y="14502"/>
                </a:lnTo>
                <a:lnTo>
                  <a:pt x="3382" y="14746"/>
                </a:lnTo>
                <a:lnTo>
                  <a:pt x="3723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818" y="15500"/>
                </a:lnTo>
                <a:lnTo>
                  <a:pt x="5207" y="15622"/>
                </a:lnTo>
                <a:lnTo>
                  <a:pt x="5597" y="15743"/>
                </a:lnTo>
                <a:lnTo>
                  <a:pt x="6010" y="15816"/>
                </a:lnTo>
                <a:lnTo>
                  <a:pt x="6448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76" y="15914"/>
                </a:lnTo>
                <a:lnTo>
                  <a:pt x="8590" y="15889"/>
                </a:lnTo>
                <a:lnTo>
                  <a:pt x="9028" y="15841"/>
                </a:lnTo>
                <a:lnTo>
                  <a:pt x="9441" y="15768"/>
                </a:lnTo>
                <a:lnTo>
                  <a:pt x="9855" y="15670"/>
                </a:lnTo>
                <a:lnTo>
                  <a:pt x="10269" y="15573"/>
                </a:lnTo>
                <a:lnTo>
                  <a:pt x="10682" y="15451"/>
                </a:lnTo>
                <a:lnTo>
                  <a:pt x="11071" y="15305"/>
                </a:lnTo>
                <a:lnTo>
                  <a:pt x="11461" y="15135"/>
                </a:lnTo>
                <a:lnTo>
                  <a:pt x="11850" y="14940"/>
                </a:lnTo>
                <a:lnTo>
                  <a:pt x="12215" y="14721"/>
                </a:lnTo>
                <a:lnTo>
                  <a:pt x="12580" y="14478"/>
                </a:lnTo>
                <a:lnTo>
                  <a:pt x="12945" y="14235"/>
                </a:lnTo>
                <a:lnTo>
                  <a:pt x="13286" y="13943"/>
                </a:lnTo>
                <a:lnTo>
                  <a:pt x="13602" y="13651"/>
                </a:lnTo>
                <a:lnTo>
                  <a:pt x="13918" y="13334"/>
                </a:lnTo>
                <a:lnTo>
                  <a:pt x="14186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59" y="11582"/>
                </a:lnTo>
                <a:lnTo>
                  <a:pt x="15159" y="11534"/>
                </a:lnTo>
                <a:lnTo>
                  <a:pt x="15354" y="11096"/>
                </a:lnTo>
                <a:lnTo>
                  <a:pt x="15524" y="10658"/>
                </a:lnTo>
                <a:lnTo>
                  <a:pt x="15646" y="10195"/>
                </a:lnTo>
                <a:lnTo>
                  <a:pt x="15743" y="9733"/>
                </a:lnTo>
                <a:lnTo>
                  <a:pt x="15768" y="9709"/>
                </a:lnTo>
                <a:lnTo>
                  <a:pt x="15792" y="9684"/>
                </a:lnTo>
                <a:lnTo>
                  <a:pt x="15792" y="9636"/>
                </a:lnTo>
                <a:lnTo>
                  <a:pt x="15792" y="9611"/>
                </a:lnTo>
                <a:lnTo>
                  <a:pt x="15768" y="9563"/>
                </a:lnTo>
                <a:lnTo>
                  <a:pt x="15816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41" y="7957"/>
                </a:lnTo>
                <a:lnTo>
                  <a:pt x="15743" y="7105"/>
                </a:lnTo>
                <a:lnTo>
                  <a:pt x="15695" y="6667"/>
                </a:lnTo>
                <a:lnTo>
                  <a:pt x="15622" y="6254"/>
                </a:lnTo>
                <a:lnTo>
                  <a:pt x="15524" y="5840"/>
                </a:lnTo>
                <a:lnTo>
                  <a:pt x="15427" y="5426"/>
                </a:lnTo>
                <a:lnTo>
                  <a:pt x="15305" y="5013"/>
                </a:lnTo>
                <a:lnTo>
                  <a:pt x="15159" y="4623"/>
                </a:lnTo>
                <a:lnTo>
                  <a:pt x="15013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4" y="2458"/>
                </a:lnTo>
                <a:lnTo>
                  <a:pt x="13602" y="2141"/>
                </a:lnTo>
                <a:lnTo>
                  <a:pt x="13286" y="1849"/>
                </a:lnTo>
                <a:lnTo>
                  <a:pt x="12994" y="1582"/>
                </a:lnTo>
                <a:lnTo>
                  <a:pt x="12653" y="1363"/>
                </a:lnTo>
                <a:lnTo>
                  <a:pt x="12312" y="1144"/>
                </a:lnTo>
                <a:lnTo>
                  <a:pt x="11972" y="949"/>
                </a:lnTo>
                <a:lnTo>
                  <a:pt x="11607" y="779"/>
                </a:lnTo>
                <a:lnTo>
                  <a:pt x="11242" y="609"/>
                </a:lnTo>
                <a:lnTo>
                  <a:pt x="10853" y="487"/>
                </a:lnTo>
                <a:lnTo>
                  <a:pt x="10488" y="365"/>
                </a:lnTo>
                <a:lnTo>
                  <a:pt x="10123" y="268"/>
                </a:lnTo>
                <a:lnTo>
                  <a:pt x="9733" y="171"/>
                </a:lnTo>
                <a:lnTo>
                  <a:pt x="9344" y="98"/>
                </a:lnTo>
                <a:lnTo>
                  <a:pt x="8955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416;p40"/>
          <p:cNvSpPr/>
          <p:nvPr/>
        </p:nvSpPr>
        <p:spPr>
          <a:xfrm>
            <a:off x="8316416" y="4083918"/>
            <a:ext cx="345681" cy="348325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27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body" idx="1"/>
          </p:nvPr>
        </p:nvSpPr>
        <p:spPr>
          <a:xfrm>
            <a:off x="395536" y="1275606"/>
            <a:ext cx="3808489" cy="3456384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latin typeface="Work Sans"/>
                <a:ea typeface="Work Sans"/>
                <a:cs typeface="Work Sans"/>
                <a:sym typeface="Work Sans"/>
              </a:rPr>
              <a:t>Book</a:t>
            </a:r>
            <a:endParaRPr sz="1800" b="1" i="1" dirty="0">
              <a:latin typeface="Work Sans"/>
              <a:ea typeface="Work Sans"/>
              <a:cs typeface="Work Sans"/>
              <a:sym typeface="Work Sans"/>
            </a:endParaRP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en" sz="1800" b="1" dirty="0" smtClean="0"/>
              <a:t>Mengenal dunia kita </a:t>
            </a:r>
            <a:r>
              <a:rPr lang="en" sz="1800" dirty="0" smtClean="0"/>
              <a:t>– belajar yang menarik minat, berbagi pengalaman serta pendapat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en-US" sz="1800" b="1" dirty="0" err="1" smtClean="0"/>
              <a:t>Berhubungan</a:t>
            </a:r>
            <a:r>
              <a:rPr lang="en-US" sz="1800" b="1" dirty="0" smtClean="0"/>
              <a:t> </a:t>
            </a:r>
            <a:r>
              <a:rPr lang="en" sz="1800" dirty="0" smtClean="0"/>
              <a:t>– berinteraksi dengan orang lain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r>
              <a:rPr lang="en-US" sz="1800" b="1" dirty="0" err="1" smtClean="0"/>
              <a:t>Menciptakan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koherensi</a:t>
            </a:r>
            <a:r>
              <a:rPr lang="en-US" sz="1800" b="1" dirty="0" smtClean="0"/>
              <a:t> </a:t>
            </a:r>
            <a:r>
              <a:rPr lang="en-US" sz="1800" dirty="0" smtClean="0"/>
              <a:t>– </a:t>
            </a:r>
            <a:r>
              <a:rPr lang="en-US" sz="1800" dirty="0" err="1" smtClean="0"/>
              <a:t>memahami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hidup</a:t>
            </a:r>
            <a:r>
              <a:rPr lang="en-US" sz="1800" dirty="0" smtClean="0"/>
              <a:t>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‘</a:t>
            </a:r>
            <a:r>
              <a:rPr lang="en-US" sz="1800" dirty="0" err="1" smtClean="0"/>
              <a:t>benang</a:t>
            </a:r>
            <a:r>
              <a:rPr lang="en-US" sz="1800" dirty="0" smtClean="0"/>
              <a:t> </a:t>
            </a:r>
            <a:r>
              <a:rPr lang="en-US" sz="1800" dirty="0" err="1" smtClean="0"/>
              <a:t>merahnya</a:t>
            </a:r>
            <a:r>
              <a:rPr lang="en-US" sz="1800" dirty="0" smtClean="0"/>
              <a:t>’ </a:t>
            </a:r>
            <a:r>
              <a:rPr lang="en-US" sz="1800" dirty="0" smtClean="0">
                <a:sym typeface="Wingdings" pitchFamily="2" charset="2"/>
              </a:rPr>
              <a:t> </a:t>
            </a:r>
            <a:r>
              <a:rPr lang="en-US" sz="1800" dirty="0" err="1" smtClean="0">
                <a:sym typeface="Wingdings" pitchFamily="2" charset="2"/>
              </a:rPr>
              <a:t>tujuan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hidup</a:t>
            </a:r>
            <a:r>
              <a:rPr lang="en-US" sz="1800" dirty="0" smtClean="0">
                <a:sym typeface="Wingdings" pitchFamily="2" charset="2"/>
              </a:rPr>
              <a:t>, </a:t>
            </a:r>
            <a:r>
              <a:rPr lang="en-US" sz="1800" dirty="0" err="1" smtClean="0">
                <a:sym typeface="Wingdings" pitchFamily="2" charset="2"/>
              </a:rPr>
              <a:t>nilai</a:t>
            </a:r>
            <a:r>
              <a:rPr lang="en-US" sz="1800" dirty="0" smtClean="0">
                <a:sym typeface="Wingdings" pitchFamily="2" charset="2"/>
              </a:rPr>
              <a:t> yang </a:t>
            </a:r>
            <a:r>
              <a:rPr lang="en-US" sz="1800" dirty="0" err="1" smtClean="0">
                <a:sym typeface="Wingdings" pitchFamily="2" charset="2"/>
              </a:rPr>
              <a:t>dianut</a:t>
            </a:r>
            <a:r>
              <a:rPr lang="en-US" sz="1800" dirty="0" smtClean="0">
                <a:sym typeface="Wingdings" pitchFamily="2" charset="2"/>
              </a:rPr>
              <a:t>, </a:t>
            </a:r>
            <a:r>
              <a:rPr lang="en-US" sz="1800" dirty="0" err="1" smtClean="0">
                <a:sym typeface="Wingdings" pitchFamily="2" charset="2"/>
              </a:rPr>
              <a:t>kepercayaan</a:t>
            </a:r>
            <a:endParaRPr lang="en-US" sz="1800" dirty="0" smtClean="0"/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lphaLcPeriod"/>
            </a:pPr>
            <a:endParaRPr sz="1800" dirty="0"/>
          </a:p>
        </p:txBody>
      </p:sp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xfrm>
            <a:off x="1187624" y="699542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Menurut 2 Ilmuwan (Moerdijati, 2016:138_)</a:t>
            </a:r>
            <a:endParaRPr sz="3600" dirty="0"/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2"/>
          </p:nvPr>
        </p:nvSpPr>
        <p:spPr>
          <a:xfrm>
            <a:off x="4644008" y="2355726"/>
            <a:ext cx="4032448" cy="144015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spcFirstLastPara="1" wrap="square" lIns="0" tIns="0" rIns="0" bIns="0" anchor="t" anchorCtr="0">
            <a:noAutofit/>
          </a:bodyPr>
          <a:lstStyle/>
          <a:p>
            <a:pPr marL="92075" lvl="0" indent="0" algn="l" rtl="0">
              <a:spcBef>
                <a:spcPts val="600"/>
              </a:spcBef>
              <a:spcAft>
                <a:spcPts val="0"/>
              </a:spcAft>
              <a:buNone/>
              <a:tabLst>
                <a:tab pos="3678238" algn="l"/>
                <a:tab pos="3768725" algn="l"/>
              </a:tabLst>
            </a:pP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Untuk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menjelaskan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fungsi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b="1" dirty="0" err="1" smtClean="0">
                <a:latin typeface="Happy Camper" pitchFamily="2" charset="0"/>
                <a:ea typeface="Work Sans"/>
                <a:cs typeface="Work Sans"/>
                <a:sym typeface="Work Sans"/>
              </a:rPr>
              <a:t>ini</a:t>
            </a:r>
            <a:r>
              <a:rPr lang="en-US" b="1" dirty="0" smtClean="0"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Menyusun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kata – kata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berdasar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aturan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tertentu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yang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disepakati</a:t>
            </a:r>
            <a:r>
              <a:rPr lang="en-US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ingdings" pitchFamily="2" charset="2"/>
              </a:rPr>
              <a:t>bersama</a:t>
            </a:r>
            <a:endParaRPr lang="en-US" b="1" dirty="0" smtClean="0">
              <a:solidFill>
                <a:srgbClr val="FF0000"/>
              </a:solidFill>
              <a:latin typeface="Happy Camper" pitchFamily="2" charset="0"/>
              <a:ea typeface="Work Sans"/>
              <a:cs typeface="Work Sans"/>
              <a:sym typeface="Wingdings" pitchFamily="2" charset="2"/>
            </a:endParaRPr>
          </a:p>
          <a:p>
            <a:pPr marL="92075" lvl="0" indent="0" algn="l" rtl="0">
              <a:spcBef>
                <a:spcPts val="600"/>
              </a:spcBef>
              <a:spcAft>
                <a:spcPts val="0"/>
              </a:spcAft>
              <a:buNone/>
              <a:tabLst>
                <a:tab pos="3678238" algn="l"/>
                <a:tab pos="3768725" algn="l"/>
              </a:tabLst>
            </a:pPr>
            <a:endParaRPr dirty="0">
              <a:solidFill>
                <a:srgbClr val="FF0000"/>
              </a:solidFill>
              <a:latin typeface="Happy Camper" pitchFamily="2" charset="0"/>
            </a:endParaRPr>
          </a:p>
        </p:txBody>
      </p:sp>
      <p:sp>
        <p:nvSpPr>
          <p:cNvPr id="169" name="Google Shape;169;p2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6" name="Google Shape;414;p40"/>
          <p:cNvSpPr/>
          <p:nvPr/>
        </p:nvSpPr>
        <p:spPr>
          <a:xfrm>
            <a:off x="7139077" y="4083918"/>
            <a:ext cx="346227" cy="348325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415;p40"/>
          <p:cNvSpPr/>
          <p:nvPr/>
        </p:nvSpPr>
        <p:spPr>
          <a:xfrm>
            <a:off x="7733604" y="4083918"/>
            <a:ext cx="346205" cy="348325"/>
          </a:xfrm>
          <a:custGeom>
            <a:avLst/>
            <a:gdLst/>
            <a:ahLst/>
            <a:cxnLst/>
            <a:rect l="l" t="t" r="r" b="b"/>
            <a:pathLst>
              <a:path w="15841" h="15938" extrusionOk="0">
                <a:moveTo>
                  <a:pt x="4502" y="7470"/>
                </a:moveTo>
                <a:lnTo>
                  <a:pt x="4575" y="7495"/>
                </a:lnTo>
                <a:lnTo>
                  <a:pt x="4648" y="7543"/>
                </a:lnTo>
                <a:lnTo>
                  <a:pt x="4696" y="7616"/>
                </a:lnTo>
                <a:lnTo>
                  <a:pt x="4721" y="7714"/>
                </a:lnTo>
                <a:lnTo>
                  <a:pt x="4721" y="7787"/>
                </a:lnTo>
                <a:lnTo>
                  <a:pt x="4696" y="7908"/>
                </a:lnTo>
                <a:lnTo>
                  <a:pt x="4623" y="7981"/>
                </a:lnTo>
                <a:lnTo>
                  <a:pt x="4550" y="8054"/>
                </a:lnTo>
                <a:lnTo>
                  <a:pt x="4429" y="8079"/>
                </a:lnTo>
                <a:lnTo>
                  <a:pt x="4307" y="8054"/>
                </a:lnTo>
                <a:lnTo>
                  <a:pt x="4234" y="7981"/>
                </a:lnTo>
                <a:lnTo>
                  <a:pt x="4161" y="7908"/>
                </a:lnTo>
                <a:lnTo>
                  <a:pt x="4137" y="7787"/>
                </a:lnTo>
                <a:lnTo>
                  <a:pt x="4161" y="7665"/>
                </a:lnTo>
                <a:lnTo>
                  <a:pt x="4234" y="7543"/>
                </a:lnTo>
                <a:lnTo>
                  <a:pt x="4307" y="7495"/>
                </a:lnTo>
                <a:lnTo>
                  <a:pt x="4404" y="7470"/>
                </a:lnTo>
                <a:close/>
                <a:moveTo>
                  <a:pt x="10877" y="7470"/>
                </a:moveTo>
                <a:lnTo>
                  <a:pt x="10950" y="7495"/>
                </a:lnTo>
                <a:lnTo>
                  <a:pt x="11023" y="7543"/>
                </a:lnTo>
                <a:lnTo>
                  <a:pt x="11071" y="7616"/>
                </a:lnTo>
                <a:lnTo>
                  <a:pt x="11096" y="7714"/>
                </a:lnTo>
                <a:lnTo>
                  <a:pt x="11096" y="7787"/>
                </a:lnTo>
                <a:lnTo>
                  <a:pt x="11071" y="7908"/>
                </a:lnTo>
                <a:lnTo>
                  <a:pt x="10998" y="7981"/>
                </a:lnTo>
                <a:lnTo>
                  <a:pt x="10926" y="8054"/>
                </a:lnTo>
                <a:lnTo>
                  <a:pt x="10804" y="8079"/>
                </a:lnTo>
                <a:lnTo>
                  <a:pt x="10682" y="8054"/>
                </a:lnTo>
                <a:lnTo>
                  <a:pt x="10609" y="7981"/>
                </a:lnTo>
                <a:lnTo>
                  <a:pt x="10536" y="7908"/>
                </a:lnTo>
                <a:lnTo>
                  <a:pt x="10512" y="7787"/>
                </a:lnTo>
                <a:lnTo>
                  <a:pt x="10536" y="7665"/>
                </a:lnTo>
                <a:lnTo>
                  <a:pt x="10609" y="7543"/>
                </a:lnTo>
                <a:lnTo>
                  <a:pt x="10682" y="7495"/>
                </a:lnTo>
                <a:lnTo>
                  <a:pt x="10780" y="7470"/>
                </a:lnTo>
                <a:close/>
                <a:moveTo>
                  <a:pt x="4477" y="7081"/>
                </a:moveTo>
                <a:lnTo>
                  <a:pt x="4307" y="7105"/>
                </a:lnTo>
                <a:lnTo>
                  <a:pt x="4137" y="7178"/>
                </a:lnTo>
                <a:lnTo>
                  <a:pt x="4015" y="7300"/>
                </a:lnTo>
                <a:lnTo>
                  <a:pt x="3893" y="7446"/>
                </a:lnTo>
                <a:lnTo>
                  <a:pt x="3820" y="7568"/>
                </a:lnTo>
                <a:lnTo>
                  <a:pt x="3772" y="7714"/>
                </a:lnTo>
                <a:lnTo>
                  <a:pt x="3723" y="7835"/>
                </a:lnTo>
                <a:lnTo>
                  <a:pt x="3723" y="7981"/>
                </a:lnTo>
                <a:lnTo>
                  <a:pt x="3674" y="8225"/>
                </a:lnTo>
                <a:lnTo>
                  <a:pt x="3674" y="8395"/>
                </a:lnTo>
                <a:lnTo>
                  <a:pt x="3723" y="8565"/>
                </a:lnTo>
                <a:lnTo>
                  <a:pt x="3772" y="8711"/>
                </a:lnTo>
                <a:lnTo>
                  <a:pt x="3869" y="8833"/>
                </a:lnTo>
                <a:lnTo>
                  <a:pt x="3966" y="8955"/>
                </a:lnTo>
                <a:lnTo>
                  <a:pt x="4088" y="9028"/>
                </a:lnTo>
                <a:lnTo>
                  <a:pt x="4234" y="9101"/>
                </a:lnTo>
                <a:lnTo>
                  <a:pt x="4404" y="9149"/>
                </a:lnTo>
                <a:lnTo>
                  <a:pt x="4599" y="9174"/>
                </a:lnTo>
                <a:lnTo>
                  <a:pt x="4769" y="9149"/>
                </a:lnTo>
                <a:lnTo>
                  <a:pt x="4940" y="9101"/>
                </a:lnTo>
                <a:lnTo>
                  <a:pt x="5086" y="9028"/>
                </a:lnTo>
                <a:lnTo>
                  <a:pt x="5207" y="8930"/>
                </a:lnTo>
                <a:lnTo>
                  <a:pt x="5329" y="8809"/>
                </a:lnTo>
                <a:lnTo>
                  <a:pt x="5426" y="8663"/>
                </a:lnTo>
                <a:lnTo>
                  <a:pt x="5499" y="8517"/>
                </a:lnTo>
                <a:lnTo>
                  <a:pt x="5548" y="8346"/>
                </a:lnTo>
                <a:lnTo>
                  <a:pt x="5572" y="8176"/>
                </a:lnTo>
                <a:lnTo>
                  <a:pt x="5548" y="8006"/>
                </a:lnTo>
                <a:lnTo>
                  <a:pt x="5524" y="7835"/>
                </a:lnTo>
                <a:lnTo>
                  <a:pt x="5475" y="7689"/>
                </a:lnTo>
                <a:lnTo>
                  <a:pt x="5402" y="7519"/>
                </a:lnTo>
                <a:lnTo>
                  <a:pt x="5280" y="7397"/>
                </a:lnTo>
                <a:lnTo>
                  <a:pt x="5134" y="7251"/>
                </a:lnTo>
                <a:lnTo>
                  <a:pt x="4988" y="7154"/>
                </a:lnTo>
                <a:lnTo>
                  <a:pt x="4818" y="7105"/>
                </a:lnTo>
                <a:lnTo>
                  <a:pt x="4648" y="7081"/>
                </a:lnTo>
                <a:close/>
                <a:moveTo>
                  <a:pt x="10853" y="7081"/>
                </a:moveTo>
                <a:lnTo>
                  <a:pt x="10682" y="7105"/>
                </a:lnTo>
                <a:lnTo>
                  <a:pt x="10512" y="7178"/>
                </a:lnTo>
                <a:lnTo>
                  <a:pt x="10390" y="7300"/>
                </a:lnTo>
                <a:lnTo>
                  <a:pt x="10269" y="7446"/>
                </a:lnTo>
                <a:lnTo>
                  <a:pt x="10196" y="7568"/>
                </a:lnTo>
                <a:lnTo>
                  <a:pt x="10147" y="7714"/>
                </a:lnTo>
                <a:lnTo>
                  <a:pt x="10098" y="7835"/>
                </a:lnTo>
                <a:lnTo>
                  <a:pt x="10098" y="7981"/>
                </a:lnTo>
                <a:lnTo>
                  <a:pt x="10050" y="8225"/>
                </a:lnTo>
                <a:lnTo>
                  <a:pt x="10050" y="8395"/>
                </a:lnTo>
                <a:lnTo>
                  <a:pt x="10098" y="8565"/>
                </a:lnTo>
                <a:lnTo>
                  <a:pt x="10147" y="8711"/>
                </a:lnTo>
                <a:lnTo>
                  <a:pt x="10244" y="8833"/>
                </a:lnTo>
                <a:lnTo>
                  <a:pt x="10342" y="8955"/>
                </a:lnTo>
                <a:lnTo>
                  <a:pt x="10463" y="9028"/>
                </a:lnTo>
                <a:lnTo>
                  <a:pt x="10609" y="9101"/>
                </a:lnTo>
                <a:lnTo>
                  <a:pt x="10780" y="9149"/>
                </a:lnTo>
                <a:lnTo>
                  <a:pt x="10974" y="9174"/>
                </a:lnTo>
                <a:lnTo>
                  <a:pt x="11144" y="9149"/>
                </a:lnTo>
                <a:lnTo>
                  <a:pt x="11315" y="9101"/>
                </a:lnTo>
                <a:lnTo>
                  <a:pt x="11461" y="9028"/>
                </a:lnTo>
                <a:lnTo>
                  <a:pt x="11582" y="8930"/>
                </a:lnTo>
                <a:lnTo>
                  <a:pt x="11704" y="8809"/>
                </a:lnTo>
                <a:lnTo>
                  <a:pt x="11801" y="8663"/>
                </a:lnTo>
                <a:lnTo>
                  <a:pt x="11874" y="8517"/>
                </a:lnTo>
                <a:lnTo>
                  <a:pt x="11923" y="8346"/>
                </a:lnTo>
                <a:lnTo>
                  <a:pt x="11947" y="8176"/>
                </a:lnTo>
                <a:lnTo>
                  <a:pt x="11923" y="8006"/>
                </a:lnTo>
                <a:lnTo>
                  <a:pt x="11899" y="7835"/>
                </a:lnTo>
                <a:lnTo>
                  <a:pt x="11850" y="7689"/>
                </a:lnTo>
                <a:lnTo>
                  <a:pt x="11777" y="7519"/>
                </a:lnTo>
                <a:lnTo>
                  <a:pt x="11655" y="7397"/>
                </a:lnTo>
                <a:lnTo>
                  <a:pt x="11509" y="7251"/>
                </a:lnTo>
                <a:lnTo>
                  <a:pt x="11363" y="7154"/>
                </a:lnTo>
                <a:lnTo>
                  <a:pt x="11193" y="7105"/>
                </a:lnTo>
                <a:lnTo>
                  <a:pt x="11023" y="7081"/>
                </a:lnTo>
                <a:close/>
                <a:moveTo>
                  <a:pt x="7787" y="10244"/>
                </a:moveTo>
                <a:lnTo>
                  <a:pt x="7470" y="10268"/>
                </a:lnTo>
                <a:lnTo>
                  <a:pt x="7154" y="10293"/>
                </a:lnTo>
                <a:lnTo>
                  <a:pt x="6643" y="10390"/>
                </a:lnTo>
                <a:lnTo>
                  <a:pt x="6132" y="10536"/>
                </a:lnTo>
                <a:lnTo>
                  <a:pt x="5645" y="10731"/>
                </a:lnTo>
                <a:lnTo>
                  <a:pt x="5159" y="10950"/>
                </a:lnTo>
                <a:lnTo>
                  <a:pt x="4745" y="11144"/>
                </a:lnTo>
                <a:lnTo>
                  <a:pt x="4502" y="11266"/>
                </a:lnTo>
                <a:lnTo>
                  <a:pt x="4283" y="11388"/>
                </a:lnTo>
                <a:lnTo>
                  <a:pt x="4088" y="11534"/>
                </a:lnTo>
                <a:lnTo>
                  <a:pt x="3918" y="11704"/>
                </a:lnTo>
                <a:lnTo>
                  <a:pt x="3772" y="11899"/>
                </a:lnTo>
                <a:lnTo>
                  <a:pt x="3723" y="11996"/>
                </a:lnTo>
                <a:lnTo>
                  <a:pt x="3699" y="12118"/>
                </a:lnTo>
                <a:lnTo>
                  <a:pt x="3699" y="12166"/>
                </a:lnTo>
                <a:lnTo>
                  <a:pt x="3699" y="12239"/>
                </a:lnTo>
                <a:lnTo>
                  <a:pt x="3747" y="12288"/>
                </a:lnTo>
                <a:lnTo>
                  <a:pt x="3796" y="12312"/>
                </a:lnTo>
                <a:lnTo>
                  <a:pt x="3918" y="12312"/>
                </a:lnTo>
                <a:lnTo>
                  <a:pt x="3966" y="12288"/>
                </a:lnTo>
                <a:lnTo>
                  <a:pt x="4015" y="12239"/>
                </a:lnTo>
                <a:lnTo>
                  <a:pt x="4161" y="12093"/>
                </a:lnTo>
                <a:lnTo>
                  <a:pt x="4307" y="11947"/>
                </a:lnTo>
                <a:lnTo>
                  <a:pt x="4502" y="11826"/>
                </a:lnTo>
                <a:lnTo>
                  <a:pt x="4721" y="11704"/>
                </a:lnTo>
                <a:lnTo>
                  <a:pt x="5134" y="11509"/>
                </a:lnTo>
                <a:lnTo>
                  <a:pt x="5524" y="11339"/>
                </a:lnTo>
                <a:lnTo>
                  <a:pt x="5937" y="11169"/>
                </a:lnTo>
                <a:lnTo>
                  <a:pt x="6375" y="11023"/>
                </a:lnTo>
                <a:lnTo>
                  <a:pt x="6813" y="10901"/>
                </a:lnTo>
                <a:lnTo>
                  <a:pt x="7032" y="10852"/>
                </a:lnTo>
                <a:lnTo>
                  <a:pt x="7276" y="10828"/>
                </a:lnTo>
                <a:lnTo>
                  <a:pt x="7835" y="10804"/>
                </a:lnTo>
                <a:lnTo>
                  <a:pt x="8419" y="10828"/>
                </a:lnTo>
                <a:lnTo>
                  <a:pt x="9003" y="10901"/>
                </a:lnTo>
                <a:lnTo>
                  <a:pt x="9295" y="10950"/>
                </a:lnTo>
                <a:lnTo>
                  <a:pt x="9587" y="11023"/>
                </a:lnTo>
                <a:lnTo>
                  <a:pt x="9879" y="11120"/>
                </a:lnTo>
                <a:lnTo>
                  <a:pt x="10147" y="11242"/>
                </a:lnTo>
                <a:lnTo>
                  <a:pt x="10415" y="11363"/>
                </a:lnTo>
                <a:lnTo>
                  <a:pt x="10658" y="11509"/>
                </a:lnTo>
                <a:lnTo>
                  <a:pt x="10901" y="11655"/>
                </a:lnTo>
                <a:lnTo>
                  <a:pt x="11120" y="11850"/>
                </a:lnTo>
                <a:lnTo>
                  <a:pt x="11315" y="12045"/>
                </a:lnTo>
                <a:lnTo>
                  <a:pt x="11485" y="12288"/>
                </a:lnTo>
                <a:lnTo>
                  <a:pt x="11582" y="12361"/>
                </a:lnTo>
                <a:lnTo>
                  <a:pt x="11680" y="12410"/>
                </a:lnTo>
                <a:lnTo>
                  <a:pt x="11777" y="12410"/>
                </a:lnTo>
                <a:lnTo>
                  <a:pt x="11874" y="12361"/>
                </a:lnTo>
                <a:lnTo>
                  <a:pt x="11947" y="12288"/>
                </a:lnTo>
                <a:lnTo>
                  <a:pt x="11996" y="12215"/>
                </a:lnTo>
                <a:lnTo>
                  <a:pt x="12020" y="12118"/>
                </a:lnTo>
                <a:lnTo>
                  <a:pt x="11972" y="12020"/>
                </a:lnTo>
                <a:lnTo>
                  <a:pt x="11753" y="11753"/>
                </a:lnTo>
                <a:lnTo>
                  <a:pt x="11534" y="11509"/>
                </a:lnTo>
                <a:lnTo>
                  <a:pt x="11290" y="11290"/>
                </a:lnTo>
                <a:lnTo>
                  <a:pt x="11023" y="11096"/>
                </a:lnTo>
                <a:lnTo>
                  <a:pt x="10731" y="10925"/>
                </a:lnTo>
                <a:lnTo>
                  <a:pt x="10439" y="10779"/>
                </a:lnTo>
                <a:lnTo>
                  <a:pt x="10123" y="10633"/>
                </a:lnTo>
                <a:lnTo>
                  <a:pt x="9806" y="10536"/>
                </a:lnTo>
                <a:lnTo>
                  <a:pt x="9466" y="10439"/>
                </a:lnTo>
                <a:lnTo>
                  <a:pt x="9149" y="10366"/>
                </a:lnTo>
                <a:lnTo>
                  <a:pt x="8809" y="10317"/>
                </a:lnTo>
                <a:lnTo>
                  <a:pt x="8468" y="10268"/>
                </a:lnTo>
                <a:lnTo>
                  <a:pt x="8127" y="10244"/>
                </a:lnTo>
                <a:close/>
                <a:moveTo>
                  <a:pt x="8517" y="682"/>
                </a:moveTo>
                <a:lnTo>
                  <a:pt x="8663" y="706"/>
                </a:lnTo>
                <a:lnTo>
                  <a:pt x="9125" y="755"/>
                </a:lnTo>
                <a:lnTo>
                  <a:pt x="9563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0" y="1241"/>
                </a:lnTo>
                <a:lnTo>
                  <a:pt x="11461" y="1411"/>
                </a:lnTo>
                <a:lnTo>
                  <a:pt x="11777" y="1557"/>
                </a:lnTo>
                <a:lnTo>
                  <a:pt x="11777" y="1582"/>
                </a:lnTo>
                <a:lnTo>
                  <a:pt x="11728" y="1655"/>
                </a:lnTo>
                <a:lnTo>
                  <a:pt x="11753" y="1752"/>
                </a:lnTo>
                <a:lnTo>
                  <a:pt x="11777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72" y="1776"/>
                </a:lnTo>
                <a:lnTo>
                  <a:pt x="11996" y="1752"/>
                </a:lnTo>
                <a:lnTo>
                  <a:pt x="12020" y="1728"/>
                </a:lnTo>
                <a:lnTo>
                  <a:pt x="12045" y="1728"/>
                </a:lnTo>
                <a:lnTo>
                  <a:pt x="12142" y="1801"/>
                </a:lnTo>
                <a:lnTo>
                  <a:pt x="12118" y="1874"/>
                </a:lnTo>
                <a:lnTo>
                  <a:pt x="12093" y="1947"/>
                </a:lnTo>
                <a:lnTo>
                  <a:pt x="12118" y="1995"/>
                </a:lnTo>
                <a:lnTo>
                  <a:pt x="12142" y="2020"/>
                </a:lnTo>
                <a:lnTo>
                  <a:pt x="12191" y="2044"/>
                </a:lnTo>
                <a:lnTo>
                  <a:pt x="12215" y="2020"/>
                </a:lnTo>
                <a:lnTo>
                  <a:pt x="12264" y="1995"/>
                </a:lnTo>
                <a:lnTo>
                  <a:pt x="12337" y="1922"/>
                </a:lnTo>
                <a:lnTo>
                  <a:pt x="12556" y="2068"/>
                </a:lnTo>
                <a:lnTo>
                  <a:pt x="12507" y="2190"/>
                </a:lnTo>
                <a:lnTo>
                  <a:pt x="12507" y="2239"/>
                </a:lnTo>
                <a:lnTo>
                  <a:pt x="12507" y="2336"/>
                </a:lnTo>
                <a:lnTo>
                  <a:pt x="12531" y="2385"/>
                </a:lnTo>
                <a:lnTo>
                  <a:pt x="12556" y="2409"/>
                </a:lnTo>
                <a:lnTo>
                  <a:pt x="12604" y="2409"/>
                </a:lnTo>
                <a:lnTo>
                  <a:pt x="12653" y="2385"/>
                </a:lnTo>
                <a:lnTo>
                  <a:pt x="12702" y="2360"/>
                </a:lnTo>
                <a:lnTo>
                  <a:pt x="12750" y="2287"/>
                </a:lnTo>
                <a:lnTo>
                  <a:pt x="12775" y="2239"/>
                </a:lnTo>
                <a:lnTo>
                  <a:pt x="12969" y="2409"/>
                </a:lnTo>
                <a:lnTo>
                  <a:pt x="12896" y="2531"/>
                </a:lnTo>
                <a:lnTo>
                  <a:pt x="12848" y="2604"/>
                </a:lnTo>
                <a:lnTo>
                  <a:pt x="12848" y="2677"/>
                </a:lnTo>
                <a:lnTo>
                  <a:pt x="12848" y="2725"/>
                </a:lnTo>
                <a:lnTo>
                  <a:pt x="12872" y="2750"/>
                </a:lnTo>
                <a:lnTo>
                  <a:pt x="12921" y="2774"/>
                </a:lnTo>
                <a:lnTo>
                  <a:pt x="12969" y="2774"/>
                </a:lnTo>
                <a:lnTo>
                  <a:pt x="13091" y="2701"/>
                </a:lnTo>
                <a:lnTo>
                  <a:pt x="13188" y="2604"/>
                </a:lnTo>
                <a:lnTo>
                  <a:pt x="13310" y="2725"/>
                </a:lnTo>
                <a:lnTo>
                  <a:pt x="13407" y="2823"/>
                </a:lnTo>
                <a:lnTo>
                  <a:pt x="13261" y="3017"/>
                </a:lnTo>
                <a:lnTo>
                  <a:pt x="13237" y="3066"/>
                </a:lnTo>
                <a:lnTo>
                  <a:pt x="13188" y="3163"/>
                </a:lnTo>
                <a:lnTo>
                  <a:pt x="13188" y="3236"/>
                </a:lnTo>
                <a:lnTo>
                  <a:pt x="13213" y="3285"/>
                </a:lnTo>
                <a:lnTo>
                  <a:pt x="13237" y="3309"/>
                </a:lnTo>
                <a:lnTo>
                  <a:pt x="13334" y="3285"/>
                </a:lnTo>
                <a:lnTo>
                  <a:pt x="13407" y="3236"/>
                </a:lnTo>
                <a:lnTo>
                  <a:pt x="13553" y="3115"/>
                </a:lnTo>
                <a:lnTo>
                  <a:pt x="13602" y="3042"/>
                </a:lnTo>
                <a:lnTo>
                  <a:pt x="13797" y="3309"/>
                </a:lnTo>
                <a:lnTo>
                  <a:pt x="13699" y="3407"/>
                </a:lnTo>
                <a:lnTo>
                  <a:pt x="13553" y="3504"/>
                </a:lnTo>
                <a:lnTo>
                  <a:pt x="13505" y="3577"/>
                </a:lnTo>
                <a:lnTo>
                  <a:pt x="13480" y="3650"/>
                </a:lnTo>
                <a:lnTo>
                  <a:pt x="13480" y="3699"/>
                </a:lnTo>
                <a:lnTo>
                  <a:pt x="13529" y="3723"/>
                </a:lnTo>
                <a:lnTo>
                  <a:pt x="13626" y="3747"/>
                </a:lnTo>
                <a:lnTo>
                  <a:pt x="13699" y="3723"/>
                </a:lnTo>
                <a:lnTo>
                  <a:pt x="13797" y="3674"/>
                </a:lnTo>
                <a:lnTo>
                  <a:pt x="13870" y="3626"/>
                </a:lnTo>
                <a:lnTo>
                  <a:pt x="13967" y="3577"/>
                </a:lnTo>
                <a:lnTo>
                  <a:pt x="14162" y="3918"/>
                </a:lnTo>
                <a:lnTo>
                  <a:pt x="14064" y="3991"/>
                </a:lnTo>
                <a:lnTo>
                  <a:pt x="13870" y="4161"/>
                </a:lnTo>
                <a:lnTo>
                  <a:pt x="13772" y="4234"/>
                </a:lnTo>
                <a:lnTo>
                  <a:pt x="13724" y="4331"/>
                </a:lnTo>
                <a:lnTo>
                  <a:pt x="13724" y="4356"/>
                </a:lnTo>
                <a:lnTo>
                  <a:pt x="13724" y="4380"/>
                </a:lnTo>
                <a:lnTo>
                  <a:pt x="13845" y="4380"/>
                </a:lnTo>
                <a:lnTo>
                  <a:pt x="13967" y="4356"/>
                </a:lnTo>
                <a:lnTo>
                  <a:pt x="14089" y="4307"/>
                </a:lnTo>
                <a:lnTo>
                  <a:pt x="14186" y="4234"/>
                </a:lnTo>
                <a:lnTo>
                  <a:pt x="14308" y="4161"/>
                </a:lnTo>
                <a:lnTo>
                  <a:pt x="14527" y="4696"/>
                </a:lnTo>
                <a:lnTo>
                  <a:pt x="14356" y="4769"/>
                </a:lnTo>
                <a:lnTo>
                  <a:pt x="14210" y="4842"/>
                </a:lnTo>
                <a:lnTo>
                  <a:pt x="14089" y="4940"/>
                </a:lnTo>
                <a:lnTo>
                  <a:pt x="13967" y="5061"/>
                </a:lnTo>
                <a:lnTo>
                  <a:pt x="13943" y="5134"/>
                </a:lnTo>
                <a:lnTo>
                  <a:pt x="13918" y="5207"/>
                </a:lnTo>
                <a:lnTo>
                  <a:pt x="13918" y="5256"/>
                </a:lnTo>
                <a:lnTo>
                  <a:pt x="13943" y="5280"/>
                </a:lnTo>
                <a:lnTo>
                  <a:pt x="13967" y="5305"/>
                </a:lnTo>
                <a:lnTo>
                  <a:pt x="14016" y="5305"/>
                </a:lnTo>
                <a:lnTo>
                  <a:pt x="14137" y="5256"/>
                </a:lnTo>
                <a:lnTo>
                  <a:pt x="14259" y="5183"/>
                </a:lnTo>
                <a:lnTo>
                  <a:pt x="14551" y="5037"/>
                </a:lnTo>
                <a:lnTo>
                  <a:pt x="14624" y="5013"/>
                </a:lnTo>
                <a:lnTo>
                  <a:pt x="14770" y="5524"/>
                </a:lnTo>
                <a:lnTo>
                  <a:pt x="14454" y="5670"/>
                </a:lnTo>
                <a:lnTo>
                  <a:pt x="14186" y="5791"/>
                </a:lnTo>
                <a:lnTo>
                  <a:pt x="13943" y="5937"/>
                </a:lnTo>
                <a:lnTo>
                  <a:pt x="13943" y="5986"/>
                </a:lnTo>
                <a:lnTo>
                  <a:pt x="13943" y="6010"/>
                </a:lnTo>
                <a:lnTo>
                  <a:pt x="14113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51" y="6010"/>
                </a:lnTo>
                <a:lnTo>
                  <a:pt x="14867" y="5889"/>
                </a:lnTo>
                <a:lnTo>
                  <a:pt x="14989" y="6424"/>
                </a:lnTo>
                <a:lnTo>
                  <a:pt x="14819" y="6497"/>
                </a:lnTo>
                <a:lnTo>
                  <a:pt x="14429" y="6619"/>
                </a:lnTo>
                <a:lnTo>
                  <a:pt x="14040" y="6740"/>
                </a:lnTo>
                <a:lnTo>
                  <a:pt x="13991" y="6789"/>
                </a:lnTo>
                <a:lnTo>
                  <a:pt x="13991" y="6813"/>
                </a:lnTo>
                <a:lnTo>
                  <a:pt x="14016" y="6862"/>
                </a:lnTo>
                <a:lnTo>
                  <a:pt x="14064" y="6886"/>
                </a:lnTo>
                <a:lnTo>
                  <a:pt x="14235" y="6886"/>
                </a:lnTo>
                <a:lnTo>
                  <a:pt x="14429" y="6862"/>
                </a:lnTo>
                <a:lnTo>
                  <a:pt x="14794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67" y="7227"/>
                </a:lnTo>
                <a:lnTo>
                  <a:pt x="14454" y="7349"/>
                </a:lnTo>
                <a:lnTo>
                  <a:pt x="14259" y="7422"/>
                </a:lnTo>
                <a:lnTo>
                  <a:pt x="14064" y="7543"/>
                </a:lnTo>
                <a:lnTo>
                  <a:pt x="14040" y="7592"/>
                </a:lnTo>
                <a:lnTo>
                  <a:pt x="14040" y="7665"/>
                </a:lnTo>
                <a:lnTo>
                  <a:pt x="14089" y="7714"/>
                </a:lnTo>
                <a:lnTo>
                  <a:pt x="14162" y="7738"/>
                </a:lnTo>
                <a:lnTo>
                  <a:pt x="14356" y="7714"/>
                </a:lnTo>
                <a:lnTo>
                  <a:pt x="14551" y="7665"/>
                </a:lnTo>
                <a:lnTo>
                  <a:pt x="14940" y="7568"/>
                </a:lnTo>
                <a:lnTo>
                  <a:pt x="15159" y="7519"/>
                </a:lnTo>
                <a:lnTo>
                  <a:pt x="15208" y="7981"/>
                </a:lnTo>
                <a:lnTo>
                  <a:pt x="14892" y="8030"/>
                </a:lnTo>
                <a:lnTo>
                  <a:pt x="14648" y="8054"/>
                </a:lnTo>
                <a:lnTo>
                  <a:pt x="14381" y="8079"/>
                </a:lnTo>
                <a:lnTo>
                  <a:pt x="14259" y="8103"/>
                </a:lnTo>
                <a:lnTo>
                  <a:pt x="14137" y="8152"/>
                </a:lnTo>
                <a:lnTo>
                  <a:pt x="14040" y="8200"/>
                </a:lnTo>
                <a:lnTo>
                  <a:pt x="13943" y="8298"/>
                </a:lnTo>
                <a:lnTo>
                  <a:pt x="13918" y="8322"/>
                </a:lnTo>
                <a:lnTo>
                  <a:pt x="13918" y="8346"/>
                </a:lnTo>
                <a:lnTo>
                  <a:pt x="13943" y="8395"/>
                </a:lnTo>
                <a:lnTo>
                  <a:pt x="13967" y="8395"/>
                </a:lnTo>
                <a:lnTo>
                  <a:pt x="14089" y="8419"/>
                </a:lnTo>
                <a:lnTo>
                  <a:pt x="14210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32" y="8395"/>
                </a:lnTo>
                <a:lnTo>
                  <a:pt x="15232" y="8857"/>
                </a:lnTo>
                <a:lnTo>
                  <a:pt x="14746" y="8882"/>
                </a:lnTo>
                <a:lnTo>
                  <a:pt x="14527" y="8882"/>
                </a:lnTo>
                <a:lnTo>
                  <a:pt x="14308" y="8906"/>
                </a:lnTo>
                <a:lnTo>
                  <a:pt x="14089" y="8955"/>
                </a:lnTo>
                <a:lnTo>
                  <a:pt x="13991" y="8979"/>
                </a:lnTo>
                <a:lnTo>
                  <a:pt x="13894" y="9028"/>
                </a:lnTo>
                <a:lnTo>
                  <a:pt x="13870" y="9052"/>
                </a:lnTo>
                <a:lnTo>
                  <a:pt x="13894" y="9076"/>
                </a:lnTo>
                <a:lnTo>
                  <a:pt x="13967" y="9125"/>
                </a:lnTo>
                <a:lnTo>
                  <a:pt x="14089" y="9174"/>
                </a:lnTo>
                <a:lnTo>
                  <a:pt x="14308" y="9222"/>
                </a:lnTo>
                <a:lnTo>
                  <a:pt x="14746" y="9222"/>
                </a:lnTo>
                <a:lnTo>
                  <a:pt x="14965" y="9247"/>
                </a:lnTo>
                <a:lnTo>
                  <a:pt x="15208" y="9247"/>
                </a:lnTo>
                <a:lnTo>
                  <a:pt x="15184" y="9465"/>
                </a:lnTo>
                <a:lnTo>
                  <a:pt x="14989" y="9514"/>
                </a:lnTo>
                <a:lnTo>
                  <a:pt x="14746" y="9563"/>
                </a:lnTo>
                <a:lnTo>
                  <a:pt x="14502" y="9660"/>
                </a:lnTo>
                <a:lnTo>
                  <a:pt x="14283" y="9757"/>
                </a:lnTo>
                <a:lnTo>
                  <a:pt x="14064" y="9879"/>
                </a:lnTo>
                <a:lnTo>
                  <a:pt x="14040" y="9903"/>
                </a:lnTo>
                <a:lnTo>
                  <a:pt x="14040" y="9952"/>
                </a:lnTo>
                <a:lnTo>
                  <a:pt x="14064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111" y="9879"/>
                </a:lnTo>
                <a:lnTo>
                  <a:pt x="14989" y="10390"/>
                </a:lnTo>
                <a:lnTo>
                  <a:pt x="14551" y="10463"/>
                </a:lnTo>
                <a:lnTo>
                  <a:pt x="14356" y="10487"/>
                </a:lnTo>
                <a:lnTo>
                  <a:pt x="14186" y="10512"/>
                </a:lnTo>
                <a:lnTo>
                  <a:pt x="14016" y="10560"/>
                </a:lnTo>
                <a:lnTo>
                  <a:pt x="13943" y="10609"/>
                </a:lnTo>
                <a:lnTo>
                  <a:pt x="13870" y="10682"/>
                </a:lnTo>
                <a:lnTo>
                  <a:pt x="13845" y="10731"/>
                </a:lnTo>
                <a:lnTo>
                  <a:pt x="13845" y="10804"/>
                </a:lnTo>
                <a:lnTo>
                  <a:pt x="13894" y="10852"/>
                </a:lnTo>
                <a:lnTo>
                  <a:pt x="13918" y="10901"/>
                </a:lnTo>
                <a:lnTo>
                  <a:pt x="13991" y="10925"/>
                </a:lnTo>
                <a:lnTo>
                  <a:pt x="14089" y="10950"/>
                </a:lnTo>
                <a:lnTo>
                  <a:pt x="14259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502" y="11339"/>
                </a:lnTo>
                <a:lnTo>
                  <a:pt x="14308" y="11315"/>
                </a:lnTo>
                <a:lnTo>
                  <a:pt x="14113" y="11339"/>
                </a:lnTo>
                <a:lnTo>
                  <a:pt x="13918" y="11363"/>
                </a:lnTo>
                <a:lnTo>
                  <a:pt x="13748" y="11436"/>
                </a:lnTo>
                <a:lnTo>
                  <a:pt x="13748" y="11461"/>
                </a:lnTo>
                <a:lnTo>
                  <a:pt x="13748" y="11485"/>
                </a:lnTo>
                <a:lnTo>
                  <a:pt x="13918" y="11558"/>
                </a:lnTo>
                <a:lnTo>
                  <a:pt x="14089" y="11607"/>
                </a:lnTo>
                <a:lnTo>
                  <a:pt x="14454" y="11655"/>
                </a:lnTo>
                <a:lnTo>
                  <a:pt x="14210" y="12069"/>
                </a:lnTo>
                <a:lnTo>
                  <a:pt x="13991" y="12069"/>
                </a:lnTo>
                <a:lnTo>
                  <a:pt x="13748" y="12093"/>
                </a:lnTo>
                <a:lnTo>
                  <a:pt x="13626" y="12069"/>
                </a:lnTo>
                <a:lnTo>
                  <a:pt x="13480" y="12045"/>
                </a:lnTo>
                <a:lnTo>
                  <a:pt x="13359" y="12020"/>
                </a:lnTo>
                <a:lnTo>
                  <a:pt x="13237" y="12020"/>
                </a:lnTo>
                <a:lnTo>
                  <a:pt x="13213" y="12045"/>
                </a:lnTo>
                <a:lnTo>
                  <a:pt x="13188" y="12069"/>
                </a:lnTo>
                <a:lnTo>
                  <a:pt x="13213" y="12166"/>
                </a:lnTo>
                <a:lnTo>
                  <a:pt x="13261" y="12239"/>
                </a:lnTo>
                <a:lnTo>
                  <a:pt x="13334" y="12312"/>
                </a:lnTo>
                <a:lnTo>
                  <a:pt x="13432" y="12361"/>
                </a:lnTo>
                <a:lnTo>
                  <a:pt x="13553" y="12385"/>
                </a:lnTo>
                <a:lnTo>
                  <a:pt x="13675" y="12410"/>
                </a:lnTo>
                <a:lnTo>
                  <a:pt x="13943" y="12434"/>
                </a:lnTo>
                <a:lnTo>
                  <a:pt x="13602" y="12823"/>
                </a:lnTo>
                <a:lnTo>
                  <a:pt x="13091" y="12726"/>
                </a:lnTo>
                <a:lnTo>
                  <a:pt x="12872" y="12677"/>
                </a:lnTo>
                <a:lnTo>
                  <a:pt x="12750" y="12677"/>
                </a:lnTo>
                <a:lnTo>
                  <a:pt x="12629" y="12702"/>
                </a:lnTo>
                <a:lnTo>
                  <a:pt x="12604" y="12726"/>
                </a:lnTo>
                <a:lnTo>
                  <a:pt x="12604" y="12775"/>
                </a:lnTo>
                <a:lnTo>
                  <a:pt x="12629" y="12848"/>
                </a:lnTo>
                <a:lnTo>
                  <a:pt x="12677" y="12921"/>
                </a:lnTo>
                <a:lnTo>
                  <a:pt x="12750" y="12969"/>
                </a:lnTo>
                <a:lnTo>
                  <a:pt x="12848" y="13018"/>
                </a:lnTo>
                <a:lnTo>
                  <a:pt x="13042" y="13115"/>
                </a:lnTo>
                <a:lnTo>
                  <a:pt x="13261" y="13164"/>
                </a:lnTo>
                <a:lnTo>
                  <a:pt x="13115" y="13286"/>
                </a:lnTo>
                <a:lnTo>
                  <a:pt x="13067" y="13286"/>
                </a:lnTo>
                <a:lnTo>
                  <a:pt x="12604" y="13261"/>
                </a:lnTo>
                <a:lnTo>
                  <a:pt x="12361" y="13213"/>
                </a:lnTo>
                <a:lnTo>
                  <a:pt x="12239" y="13188"/>
                </a:lnTo>
                <a:lnTo>
                  <a:pt x="12118" y="13188"/>
                </a:lnTo>
                <a:lnTo>
                  <a:pt x="12045" y="13213"/>
                </a:lnTo>
                <a:lnTo>
                  <a:pt x="11996" y="13261"/>
                </a:lnTo>
                <a:lnTo>
                  <a:pt x="11996" y="13334"/>
                </a:lnTo>
                <a:lnTo>
                  <a:pt x="12020" y="13383"/>
                </a:lnTo>
                <a:lnTo>
                  <a:pt x="12142" y="13505"/>
                </a:lnTo>
                <a:lnTo>
                  <a:pt x="12312" y="13578"/>
                </a:lnTo>
                <a:lnTo>
                  <a:pt x="12483" y="13626"/>
                </a:lnTo>
                <a:lnTo>
                  <a:pt x="12677" y="13651"/>
                </a:lnTo>
                <a:lnTo>
                  <a:pt x="12239" y="13943"/>
                </a:lnTo>
                <a:lnTo>
                  <a:pt x="12166" y="13918"/>
                </a:lnTo>
                <a:lnTo>
                  <a:pt x="11704" y="13821"/>
                </a:lnTo>
                <a:lnTo>
                  <a:pt x="11485" y="13772"/>
                </a:lnTo>
                <a:lnTo>
                  <a:pt x="11266" y="13724"/>
                </a:lnTo>
                <a:lnTo>
                  <a:pt x="11242" y="13748"/>
                </a:lnTo>
                <a:lnTo>
                  <a:pt x="11217" y="13748"/>
                </a:lnTo>
                <a:lnTo>
                  <a:pt x="11217" y="13821"/>
                </a:lnTo>
                <a:lnTo>
                  <a:pt x="11266" y="13894"/>
                </a:lnTo>
                <a:lnTo>
                  <a:pt x="11315" y="13967"/>
                </a:lnTo>
                <a:lnTo>
                  <a:pt x="11461" y="14064"/>
                </a:lnTo>
                <a:lnTo>
                  <a:pt x="11631" y="14137"/>
                </a:lnTo>
                <a:lnTo>
                  <a:pt x="11801" y="14210"/>
                </a:lnTo>
                <a:lnTo>
                  <a:pt x="11461" y="14381"/>
                </a:lnTo>
                <a:lnTo>
                  <a:pt x="11388" y="14332"/>
                </a:lnTo>
                <a:lnTo>
                  <a:pt x="11339" y="14308"/>
                </a:lnTo>
                <a:lnTo>
                  <a:pt x="11193" y="14259"/>
                </a:lnTo>
                <a:lnTo>
                  <a:pt x="10901" y="14235"/>
                </a:lnTo>
                <a:lnTo>
                  <a:pt x="10658" y="14210"/>
                </a:lnTo>
                <a:lnTo>
                  <a:pt x="10512" y="14210"/>
                </a:lnTo>
                <a:lnTo>
                  <a:pt x="10390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415" y="14381"/>
                </a:lnTo>
                <a:lnTo>
                  <a:pt x="10488" y="14478"/>
                </a:lnTo>
                <a:lnTo>
                  <a:pt x="10634" y="14551"/>
                </a:lnTo>
                <a:lnTo>
                  <a:pt x="10731" y="14575"/>
                </a:lnTo>
                <a:lnTo>
                  <a:pt x="10901" y="14624"/>
                </a:lnTo>
                <a:lnTo>
                  <a:pt x="10512" y="14746"/>
                </a:lnTo>
                <a:lnTo>
                  <a:pt x="10317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6" y="14600"/>
                </a:lnTo>
                <a:lnTo>
                  <a:pt x="9709" y="14648"/>
                </a:lnTo>
                <a:lnTo>
                  <a:pt x="9685" y="14673"/>
                </a:lnTo>
                <a:lnTo>
                  <a:pt x="9685" y="14721"/>
                </a:lnTo>
                <a:lnTo>
                  <a:pt x="9733" y="14794"/>
                </a:lnTo>
                <a:lnTo>
                  <a:pt x="9806" y="14843"/>
                </a:lnTo>
                <a:lnTo>
                  <a:pt x="9952" y="14916"/>
                </a:lnTo>
                <a:lnTo>
                  <a:pt x="9636" y="14989"/>
                </a:lnTo>
                <a:lnTo>
                  <a:pt x="9587" y="14940"/>
                </a:lnTo>
                <a:lnTo>
                  <a:pt x="9539" y="14916"/>
                </a:lnTo>
                <a:lnTo>
                  <a:pt x="9441" y="14867"/>
                </a:lnTo>
                <a:lnTo>
                  <a:pt x="9247" y="14843"/>
                </a:lnTo>
                <a:lnTo>
                  <a:pt x="9149" y="14843"/>
                </a:lnTo>
                <a:lnTo>
                  <a:pt x="9052" y="14867"/>
                </a:lnTo>
                <a:lnTo>
                  <a:pt x="9028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3" y="15062"/>
                </a:lnTo>
                <a:lnTo>
                  <a:pt x="9028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521" y="15062"/>
                </a:lnTo>
                <a:lnTo>
                  <a:pt x="6156" y="14989"/>
                </a:lnTo>
                <a:lnTo>
                  <a:pt x="5816" y="14916"/>
                </a:lnTo>
                <a:lnTo>
                  <a:pt x="5475" y="14819"/>
                </a:lnTo>
                <a:lnTo>
                  <a:pt x="5134" y="14697"/>
                </a:lnTo>
                <a:lnTo>
                  <a:pt x="4818" y="14575"/>
                </a:lnTo>
                <a:lnTo>
                  <a:pt x="4477" y="14405"/>
                </a:lnTo>
                <a:lnTo>
                  <a:pt x="4161" y="14259"/>
                </a:lnTo>
                <a:lnTo>
                  <a:pt x="3869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42" y="13456"/>
                </a:lnTo>
                <a:lnTo>
                  <a:pt x="2799" y="13237"/>
                </a:lnTo>
                <a:lnTo>
                  <a:pt x="2555" y="12994"/>
                </a:lnTo>
                <a:lnTo>
                  <a:pt x="2336" y="12775"/>
                </a:lnTo>
                <a:lnTo>
                  <a:pt x="2117" y="12507"/>
                </a:lnTo>
                <a:lnTo>
                  <a:pt x="1923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49" y="10195"/>
                </a:lnTo>
                <a:lnTo>
                  <a:pt x="901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803" y="7397"/>
                </a:lnTo>
                <a:lnTo>
                  <a:pt x="852" y="6862"/>
                </a:lnTo>
                <a:lnTo>
                  <a:pt x="974" y="6351"/>
                </a:lnTo>
                <a:lnTo>
                  <a:pt x="1095" y="5840"/>
                </a:lnTo>
                <a:lnTo>
                  <a:pt x="1290" y="5353"/>
                </a:lnTo>
                <a:lnTo>
                  <a:pt x="1412" y="5061"/>
                </a:lnTo>
                <a:lnTo>
                  <a:pt x="1582" y="4745"/>
                </a:lnTo>
                <a:lnTo>
                  <a:pt x="1777" y="4404"/>
                </a:lnTo>
                <a:lnTo>
                  <a:pt x="2020" y="4064"/>
                </a:lnTo>
                <a:lnTo>
                  <a:pt x="2288" y="3699"/>
                </a:lnTo>
                <a:lnTo>
                  <a:pt x="2580" y="3334"/>
                </a:lnTo>
                <a:lnTo>
                  <a:pt x="2920" y="2944"/>
                </a:lnTo>
                <a:lnTo>
                  <a:pt x="3285" y="2604"/>
                </a:lnTo>
                <a:lnTo>
                  <a:pt x="3674" y="2263"/>
                </a:lnTo>
                <a:lnTo>
                  <a:pt x="4088" y="1922"/>
                </a:lnTo>
                <a:lnTo>
                  <a:pt x="4550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59" y="974"/>
                </a:lnTo>
                <a:lnTo>
                  <a:pt x="6327" y="925"/>
                </a:lnTo>
                <a:lnTo>
                  <a:pt x="6594" y="876"/>
                </a:lnTo>
                <a:lnTo>
                  <a:pt x="6886" y="828"/>
                </a:lnTo>
                <a:lnTo>
                  <a:pt x="7178" y="803"/>
                </a:lnTo>
                <a:lnTo>
                  <a:pt x="7543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2" y="25"/>
                </a:lnTo>
                <a:lnTo>
                  <a:pt x="7397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81" y="146"/>
                </a:lnTo>
                <a:lnTo>
                  <a:pt x="5864" y="219"/>
                </a:lnTo>
                <a:lnTo>
                  <a:pt x="5548" y="317"/>
                </a:lnTo>
                <a:lnTo>
                  <a:pt x="5232" y="438"/>
                </a:lnTo>
                <a:lnTo>
                  <a:pt x="4940" y="560"/>
                </a:lnTo>
                <a:lnTo>
                  <a:pt x="4331" y="876"/>
                </a:lnTo>
                <a:lnTo>
                  <a:pt x="3772" y="1217"/>
                </a:lnTo>
                <a:lnTo>
                  <a:pt x="3236" y="1606"/>
                </a:lnTo>
                <a:lnTo>
                  <a:pt x="2774" y="1995"/>
                </a:lnTo>
                <a:lnTo>
                  <a:pt x="2507" y="2239"/>
                </a:lnTo>
                <a:lnTo>
                  <a:pt x="2263" y="2482"/>
                </a:lnTo>
                <a:lnTo>
                  <a:pt x="2044" y="2725"/>
                </a:lnTo>
                <a:lnTo>
                  <a:pt x="1825" y="2993"/>
                </a:lnTo>
                <a:lnTo>
                  <a:pt x="1655" y="3261"/>
                </a:lnTo>
                <a:lnTo>
                  <a:pt x="1460" y="3528"/>
                </a:lnTo>
                <a:lnTo>
                  <a:pt x="1144" y="4088"/>
                </a:lnTo>
                <a:lnTo>
                  <a:pt x="876" y="4696"/>
                </a:lnTo>
                <a:lnTo>
                  <a:pt x="633" y="5305"/>
                </a:lnTo>
                <a:lnTo>
                  <a:pt x="414" y="5962"/>
                </a:lnTo>
                <a:lnTo>
                  <a:pt x="219" y="6643"/>
                </a:lnTo>
                <a:lnTo>
                  <a:pt x="146" y="7008"/>
                </a:lnTo>
                <a:lnTo>
                  <a:pt x="73" y="7373"/>
                </a:lnTo>
                <a:lnTo>
                  <a:pt x="25" y="7738"/>
                </a:lnTo>
                <a:lnTo>
                  <a:pt x="25" y="8103"/>
                </a:lnTo>
                <a:lnTo>
                  <a:pt x="0" y="8468"/>
                </a:lnTo>
                <a:lnTo>
                  <a:pt x="25" y="8809"/>
                </a:lnTo>
                <a:lnTo>
                  <a:pt x="73" y="9174"/>
                </a:lnTo>
                <a:lnTo>
                  <a:pt x="122" y="9514"/>
                </a:lnTo>
                <a:lnTo>
                  <a:pt x="195" y="9879"/>
                </a:lnTo>
                <a:lnTo>
                  <a:pt x="292" y="10220"/>
                </a:lnTo>
                <a:lnTo>
                  <a:pt x="390" y="10560"/>
                </a:lnTo>
                <a:lnTo>
                  <a:pt x="511" y="10901"/>
                </a:lnTo>
                <a:lnTo>
                  <a:pt x="657" y="11242"/>
                </a:lnTo>
                <a:lnTo>
                  <a:pt x="828" y="11582"/>
                </a:lnTo>
                <a:lnTo>
                  <a:pt x="1168" y="12264"/>
                </a:lnTo>
                <a:lnTo>
                  <a:pt x="1412" y="12629"/>
                </a:lnTo>
                <a:lnTo>
                  <a:pt x="1655" y="12994"/>
                </a:lnTo>
                <a:lnTo>
                  <a:pt x="1898" y="13334"/>
                </a:lnTo>
                <a:lnTo>
                  <a:pt x="2166" y="13651"/>
                </a:lnTo>
                <a:lnTo>
                  <a:pt x="2458" y="13943"/>
                </a:lnTo>
                <a:lnTo>
                  <a:pt x="2750" y="14235"/>
                </a:lnTo>
                <a:lnTo>
                  <a:pt x="3066" y="14502"/>
                </a:lnTo>
                <a:lnTo>
                  <a:pt x="3382" y="14746"/>
                </a:lnTo>
                <a:lnTo>
                  <a:pt x="3723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818" y="15500"/>
                </a:lnTo>
                <a:lnTo>
                  <a:pt x="5207" y="15622"/>
                </a:lnTo>
                <a:lnTo>
                  <a:pt x="5597" y="15743"/>
                </a:lnTo>
                <a:lnTo>
                  <a:pt x="6010" y="15816"/>
                </a:lnTo>
                <a:lnTo>
                  <a:pt x="6448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76" y="15914"/>
                </a:lnTo>
                <a:lnTo>
                  <a:pt x="8590" y="15889"/>
                </a:lnTo>
                <a:lnTo>
                  <a:pt x="9028" y="15841"/>
                </a:lnTo>
                <a:lnTo>
                  <a:pt x="9441" y="15768"/>
                </a:lnTo>
                <a:lnTo>
                  <a:pt x="9855" y="15670"/>
                </a:lnTo>
                <a:lnTo>
                  <a:pt x="10269" y="15573"/>
                </a:lnTo>
                <a:lnTo>
                  <a:pt x="10682" y="15451"/>
                </a:lnTo>
                <a:lnTo>
                  <a:pt x="11071" y="15305"/>
                </a:lnTo>
                <a:lnTo>
                  <a:pt x="11461" y="15135"/>
                </a:lnTo>
                <a:lnTo>
                  <a:pt x="11850" y="14940"/>
                </a:lnTo>
                <a:lnTo>
                  <a:pt x="12215" y="14721"/>
                </a:lnTo>
                <a:lnTo>
                  <a:pt x="12580" y="14478"/>
                </a:lnTo>
                <a:lnTo>
                  <a:pt x="12945" y="14235"/>
                </a:lnTo>
                <a:lnTo>
                  <a:pt x="13286" y="13943"/>
                </a:lnTo>
                <a:lnTo>
                  <a:pt x="13602" y="13651"/>
                </a:lnTo>
                <a:lnTo>
                  <a:pt x="13918" y="13334"/>
                </a:lnTo>
                <a:lnTo>
                  <a:pt x="14186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59" y="11582"/>
                </a:lnTo>
                <a:lnTo>
                  <a:pt x="15159" y="11534"/>
                </a:lnTo>
                <a:lnTo>
                  <a:pt x="15354" y="11096"/>
                </a:lnTo>
                <a:lnTo>
                  <a:pt x="15524" y="10658"/>
                </a:lnTo>
                <a:lnTo>
                  <a:pt x="15646" y="10195"/>
                </a:lnTo>
                <a:lnTo>
                  <a:pt x="15743" y="9733"/>
                </a:lnTo>
                <a:lnTo>
                  <a:pt x="15768" y="9709"/>
                </a:lnTo>
                <a:lnTo>
                  <a:pt x="15792" y="9684"/>
                </a:lnTo>
                <a:lnTo>
                  <a:pt x="15792" y="9636"/>
                </a:lnTo>
                <a:lnTo>
                  <a:pt x="15792" y="9611"/>
                </a:lnTo>
                <a:lnTo>
                  <a:pt x="15768" y="9563"/>
                </a:lnTo>
                <a:lnTo>
                  <a:pt x="15816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41" y="7957"/>
                </a:lnTo>
                <a:lnTo>
                  <a:pt x="15743" y="7105"/>
                </a:lnTo>
                <a:lnTo>
                  <a:pt x="15695" y="6667"/>
                </a:lnTo>
                <a:lnTo>
                  <a:pt x="15622" y="6254"/>
                </a:lnTo>
                <a:lnTo>
                  <a:pt x="15524" y="5840"/>
                </a:lnTo>
                <a:lnTo>
                  <a:pt x="15427" y="5426"/>
                </a:lnTo>
                <a:lnTo>
                  <a:pt x="15305" y="5013"/>
                </a:lnTo>
                <a:lnTo>
                  <a:pt x="15159" y="4623"/>
                </a:lnTo>
                <a:lnTo>
                  <a:pt x="15013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4" y="2458"/>
                </a:lnTo>
                <a:lnTo>
                  <a:pt x="13602" y="2141"/>
                </a:lnTo>
                <a:lnTo>
                  <a:pt x="13286" y="1849"/>
                </a:lnTo>
                <a:lnTo>
                  <a:pt x="12994" y="1582"/>
                </a:lnTo>
                <a:lnTo>
                  <a:pt x="12653" y="1363"/>
                </a:lnTo>
                <a:lnTo>
                  <a:pt x="12312" y="1144"/>
                </a:lnTo>
                <a:lnTo>
                  <a:pt x="11972" y="949"/>
                </a:lnTo>
                <a:lnTo>
                  <a:pt x="11607" y="779"/>
                </a:lnTo>
                <a:lnTo>
                  <a:pt x="11242" y="609"/>
                </a:lnTo>
                <a:lnTo>
                  <a:pt x="10853" y="487"/>
                </a:lnTo>
                <a:lnTo>
                  <a:pt x="10488" y="365"/>
                </a:lnTo>
                <a:lnTo>
                  <a:pt x="10123" y="268"/>
                </a:lnTo>
                <a:lnTo>
                  <a:pt x="9733" y="171"/>
                </a:lnTo>
                <a:lnTo>
                  <a:pt x="9344" y="98"/>
                </a:lnTo>
                <a:lnTo>
                  <a:pt x="8955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416;p40"/>
          <p:cNvSpPr/>
          <p:nvPr/>
        </p:nvSpPr>
        <p:spPr>
          <a:xfrm>
            <a:off x="8316416" y="4083918"/>
            <a:ext cx="345681" cy="348325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3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r>
              <a:rPr lang="en-US" sz="4000" dirty="0" err="1" smtClean="0"/>
              <a:t>Prinsip</a:t>
            </a:r>
            <a:r>
              <a:rPr lang="en-US" sz="4000" dirty="0" smtClean="0"/>
              <a:t> </a:t>
            </a:r>
            <a:r>
              <a:rPr lang="en-US" sz="4000" dirty="0" err="1" smtClean="0"/>
              <a:t>Komunikasi</a:t>
            </a:r>
            <a:r>
              <a:rPr lang="en-US" sz="4000" dirty="0" smtClean="0"/>
              <a:t> Verbal</a:t>
            </a:r>
            <a:endParaRPr sz="40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71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3 Prinsip Komunikasi Verbal</a:t>
            </a:r>
            <a:endParaRPr sz="3600"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b="1" dirty="0" err="1" smtClean="0"/>
              <a:t>Interpretasi</a:t>
            </a:r>
            <a:r>
              <a:rPr lang="en-US" b="1" dirty="0" smtClean="0"/>
              <a:t> </a:t>
            </a:r>
            <a:r>
              <a:rPr lang="en-US" b="1" dirty="0" err="1" smtClean="0"/>
              <a:t>menciptakan</a:t>
            </a:r>
            <a:r>
              <a:rPr lang="en-US" b="1" dirty="0" smtClean="0"/>
              <a:t> </a:t>
            </a:r>
            <a:r>
              <a:rPr lang="en-US" b="1" dirty="0" err="1" smtClean="0"/>
              <a:t>makna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interpretasi</a:t>
            </a:r>
            <a:endParaRPr lang="en-US" dirty="0" smtClean="0"/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“Yuk </a:t>
            </a:r>
            <a:r>
              <a:rPr lang="en-US" dirty="0" err="1" smtClean="0"/>
              <a:t>jalan</a:t>
            </a:r>
            <a:r>
              <a:rPr lang="en-US" dirty="0" smtClean="0"/>
              <a:t>”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err="1" smtClean="0"/>
              <a:t>Ajakan</a:t>
            </a:r>
            <a:endParaRPr lang="en-US" sz="1800" dirty="0" smtClean="0"/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err="1" smtClean="0"/>
              <a:t>Jalan</a:t>
            </a:r>
            <a:r>
              <a:rPr lang="en-US" sz="1800" dirty="0" smtClean="0"/>
              <a:t> kaki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err="1" smtClean="0"/>
              <a:t>Naik</a:t>
            </a:r>
            <a:r>
              <a:rPr lang="en-US" sz="1800" dirty="0" smtClean="0"/>
              <a:t> </a:t>
            </a:r>
            <a:r>
              <a:rPr lang="en-US" sz="1800" dirty="0" err="1" smtClean="0"/>
              <a:t>kendaraan</a:t>
            </a:r>
            <a:endParaRPr lang="en-US" sz="1800" dirty="0" smtClean="0"/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/>
              <a:t>Mau </a:t>
            </a:r>
            <a:r>
              <a:rPr lang="en-US" sz="1800" dirty="0" err="1" smtClean="0"/>
              <a:t>pergi</a:t>
            </a:r>
            <a:endParaRPr lang="en-US" sz="1800" dirty="0" smtClean="0"/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cxnSp>
        <p:nvCxnSpPr>
          <p:cNvPr id="5" name="Straight Connector 4"/>
          <p:cNvCxnSpPr/>
          <p:nvPr/>
        </p:nvCxnSpPr>
        <p:spPr>
          <a:xfrm>
            <a:off x="4788024" y="3147814"/>
            <a:ext cx="0" cy="1656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Google Shape;168;p21"/>
          <p:cNvSpPr txBox="1">
            <a:spLocks/>
          </p:cNvSpPr>
          <p:nvPr/>
        </p:nvSpPr>
        <p:spPr>
          <a:xfrm>
            <a:off x="5260816" y="3651870"/>
            <a:ext cx="3096344" cy="5400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92075">
              <a:spcBef>
                <a:spcPts val="600"/>
              </a:spcBef>
              <a:tabLst>
                <a:tab pos="3678238" algn="l"/>
                <a:tab pos="3768725" algn="l"/>
              </a:tabLst>
            </a:pPr>
            <a:r>
              <a:rPr lang="en-US" sz="2400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Tergantung</a:t>
            </a:r>
            <a:r>
              <a:rPr lang="en-US" sz="2400" b="1" dirty="0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Happy Camper" pitchFamily="2" charset="0"/>
                <a:ea typeface="Work Sans"/>
                <a:cs typeface="Work Sans"/>
                <a:sym typeface="Work Sans"/>
              </a:rPr>
              <a:t>interpretasi</a:t>
            </a:r>
            <a:endParaRPr lang="en-US" sz="2400" dirty="0">
              <a:solidFill>
                <a:srgbClr val="FF0000"/>
              </a:solidFill>
              <a:latin typeface="Happy Camp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2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3 Prinsip Komunikasi Verbal</a:t>
            </a:r>
            <a:endParaRPr sz="3600"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121268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sz="2000" b="1" dirty="0" err="1" smtClean="0"/>
              <a:t>Komunikasi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aturan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dipandu</a:t>
            </a:r>
            <a:r>
              <a:rPr lang="en-US" sz="2000" b="1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err="1" smtClean="0"/>
              <a:t>Aturan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sifatnya</a:t>
            </a:r>
            <a:r>
              <a:rPr lang="en-US" sz="2000" dirty="0" smtClean="0"/>
              <a:t> </a:t>
            </a:r>
            <a:r>
              <a:rPr lang="en-US" sz="2000" dirty="0" err="1" smtClean="0"/>
              <a:t>konsensus</a:t>
            </a:r>
            <a:r>
              <a:rPr lang="en-US" sz="2000" dirty="0" smtClean="0"/>
              <a:t>, </a:t>
            </a:r>
            <a:r>
              <a:rPr lang="en-US" sz="2000" dirty="0" err="1" smtClean="0"/>
              <a:t>hadir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biasanya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tidak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sadar</a:t>
            </a:r>
            <a:endParaRPr lang="en-US" sz="2000" dirty="0" smtClean="0"/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92557"/>
              </p:ext>
            </p:extLst>
          </p:nvPr>
        </p:nvGraphicFramePr>
        <p:xfrm>
          <a:off x="539552" y="3003798"/>
          <a:ext cx="7992888" cy="18181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996444"/>
                <a:gridCol w="3996444"/>
              </a:tblGrid>
              <a:tr h="35506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Work Sans Light" charset="0"/>
                        </a:rPr>
                        <a:t>Regulatif</a:t>
                      </a:r>
                      <a:endParaRPr lang="id-ID" b="1" dirty="0">
                        <a:latin typeface="Work Sans Ligh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Work Sans Light" charset="0"/>
                        </a:rPr>
                        <a:t>Pokok</a:t>
                      </a:r>
                      <a:endParaRPr lang="id-ID" b="1" dirty="0">
                        <a:latin typeface="Work Sans Light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Kapan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,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bagaimana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,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dimana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,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dengan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siapa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harus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bicara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isu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–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isu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/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cara</a:t>
                      </a:r>
                      <a:r>
                        <a:rPr lang="en-US" baseline="0" dirty="0" smtClean="0">
                          <a:latin typeface="Work Sans Light" charset="0"/>
                          <a:sym typeface="Wingdings" pitchFamily="2" charset="2"/>
                        </a:rPr>
                        <a:t> – </a:t>
                      </a:r>
                      <a:r>
                        <a:rPr lang="en-US" baseline="0" dirty="0" err="1" smtClean="0">
                          <a:latin typeface="Work Sans Light" charset="0"/>
                          <a:sym typeface="Wingdings" pitchFamily="2" charset="2"/>
                        </a:rPr>
                        <a:t>cara</a:t>
                      </a:r>
                      <a:r>
                        <a:rPr lang="en-US" baseline="0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  <a:sym typeface="Wingdings" pitchFamily="2" charset="2"/>
                        </a:rPr>
                        <a:t>tertentu</a:t>
                      </a:r>
                      <a:endParaRPr lang="id-ID" dirty="0">
                        <a:latin typeface="Work Sans Ligh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800"/>
                        <a:buNone/>
                        <a:tabLst/>
                      </a:pP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Menilai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jenis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komunikasi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yang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dilakukan</a:t>
                      </a:r>
                      <a:r>
                        <a:rPr lang="en-US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  <a:sym typeface="Wingdings" pitchFamily="2" charset="2"/>
                        </a:rPr>
                        <a:t>menyimbolkan</a:t>
                      </a:r>
                      <a:r>
                        <a:rPr lang="en-US" baseline="0" dirty="0" smtClean="0">
                          <a:latin typeface="Work Sans Light" charset="0"/>
                          <a:sym typeface="Wingdings" pitchFamily="2" charset="2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  <a:sym typeface="Wingdings" pitchFamily="2" charset="2"/>
                        </a:rPr>
                        <a:t>apa</a:t>
                      </a:r>
                      <a:endParaRPr lang="en-US" dirty="0" smtClean="0">
                        <a:latin typeface="Work Sans Light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Work Sans Light" charset="0"/>
                        </a:rPr>
                        <a:t>E.g</a:t>
                      </a:r>
                      <a:r>
                        <a:rPr lang="en-US" dirty="0" smtClean="0">
                          <a:latin typeface="Work Sans Light" charset="0"/>
                        </a:rPr>
                        <a:t>: </a:t>
                      </a:r>
                      <a:r>
                        <a:rPr lang="en-US" dirty="0" err="1" smtClean="0">
                          <a:latin typeface="Work Sans Light" charset="0"/>
                        </a:rPr>
                        <a:t>Tidak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menyela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pembicaraan</a:t>
                      </a:r>
                      <a:r>
                        <a:rPr lang="en-US" dirty="0" smtClean="0">
                          <a:latin typeface="Work Sans Light" charset="0"/>
                        </a:rPr>
                        <a:t>; </a:t>
                      </a:r>
                      <a:r>
                        <a:rPr lang="en-US" dirty="0" err="1" smtClean="0">
                          <a:latin typeface="Work Sans Light" charset="0"/>
                        </a:rPr>
                        <a:t>tidak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boleh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bicara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saat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makan</a:t>
                      </a:r>
                      <a:r>
                        <a:rPr lang="en-US" dirty="0" smtClean="0">
                          <a:latin typeface="Work Sans Light" charset="0"/>
                        </a:rPr>
                        <a:t>; </a:t>
                      </a:r>
                      <a:r>
                        <a:rPr lang="en-US" dirty="0" err="1" smtClean="0">
                          <a:latin typeface="Work Sans Light" charset="0"/>
                        </a:rPr>
                        <a:t>Boleh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interupsi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saat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pembicaraan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santai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; PDA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dianggap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kurang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sopan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endParaRPr lang="id-ID" dirty="0">
                        <a:latin typeface="Work Sans Ligh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Work Sans Light" charset="0"/>
                        </a:rPr>
                        <a:t>E.g</a:t>
                      </a:r>
                      <a:r>
                        <a:rPr lang="en-US" dirty="0" smtClean="0">
                          <a:latin typeface="Work Sans Light" charset="0"/>
                        </a:rPr>
                        <a:t>: Ayah – </a:t>
                      </a:r>
                      <a:r>
                        <a:rPr lang="en-US" dirty="0" err="1" smtClean="0">
                          <a:latin typeface="Work Sans Light" charset="0"/>
                        </a:rPr>
                        <a:t>Ibu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adalah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panggilan</a:t>
                      </a:r>
                      <a:r>
                        <a:rPr lang="en-US" dirty="0" smtClean="0">
                          <a:latin typeface="Work Sans Light" charset="0"/>
                        </a:rPr>
                        <a:t> orang </a:t>
                      </a:r>
                      <a:r>
                        <a:rPr lang="en-US" dirty="0" err="1" smtClean="0">
                          <a:latin typeface="Work Sans Light" charset="0"/>
                        </a:rPr>
                        <a:t>tua</a:t>
                      </a:r>
                      <a:r>
                        <a:rPr lang="en-US" dirty="0" smtClean="0">
                          <a:latin typeface="Work Sans Light" charset="0"/>
                        </a:rPr>
                        <a:t>; </a:t>
                      </a:r>
                      <a:r>
                        <a:rPr lang="en-US" dirty="0" err="1" smtClean="0">
                          <a:latin typeface="Work Sans Light" charset="0"/>
                        </a:rPr>
                        <a:t>Salim</a:t>
                      </a:r>
                      <a:r>
                        <a:rPr lang="en-US" dirty="0" smtClean="0">
                          <a:latin typeface="Work Sans Light" charset="0"/>
                        </a:rPr>
                        <a:t> </a:t>
                      </a:r>
                      <a:r>
                        <a:rPr lang="en-US" dirty="0" err="1" smtClean="0">
                          <a:latin typeface="Work Sans Light" charset="0"/>
                        </a:rPr>
                        <a:t>adalah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tanda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hormat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;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Tamparan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adalah</a:t>
                      </a:r>
                      <a:r>
                        <a:rPr lang="en-US" baseline="0" dirty="0" smtClean="0">
                          <a:latin typeface="Work Sans Light" charset="0"/>
                        </a:rPr>
                        <a:t> </a:t>
                      </a:r>
                      <a:r>
                        <a:rPr lang="en-US" baseline="0" dirty="0" err="1" smtClean="0">
                          <a:latin typeface="Work Sans Light" charset="0"/>
                        </a:rPr>
                        <a:t>kekerasan</a:t>
                      </a:r>
                      <a:endParaRPr lang="id-ID" dirty="0">
                        <a:latin typeface="Work Sans Light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9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ini membahas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216024" y="1863125"/>
            <a:ext cx="5948263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buNone/>
            </a:pPr>
            <a:endParaRPr lang="id-ID" sz="1600" dirty="0"/>
          </a:p>
          <a:p>
            <a:pPr lvl="0"/>
            <a:r>
              <a:rPr lang="en-US" sz="1600" dirty="0" err="1"/>
              <a:t>Definisi</a:t>
            </a:r>
            <a:r>
              <a:rPr lang="en-US" sz="1600" dirty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smtClean="0"/>
              <a:t>Verbal</a:t>
            </a:r>
          </a:p>
          <a:p>
            <a:pPr lvl="0"/>
            <a:r>
              <a:rPr lang="en-US" sz="1600" dirty="0" err="1" smtClean="0"/>
              <a:t>Fungsi</a:t>
            </a:r>
            <a:r>
              <a:rPr lang="en-US" sz="1600" dirty="0" smtClean="0"/>
              <a:t> </a:t>
            </a:r>
            <a:r>
              <a:rPr lang="en-US" sz="1600" dirty="0" err="1" smtClean="0"/>
              <a:t>Bahasa</a:t>
            </a:r>
            <a:endParaRPr lang="id-ID" sz="1600" dirty="0"/>
          </a:p>
          <a:p>
            <a:pPr lvl="0"/>
            <a:r>
              <a:rPr lang="en-US" sz="1600" dirty="0" err="1"/>
              <a:t>Prinsip-Prinsip</a:t>
            </a:r>
            <a:r>
              <a:rPr lang="en-US" sz="1600" dirty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smtClean="0"/>
              <a:t>Verbal</a:t>
            </a:r>
            <a:endParaRPr lang="en-US" sz="1600" dirty="0"/>
          </a:p>
          <a:p>
            <a:pPr lvl="0"/>
            <a:r>
              <a:rPr lang="en-US" sz="1600" dirty="0" smtClean="0"/>
              <a:t>Agar </a:t>
            </a:r>
            <a:r>
              <a:rPr lang="en-US" sz="1600" dirty="0" err="1" smtClean="0"/>
              <a:t>Komunikasi</a:t>
            </a:r>
            <a:r>
              <a:rPr lang="en-US" sz="1600" dirty="0" smtClean="0"/>
              <a:t> </a:t>
            </a:r>
            <a:r>
              <a:rPr lang="en-US" sz="1600" dirty="0"/>
              <a:t>Verbal </a:t>
            </a:r>
            <a:r>
              <a:rPr lang="en-US" sz="1600" dirty="0" err="1" smtClean="0"/>
              <a:t>Efektif</a:t>
            </a:r>
            <a:endParaRPr lang="en-US" sz="1600" dirty="0" smtClean="0"/>
          </a:p>
          <a:p>
            <a:pPr lvl="0"/>
            <a:r>
              <a:rPr lang="en-US" sz="1600" dirty="0" err="1" smtClean="0"/>
              <a:t>Bahasa</a:t>
            </a:r>
            <a:r>
              <a:rPr lang="en-US" sz="1600" dirty="0" smtClean="0"/>
              <a:t> Gaul</a:t>
            </a:r>
            <a:endParaRPr lang="id-ID" sz="16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3 Prinsip Komunikasi Verbal</a:t>
            </a:r>
            <a:endParaRPr sz="3600"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323528" y="1863126"/>
            <a:ext cx="8424935" cy="294087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sz="2000" b="1" dirty="0" err="1" smtClean="0"/>
              <a:t>Penekanan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mempengaruhi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makna</a:t>
            </a:r>
            <a:r>
              <a:rPr lang="en-US" sz="2000" b="1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err="1" smtClean="0"/>
              <a:t>penandaan</a:t>
            </a:r>
            <a:r>
              <a:rPr lang="en-US" sz="2000" dirty="0" smtClean="0"/>
              <a:t> mental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interaksi</a:t>
            </a:r>
            <a:endParaRPr lang="en-US" sz="2000" dirty="0" smtClean="0"/>
          </a:p>
          <a:p>
            <a:pPr marL="114300" lvl="0" indent="0">
              <a:buNone/>
            </a:pPr>
            <a:r>
              <a:rPr lang="en-US" sz="2000" dirty="0"/>
              <a:t>“Halo</a:t>
            </a:r>
            <a:r>
              <a:rPr lang="en-US" sz="2000" dirty="0" smtClean="0"/>
              <a:t>…” - “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jumpa</a:t>
            </a:r>
            <a:r>
              <a:rPr lang="en-US" sz="2000" dirty="0" smtClean="0"/>
              <a:t>”</a:t>
            </a: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situasi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orang yang </a:t>
            </a:r>
            <a:r>
              <a:rPr lang="en-US" sz="2000" dirty="0" err="1" smtClean="0"/>
              <a:t>diajak</a:t>
            </a:r>
            <a:r>
              <a:rPr lang="en-US" sz="2000" dirty="0" smtClean="0"/>
              <a:t> </a:t>
            </a:r>
            <a:r>
              <a:rPr lang="en-US" sz="2000" dirty="0" err="1" smtClean="0"/>
              <a:t>bicara</a:t>
            </a:r>
            <a:r>
              <a:rPr lang="en-US" sz="2000" dirty="0" smtClean="0"/>
              <a:t>,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setuju</a:t>
            </a:r>
            <a:r>
              <a:rPr lang="en-US" sz="2000" dirty="0" smtClean="0"/>
              <a:t> </a:t>
            </a:r>
            <a:r>
              <a:rPr lang="en-US" sz="2000" dirty="0" err="1" smtClean="0"/>
              <a:t>berinteraksi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muncul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pola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menuntut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menarik</a:t>
            </a:r>
            <a:r>
              <a:rPr lang="en-US" sz="2000" b="1" dirty="0" smtClean="0"/>
              <a:t> (1 </a:t>
            </a:r>
            <a:r>
              <a:rPr lang="en-US" sz="2000" b="1" dirty="0" err="1" smtClean="0"/>
              <a:t>pihak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berinteraksi</a:t>
            </a:r>
            <a:r>
              <a:rPr lang="en-US" sz="2000" b="1" dirty="0" smtClean="0"/>
              <a:t>, 1 </a:t>
            </a:r>
            <a:r>
              <a:rPr lang="en-US" sz="2000" b="1" dirty="0" err="1" smtClean="0"/>
              <a:t>pihak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mau</a:t>
            </a:r>
            <a:r>
              <a:rPr lang="en-US" sz="2000" b="1" dirty="0" smtClean="0"/>
              <a:t>)</a:t>
            </a: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sz="2000" dirty="0" err="1" smtClean="0"/>
              <a:t>Komunikator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,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menempatkan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</a:t>
            </a:r>
            <a:r>
              <a:rPr lang="en-US" sz="2000" dirty="0" err="1" smtClean="0"/>
              <a:t>kapan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berhenti</a:t>
            </a:r>
            <a:r>
              <a:rPr lang="en-US" sz="2000" dirty="0" smtClean="0"/>
              <a:t>, </a:t>
            </a:r>
            <a:r>
              <a:rPr lang="en-US" sz="2000" dirty="0" err="1" smtClean="0"/>
              <a:t>menempatkan</a:t>
            </a:r>
            <a:r>
              <a:rPr lang="en-US" sz="2000" dirty="0" smtClean="0"/>
              <a:t> </a:t>
            </a:r>
            <a:r>
              <a:rPr lang="en-US" sz="2000" dirty="0" err="1" smtClean="0"/>
              <a:t>perspektif</a:t>
            </a:r>
            <a:endParaRPr lang="en-US" sz="2000" dirty="0" smtClean="0"/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 dirty="0"/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9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6024" y="1888150"/>
            <a:ext cx="792797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4.</a:t>
            </a:r>
            <a:br>
              <a:rPr lang="en-US" sz="4000" dirty="0" smtClean="0"/>
            </a:br>
            <a:r>
              <a:rPr lang="en-US" sz="4000" dirty="0" smtClean="0"/>
              <a:t>Agar </a:t>
            </a:r>
            <a:r>
              <a:rPr lang="en-US" sz="4000" dirty="0" err="1" smtClean="0"/>
              <a:t>Komunikasi</a:t>
            </a:r>
            <a:r>
              <a:rPr lang="en-US" sz="4000" dirty="0" smtClean="0"/>
              <a:t> Verbal </a:t>
            </a:r>
            <a:r>
              <a:rPr lang="en-US" sz="4000" dirty="0" err="1" smtClean="0"/>
              <a:t>Efektif</a:t>
            </a:r>
            <a:endParaRPr sz="40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95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555526"/>
            <a:ext cx="8064896" cy="3960440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Keadilan</a:t>
            </a:r>
            <a:r>
              <a:rPr lang="en-US" dirty="0" smtClean="0">
                <a:sym typeface="Wingdings" pitchFamily="2" charset="2"/>
              </a:rPr>
              <a:t> – </a:t>
            </a:r>
            <a:r>
              <a:rPr lang="en-US" dirty="0" err="1" smtClean="0">
                <a:sym typeface="Wingdings" pitchFamily="2" charset="2"/>
              </a:rPr>
              <a:t>Demokrasi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maksudnya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apa</a:t>
            </a:r>
            <a:r>
              <a:rPr lang="en-US" dirty="0" smtClean="0">
                <a:sym typeface="Wingdings" pitchFamily="2" charset="2"/>
              </a:rPr>
              <a:t>? </a:t>
            </a:r>
            <a:r>
              <a:rPr lang="en-US" dirty="0" err="1" smtClean="0">
                <a:sym typeface="Wingdings" pitchFamily="2" charset="2"/>
              </a:rPr>
              <a:t>Kasih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contoh</a:t>
            </a:r>
            <a:r>
              <a:rPr lang="en-US" dirty="0" smtClean="0">
                <a:sym typeface="Wingdings" pitchFamily="2" charset="2"/>
              </a:rPr>
              <a:t>!</a:t>
            </a:r>
          </a:p>
          <a:p>
            <a:r>
              <a:rPr lang="en-US" b="1" dirty="0" err="1" smtClean="0">
                <a:sym typeface="Wingdings" pitchFamily="2" charset="2"/>
              </a:rPr>
              <a:t>Menghindari</a:t>
            </a:r>
            <a:r>
              <a:rPr lang="en-US" dirty="0" smtClean="0">
                <a:sym typeface="Wingdings" pitchFamily="2" charset="2"/>
              </a:rPr>
              <a:t> kata ‘</a:t>
            </a:r>
            <a:r>
              <a:rPr lang="en-US" dirty="0" err="1" smtClean="0">
                <a:sym typeface="Wingdings" pitchFamily="2" charset="2"/>
              </a:rPr>
              <a:t>semua</a:t>
            </a:r>
            <a:r>
              <a:rPr lang="en-US" dirty="0" smtClean="0">
                <a:sym typeface="Wingdings" pitchFamily="2" charset="2"/>
              </a:rPr>
              <a:t>’, ‘</a:t>
            </a:r>
            <a:r>
              <a:rPr lang="en-US" dirty="0" err="1" smtClean="0">
                <a:sym typeface="Wingdings" pitchFamily="2" charset="2"/>
              </a:rPr>
              <a:t>seluruh</a:t>
            </a:r>
            <a:r>
              <a:rPr lang="en-US" dirty="0" smtClean="0">
                <a:sym typeface="Wingdings" pitchFamily="2" charset="2"/>
              </a:rPr>
              <a:t>’, ‘</a:t>
            </a:r>
            <a:r>
              <a:rPr lang="en-US" dirty="0" err="1" smtClean="0">
                <a:sym typeface="Wingdings" pitchFamily="2" charset="2"/>
              </a:rPr>
              <a:t>pasti</a:t>
            </a:r>
            <a:r>
              <a:rPr lang="en-US" dirty="0" smtClean="0">
                <a:sym typeface="Wingdings" pitchFamily="2" charset="2"/>
              </a:rPr>
              <a:t>’ </a:t>
            </a:r>
          </a:p>
          <a:p>
            <a:r>
              <a:rPr lang="en-US" b="1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menggambarkan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kategori</a:t>
            </a:r>
            <a:r>
              <a:rPr lang="en-US" dirty="0" smtClean="0">
                <a:sym typeface="Wingdings" pitchFamily="2" charset="2"/>
              </a:rPr>
              <a:t>  Kaya – </a:t>
            </a:r>
            <a:r>
              <a:rPr lang="en-US" dirty="0" err="1" smtClean="0">
                <a:sym typeface="Wingdings" pitchFamily="2" charset="2"/>
              </a:rPr>
              <a:t>Miskin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Pintar</a:t>
            </a:r>
            <a:r>
              <a:rPr lang="en-US" dirty="0" smtClean="0">
                <a:sym typeface="Wingdings" pitchFamily="2" charset="2"/>
              </a:rPr>
              <a:t> – </a:t>
            </a:r>
            <a:r>
              <a:rPr lang="en-US" dirty="0" err="1" smtClean="0">
                <a:sym typeface="Wingdings" pitchFamily="2" charset="2"/>
              </a:rPr>
              <a:t>Bodoh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Hitam</a:t>
            </a:r>
            <a:r>
              <a:rPr lang="en-US" dirty="0" smtClean="0">
                <a:sym typeface="Wingdings" pitchFamily="2" charset="2"/>
              </a:rPr>
              <a:t> – </a:t>
            </a:r>
            <a:r>
              <a:rPr lang="en-US" dirty="0" err="1" smtClean="0">
                <a:sym typeface="Wingdings" pitchFamily="2" charset="2"/>
              </a:rPr>
              <a:t>Putih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deskripsikan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lebih</a:t>
            </a:r>
            <a:r>
              <a:rPr lang="en-US" dirty="0" smtClean="0">
                <a:sym typeface="Wingdings" pitchFamily="2" charset="2"/>
              </a:rPr>
              <a:t> detail, </a:t>
            </a:r>
            <a:r>
              <a:rPr lang="en-US" dirty="0" err="1" smtClean="0">
                <a:sym typeface="Wingdings" pitchFamily="2" charset="2"/>
              </a:rPr>
              <a:t>diantara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yang lain</a:t>
            </a:r>
          </a:p>
          <a:p>
            <a:r>
              <a:rPr lang="en-US" b="1" dirty="0" err="1" smtClean="0">
                <a:sym typeface="Wingdings" pitchFamily="2" charset="2"/>
              </a:rPr>
              <a:t>Menekankan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pribadi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supaya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mengeneralisir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Menambahkan</a:t>
            </a:r>
            <a:r>
              <a:rPr lang="en-US" dirty="0" smtClean="0">
                <a:sym typeface="Wingdings" pitchFamily="2" charset="2"/>
              </a:rPr>
              <a:t>, “</a:t>
            </a:r>
            <a:r>
              <a:rPr lang="en-US" dirty="0" err="1" smtClean="0">
                <a:sym typeface="Wingdings" pitchFamily="2" charset="2"/>
              </a:rPr>
              <a:t>Menurut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saya</a:t>
            </a:r>
            <a:r>
              <a:rPr lang="en-US" dirty="0" smtClean="0">
                <a:sym typeface="Wingdings" pitchFamily="2" charset="2"/>
              </a:rPr>
              <a:t>…”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5" name="Google Shape;422;p40"/>
          <p:cNvSpPr/>
          <p:nvPr/>
        </p:nvSpPr>
        <p:spPr>
          <a:xfrm rot="1046821">
            <a:off x="8008244" y="4055048"/>
            <a:ext cx="966045" cy="965848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449;p40"/>
          <p:cNvSpPr/>
          <p:nvPr/>
        </p:nvSpPr>
        <p:spPr>
          <a:xfrm>
            <a:off x="107504" y="51470"/>
            <a:ext cx="1008112" cy="1080120"/>
          </a:xfrm>
          <a:custGeom>
            <a:avLst/>
            <a:gdLst/>
            <a:ahLst/>
            <a:cxnLst/>
            <a:rect l="l" t="t" r="r" b="b"/>
            <a:pathLst>
              <a:path w="16741" h="17131" extrusionOk="0">
                <a:moveTo>
                  <a:pt x="6570" y="5719"/>
                </a:moveTo>
                <a:lnTo>
                  <a:pt x="6692" y="5913"/>
                </a:lnTo>
                <a:lnTo>
                  <a:pt x="6619" y="5986"/>
                </a:lnTo>
                <a:lnTo>
                  <a:pt x="6351" y="6181"/>
                </a:lnTo>
                <a:lnTo>
                  <a:pt x="6059" y="6400"/>
                </a:lnTo>
                <a:lnTo>
                  <a:pt x="5816" y="6668"/>
                </a:lnTo>
                <a:lnTo>
                  <a:pt x="5718" y="6789"/>
                </a:lnTo>
                <a:lnTo>
                  <a:pt x="5621" y="6935"/>
                </a:lnTo>
                <a:lnTo>
                  <a:pt x="5499" y="6838"/>
                </a:lnTo>
                <a:lnTo>
                  <a:pt x="5353" y="6741"/>
                </a:lnTo>
                <a:lnTo>
                  <a:pt x="5499" y="6643"/>
                </a:lnTo>
                <a:lnTo>
                  <a:pt x="5645" y="6522"/>
                </a:lnTo>
                <a:lnTo>
                  <a:pt x="5913" y="6303"/>
                </a:lnTo>
                <a:lnTo>
                  <a:pt x="6570" y="5719"/>
                </a:lnTo>
                <a:close/>
                <a:moveTo>
                  <a:pt x="6959" y="6205"/>
                </a:moveTo>
                <a:lnTo>
                  <a:pt x="7057" y="6303"/>
                </a:lnTo>
                <a:lnTo>
                  <a:pt x="6789" y="6522"/>
                </a:lnTo>
                <a:lnTo>
                  <a:pt x="6473" y="6789"/>
                </a:lnTo>
                <a:lnTo>
                  <a:pt x="6205" y="7057"/>
                </a:lnTo>
                <a:lnTo>
                  <a:pt x="6083" y="7179"/>
                </a:lnTo>
                <a:lnTo>
                  <a:pt x="5986" y="7300"/>
                </a:lnTo>
                <a:lnTo>
                  <a:pt x="5864" y="7154"/>
                </a:lnTo>
                <a:lnTo>
                  <a:pt x="5986" y="7057"/>
                </a:lnTo>
                <a:lnTo>
                  <a:pt x="6108" y="6935"/>
                </a:lnTo>
                <a:lnTo>
                  <a:pt x="6351" y="6692"/>
                </a:lnTo>
                <a:lnTo>
                  <a:pt x="6619" y="6449"/>
                </a:lnTo>
                <a:lnTo>
                  <a:pt x="6911" y="6254"/>
                </a:lnTo>
                <a:lnTo>
                  <a:pt x="6959" y="6205"/>
                </a:lnTo>
                <a:close/>
                <a:moveTo>
                  <a:pt x="7397" y="6619"/>
                </a:moveTo>
                <a:lnTo>
                  <a:pt x="7665" y="6814"/>
                </a:lnTo>
                <a:lnTo>
                  <a:pt x="7324" y="7033"/>
                </a:lnTo>
                <a:lnTo>
                  <a:pt x="7008" y="7276"/>
                </a:lnTo>
                <a:lnTo>
                  <a:pt x="6862" y="7422"/>
                </a:lnTo>
                <a:lnTo>
                  <a:pt x="6716" y="7568"/>
                </a:lnTo>
                <a:lnTo>
                  <a:pt x="6594" y="7714"/>
                </a:lnTo>
                <a:lnTo>
                  <a:pt x="6497" y="7884"/>
                </a:lnTo>
                <a:lnTo>
                  <a:pt x="6229" y="7568"/>
                </a:lnTo>
                <a:lnTo>
                  <a:pt x="6327" y="7495"/>
                </a:lnTo>
                <a:lnTo>
                  <a:pt x="6424" y="7422"/>
                </a:lnTo>
                <a:lnTo>
                  <a:pt x="6619" y="7252"/>
                </a:lnTo>
                <a:lnTo>
                  <a:pt x="7008" y="6935"/>
                </a:lnTo>
                <a:lnTo>
                  <a:pt x="7397" y="6619"/>
                </a:lnTo>
                <a:close/>
                <a:moveTo>
                  <a:pt x="8030" y="7081"/>
                </a:moveTo>
                <a:lnTo>
                  <a:pt x="8127" y="7154"/>
                </a:lnTo>
                <a:lnTo>
                  <a:pt x="7762" y="7373"/>
                </a:lnTo>
                <a:lnTo>
                  <a:pt x="7397" y="7641"/>
                </a:lnTo>
                <a:lnTo>
                  <a:pt x="7057" y="7933"/>
                </a:lnTo>
                <a:lnTo>
                  <a:pt x="6911" y="8079"/>
                </a:lnTo>
                <a:lnTo>
                  <a:pt x="6765" y="8249"/>
                </a:lnTo>
                <a:lnTo>
                  <a:pt x="6619" y="8030"/>
                </a:lnTo>
                <a:lnTo>
                  <a:pt x="6643" y="8030"/>
                </a:lnTo>
                <a:lnTo>
                  <a:pt x="6838" y="7909"/>
                </a:lnTo>
                <a:lnTo>
                  <a:pt x="7008" y="7787"/>
                </a:lnTo>
                <a:lnTo>
                  <a:pt x="7324" y="7544"/>
                </a:lnTo>
                <a:lnTo>
                  <a:pt x="7689" y="7300"/>
                </a:lnTo>
                <a:lnTo>
                  <a:pt x="8030" y="7081"/>
                </a:lnTo>
                <a:close/>
                <a:moveTo>
                  <a:pt x="9879" y="8931"/>
                </a:moveTo>
                <a:lnTo>
                  <a:pt x="9952" y="9052"/>
                </a:lnTo>
                <a:lnTo>
                  <a:pt x="9757" y="9223"/>
                </a:lnTo>
                <a:lnTo>
                  <a:pt x="9563" y="9417"/>
                </a:lnTo>
                <a:lnTo>
                  <a:pt x="9198" y="9782"/>
                </a:lnTo>
                <a:lnTo>
                  <a:pt x="9027" y="9953"/>
                </a:lnTo>
                <a:lnTo>
                  <a:pt x="8930" y="10074"/>
                </a:lnTo>
                <a:lnTo>
                  <a:pt x="8833" y="10196"/>
                </a:lnTo>
                <a:lnTo>
                  <a:pt x="8589" y="10050"/>
                </a:lnTo>
                <a:lnTo>
                  <a:pt x="8711" y="9977"/>
                </a:lnTo>
                <a:lnTo>
                  <a:pt x="8833" y="9880"/>
                </a:lnTo>
                <a:lnTo>
                  <a:pt x="9027" y="9685"/>
                </a:lnTo>
                <a:lnTo>
                  <a:pt x="9879" y="8931"/>
                </a:lnTo>
                <a:close/>
                <a:moveTo>
                  <a:pt x="10317" y="5670"/>
                </a:moveTo>
                <a:lnTo>
                  <a:pt x="10585" y="5962"/>
                </a:lnTo>
                <a:lnTo>
                  <a:pt x="10220" y="6230"/>
                </a:lnTo>
                <a:lnTo>
                  <a:pt x="9879" y="6497"/>
                </a:lnTo>
                <a:lnTo>
                  <a:pt x="9198" y="7081"/>
                </a:lnTo>
                <a:lnTo>
                  <a:pt x="8541" y="7690"/>
                </a:lnTo>
                <a:lnTo>
                  <a:pt x="7908" y="8274"/>
                </a:lnTo>
                <a:lnTo>
                  <a:pt x="7276" y="8906"/>
                </a:lnTo>
                <a:lnTo>
                  <a:pt x="6643" y="9515"/>
                </a:lnTo>
                <a:lnTo>
                  <a:pt x="6108" y="10050"/>
                </a:lnTo>
                <a:lnTo>
                  <a:pt x="5962" y="10196"/>
                </a:lnTo>
                <a:lnTo>
                  <a:pt x="5864" y="10366"/>
                </a:lnTo>
                <a:lnTo>
                  <a:pt x="5767" y="10512"/>
                </a:lnTo>
                <a:lnTo>
                  <a:pt x="5694" y="10682"/>
                </a:lnTo>
                <a:lnTo>
                  <a:pt x="5378" y="10415"/>
                </a:lnTo>
                <a:lnTo>
                  <a:pt x="5524" y="10293"/>
                </a:lnTo>
                <a:lnTo>
                  <a:pt x="5670" y="10147"/>
                </a:lnTo>
                <a:lnTo>
                  <a:pt x="5913" y="9880"/>
                </a:lnTo>
                <a:lnTo>
                  <a:pt x="6424" y="9320"/>
                </a:lnTo>
                <a:lnTo>
                  <a:pt x="6935" y="8760"/>
                </a:lnTo>
                <a:lnTo>
                  <a:pt x="6984" y="8712"/>
                </a:lnTo>
                <a:lnTo>
                  <a:pt x="7008" y="8663"/>
                </a:lnTo>
                <a:lnTo>
                  <a:pt x="7008" y="8566"/>
                </a:lnTo>
                <a:lnTo>
                  <a:pt x="7519" y="8103"/>
                </a:lnTo>
                <a:lnTo>
                  <a:pt x="7762" y="7884"/>
                </a:lnTo>
                <a:lnTo>
                  <a:pt x="8054" y="7690"/>
                </a:lnTo>
                <a:lnTo>
                  <a:pt x="8370" y="7495"/>
                </a:lnTo>
                <a:lnTo>
                  <a:pt x="8516" y="7373"/>
                </a:lnTo>
                <a:lnTo>
                  <a:pt x="8541" y="7300"/>
                </a:lnTo>
                <a:lnTo>
                  <a:pt x="8565" y="7227"/>
                </a:lnTo>
                <a:lnTo>
                  <a:pt x="8735" y="7130"/>
                </a:lnTo>
                <a:lnTo>
                  <a:pt x="8906" y="6984"/>
                </a:lnTo>
                <a:lnTo>
                  <a:pt x="9246" y="6716"/>
                </a:lnTo>
                <a:lnTo>
                  <a:pt x="9782" y="6205"/>
                </a:lnTo>
                <a:lnTo>
                  <a:pt x="10317" y="5670"/>
                </a:lnTo>
                <a:close/>
                <a:moveTo>
                  <a:pt x="10195" y="9369"/>
                </a:moveTo>
                <a:lnTo>
                  <a:pt x="10439" y="9661"/>
                </a:lnTo>
                <a:lnTo>
                  <a:pt x="9928" y="10147"/>
                </a:lnTo>
                <a:lnTo>
                  <a:pt x="9660" y="10415"/>
                </a:lnTo>
                <a:lnTo>
                  <a:pt x="9514" y="10536"/>
                </a:lnTo>
                <a:lnTo>
                  <a:pt x="9417" y="10682"/>
                </a:lnTo>
                <a:lnTo>
                  <a:pt x="9222" y="10512"/>
                </a:lnTo>
                <a:lnTo>
                  <a:pt x="9052" y="10366"/>
                </a:lnTo>
                <a:lnTo>
                  <a:pt x="9198" y="10293"/>
                </a:lnTo>
                <a:lnTo>
                  <a:pt x="9319" y="10171"/>
                </a:lnTo>
                <a:lnTo>
                  <a:pt x="9538" y="9977"/>
                </a:lnTo>
                <a:lnTo>
                  <a:pt x="9879" y="9685"/>
                </a:lnTo>
                <a:lnTo>
                  <a:pt x="10195" y="9369"/>
                </a:lnTo>
                <a:close/>
                <a:moveTo>
                  <a:pt x="10852" y="6278"/>
                </a:moveTo>
                <a:lnTo>
                  <a:pt x="10901" y="6303"/>
                </a:lnTo>
                <a:lnTo>
                  <a:pt x="10609" y="6546"/>
                </a:lnTo>
                <a:lnTo>
                  <a:pt x="10341" y="6789"/>
                </a:lnTo>
                <a:lnTo>
                  <a:pt x="9806" y="7325"/>
                </a:lnTo>
                <a:lnTo>
                  <a:pt x="8565" y="8541"/>
                </a:lnTo>
                <a:lnTo>
                  <a:pt x="7300" y="9734"/>
                </a:lnTo>
                <a:lnTo>
                  <a:pt x="6643" y="10342"/>
                </a:lnTo>
                <a:lnTo>
                  <a:pt x="6473" y="10512"/>
                </a:lnTo>
                <a:lnTo>
                  <a:pt x="6327" y="10658"/>
                </a:lnTo>
                <a:lnTo>
                  <a:pt x="6181" y="10853"/>
                </a:lnTo>
                <a:lnTo>
                  <a:pt x="6083" y="11023"/>
                </a:lnTo>
                <a:lnTo>
                  <a:pt x="6083" y="11047"/>
                </a:lnTo>
                <a:lnTo>
                  <a:pt x="5791" y="10780"/>
                </a:lnTo>
                <a:lnTo>
                  <a:pt x="5937" y="10707"/>
                </a:lnTo>
                <a:lnTo>
                  <a:pt x="6083" y="10609"/>
                </a:lnTo>
                <a:lnTo>
                  <a:pt x="6327" y="10390"/>
                </a:lnTo>
                <a:lnTo>
                  <a:pt x="6765" y="9904"/>
                </a:lnTo>
                <a:lnTo>
                  <a:pt x="7397" y="9271"/>
                </a:lnTo>
                <a:lnTo>
                  <a:pt x="8054" y="8663"/>
                </a:lnTo>
                <a:lnTo>
                  <a:pt x="8735" y="8055"/>
                </a:lnTo>
                <a:lnTo>
                  <a:pt x="9441" y="7471"/>
                </a:lnTo>
                <a:lnTo>
                  <a:pt x="10171" y="6887"/>
                </a:lnTo>
                <a:lnTo>
                  <a:pt x="10852" y="6278"/>
                </a:lnTo>
                <a:close/>
                <a:moveTo>
                  <a:pt x="10731" y="9953"/>
                </a:moveTo>
                <a:lnTo>
                  <a:pt x="10901" y="10123"/>
                </a:lnTo>
                <a:lnTo>
                  <a:pt x="10658" y="10317"/>
                </a:lnTo>
                <a:lnTo>
                  <a:pt x="10463" y="10512"/>
                </a:lnTo>
                <a:lnTo>
                  <a:pt x="10147" y="10755"/>
                </a:lnTo>
                <a:lnTo>
                  <a:pt x="10001" y="10901"/>
                </a:lnTo>
                <a:lnTo>
                  <a:pt x="9879" y="11047"/>
                </a:lnTo>
                <a:lnTo>
                  <a:pt x="9709" y="10926"/>
                </a:lnTo>
                <a:lnTo>
                  <a:pt x="9611" y="10877"/>
                </a:lnTo>
                <a:lnTo>
                  <a:pt x="9879" y="10682"/>
                </a:lnTo>
                <a:lnTo>
                  <a:pt x="10122" y="10488"/>
                </a:lnTo>
                <a:lnTo>
                  <a:pt x="10731" y="9953"/>
                </a:lnTo>
                <a:close/>
                <a:moveTo>
                  <a:pt x="11193" y="6619"/>
                </a:moveTo>
                <a:lnTo>
                  <a:pt x="11315" y="6741"/>
                </a:lnTo>
                <a:lnTo>
                  <a:pt x="10852" y="7179"/>
                </a:lnTo>
                <a:lnTo>
                  <a:pt x="10439" y="7641"/>
                </a:lnTo>
                <a:lnTo>
                  <a:pt x="10001" y="8055"/>
                </a:lnTo>
                <a:lnTo>
                  <a:pt x="9806" y="8274"/>
                </a:lnTo>
                <a:lnTo>
                  <a:pt x="9733" y="8395"/>
                </a:lnTo>
                <a:lnTo>
                  <a:pt x="9684" y="8541"/>
                </a:lnTo>
                <a:lnTo>
                  <a:pt x="9684" y="8566"/>
                </a:lnTo>
                <a:lnTo>
                  <a:pt x="8857" y="9320"/>
                </a:lnTo>
                <a:lnTo>
                  <a:pt x="8565" y="9588"/>
                </a:lnTo>
                <a:lnTo>
                  <a:pt x="8419" y="9734"/>
                </a:lnTo>
                <a:lnTo>
                  <a:pt x="8346" y="9831"/>
                </a:lnTo>
                <a:lnTo>
                  <a:pt x="8297" y="9904"/>
                </a:lnTo>
                <a:lnTo>
                  <a:pt x="8224" y="9953"/>
                </a:lnTo>
                <a:lnTo>
                  <a:pt x="7713" y="10439"/>
                </a:lnTo>
                <a:lnTo>
                  <a:pt x="7203" y="10901"/>
                </a:lnTo>
                <a:lnTo>
                  <a:pt x="6886" y="11145"/>
                </a:lnTo>
                <a:lnTo>
                  <a:pt x="6716" y="11291"/>
                </a:lnTo>
                <a:lnTo>
                  <a:pt x="6570" y="11412"/>
                </a:lnTo>
                <a:lnTo>
                  <a:pt x="6254" y="11169"/>
                </a:lnTo>
                <a:lnTo>
                  <a:pt x="6424" y="11096"/>
                </a:lnTo>
                <a:lnTo>
                  <a:pt x="6570" y="10974"/>
                </a:lnTo>
                <a:lnTo>
                  <a:pt x="6886" y="10707"/>
                </a:lnTo>
                <a:lnTo>
                  <a:pt x="7446" y="10147"/>
                </a:lnTo>
                <a:lnTo>
                  <a:pt x="8711" y="8955"/>
                </a:lnTo>
                <a:lnTo>
                  <a:pt x="10001" y="7763"/>
                </a:lnTo>
                <a:lnTo>
                  <a:pt x="10609" y="7203"/>
                </a:lnTo>
                <a:lnTo>
                  <a:pt x="10901" y="6911"/>
                </a:lnTo>
                <a:lnTo>
                  <a:pt x="11193" y="6619"/>
                </a:lnTo>
                <a:close/>
                <a:moveTo>
                  <a:pt x="11120" y="10366"/>
                </a:moveTo>
                <a:lnTo>
                  <a:pt x="11290" y="10536"/>
                </a:lnTo>
                <a:lnTo>
                  <a:pt x="10998" y="10828"/>
                </a:lnTo>
                <a:lnTo>
                  <a:pt x="10706" y="11096"/>
                </a:lnTo>
                <a:lnTo>
                  <a:pt x="10487" y="11266"/>
                </a:lnTo>
                <a:lnTo>
                  <a:pt x="10244" y="11437"/>
                </a:lnTo>
                <a:lnTo>
                  <a:pt x="10171" y="11315"/>
                </a:lnTo>
                <a:lnTo>
                  <a:pt x="10074" y="11218"/>
                </a:lnTo>
                <a:lnTo>
                  <a:pt x="10220" y="11120"/>
                </a:lnTo>
                <a:lnTo>
                  <a:pt x="10366" y="11023"/>
                </a:lnTo>
                <a:lnTo>
                  <a:pt x="10633" y="10780"/>
                </a:lnTo>
                <a:lnTo>
                  <a:pt x="10877" y="10585"/>
                </a:lnTo>
                <a:lnTo>
                  <a:pt x="11120" y="10366"/>
                </a:lnTo>
                <a:close/>
                <a:moveTo>
                  <a:pt x="10220" y="5208"/>
                </a:moveTo>
                <a:lnTo>
                  <a:pt x="10122" y="5232"/>
                </a:lnTo>
                <a:lnTo>
                  <a:pt x="10049" y="5305"/>
                </a:lnTo>
                <a:lnTo>
                  <a:pt x="9952" y="5378"/>
                </a:lnTo>
                <a:lnTo>
                  <a:pt x="9344" y="6011"/>
                </a:lnTo>
                <a:lnTo>
                  <a:pt x="9027" y="6303"/>
                </a:lnTo>
                <a:lnTo>
                  <a:pt x="8687" y="6570"/>
                </a:lnTo>
                <a:lnTo>
                  <a:pt x="8419" y="6789"/>
                </a:lnTo>
                <a:lnTo>
                  <a:pt x="8005" y="6497"/>
                </a:lnTo>
                <a:lnTo>
                  <a:pt x="7592" y="6157"/>
                </a:lnTo>
                <a:lnTo>
                  <a:pt x="7373" y="5962"/>
                </a:lnTo>
                <a:lnTo>
                  <a:pt x="7178" y="5767"/>
                </a:lnTo>
                <a:lnTo>
                  <a:pt x="6984" y="5573"/>
                </a:lnTo>
                <a:lnTo>
                  <a:pt x="6740" y="5402"/>
                </a:lnTo>
                <a:lnTo>
                  <a:pt x="6716" y="5329"/>
                </a:lnTo>
                <a:lnTo>
                  <a:pt x="6643" y="5281"/>
                </a:lnTo>
                <a:lnTo>
                  <a:pt x="6594" y="5256"/>
                </a:lnTo>
                <a:lnTo>
                  <a:pt x="6448" y="5256"/>
                </a:lnTo>
                <a:lnTo>
                  <a:pt x="6400" y="5305"/>
                </a:lnTo>
                <a:lnTo>
                  <a:pt x="5621" y="6011"/>
                </a:lnTo>
                <a:lnTo>
                  <a:pt x="5280" y="6303"/>
                </a:lnTo>
                <a:lnTo>
                  <a:pt x="5134" y="6473"/>
                </a:lnTo>
                <a:lnTo>
                  <a:pt x="5086" y="6570"/>
                </a:lnTo>
                <a:lnTo>
                  <a:pt x="5037" y="6668"/>
                </a:lnTo>
                <a:lnTo>
                  <a:pt x="5037" y="6716"/>
                </a:lnTo>
                <a:lnTo>
                  <a:pt x="5037" y="6741"/>
                </a:lnTo>
                <a:lnTo>
                  <a:pt x="5086" y="6789"/>
                </a:lnTo>
                <a:lnTo>
                  <a:pt x="5110" y="6814"/>
                </a:lnTo>
                <a:lnTo>
                  <a:pt x="5183" y="6911"/>
                </a:lnTo>
                <a:lnTo>
                  <a:pt x="5256" y="7033"/>
                </a:lnTo>
                <a:lnTo>
                  <a:pt x="5426" y="7227"/>
                </a:lnTo>
                <a:lnTo>
                  <a:pt x="5791" y="7617"/>
                </a:lnTo>
                <a:lnTo>
                  <a:pt x="6156" y="8079"/>
                </a:lnTo>
                <a:lnTo>
                  <a:pt x="6521" y="8541"/>
                </a:lnTo>
                <a:lnTo>
                  <a:pt x="5694" y="9466"/>
                </a:lnTo>
                <a:lnTo>
                  <a:pt x="5256" y="9904"/>
                </a:lnTo>
                <a:lnTo>
                  <a:pt x="5159" y="10025"/>
                </a:lnTo>
                <a:lnTo>
                  <a:pt x="5061" y="10147"/>
                </a:lnTo>
                <a:lnTo>
                  <a:pt x="5013" y="10269"/>
                </a:lnTo>
                <a:lnTo>
                  <a:pt x="4988" y="10415"/>
                </a:lnTo>
                <a:lnTo>
                  <a:pt x="4988" y="10439"/>
                </a:lnTo>
                <a:lnTo>
                  <a:pt x="4988" y="10512"/>
                </a:lnTo>
                <a:lnTo>
                  <a:pt x="5013" y="10585"/>
                </a:lnTo>
                <a:lnTo>
                  <a:pt x="5159" y="10780"/>
                </a:lnTo>
                <a:lnTo>
                  <a:pt x="5305" y="10950"/>
                </a:lnTo>
                <a:lnTo>
                  <a:pt x="5670" y="11291"/>
                </a:lnTo>
                <a:lnTo>
                  <a:pt x="6035" y="11607"/>
                </a:lnTo>
                <a:lnTo>
                  <a:pt x="6424" y="11875"/>
                </a:lnTo>
                <a:lnTo>
                  <a:pt x="6473" y="11899"/>
                </a:lnTo>
                <a:lnTo>
                  <a:pt x="6521" y="11923"/>
                </a:lnTo>
                <a:lnTo>
                  <a:pt x="6594" y="11899"/>
                </a:lnTo>
                <a:lnTo>
                  <a:pt x="6619" y="11899"/>
                </a:lnTo>
                <a:lnTo>
                  <a:pt x="6692" y="11826"/>
                </a:lnTo>
                <a:lnTo>
                  <a:pt x="6740" y="11729"/>
                </a:lnTo>
                <a:lnTo>
                  <a:pt x="6911" y="11631"/>
                </a:lnTo>
                <a:lnTo>
                  <a:pt x="7057" y="11510"/>
                </a:lnTo>
                <a:lnTo>
                  <a:pt x="7349" y="11266"/>
                </a:lnTo>
                <a:lnTo>
                  <a:pt x="7859" y="10828"/>
                </a:lnTo>
                <a:lnTo>
                  <a:pt x="8370" y="10342"/>
                </a:lnTo>
                <a:lnTo>
                  <a:pt x="8468" y="10439"/>
                </a:lnTo>
                <a:lnTo>
                  <a:pt x="8784" y="10707"/>
                </a:lnTo>
                <a:lnTo>
                  <a:pt x="9076" y="10999"/>
                </a:lnTo>
                <a:lnTo>
                  <a:pt x="9198" y="11120"/>
                </a:lnTo>
                <a:lnTo>
                  <a:pt x="9319" y="11218"/>
                </a:lnTo>
                <a:lnTo>
                  <a:pt x="9587" y="11364"/>
                </a:lnTo>
                <a:lnTo>
                  <a:pt x="9709" y="11485"/>
                </a:lnTo>
                <a:lnTo>
                  <a:pt x="9830" y="11583"/>
                </a:lnTo>
                <a:lnTo>
                  <a:pt x="9928" y="11704"/>
                </a:lnTo>
                <a:lnTo>
                  <a:pt x="10001" y="11753"/>
                </a:lnTo>
                <a:lnTo>
                  <a:pt x="10074" y="11777"/>
                </a:lnTo>
                <a:lnTo>
                  <a:pt x="10098" y="11802"/>
                </a:lnTo>
                <a:lnTo>
                  <a:pt x="10220" y="11802"/>
                </a:lnTo>
                <a:lnTo>
                  <a:pt x="10317" y="11777"/>
                </a:lnTo>
                <a:lnTo>
                  <a:pt x="10414" y="11729"/>
                </a:lnTo>
                <a:lnTo>
                  <a:pt x="10512" y="11680"/>
                </a:lnTo>
                <a:lnTo>
                  <a:pt x="10706" y="11534"/>
                </a:lnTo>
                <a:lnTo>
                  <a:pt x="10877" y="11388"/>
                </a:lnTo>
                <a:lnTo>
                  <a:pt x="11096" y="11218"/>
                </a:lnTo>
                <a:lnTo>
                  <a:pt x="11315" y="10999"/>
                </a:lnTo>
                <a:lnTo>
                  <a:pt x="11704" y="10585"/>
                </a:lnTo>
                <a:lnTo>
                  <a:pt x="11753" y="10512"/>
                </a:lnTo>
                <a:lnTo>
                  <a:pt x="11753" y="10439"/>
                </a:lnTo>
                <a:lnTo>
                  <a:pt x="11728" y="10366"/>
                </a:lnTo>
                <a:lnTo>
                  <a:pt x="11680" y="10317"/>
                </a:lnTo>
                <a:lnTo>
                  <a:pt x="11631" y="10244"/>
                </a:lnTo>
                <a:lnTo>
                  <a:pt x="11339" y="9904"/>
                </a:lnTo>
                <a:lnTo>
                  <a:pt x="11047" y="9588"/>
                </a:lnTo>
                <a:lnTo>
                  <a:pt x="10731" y="9271"/>
                </a:lnTo>
                <a:lnTo>
                  <a:pt x="10439" y="8955"/>
                </a:lnTo>
                <a:lnTo>
                  <a:pt x="10414" y="8906"/>
                </a:lnTo>
                <a:lnTo>
                  <a:pt x="10366" y="8882"/>
                </a:lnTo>
                <a:lnTo>
                  <a:pt x="10195" y="8639"/>
                </a:lnTo>
                <a:lnTo>
                  <a:pt x="10220" y="8590"/>
                </a:lnTo>
                <a:lnTo>
                  <a:pt x="10220" y="8517"/>
                </a:lnTo>
                <a:lnTo>
                  <a:pt x="10220" y="8468"/>
                </a:lnTo>
                <a:lnTo>
                  <a:pt x="10195" y="8420"/>
                </a:lnTo>
                <a:lnTo>
                  <a:pt x="10463" y="8152"/>
                </a:lnTo>
                <a:lnTo>
                  <a:pt x="10706" y="7909"/>
                </a:lnTo>
                <a:lnTo>
                  <a:pt x="11193" y="7422"/>
                </a:lnTo>
                <a:lnTo>
                  <a:pt x="11461" y="7179"/>
                </a:lnTo>
                <a:lnTo>
                  <a:pt x="11680" y="6911"/>
                </a:lnTo>
                <a:lnTo>
                  <a:pt x="11728" y="6838"/>
                </a:lnTo>
                <a:lnTo>
                  <a:pt x="11728" y="6741"/>
                </a:lnTo>
                <a:lnTo>
                  <a:pt x="11753" y="6692"/>
                </a:lnTo>
                <a:lnTo>
                  <a:pt x="11753" y="6643"/>
                </a:lnTo>
                <a:lnTo>
                  <a:pt x="11753" y="6570"/>
                </a:lnTo>
                <a:lnTo>
                  <a:pt x="11728" y="6522"/>
                </a:lnTo>
                <a:lnTo>
                  <a:pt x="11607" y="6351"/>
                </a:lnTo>
                <a:lnTo>
                  <a:pt x="11461" y="6205"/>
                </a:lnTo>
                <a:lnTo>
                  <a:pt x="11169" y="5913"/>
                </a:lnTo>
                <a:lnTo>
                  <a:pt x="10852" y="5597"/>
                </a:lnTo>
                <a:lnTo>
                  <a:pt x="10536" y="5305"/>
                </a:lnTo>
                <a:lnTo>
                  <a:pt x="10463" y="5256"/>
                </a:lnTo>
                <a:lnTo>
                  <a:pt x="10366" y="5256"/>
                </a:lnTo>
                <a:lnTo>
                  <a:pt x="10341" y="5232"/>
                </a:lnTo>
                <a:lnTo>
                  <a:pt x="10220" y="5208"/>
                </a:lnTo>
                <a:close/>
                <a:moveTo>
                  <a:pt x="11631" y="536"/>
                </a:moveTo>
                <a:lnTo>
                  <a:pt x="11728" y="658"/>
                </a:lnTo>
                <a:lnTo>
                  <a:pt x="11801" y="779"/>
                </a:lnTo>
                <a:lnTo>
                  <a:pt x="12020" y="998"/>
                </a:lnTo>
                <a:lnTo>
                  <a:pt x="12483" y="1412"/>
                </a:lnTo>
                <a:lnTo>
                  <a:pt x="13164" y="2044"/>
                </a:lnTo>
                <a:lnTo>
                  <a:pt x="13797" y="2677"/>
                </a:lnTo>
                <a:lnTo>
                  <a:pt x="14429" y="3334"/>
                </a:lnTo>
                <a:lnTo>
                  <a:pt x="15062" y="3991"/>
                </a:lnTo>
                <a:lnTo>
                  <a:pt x="16278" y="5354"/>
                </a:lnTo>
                <a:lnTo>
                  <a:pt x="16303" y="5354"/>
                </a:lnTo>
                <a:lnTo>
                  <a:pt x="16254" y="5548"/>
                </a:lnTo>
                <a:lnTo>
                  <a:pt x="16230" y="5719"/>
                </a:lnTo>
                <a:lnTo>
                  <a:pt x="16181" y="6084"/>
                </a:lnTo>
                <a:lnTo>
                  <a:pt x="16181" y="6838"/>
                </a:lnTo>
                <a:lnTo>
                  <a:pt x="16157" y="7690"/>
                </a:lnTo>
                <a:lnTo>
                  <a:pt x="16157" y="8541"/>
                </a:lnTo>
                <a:lnTo>
                  <a:pt x="16181" y="10244"/>
                </a:lnTo>
                <a:lnTo>
                  <a:pt x="16230" y="11948"/>
                </a:lnTo>
                <a:lnTo>
                  <a:pt x="16230" y="11972"/>
                </a:lnTo>
                <a:lnTo>
                  <a:pt x="15938" y="12167"/>
                </a:lnTo>
                <a:lnTo>
                  <a:pt x="15646" y="12410"/>
                </a:lnTo>
                <a:lnTo>
                  <a:pt x="15354" y="12653"/>
                </a:lnTo>
                <a:lnTo>
                  <a:pt x="15086" y="12921"/>
                </a:lnTo>
                <a:lnTo>
                  <a:pt x="14551" y="13456"/>
                </a:lnTo>
                <a:lnTo>
                  <a:pt x="14016" y="13992"/>
                </a:lnTo>
                <a:lnTo>
                  <a:pt x="11509" y="16401"/>
                </a:lnTo>
                <a:lnTo>
                  <a:pt x="11461" y="16474"/>
                </a:lnTo>
                <a:lnTo>
                  <a:pt x="9830" y="16571"/>
                </a:lnTo>
                <a:lnTo>
                  <a:pt x="9027" y="16595"/>
                </a:lnTo>
                <a:lnTo>
                  <a:pt x="8200" y="16620"/>
                </a:lnTo>
                <a:lnTo>
                  <a:pt x="7349" y="16595"/>
                </a:lnTo>
                <a:lnTo>
                  <a:pt x="6521" y="16571"/>
                </a:lnTo>
                <a:lnTo>
                  <a:pt x="5840" y="16498"/>
                </a:lnTo>
                <a:lnTo>
                  <a:pt x="5329" y="16498"/>
                </a:lnTo>
                <a:lnTo>
                  <a:pt x="5159" y="16522"/>
                </a:lnTo>
                <a:lnTo>
                  <a:pt x="5110" y="16401"/>
                </a:lnTo>
                <a:lnTo>
                  <a:pt x="5037" y="16255"/>
                </a:lnTo>
                <a:lnTo>
                  <a:pt x="4940" y="16133"/>
                </a:lnTo>
                <a:lnTo>
                  <a:pt x="4842" y="16011"/>
                </a:lnTo>
                <a:lnTo>
                  <a:pt x="4429" y="15549"/>
                </a:lnTo>
                <a:lnTo>
                  <a:pt x="3772" y="14868"/>
                </a:lnTo>
                <a:lnTo>
                  <a:pt x="3431" y="14527"/>
                </a:lnTo>
                <a:lnTo>
                  <a:pt x="3090" y="14211"/>
                </a:lnTo>
                <a:lnTo>
                  <a:pt x="2750" y="13919"/>
                </a:lnTo>
                <a:lnTo>
                  <a:pt x="2385" y="13651"/>
                </a:lnTo>
                <a:lnTo>
                  <a:pt x="1679" y="13116"/>
                </a:lnTo>
                <a:lnTo>
                  <a:pt x="1338" y="12824"/>
                </a:lnTo>
                <a:lnTo>
                  <a:pt x="1022" y="12532"/>
                </a:lnTo>
                <a:lnTo>
                  <a:pt x="730" y="12191"/>
                </a:lnTo>
                <a:lnTo>
                  <a:pt x="487" y="11850"/>
                </a:lnTo>
                <a:lnTo>
                  <a:pt x="535" y="11704"/>
                </a:lnTo>
                <a:lnTo>
                  <a:pt x="560" y="11534"/>
                </a:lnTo>
                <a:lnTo>
                  <a:pt x="584" y="11218"/>
                </a:lnTo>
                <a:lnTo>
                  <a:pt x="584" y="10561"/>
                </a:lnTo>
                <a:lnTo>
                  <a:pt x="584" y="9612"/>
                </a:lnTo>
                <a:lnTo>
                  <a:pt x="584" y="8663"/>
                </a:lnTo>
                <a:lnTo>
                  <a:pt x="584" y="7714"/>
                </a:lnTo>
                <a:lnTo>
                  <a:pt x="535" y="6765"/>
                </a:lnTo>
                <a:lnTo>
                  <a:pt x="535" y="6132"/>
                </a:lnTo>
                <a:lnTo>
                  <a:pt x="511" y="5792"/>
                </a:lnTo>
                <a:lnTo>
                  <a:pt x="438" y="5475"/>
                </a:lnTo>
                <a:lnTo>
                  <a:pt x="511" y="5402"/>
                </a:lnTo>
                <a:lnTo>
                  <a:pt x="1046" y="4721"/>
                </a:lnTo>
                <a:lnTo>
                  <a:pt x="1582" y="4040"/>
                </a:lnTo>
                <a:lnTo>
                  <a:pt x="2141" y="3358"/>
                </a:lnTo>
                <a:lnTo>
                  <a:pt x="2725" y="2726"/>
                </a:lnTo>
                <a:lnTo>
                  <a:pt x="2993" y="2458"/>
                </a:lnTo>
                <a:lnTo>
                  <a:pt x="3285" y="2190"/>
                </a:lnTo>
                <a:lnTo>
                  <a:pt x="3869" y="1655"/>
                </a:lnTo>
                <a:lnTo>
                  <a:pt x="4429" y="1120"/>
                </a:lnTo>
                <a:lnTo>
                  <a:pt x="4696" y="852"/>
                </a:lnTo>
                <a:lnTo>
                  <a:pt x="4964" y="560"/>
                </a:lnTo>
                <a:lnTo>
                  <a:pt x="5305" y="609"/>
                </a:lnTo>
                <a:lnTo>
                  <a:pt x="5670" y="633"/>
                </a:lnTo>
                <a:lnTo>
                  <a:pt x="6400" y="633"/>
                </a:lnTo>
                <a:lnTo>
                  <a:pt x="8127" y="609"/>
                </a:lnTo>
                <a:lnTo>
                  <a:pt x="9003" y="609"/>
                </a:lnTo>
                <a:lnTo>
                  <a:pt x="9879" y="633"/>
                </a:lnTo>
                <a:lnTo>
                  <a:pt x="10779" y="609"/>
                </a:lnTo>
                <a:lnTo>
                  <a:pt x="11217" y="585"/>
                </a:lnTo>
                <a:lnTo>
                  <a:pt x="11631" y="536"/>
                </a:lnTo>
                <a:close/>
                <a:moveTo>
                  <a:pt x="10731" y="1"/>
                </a:moveTo>
                <a:lnTo>
                  <a:pt x="9855" y="25"/>
                </a:lnTo>
                <a:lnTo>
                  <a:pt x="8127" y="49"/>
                </a:lnTo>
                <a:lnTo>
                  <a:pt x="6400" y="74"/>
                </a:lnTo>
                <a:lnTo>
                  <a:pt x="5597" y="74"/>
                </a:lnTo>
                <a:lnTo>
                  <a:pt x="5207" y="98"/>
                </a:lnTo>
                <a:lnTo>
                  <a:pt x="4818" y="171"/>
                </a:lnTo>
                <a:lnTo>
                  <a:pt x="4769" y="195"/>
                </a:lnTo>
                <a:lnTo>
                  <a:pt x="4721" y="244"/>
                </a:lnTo>
                <a:lnTo>
                  <a:pt x="4696" y="293"/>
                </a:lnTo>
                <a:lnTo>
                  <a:pt x="4696" y="341"/>
                </a:lnTo>
                <a:lnTo>
                  <a:pt x="4331" y="536"/>
                </a:lnTo>
                <a:lnTo>
                  <a:pt x="4015" y="779"/>
                </a:lnTo>
                <a:lnTo>
                  <a:pt x="3674" y="1023"/>
                </a:lnTo>
                <a:lnTo>
                  <a:pt x="3382" y="1315"/>
                </a:lnTo>
                <a:lnTo>
                  <a:pt x="2774" y="1899"/>
                </a:lnTo>
                <a:lnTo>
                  <a:pt x="2239" y="2458"/>
                </a:lnTo>
                <a:lnTo>
                  <a:pt x="1655" y="3091"/>
                </a:lnTo>
                <a:lnTo>
                  <a:pt x="1071" y="3748"/>
                </a:lnTo>
                <a:lnTo>
                  <a:pt x="535" y="4429"/>
                </a:lnTo>
                <a:lnTo>
                  <a:pt x="49" y="5135"/>
                </a:lnTo>
                <a:lnTo>
                  <a:pt x="24" y="5208"/>
                </a:lnTo>
                <a:lnTo>
                  <a:pt x="0" y="5281"/>
                </a:lnTo>
                <a:lnTo>
                  <a:pt x="24" y="5354"/>
                </a:lnTo>
                <a:lnTo>
                  <a:pt x="49" y="5402"/>
                </a:lnTo>
                <a:lnTo>
                  <a:pt x="0" y="5694"/>
                </a:lnTo>
                <a:lnTo>
                  <a:pt x="0" y="5986"/>
                </a:lnTo>
                <a:lnTo>
                  <a:pt x="24" y="6570"/>
                </a:lnTo>
                <a:lnTo>
                  <a:pt x="73" y="8468"/>
                </a:lnTo>
                <a:lnTo>
                  <a:pt x="73" y="9417"/>
                </a:lnTo>
                <a:lnTo>
                  <a:pt x="73" y="10366"/>
                </a:lnTo>
                <a:lnTo>
                  <a:pt x="49" y="10755"/>
                </a:lnTo>
                <a:lnTo>
                  <a:pt x="0" y="11145"/>
                </a:lnTo>
                <a:lnTo>
                  <a:pt x="0" y="11339"/>
                </a:lnTo>
                <a:lnTo>
                  <a:pt x="0" y="11534"/>
                </a:lnTo>
                <a:lnTo>
                  <a:pt x="24" y="11729"/>
                </a:lnTo>
                <a:lnTo>
                  <a:pt x="97" y="11899"/>
                </a:lnTo>
                <a:lnTo>
                  <a:pt x="73" y="11948"/>
                </a:lnTo>
                <a:lnTo>
                  <a:pt x="73" y="11996"/>
                </a:lnTo>
                <a:lnTo>
                  <a:pt x="146" y="12191"/>
                </a:lnTo>
                <a:lnTo>
                  <a:pt x="219" y="12361"/>
                </a:lnTo>
                <a:lnTo>
                  <a:pt x="292" y="12532"/>
                </a:lnTo>
                <a:lnTo>
                  <a:pt x="414" y="12702"/>
                </a:lnTo>
                <a:lnTo>
                  <a:pt x="535" y="12848"/>
                </a:lnTo>
                <a:lnTo>
                  <a:pt x="681" y="12994"/>
                </a:lnTo>
                <a:lnTo>
                  <a:pt x="998" y="13286"/>
                </a:lnTo>
                <a:lnTo>
                  <a:pt x="1338" y="13554"/>
                </a:lnTo>
                <a:lnTo>
                  <a:pt x="1679" y="13797"/>
                </a:lnTo>
                <a:lnTo>
                  <a:pt x="1995" y="14040"/>
                </a:lnTo>
                <a:lnTo>
                  <a:pt x="2287" y="14259"/>
                </a:lnTo>
                <a:lnTo>
                  <a:pt x="2652" y="14576"/>
                </a:lnTo>
                <a:lnTo>
                  <a:pt x="2993" y="14916"/>
                </a:lnTo>
                <a:lnTo>
                  <a:pt x="3650" y="15598"/>
                </a:lnTo>
                <a:lnTo>
                  <a:pt x="3991" y="15987"/>
                </a:lnTo>
                <a:lnTo>
                  <a:pt x="4331" y="16376"/>
                </a:lnTo>
                <a:lnTo>
                  <a:pt x="4453" y="16547"/>
                </a:lnTo>
                <a:lnTo>
                  <a:pt x="4599" y="16693"/>
                </a:lnTo>
                <a:lnTo>
                  <a:pt x="4745" y="16814"/>
                </a:lnTo>
                <a:lnTo>
                  <a:pt x="4818" y="16863"/>
                </a:lnTo>
                <a:lnTo>
                  <a:pt x="4940" y="16887"/>
                </a:lnTo>
                <a:lnTo>
                  <a:pt x="5013" y="16887"/>
                </a:lnTo>
                <a:lnTo>
                  <a:pt x="5086" y="16863"/>
                </a:lnTo>
                <a:lnTo>
                  <a:pt x="5232" y="16912"/>
                </a:lnTo>
                <a:lnTo>
                  <a:pt x="5378" y="16960"/>
                </a:lnTo>
                <a:lnTo>
                  <a:pt x="5694" y="17009"/>
                </a:lnTo>
                <a:lnTo>
                  <a:pt x="6327" y="17058"/>
                </a:lnTo>
                <a:lnTo>
                  <a:pt x="7178" y="17106"/>
                </a:lnTo>
                <a:lnTo>
                  <a:pt x="8005" y="17106"/>
                </a:lnTo>
                <a:lnTo>
                  <a:pt x="8906" y="17131"/>
                </a:lnTo>
                <a:lnTo>
                  <a:pt x="9806" y="17106"/>
                </a:lnTo>
                <a:lnTo>
                  <a:pt x="10706" y="17033"/>
                </a:lnTo>
                <a:lnTo>
                  <a:pt x="11582" y="16936"/>
                </a:lnTo>
                <a:lnTo>
                  <a:pt x="11655" y="16912"/>
                </a:lnTo>
                <a:lnTo>
                  <a:pt x="11704" y="16887"/>
                </a:lnTo>
                <a:lnTo>
                  <a:pt x="11753" y="16839"/>
                </a:lnTo>
                <a:lnTo>
                  <a:pt x="11801" y="16790"/>
                </a:lnTo>
                <a:lnTo>
                  <a:pt x="11850" y="16741"/>
                </a:lnTo>
                <a:lnTo>
                  <a:pt x="14210" y="14454"/>
                </a:lnTo>
                <a:lnTo>
                  <a:pt x="14794" y="13919"/>
                </a:lnTo>
                <a:lnTo>
                  <a:pt x="15403" y="13383"/>
                </a:lnTo>
                <a:lnTo>
                  <a:pt x="15694" y="13091"/>
                </a:lnTo>
                <a:lnTo>
                  <a:pt x="15986" y="12799"/>
                </a:lnTo>
                <a:lnTo>
                  <a:pt x="16230" y="12507"/>
                </a:lnTo>
                <a:lnTo>
                  <a:pt x="16473" y="12191"/>
                </a:lnTo>
                <a:lnTo>
                  <a:pt x="16570" y="12191"/>
                </a:lnTo>
                <a:lnTo>
                  <a:pt x="16668" y="12142"/>
                </a:lnTo>
                <a:lnTo>
                  <a:pt x="16716" y="12069"/>
                </a:lnTo>
                <a:lnTo>
                  <a:pt x="16741" y="11948"/>
                </a:lnTo>
                <a:lnTo>
                  <a:pt x="16692" y="10244"/>
                </a:lnTo>
                <a:lnTo>
                  <a:pt x="16668" y="8541"/>
                </a:lnTo>
                <a:lnTo>
                  <a:pt x="16692" y="6838"/>
                </a:lnTo>
                <a:lnTo>
                  <a:pt x="16716" y="6084"/>
                </a:lnTo>
                <a:lnTo>
                  <a:pt x="16716" y="5694"/>
                </a:lnTo>
                <a:lnTo>
                  <a:pt x="16692" y="5500"/>
                </a:lnTo>
                <a:lnTo>
                  <a:pt x="16643" y="5329"/>
                </a:lnTo>
                <a:lnTo>
                  <a:pt x="16692" y="5232"/>
                </a:lnTo>
                <a:lnTo>
                  <a:pt x="16716" y="5159"/>
                </a:lnTo>
                <a:lnTo>
                  <a:pt x="16692" y="5062"/>
                </a:lnTo>
                <a:lnTo>
                  <a:pt x="16643" y="4989"/>
                </a:lnTo>
                <a:lnTo>
                  <a:pt x="16084" y="4332"/>
                </a:lnTo>
                <a:lnTo>
                  <a:pt x="15500" y="3675"/>
                </a:lnTo>
                <a:lnTo>
                  <a:pt x="14916" y="3042"/>
                </a:lnTo>
                <a:lnTo>
                  <a:pt x="14308" y="2434"/>
                </a:lnTo>
                <a:lnTo>
                  <a:pt x="13651" y="1801"/>
                </a:lnTo>
                <a:lnTo>
                  <a:pt x="12994" y="1169"/>
                </a:lnTo>
                <a:lnTo>
                  <a:pt x="12726" y="901"/>
                </a:lnTo>
                <a:lnTo>
                  <a:pt x="12434" y="633"/>
                </a:lnTo>
                <a:lnTo>
                  <a:pt x="12288" y="512"/>
                </a:lnTo>
                <a:lnTo>
                  <a:pt x="12142" y="390"/>
                </a:lnTo>
                <a:lnTo>
                  <a:pt x="11972" y="293"/>
                </a:lnTo>
                <a:lnTo>
                  <a:pt x="11801" y="244"/>
                </a:lnTo>
                <a:lnTo>
                  <a:pt x="11777" y="171"/>
                </a:lnTo>
                <a:lnTo>
                  <a:pt x="11728" y="98"/>
                </a:lnTo>
                <a:lnTo>
                  <a:pt x="11655" y="74"/>
                </a:lnTo>
                <a:lnTo>
                  <a:pt x="11582" y="49"/>
                </a:lnTo>
                <a:lnTo>
                  <a:pt x="11144" y="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267494"/>
            <a:ext cx="8064896" cy="4248472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 err="1" smtClean="0">
                <a:sym typeface="Wingdings" pitchFamily="2" charset="2"/>
              </a:rPr>
              <a:t>Melihat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perspektif</a:t>
            </a:r>
            <a:r>
              <a:rPr lang="en-US" dirty="0" smtClean="0">
                <a:sym typeface="Wingdings" pitchFamily="2" charset="2"/>
              </a:rPr>
              <a:t> orang lain</a:t>
            </a:r>
          </a:p>
          <a:p>
            <a:r>
              <a:rPr lang="en-US" b="1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menyalahkan</a:t>
            </a:r>
            <a:r>
              <a:rPr lang="en-US" dirty="0" smtClean="0">
                <a:sym typeface="Wingdings" pitchFamily="2" charset="2"/>
              </a:rPr>
              <a:t> orang lain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perasaanmu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</a:t>
            </a:r>
            <a:r>
              <a:rPr lang="en-US" dirty="0" err="1" smtClean="0">
                <a:sym typeface="Wingdings" pitchFamily="2" charset="2"/>
              </a:rPr>
              <a:t>Kamu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menyakiti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saya</a:t>
            </a:r>
            <a:r>
              <a:rPr lang="en-US" dirty="0" smtClean="0">
                <a:sym typeface="Wingdings" pitchFamily="2" charset="2"/>
              </a:rPr>
              <a:t>”; “</a:t>
            </a:r>
            <a:r>
              <a:rPr lang="en-US" dirty="0" err="1" smtClean="0">
                <a:sym typeface="Wingdings" pitchFamily="2" charset="2"/>
              </a:rPr>
              <a:t>Kamu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mempermalukan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saya</a:t>
            </a:r>
            <a:r>
              <a:rPr lang="en-US" dirty="0" smtClean="0">
                <a:sym typeface="Wingdings" pitchFamily="2" charset="2"/>
              </a:rPr>
              <a:t>”; “</a:t>
            </a:r>
            <a:r>
              <a:rPr lang="en-US" dirty="0" err="1" smtClean="0">
                <a:sym typeface="Wingdings" pitchFamily="2" charset="2"/>
              </a:rPr>
              <a:t>Dosen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membuatku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nyaman</a:t>
            </a:r>
            <a:r>
              <a:rPr lang="en-US" dirty="0" smtClean="0">
                <a:sym typeface="Wingdings" pitchFamily="2" charset="2"/>
              </a:rPr>
              <a:t>” – </a:t>
            </a:r>
            <a:r>
              <a:rPr lang="en-US" b="1" dirty="0" smtClean="0">
                <a:sym typeface="Wingdings" pitchFamily="2" charset="2"/>
              </a:rPr>
              <a:t>BAHASA KAMU </a:t>
            </a:r>
          </a:p>
          <a:p>
            <a:pPr marL="571500" lvl="1" indent="0">
              <a:buNone/>
            </a:pPr>
            <a:r>
              <a:rPr lang="en-US" b="1" dirty="0" smtClean="0">
                <a:sym typeface="Wingdings" pitchFamily="2" charset="2"/>
              </a:rPr>
              <a:t>– GANTI –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</a:t>
            </a:r>
            <a:r>
              <a:rPr lang="en-US" dirty="0" err="1" smtClean="0">
                <a:sym typeface="Wingdings" pitchFamily="2" charset="2"/>
              </a:rPr>
              <a:t>Aku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sakit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kamu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mengabaikanku</a:t>
            </a:r>
            <a:r>
              <a:rPr lang="en-US" dirty="0" smtClean="0">
                <a:sym typeface="Wingdings" pitchFamily="2" charset="2"/>
              </a:rPr>
              <a:t>”; “</a:t>
            </a:r>
            <a:r>
              <a:rPr lang="en-US" dirty="0" err="1" smtClean="0">
                <a:sym typeface="Wingdings" pitchFamily="2" charset="2"/>
              </a:rPr>
              <a:t>Saya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merasa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kamu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rahasiaku</a:t>
            </a:r>
            <a:r>
              <a:rPr lang="en-US" dirty="0" smtClean="0">
                <a:sym typeface="Wingdings" pitchFamily="2" charset="2"/>
              </a:rPr>
              <a:t> di </a:t>
            </a:r>
            <a:r>
              <a:rPr lang="en-US" dirty="0" err="1" smtClean="0">
                <a:sym typeface="Wingdings" pitchFamily="2" charset="2"/>
              </a:rPr>
              <a:t>depannya</a:t>
            </a:r>
            <a:r>
              <a:rPr lang="en-US" dirty="0" smtClean="0">
                <a:sym typeface="Wingdings" pitchFamily="2" charset="2"/>
              </a:rPr>
              <a:t>”; “</a:t>
            </a:r>
            <a:r>
              <a:rPr lang="en-US" dirty="0" err="1" smtClean="0">
                <a:sym typeface="Wingdings" pitchFamily="2" charset="2"/>
              </a:rPr>
              <a:t>Waktu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dosen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berkomentar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tentang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pakaianku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aku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merasa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nyaman</a:t>
            </a:r>
            <a:r>
              <a:rPr lang="en-US" dirty="0" smtClean="0">
                <a:sym typeface="Wingdings" pitchFamily="2" charset="2"/>
              </a:rPr>
              <a:t>” – </a:t>
            </a:r>
            <a:r>
              <a:rPr lang="en-US" b="1" dirty="0" smtClean="0">
                <a:sym typeface="Wingdings" pitchFamily="2" charset="2"/>
              </a:rPr>
              <a:t>BAHASA AKU (I-Message)</a:t>
            </a:r>
            <a:endParaRPr lang="id-ID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  <p:sp>
        <p:nvSpPr>
          <p:cNvPr id="5" name="Google Shape;422;p40"/>
          <p:cNvSpPr/>
          <p:nvPr/>
        </p:nvSpPr>
        <p:spPr>
          <a:xfrm rot="1046821">
            <a:off x="8008244" y="4055048"/>
            <a:ext cx="966045" cy="965848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449;p40"/>
          <p:cNvSpPr/>
          <p:nvPr/>
        </p:nvSpPr>
        <p:spPr>
          <a:xfrm>
            <a:off x="107504" y="51470"/>
            <a:ext cx="1008112" cy="1080120"/>
          </a:xfrm>
          <a:custGeom>
            <a:avLst/>
            <a:gdLst/>
            <a:ahLst/>
            <a:cxnLst/>
            <a:rect l="l" t="t" r="r" b="b"/>
            <a:pathLst>
              <a:path w="16741" h="17131" extrusionOk="0">
                <a:moveTo>
                  <a:pt x="6570" y="5719"/>
                </a:moveTo>
                <a:lnTo>
                  <a:pt x="6692" y="5913"/>
                </a:lnTo>
                <a:lnTo>
                  <a:pt x="6619" y="5986"/>
                </a:lnTo>
                <a:lnTo>
                  <a:pt x="6351" y="6181"/>
                </a:lnTo>
                <a:lnTo>
                  <a:pt x="6059" y="6400"/>
                </a:lnTo>
                <a:lnTo>
                  <a:pt x="5816" y="6668"/>
                </a:lnTo>
                <a:lnTo>
                  <a:pt x="5718" y="6789"/>
                </a:lnTo>
                <a:lnTo>
                  <a:pt x="5621" y="6935"/>
                </a:lnTo>
                <a:lnTo>
                  <a:pt x="5499" y="6838"/>
                </a:lnTo>
                <a:lnTo>
                  <a:pt x="5353" y="6741"/>
                </a:lnTo>
                <a:lnTo>
                  <a:pt x="5499" y="6643"/>
                </a:lnTo>
                <a:lnTo>
                  <a:pt x="5645" y="6522"/>
                </a:lnTo>
                <a:lnTo>
                  <a:pt x="5913" y="6303"/>
                </a:lnTo>
                <a:lnTo>
                  <a:pt x="6570" y="5719"/>
                </a:lnTo>
                <a:close/>
                <a:moveTo>
                  <a:pt x="6959" y="6205"/>
                </a:moveTo>
                <a:lnTo>
                  <a:pt x="7057" y="6303"/>
                </a:lnTo>
                <a:lnTo>
                  <a:pt x="6789" y="6522"/>
                </a:lnTo>
                <a:lnTo>
                  <a:pt x="6473" y="6789"/>
                </a:lnTo>
                <a:lnTo>
                  <a:pt x="6205" y="7057"/>
                </a:lnTo>
                <a:lnTo>
                  <a:pt x="6083" y="7179"/>
                </a:lnTo>
                <a:lnTo>
                  <a:pt x="5986" y="7300"/>
                </a:lnTo>
                <a:lnTo>
                  <a:pt x="5864" y="7154"/>
                </a:lnTo>
                <a:lnTo>
                  <a:pt x="5986" y="7057"/>
                </a:lnTo>
                <a:lnTo>
                  <a:pt x="6108" y="6935"/>
                </a:lnTo>
                <a:lnTo>
                  <a:pt x="6351" y="6692"/>
                </a:lnTo>
                <a:lnTo>
                  <a:pt x="6619" y="6449"/>
                </a:lnTo>
                <a:lnTo>
                  <a:pt x="6911" y="6254"/>
                </a:lnTo>
                <a:lnTo>
                  <a:pt x="6959" y="6205"/>
                </a:lnTo>
                <a:close/>
                <a:moveTo>
                  <a:pt x="7397" y="6619"/>
                </a:moveTo>
                <a:lnTo>
                  <a:pt x="7665" y="6814"/>
                </a:lnTo>
                <a:lnTo>
                  <a:pt x="7324" y="7033"/>
                </a:lnTo>
                <a:lnTo>
                  <a:pt x="7008" y="7276"/>
                </a:lnTo>
                <a:lnTo>
                  <a:pt x="6862" y="7422"/>
                </a:lnTo>
                <a:lnTo>
                  <a:pt x="6716" y="7568"/>
                </a:lnTo>
                <a:lnTo>
                  <a:pt x="6594" y="7714"/>
                </a:lnTo>
                <a:lnTo>
                  <a:pt x="6497" y="7884"/>
                </a:lnTo>
                <a:lnTo>
                  <a:pt x="6229" y="7568"/>
                </a:lnTo>
                <a:lnTo>
                  <a:pt x="6327" y="7495"/>
                </a:lnTo>
                <a:lnTo>
                  <a:pt x="6424" y="7422"/>
                </a:lnTo>
                <a:lnTo>
                  <a:pt x="6619" y="7252"/>
                </a:lnTo>
                <a:lnTo>
                  <a:pt x="7008" y="6935"/>
                </a:lnTo>
                <a:lnTo>
                  <a:pt x="7397" y="6619"/>
                </a:lnTo>
                <a:close/>
                <a:moveTo>
                  <a:pt x="8030" y="7081"/>
                </a:moveTo>
                <a:lnTo>
                  <a:pt x="8127" y="7154"/>
                </a:lnTo>
                <a:lnTo>
                  <a:pt x="7762" y="7373"/>
                </a:lnTo>
                <a:lnTo>
                  <a:pt x="7397" y="7641"/>
                </a:lnTo>
                <a:lnTo>
                  <a:pt x="7057" y="7933"/>
                </a:lnTo>
                <a:lnTo>
                  <a:pt x="6911" y="8079"/>
                </a:lnTo>
                <a:lnTo>
                  <a:pt x="6765" y="8249"/>
                </a:lnTo>
                <a:lnTo>
                  <a:pt x="6619" y="8030"/>
                </a:lnTo>
                <a:lnTo>
                  <a:pt x="6643" y="8030"/>
                </a:lnTo>
                <a:lnTo>
                  <a:pt x="6838" y="7909"/>
                </a:lnTo>
                <a:lnTo>
                  <a:pt x="7008" y="7787"/>
                </a:lnTo>
                <a:lnTo>
                  <a:pt x="7324" y="7544"/>
                </a:lnTo>
                <a:lnTo>
                  <a:pt x="7689" y="7300"/>
                </a:lnTo>
                <a:lnTo>
                  <a:pt x="8030" y="7081"/>
                </a:lnTo>
                <a:close/>
                <a:moveTo>
                  <a:pt x="9879" y="8931"/>
                </a:moveTo>
                <a:lnTo>
                  <a:pt x="9952" y="9052"/>
                </a:lnTo>
                <a:lnTo>
                  <a:pt x="9757" y="9223"/>
                </a:lnTo>
                <a:lnTo>
                  <a:pt x="9563" y="9417"/>
                </a:lnTo>
                <a:lnTo>
                  <a:pt x="9198" y="9782"/>
                </a:lnTo>
                <a:lnTo>
                  <a:pt x="9027" y="9953"/>
                </a:lnTo>
                <a:lnTo>
                  <a:pt x="8930" y="10074"/>
                </a:lnTo>
                <a:lnTo>
                  <a:pt x="8833" y="10196"/>
                </a:lnTo>
                <a:lnTo>
                  <a:pt x="8589" y="10050"/>
                </a:lnTo>
                <a:lnTo>
                  <a:pt x="8711" y="9977"/>
                </a:lnTo>
                <a:lnTo>
                  <a:pt x="8833" y="9880"/>
                </a:lnTo>
                <a:lnTo>
                  <a:pt x="9027" y="9685"/>
                </a:lnTo>
                <a:lnTo>
                  <a:pt x="9879" y="8931"/>
                </a:lnTo>
                <a:close/>
                <a:moveTo>
                  <a:pt x="10317" y="5670"/>
                </a:moveTo>
                <a:lnTo>
                  <a:pt x="10585" y="5962"/>
                </a:lnTo>
                <a:lnTo>
                  <a:pt x="10220" y="6230"/>
                </a:lnTo>
                <a:lnTo>
                  <a:pt x="9879" y="6497"/>
                </a:lnTo>
                <a:lnTo>
                  <a:pt x="9198" y="7081"/>
                </a:lnTo>
                <a:lnTo>
                  <a:pt x="8541" y="7690"/>
                </a:lnTo>
                <a:lnTo>
                  <a:pt x="7908" y="8274"/>
                </a:lnTo>
                <a:lnTo>
                  <a:pt x="7276" y="8906"/>
                </a:lnTo>
                <a:lnTo>
                  <a:pt x="6643" y="9515"/>
                </a:lnTo>
                <a:lnTo>
                  <a:pt x="6108" y="10050"/>
                </a:lnTo>
                <a:lnTo>
                  <a:pt x="5962" y="10196"/>
                </a:lnTo>
                <a:lnTo>
                  <a:pt x="5864" y="10366"/>
                </a:lnTo>
                <a:lnTo>
                  <a:pt x="5767" y="10512"/>
                </a:lnTo>
                <a:lnTo>
                  <a:pt x="5694" y="10682"/>
                </a:lnTo>
                <a:lnTo>
                  <a:pt x="5378" y="10415"/>
                </a:lnTo>
                <a:lnTo>
                  <a:pt x="5524" y="10293"/>
                </a:lnTo>
                <a:lnTo>
                  <a:pt x="5670" y="10147"/>
                </a:lnTo>
                <a:lnTo>
                  <a:pt x="5913" y="9880"/>
                </a:lnTo>
                <a:lnTo>
                  <a:pt x="6424" y="9320"/>
                </a:lnTo>
                <a:lnTo>
                  <a:pt x="6935" y="8760"/>
                </a:lnTo>
                <a:lnTo>
                  <a:pt x="6984" y="8712"/>
                </a:lnTo>
                <a:lnTo>
                  <a:pt x="7008" y="8663"/>
                </a:lnTo>
                <a:lnTo>
                  <a:pt x="7008" y="8566"/>
                </a:lnTo>
                <a:lnTo>
                  <a:pt x="7519" y="8103"/>
                </a:lnTo>
                <a:lnTo>
                  <a:pt x="7762" y="7884"/>
                </a:lnTo>
                <a:lnTo>
                  <a:pt x="8054" y="7690"/>
                </a:lnTo>
                <a:lnTo>
                  <a:pt x="8370" y="7495"/>
                </a:lnTo>
                <a:lnTo>
                  <a:pt x="8516" y="7373"/>
                </a:lnTo>
                <a:lnTo>
                  <a:pt x="8541" y="7300"/>
                </a:lnTo>
                <a:lnTo>
                  <a:pt x="8565" y="7227"/>
                </a:lnTo>
                <a:lnTo>
                  <a:pt x="8735" y="7130"/>
                </a:lnTo>
                <a:lnTo>
                  <a:pt x="8906" y="6984"/>
                </a:lnTo>
                <a:lnTo>
                  <a:pt x="9246" y="6716"/>
                </a:lnTo>
                <a:lnTo>
                  <a:pt x="9782" y="6205"/>
                </a:lnTo>
                <a:lnTo>
                  <a:pt x="10317" y="5670"/>
                </a:lnTo>
                <a:close/>
                <a:moveTo>
                  <a:pt x="10195" y="9369"/>
                </a:moveTo>
                <a:lnTo>
                  <a:pt x="10439" y="9661"/>
                </a:lnTo>
                <a:lnTo>
                  <a:pt x="9928" y="10147"/>
                </a:lnTo>
                <a:lnTo>
                  <a:pt x="9660" y="10415"/>
                </a:lnTo>
                <a:lnTo>
                  <a:pt x="9514" y="10536"/>
                </a:lnTo>
                <a:lnTo>
                  <a:pt x="9417" y="10682"/>
                </a:lnTo>
                <a:lnTo>
                  <a:pt x="9222" y="10512"/>
                </a:lnTo>
                <a:lnTo>
                  <a:pt x="9052" y="10366"/>
                </a:lnTo>
                <a:lnTo>
                  <a:pt x="9198" y="10293"/>
                </a:lnTo>
                <a:lnTo>
                  <a:pt x="9319" y="10171"/>
                </a:lnTo>
                <a:lnTo>
                  <a:pt x="9538" y="9977"/>
                </a:lnTo>
                <a:lnTo>
                  <a:pt x="9879" y="9685"/>
                </a:lnTo>
                <a:lnTo>
                  <a:pt x="10195" y="9369"/>
                </a:lnTo>
                <a:close/>
                <a:moveTo>
                  <a:pt x="10852" y="6278"/>
                </a:moveTo>
                <a:lnTo>
                  <a:pt x="10901" y="6303"/>
                </a:lnTo>
                <a:lnTo>
                  <a:pt x="10609" y="6546"/>
                </a:lnTo>
                <a:lnTo>
                  <a:pt x="10341" y="6789"/>
                </a:lnTo>
                <a:lnTo>
                  <a:pt x="9806" y="7325"/>
                </a:lnTo>
                <a:lnTo>
                  <a:pt x="8565" y="8541"/>
                </a:lnTo>
                <a:lnTo>
                  <a:pt x="7300" y="9734"/>
                </a:lnTo>
                <a:lnTo>
                  <a:pt x="6643" y="10342"/>
                </a:lnTo>
                <a:lnTo>
                  <a:pt x="6473" y="10512"/>
                </a:lnTo>
                <a:lnTo>
                  <a:pt x="6327" y="10658"/>
                </a:lnTo>
                <a:lnTo>
                  <a:pt x="6181" y="10853"/>
                </a:lnTo>
                <a:lnTo>
                  <a:pt x="6083" y="11023"/>
                </a:lnTo>
                <a:lnTo>
                  <a:pt x="6083" y="11047"/>
                </a:lnTo>
                <a:lnTo>
                  <a:pt x="5791" y="10780"/>
                </a:lnTo>
                <a:lnTo>
                  <a:pt x="5937" y="10707"/>
                </a:lnTo>
                <a:lnTo>
                  <a:pt x="6083" y="10609"/>
                </a:lnTo>
                <a:lnTo>
                  <a:pt x="6327" y="10390"/>
                </a:lnTo>
                <a:lnTo>
                  <a:pt x="6765" y="9904"/>
                </a:lnTo>
                <a:lnTo>
                  <a:pt x="7397" y="9271"/>
                </a:lnTo>
                <a:lnTo>
                  <a:pt x="8054" y="8663"/>
                </a:lnTo>
                <a:lnTo>
                  <a:pt x="8735" y="8055"/>
                </a:lnTo>
                <a:lnTo>
                  <a:pt x="9441" y="7471"/>
                </a:lnTo>
                <a:lnTo>
                  <a:pt x="10171" y="6887"/>
                </a:lnTo>
                <a:lnTo>
                  <a:pt x="10852" y="6278"/>
                </a:lnTo>
                <a:close/>
                <a:moveTo>
                  <a:pt x="10731" y="9953"/>
                </a:moveTo>
                <a:lnTo>
                  <a:pt x="10901" y="10123"/>
                </a:lnTo>
                <a:lnTo>
                  <a:pt x="10658" y="10317"/>
                </a:lnTo>
                <a:lnTo>
                  <a:pt x="10463" y="10512"/>
                </a:lnTo>
                <a:lnTo>
                  <a:pt x="10147" y="10755"/>
                </a:lnTo>
                <a:lnTo>
                  <a:pt x="10001" y="10901"/>
                </a:lnTo>
                <a:lnTo>
                  <a:pt x="9879" y="11047"/>
                </a:lnTo>
                <a:lnTo>
                  <a:pt x="9709" y="10926"/>
                </a:lnTo>
                <a:lnTo>
                  <a:pt x="9611" y="10877"/>
                </a:lnTo>
                <a:lnTo>
                  <a:pt x="9879" y="10682"/>
                </a:lnTo>
                <a:lnTo>
                  <a:pt x="10122" y="10488"/>
                </a:lnTo>
                <a:lnTo>
                  <a:pt x="10731" y="9953"/>
                </a:lnTo>
                <a:close/>
                <a:moveTo>
                  <a:pt x="11193" y="6619"/>
                </a:moveTo>
                <a:lnTo>
                  <a:pt x="11315" y="6741"/>
                </a:lnTo>
                <a:lnTo>
                  <a:pt x="10852" y="7179"/>
                </a:lnTo>
                <a:lnTo>
                  <a:pt x="10439" y="7641"/>
                </a:lnTo>
                <a:lnTo>
                  <a:pt x="10001" y="8055"/>
                </a:lnTo>
                <a:lnTo>
                  <a:pt x="9806" y="8274"/>
                </a:lnTo>
                <a:lnTo>
                  <a:pt x="9733" y="8395"/>
                </a:lnTo>
                <a:lnTo>
                  <a:pt x="9684" y="8541"/>
                </a:lnTo>
                <a:lnTo>
                  <a:pt x="9684" y="8566"/>
                </a:lnTo>
                <a:lnTo>
                  <a:pt x="8857" y="9320"/>
                </a:lnTo>
                <a:lnTo>
                  <a:pt x="8565" y="9588"/>
                </a:lnTo>
                <a:lnTo>
                  <a:pt x="8419" y="9734"/>
                </a:lnTo>
                <a:lnTo>
                  <a:pt x="8346" y="9831"/>
                </a:lnTo>
                <a:lnTo>
                  <a:pt x="8297" y="9904"/>
                </a:lnTo>
                <a:lnTo>
                  <a:pt x="8224" y="9953"/>
                </a:lnTo>
                <a:lnTo>
                  <a:pt x="7713" y="10439"/>
                </a:lnTo>
                <a:lnTo>
                  <a:pt x="7203" y="10901"/>
                </a:lnTo>
                <a:lnTo>
                  <a:pt x="6886" y="11145"/>
                </a:lnTo>
                <a:lnTo>
                  <a:pt x="6716" y="11291"/>
                </a:lnTo>
                <a:lnTo>
                  <a:pt x="6570" y="11412"/>
                </a:lnTo>
                <a:lnTo>
                  <a:pt x="6254" y="11169"/>
                </a:lnTo>
                <a:lnTo>
                  <a:pt x="6424" y="11096"/>
                </a:lnTo>
                <a:lnTo>
                  <a:pt x="6570" y="10974"/>
                </a:lnTo>
                <a:lnTo>
                  <a:pt x="6886" y="10707"/>
                </a:lnTo>
                <a:lnTo>
                  <a:pt x="7446" y="10147"/>
                </a:lnTo>
                <a:lnTo>
                  <a:pt x="8711" y="8955"/>
                </a:lnTo>
                <a:lnTo>
                  <a:pt x="10001" y="7763"/>
                </a:lnTo>
                <a:lnTo>
                  <a:pt x="10609" y="7203"/>
                </a:lnTo>
                <a:lnTo>
                  <a:pt x="10901" y="6911"/>
                </a:lnTo>
                <a:lnTo>
                  <a:pt x="11193" y="6619"/>
                </a:lnTo>
                <a:close/>
                <a:moveTo>
                  <a:pt x="11120" y="10366"/>
                </a:moveTo>
                <a:lnTo>
                  <a:pt x="11290" y="10536"/>
                </a:lnTo>
                <a:lnTo>
                  <a:pt x="10998" y="10828"/>
                </a:lnTo>
                <a:lnTo>
                  <a:pt x="10706" y="11096"/>
                </a:lnTo>
                <a:lnTo>
                  <a:pt x="10487" y="11266"/>
                </a:lnTo>
                <a:lnTo>
                  <a:pt x="10244" y="11437"/>
                </a:lnTo>
                <a:lnTo>
                  <a:pt x="10171" y="11315"/>
                </a:lnTo>
                <a:lnTo>
                  <a:pt x="10074" y="11218"/>
                </a:lnTo>
                <a:lnTo>
                  <a:pt x="10220" y="11120"/>
                </a:lnTo>
                <a:lnTo>
                  <a:pt x="10366" y="11023"/>
                </a:lnTo>
                <a:lnTo>
                  <a:pt x="10633" y="10780"/>
                </a:lnTo>
                <a:lnTo>
                  <a:pt x="10877" y="10585"/>
                </a:lnTo>
                <a:lnTo>
                  <a:pt x="11120" y="10366"/>
                </a:lnTo>
                <a:close/>
                <a:moveTo>
                  <a:pt x="10220" y="5208"/>
                </a:moveTo>
                <a:lnTo>
                  <a:pt x="10122" y="5232"/>
                </a:lnTo>
                <a:lnTo>
                  <a:pt x="10049" y="5305"/>
                </a:lnTo>
                <a:lnTo>
                  <a:pt x="9952" y="5378"/>
                </a:lnTo>
                <a:lnTo>
                  <a:pt x="9344" y="6011"/>
                </a:lnTo>
                <a:lnTo>
                  <a:pt x="9027" y="6303"/>
                </a:lnTo>
                <a:lnTo>
                  <a:pt x="8687" y="6570"/>
                </a:lnTo>
                <a:lnTo>
                  <a:pt x="8419" y="6789"/>
                </a:lnTo>
                <a:lnTo>
                  <a:pt x="8005" y="6497"/>
                </a:lnTo>
                <a:lnTo>
                  <a:pt x="7592" y="6157"/>
                </a:lnTo>
                <a:lnTo>
                  <a:pt x="7373" y="5962"/>
                </a:lnTo>
                <a:lnTo>
                  <a:pt x="7178" y="5767"/>
                </a:lnTo>
                <a:lnTo>
                  <a:pt x="6984" y="5573"/>
                </a:lnTo>
                <a:lnTo>
                  <a:pt x="6740" y="5402"/>
                </a:lnTo>
                <a:lnTo>
                  <a:pt x="6716" y="5329"/>
                </a:lnTo>
                <a:lnTo>
                  <a:pt x="6643" y="5281"/>
                </a:lnTo>
                <a:lnTo>
                  <a:pt x="6594" y="5256"/>
                </a:lnTo>
                <a:lnTo>
                  <a:pt x="6448" y="5256"/>
                </a:lnTo>
                <a:lnTo>
                  <a:pt x="6400" y="5305"/>
                </a:lnTo>
                <a:lnTo>
                  <a:pt x="5621" y="6011"/>
                </a:lnTo>
                <a:lnTo>
                  <a:pt x="5280" y="6303"/>
                </a:lnTo>
                <a:lnTo>
                  <a:pt x="5134" y="6473"/>
                </a:lnTo>
                <a:lnTo>
                  <a:pt x="5086" y="6570"/>
                </a:lnTo>
                <a:lnTo>
                  <a:pt x="5037" y="6668"/>
                </a:lnTo>
                <a:lnTo>
                  <a:pt x="5037" y="6716"/>
                </a:lnTo>
                <a:lnTo>
                  <a:pt x="5037" y="6741"/>
                </a:lnTo>
                <a:lnTo>
                  <a:pt x="5086" y="6789"/>
                </a:lnTo>
                <a:lnTo>
                  <a:pt x="5110" y="6814"/>
                </a:lnTo>
                <a:lnTo>
                  <a:pt x="5183" y="6911"/>
                </a:lnTo>
                <a:lnTo>
                  <a:pt x="5256" y="7033"/>
                </a:lnTo>
                <a:lnTo>
                  <a:pt x="5426" y="7227"/>
                </a:lnTo>
                <a:lnTo>
                  <a:pt x="5791" y="7617"/>
                </a:lnTo>
                <a:lnTo>
                  <a:pt x="6156" y="8079"/>
                </a:lnTo>
                <a:lnTo>
                  <a:pt x="6521" y="8541"/>
                </a:lnTo>
                <a:lnTo>
                  <a:pt x="5694" y="9466"/>
                </a:lnTo>
                <a:lnTo>
                  <a:pt x="5256" y="9904"/>
                </a:lnTo>
                <a:lnTo>
                  <a:pt x="5159" y="10025"/>
                </a:lnTo>
                <a:lnTo>
                  <a:pt x="5061" y="10147"/>
                </a:lnTo>
                <a:lnTo>
                  <a:pt x="5013" y="10269"/>
                </a:lnTo>
                <a:lnTo>
                  <a:pt x="4988" y="10415"/>
                </a:lnTo>
                <a:lnTo>
                  <a:pt x="4988" y="10439"/>
                </a:lnTo>
                <a:lnTo>
                  <a:pt x="4988" y="10512"/>
                </a:lnTo>
                <a:lnTo>
                  <a:pt x="5013" y="10585"/>
                </a:lnTo>
                <a:lnTo>
                  <a:pt x="5159" y="10780"/>
                </a:lnTo>
                <a:lnTo>
                  <a:pt x="5305" y="10950"/>
                </a:lnTo>
                <a:lnTo>
                  <a:pt x="5670" y="11291"/>
                </a:lnTo>
                <a:lnTo>
                  <a:pt x="6035" y="11607"/>
                </a:lnTo>
                <a:lnTo>
                  <a:pt x="6424" y="11875"/>
                </a:lnTo>
                <a:lnTo>
                  <a:pt x="6473" y="11899"/>
                </a:lnTo>
                <a:lnTo>
                  <a:pt x="6521" y="11923"/>
                </a:lnTo>
                <a:lnTo>
                  <a:pt x="6594" y="11899"/>
                </a:lnTo>
                <a:lnTo>
                  <a:pt x="6619" y="11899"/>
                </a:lnTo>
                <a:lnTo>
                  <a:pt x="6692" y="11826"/>
                </a:lnTo>
                <a:lnTo>
                  <a:pt x="6740" y="11729"/>
                </a:lnTo>
                <a:lnTo>
                  <a:pt x="6911" y="11631"/>
                </a:lnTo>
                <a:lnTo>
                  <a:pt x="7057" y="11510"/>
                </a:lnTo>
                <a:lnTo>
                  <a:pt x="7349" y="11266"/>
                </a:lnTo>
                <a:lnTo>
                  <a:pt x="7859" y="10828"/>
                </a:lnTo>
                <a:lnTo>
                  <a:pt x="8370" y="10342"/>
                </a:lnTo>
                <a:lnTo>
                  <a:pt x="8468" y="10439"/>
                </a:lnTo>
                <a:lnTo>
                  <a:pt x="8784" y="10707"/>
                </a:lnTo>
                <a:lnTo>
                  <a:pt x="9076" y="10999"/>
                </a:lnTo>
                <a:lnTo>
                  <a:pt x="9198" y="11120"/>
                </a:lnTo>
                <a:lnTo>
                  <a:pt x="9319" y="11218"/>
                </a:lnTo>
                <a:lnTo>
                  <a:pt x="9587" y="11364"/>
                </a:lnTo>
                <a:lnTo>
                  <a:pt x="9709" y="11485"/>
                </a:lnTo>
                <a:lnTo>
                  <a:pt x="9830" y="11583"/>
                </a:lnTo>
                <a:lnTo>
                  <a:pt x="9928" y="11704"/>
                </a:lnTo>
                <a:lnTo>
                  <a:pt x="10001" y="11753"/>
                </a:lnTo>
                <a:lnTo>
                  <a:pt x="10074" y="11777"/>
                </a:lnTo>
                <a:lnTo>
                  <a:pt x="10098" y="11802"/>
                </a:lnTo>
                <a:lnTo>
                  <a:pt x="10220" y="11802"/>
                </a:lnTo>
                <a:lnTo>
                  <a:pt x="10317" y="11777"/>
                </a:lnTo>
                <a:lnTo>
                  <a:pt x="10414" y="11729"/>
                </a:lnTo>
                <a:lnTo>
                  <a:pt x="10512" y="11680"/>
                </a:lnTo>
                <a:lnTo>
                  <a:pt x="10706" y="11534"/>
                </a:lnTo>
                <a:lnTo>
                  <a:pt x="10877" y="11388"/>
                </a:lnTo>
                <a:lnTo>
                  <a:pt x="11096" y="11218"/>
                </a:lnTo>
                <a:lnTo>
                  <a:pt x="11315" y="10999"/>
                </a:lnTo>
                <a:lnTo>
                  <a:pt x="11704" y="10585"/>
                </a:lnTo>
                <a:lnTo>
                  <a:pt x="11753" y="10512"/>
                </a:lnTo>
                <a:lnTo>
                  <a:pt x="11753" y="10439"/>
                </a:lnTo>
                <a:lnTo>
                  <a:pt x="11728" y="10366"/>
                </a:lnTo>
                <a:lnTo>
                  <a:pt x="11680" y="10317"/>
                </a:lnTo>
                <a:lnTo>
                  <a:pt x="11631" y="10244"/>
                </a:lnTo>
                <a:lnTo>
                  <a:pt x="11339" y="9904"/>
                </a:lnTo>
                <a:lnTo>
                  <a:pt x="11047" y="9588"/>
                </a:lnTo>
                <a:lnTo>
                  <a:pt x="10731" y="9271"/>
                </a:lnTo>
                <a:lnTo>
                  <a:pt x="10439" y="8955"/>
                </a:lnTo>
                <a:lnTo>
                  <a:pt x="10414" y="8906"/>
                </a:lnTo>
                <a:lnTo>
                  <a:pt x="10366" y="8882"/>
                </a:lnTo>
                <a:lnTo>
                  <a:pt x="10195" y="8639"/>
                </a:lnTo>
                <a:lnTo>
                  <a:pt x="10220" y="8590"/>
                </a:lnTo>
                <a:lnTo>
                  <a:pt x="10220" y="8517"/>
                </a:lnTo>
                <a:lnTo>
                  <a:pt x="10220" y="8468"/>
                </a:lnTo>
                <a:lnTo>
                  <a:pt x="10195" y="8420"/>
                </a:lnTo>
                <a:lnTo>
                  <a:pt x="10463" y="8152"/>
                </a:lnTo>
                <a:lnTo>
                  <a:pt x="10706" y="7909"/>
                </a:lnTo>
                <a:lnTo>
                  <a:pt x="11193" y="7422"/>
                </a:lnTo>
                <a:lnTo>
                  <a:pt x="11461" y="7179"/>
                </a:lnTo>
                <a:lnTo>
                  <a:pt x="11680" y="6911"/>
                </a:lnTo>
                <a:lnTo>
                  <a:pt x="11728" y="6838"/>
                </a:lnTo>
                <a:lnTo>
                  <a:pt x="11728" y="6741"/>
                </a:lnTo>
                <a:lnTo>
                  <a:pt x="11753" y="6692"/>
                </a:lnTo>
                <a:lnTo>
                  <a:pt x="11753" y="6643"/>
                </a:lnTo>
                <a:lnTo>
                  <a:pt x="11753" y="6570"/>
                </a:lnTo>
                <a:lnTo>
                  <a:pt x="11728" y="6522"/>
                </a:lnTo>
                <a:lnTo>
                  <a:pt x="11607" y="6351"/>
                </a:lnTo>
                <a:lnTo>
                  <a:pt x="11461" y="6205"/>
                </a:lnTo>
                <a:lnTo>
                  <a:pt x="11169" y="5913"/>
                </a:lnTo>
                <a:lnTo>
                  <a:pt x="10852" y="5597"/>
                </a:lnTo>
                <a:lnTo>
                  <a:pt x="10536" y="5305"/>
                </a:lnTo>
                <a:lnTo>
                  <a:pt x="10463" y="5256"/>
                </a:lnTo>
                <a:lnTo>
                  <a:pt x="10366" y="5256"/>
                </a:lnTo>
                <a:lnTo>
                  <a:pt x="10341" y="5232"/>
                </a:lnTo>
                <a:lnTo>
                  <a:pt x="10220" y="5208"/>
                </a:lnTo>
                <a:close/>
                <a:moveTo>
                  <a:pt x="11631" y="536"/>
                </a:moveTo>
                <a:lnTo>
                  <a:pt x="11728" y="658"/>
                </a:lnTo>
                <a:lnTo>
                  <a:pt x="11801" y="779"/>
                </a:lnTo>
                <a:lnTo>
                  <a:pt x="12020" y="998"/>
                </a:lnTo>
                <a:lnTo>
                  <a:pt x="12483" y="1412"/>
                </a:lnTo>
                <a:lnTo>
                  <a:pt x="13164" y="2044"/>
                </a:lnTo>
                <a:lnTo>
                  <a:pt x="13797" y="2677"/>
                </a:lnTo>
                <a:lnTo>
                  <a:pt x="14429" y="3334"/>
                </a:lnTo>
                <a:lnTo>
                  <a:pt x="15062" y="3991"/>
                </a:lnTo>
                <a:lnTo>
                  <a:pt x="16278" y="5354"/>
                </a:lnTo>
                <a:lnTo>
                  <a:pt x="16303" y="5354"/>
                </a:lnTo>
                <a:lnTo>
                  <a:pt x="16254" y="5548"/>
                </a:lnTo>
                <a:lnTo>
                  <a:pt x="16230" y="5719"/>
                </a:lnTo>
                <a:lnTo>
                  <a:pt x="16181" y="6084"/>
                </a:lnTo>
                <a:lnTo>
                  <a:pt x="16181" y="6838"/>
                </a:lnTo>
                <a:lnTo>
                  <a:pt x="16157" y="7690"/>
                </a:lnTo>
                <a:lnTo>
                  <a:pt x="16157" y="8541"/>
                </a:lnTo>
                <a:lnTo>
                  <a:pt x="16181" y="10244"/>
                </a:lnTo>
                <a:lnTo>
                  <a:pt x="16230" y="11948"/>
                </a:lnTo>
                <a:lnTo>
                  <a:pt x="16230" y="11972"/>
                </a:lnTo>
                <a:lnTo>
                  <a:pt x="15938" y="12167"/>
                </a:lnTo>
                <a:lnTo>
                  <a:pt x="15646" y="12410"/>
                </a:lnTo>
                <a:lnTo>
                  <a:pt x="15354" y="12653"/>
                </a:lnTo>
                <a:lnTo>
                  <a:pt x="15086" y="12921"/>
                </a:lnTo>
                <a:lnTo>
                  <a:pt x="14551" y="13456"/>
                </a:lnTo>
                <a:lnTo>
                  <a:pt x="14016" y="13992"/>
                </a:lnTo>
                <a:lnTo>
                  <a:pt x="11509" y="16401"/>
                </a:lnTo>
                <a:lnTo>
                  <a:pt x="11461" y="16474"/>
                </a:lnTo>
                <a:lnTo>
                  <a:pt x="9830" y="16571"/>
                </a:lnTo>
                <a:lnTo>
                  <a:pt x="9027" y="16595"/>
                </a:lnTo>
                <a:lnTo>
                  <a:pt x="8200" y="16620"/>
                </a:lnTo>
                <a:lnTo>
                  <a:pt x="7349" y="16595"/>
                </a:lnTo>
                <a:lnTo>
                  <a:pt x="6521" y="16571"/>
                </a:lnTo>
                <a:lnTo>
                  <a:pt x="5840" y="16498"/>
                </a:lnTo>
                <a:lnTo>
                  <a:pt x="5329" y="16498"/>
                </a:lnTo>
                <a:lnTo>
                  <a:pt x="5159" y="16522"/>
                </a:lnTo>
                <a:lnTo>
                  <a:pt x="5110" y="16401"/>
                </a:lnTo>
                <a:lnTo>
                  <a:pt x="5037" y="16255"/>
                </a:lnTo>
                <a:lnTo>
                  <a:pt x="4940" y="16133"/>
                </a:lnTo>
                <a:lnTo>
                  <a:pt x="4842" y="16011"/>
                </a:lnTo>
                <a:lnTo>
                  <a:pt x="4429" y="15549"/>
                </a:lnTo>
                <a:lnTo>
                  <a:pt x="3772" y="14868"/>
                </a:lnTo>
                <a:lnTo>
                  <a:pt x="3431" y="14527"/>
                </a:lnTo>
                <a:lnTo>
                  <a:pt x="3090" y="14211"/>
                </a:lnTo>
                <a:lnTo>
                  <a:pt x="2750" y="13919"/>
                </a:lnTo>
                <a:lnTo>
                  <a:pt x="2385" y="13651"/>
                </a:lnTo>
                <a:lnTo>
                  <a:pt x="1679" y="13116"/>
                </a:lnTo>
                <a:lnTo>
                  <a:pt x="1338" y="12824"/>
                </a:lnTo>
                <a:lnTo>
                  <a:pt x="1022" y="12532"/>
                </a:lnTo>
                <a:lnTo>
                  <a:pt x="730" y="12191"/>
                </a:lnTo>
                <a:lnTo>
                  <a:pt x="487" y="11850"/>
                </a:lnTo>
                <a:lnTo>
                  <a:pt x="535" y="11704"/>
                </a:lnTo>
                <a:lnTo>
                  <a:pt x="560" y="11534"/>
                </a:lnTo>
                <a:lnTo>
                  <a:pt x="584" y="11218"/>
                </a:lnTo>
                <a:lnTo>
                  <a:pt x="584" y="10561"/>
                </a:lnTo>
                <a:lnTo>
                  <a:pt x="584" y="9612"/>
                </a:lnTo>
                <a:lnTo>
                  <a:pt x="584" y="8663"/>
                </a:lnTo>
                <a:lnTo>
                  <a:pt x="584" y="7714"/>
                </a:lnTo>
                <a:lnTo>
                  <a:pt x="535" y="6765"/>
                </a:lnTo>
                <a:lnTo>
                  <a:pt x="535" y="6132"/>
                </a:lnTo>
                <a:lnTo>
                  <a:pt x="511" y="5792"/>
                </a:lnTo>
                <a:lnTo>
                  <a:pt x="438" y="5475"/>
                </a:lnTo>
                <a:lnTo>
                  <a:pt x="511" y="5402"/>
                </a:lnTo>
                <a:lnTo>
                  <a:pt x="1046" y="4721"/>
                </a:lnTo>
                <a:lnTo>
                  <a:pt x="1582" y="4040"/>
                </a:lnTo>
                <a:lnTo>
                  <a:pt x="2141" y="3358"/>
                </a:lnTo>
                <a:lnTo>
                  <a:pt x="2725" y="2726"/>
                </a:lnTo>
                <a:lnTo>
                  <a:pt x="2993" y="2458"/>
                </a:lnTo>
                <a:lnTo>
                  <a:pt x="3285" y="2190"/>
                </a:lnTo>
                <a:lnTo>
                  <a:pt x="3869" y="1655"/>
                </a:lnTo>
                <a:lnTo>
                  <a:pt x="4429" y="1120"/>
                </a:lnTo>
                <a:lnTo>
                  <a:pt x="4696" y="852"/>
                </a:lnTo>
                <a:lnTo>
                  <a:pt x="4964" y="560"/>
                </a:lnTo>
                <a:lnTo>
                  <a:pt x="5305" y="609"/>
                </a:lnTo>
                <a:lnTo>
                  <a:pt x="5670" y="633"/>
                </a:lnTo>
                <a:lnTo>
                  <a:pt x="6400" y="633"/>
                </a:lnTo>
                <a:lnTo>
                  <a:pt x="8127" y="609"/>
                </a:lnTo>
                <a:lnTo>
                  <a:pt x="9003" y="609"/>
                </a:lnTo>
                <a:lnTo>
                  <a:pt x="9879" y="633"/>
                </a:lnTo>
                <a:lnTo>
                  <a:pt x="10779" y="609"/>
                </a:lnTo>
                <a:lnTo>
                  <a:pt x="11217" y="585"/>
                </a:lnTo>
                <a:lnTo>
                  <a:pt x="11631" y="536"/>
                </a:lnTo>
                <a:close/>
                <a:moveTo>
                  <a:pt x="10731" y="1"/>
                </a:moveTo>
                <a:lnTo>
                  <a:pt x="9855" y="25"/>
                </a:lnTo>
                <a:lnTo>
                  <a:pt x="8127" y="49"/>
                </a:lnTo>
                <a:lnTo>
                  <a:pt x="6400" y="74"/>
                </a:lnTo>
                <a:lnTo>
                  <a:pt x="5597" y="74"/>
                </a:lnTo>
                <a:lnTo>
                  <a:pt x="5207" y="98"/>
                </a:lnTo>
                <a:lnTo>
                  <a:pt x="4818" y="171"/>
                </a:lnTo>
                <a:lnTo>
                  <a:pt x="4769" y="195"/>
                </a:lnTo>
                <a:lnTo>
                  <a:pt x="4721" y="244"/>
                </a:lnTo>
                <a:lnTo>
                  <a:pt x="4696" y="293"/>
                </a:lnTo>
                <a:lnTo>
                  <a:pt x="4696" y="341"/>
                </a:lnTo>
                <a:lnTo>
                  <a:pt x="4331" y="536"/>
                </a:lnTo>
                <a:lnTo>
                  <a:pt x="4015" y="779"/>
                </a:lnTo>
                <a:lnTo>
                  <a:pt x="3674" y="1023"/>
                </a:lnTo>
                <a:lnTo>
                  <a:pt x="3382" y="1315"/>
                </a:lnTo>
                <a:lnTo>
                  <a:pt x="2774" y="1899"/>
                </a:lnTo>
                <a:lnTo>
                  <a:pt x="2239" y="2458"/>
                </a:lnTo>
                <a:lnTo>
                  <a:pt x="1655" y="3091"/>
                </a:lnTo>
                <a:lnTo>
                  <a:pt x="1071" y="3748"/>
                </a:lnTo>
                <a:lnTo>
                  <a:pt x="535" y="4429"/>
                </a:lnTo>
                <a:lnTo>
                  <a:pt x="49" y="5135"/>
                </a:lnTo>
                <a:lnTo>
                  <a:pt x="24" y="5208"/>
                </a:lnTo>
                <a:lnTo>
                  <a:pt x="0" y="5281"/>
                </a:lnTo>
                <a:lnTo>
                  <a:pt x="24" y="5354"/>
                </a:lnTo>
                <a:lnTo>
                  <a:pt x="49" y="5402"/>
                </a:lnTo>
                <a:lnTo>
                  <a:pt x="0" y="5694"/>
                </a:lnTo>
                <a:lnTo>
                  <a:pt x="0" y="5986"/>
                </a:lnTo>
                <a:lnTo>
                  <a:pt x="24" y="6570"/>
                </a:lnTo>
                <a:lnTo>
                  <a:pt x="73" y="8468"/>
                </a:lnTo>
                <a:lnTo>
                  <a:pt x="73" y="9417"/>
                </a:lnTo>
                <a:lnTo>
                  <a:pt x="73" y="10366"/>
                </a:lnTo>
                <a:lnTo>
                  <a:pt x="49" y="10755"/>
                </a:lnTo>
                <a:lnTo>
                  <a:pt x="0" y="11145"/>
                </a:lnTo>
                <a:lnTo>
                  <a:pt x="0" y="11339"/>
                </a:lnTo>
                <a:lnTo>
                  <a:pt x="0" y="11534"/>
                </a:lnTo>
                <a:lnTo>
                  <a:pt x="24" y="11729"/>
                </a:lnTo>
                <a:lnTo>
                  <a:pt x="97" y="11899"/>
                </a:lnTo>
                <a:lnTo>
                  <a:pt x="73" y="11948"/>
                </a:lnTo>
                <a:lnTo>
                  <a:pt x="73" y="11996"/>
                </a:lnTo>
                <a:lnTo>
                  <a:pt x="146" y="12191"/>
                </a:lnTo>
                <a:lnTo>
                  <a:pt x="219" y="12361"/>
                </a:lnTo>
                <a:lnTo>
                  <a:pt x="292" y="12532"/>
                </a:lnTo>
                <a:lnTo>
                  <a:pt x="414" y="12702"/>
                </a:lnTo>
                <a:lnTo>
                  <a:pt x="535" y="12848"/>
                </a:lnTo>
                <a:lnTo>
                  <a:pt x="681" y="12994"/>
                </a:lnTo>
                <a:lnTo>
                  <a:pt x="998" y="13286"/>
                </a:lnTo>
                <a:lnTo>
                  <a:pt x="1338" y="13554"/>
                </a:lnTo>
                <a:lnTo>
                  <a:pt x="1679" y="13797"/>
                </a:lnTo>
                <a:lnTo>
                  <a:pt x="1995" y="14040"/>
                </a:lnTo>
                <a:lnTo>
                  <a:pt x="2287" y="14259"/>
                </a:lnTo>
                <a:lnTo>
                  <a:pt x="2652" y="14576"/>
                </a:lnTo>
                <a:lnTo>
                  <a:pt x="2993" y="14916"/>
                </a:lnTo>
                <a:lnTo>
                  <a:pt x="3650" y="15598"/>
                </a:lnTo>
                <a:lnTo>
                  <a:pt x="3991" y="15987"/>
                </a:lnTo>
                <a:lnTo>
                  <a:pt x="4331" y="16376"/>
                </a:lnTo>
                <a:lnTo>
                  <a:pt x="4453" y="16547"/>
                </a:lnTo>
                <a:lnTo>
                  <a:pt x="4599" y="16693"/>
                </a:lnTo>
                <a:lnTo>
                  <a:pt x="4745" y="16814"/>
                </a:lnTo>
                <a:lnTo>
                  <a:pt x="4818" y="16863"/>
                </a:lnTo>
                <a:lnTo>
                  <a:pt x="4940" y="16887"/>
                </a:lnTo>
                <a:lnTo>
                  <a:pt x="5013" y="16887"/>
                </a:lnTo>
                <a:lnTo>
                  <a:pt x="5086" y="16863"/>
                </a:lnTo>
                <a:lnTo>
                  <a:pt x="5232" y="16912"/>
                </a:lnTo>
                <a:lnTo>
                  <a:pt x="5378" y="16960"/>
                </a:lnTo>
                <a:lnTo>
                  <a:pt x="5694" y="17009"/>
                </a:lnTo>
                <a:lnTo>
                  <a:pt x="6327" y="17058"/>
                </a:lnTo>
                <a:lnTo>
                  <a:pt x="7178" y="17106"/>
                </a:lnTo>
                <a:lnTo>
                  <a:pt x="8005" y="17106"/>
                </a:lnTo>
                <a:lnTo>
                  <a:pt x="8906" y="17131"/>
                </a:lnTo>
                <a:lnTo>
                  <a:pt x="9806" y="17106"/>
                </a:lnTo>
                <a:lnTo>
                  <a:pt x="10706" y="17033"/>
                </a:lnTo>
                <a:lnTo>
                  <a:pt x="11582" y="16936"/>
                </a:lnTo>
                <a:lnTo>
                  <a:pt x="11655" y="16912"/>
                </a:lnTo>
                <a:lnTo>
                  <a:pt x="11704" y="16887"/>
                </a:lnTo>
                <a:lnTo>
                  <a:pt x="11753" y="16839"/>
                </a:lnTo>
                <a:lnTo>
                  <a:pt x="11801" y="16790"/>
                </a:lnTo>
                <a:lnTo>
                  <a:pt x="11850" y="16741"/>
                </a:lnTo>
                <a:lnTo>
                  <a:pt x="14210" y="14454"/>
                </a:lnTo>
                <a:lnTo>
                  <a:pt x="14794" y="13919"/>
                </a:lnTo>
                <a:lnTo>
                  <a:pt x="15403" y="13383"/>
                </a:lnTo>
                <a:lnTo>
                  <a:pt x="15694" y="13091"/>
                </a:lnTo>
                <a:lnTo>
                  <a:pt x="15986" y="12799"/>
                </a:lnTo>
                <a:lnTo>
                  <a:pt x="16230" y="12507"/>
                </a:lnTo>
                <a:lnTo>
                  <a:pt x="16473" y="12191"/>
                </a:lnTo>
                <a:lnTo>
                  <a:pt x="16570" y="12191"/>
                </a:lnTo>
                <a:lnTo>
                  <a:pt x="16668" y="12142"/>
                </a:lnTo>
                <a:lnTo>
                  <a:pt x="16716" y="12069"/>
                </a:lnTo>
                <a:lnTo>
                  <a:pt x="16741" y="11948"/>
                </a:lnTo>
                <a:lnTo>
                  <a:pt x="16692" y="10244"/>
                </a:lnTo>
                <a:lnTo>
                  <a:pt x="16668" y="8541"/>
                </a:lnTo>
                <a:lnTo>
                  <a:pt x="16692" y="6838"/>
                </a:lnTo>
                <a:lnTo>
                  <a:pt x="16716" y="6084"/>
                </a:lnTo>
                <a:lnTo>
                  <a:pt x="16716" y="5694"/>
                </a:lnTo>
                <a:lnTo>
                  <a:pt x="16692" y="5500"/>
                </a:lnTo>
                <a:lnTo>
                  <a:pt x="16643" y="5329"/>
                </a:lnTo>
                <a:lnTo>
                  <a:pt x="16692" y="5232"/>
                </a:lnTo>
                <a:lnTo>
                  <a:pt x="16716" y="5159"/>
                </a:lnTo>
                <a:lnTo>
                  <a:pt x="16692" y="5062"/>
                </a:lnTo>
                <a:lnTo>
                  <a:pt x="16643" y="4989"/>
                </a:lnTo>
                <a:lnTo>
                  <a:pt x="16084" y="4332"/>
                </a:lnTo>
                <a:lnTo>
                  <a:pt x="15500" y="3675"/>
                </a:lnTo>
                <a:lnTo>
                  <a:pt x="14916" y="3042"/>
                </a:lnTo>
                <a:lnTo>
                  <a:pt x="14308" y="2434"/>
                </a:lnTo>
                <a:lnTo>
                  <a:pt x="13651" y="1801"/>
                </a:lnTo>
                <a:lnTo>
                  <a:pt x="12994" y="1169"/>
                </a:lnTo>
                <a:lnTo>
                  <a:pt x="12726" y="901"/>
                </a:lnTo>
                <a:lnTo>
                  <a:pt x="12434" y="633"/>
                </a:lnTo>
                <a:lnTo>
                  <a:pt x="12288" y="512"/>
                </a:lnTo>
                <a:lnTo>
                  <a:pt x="12142" y="390"/>
                </a:lnTo>
                <a:lnTo>
                  <a:pt x="11972" y="293"/>
                </a:lnTo>
                <a:lnTo>
                  <a:pt x="11801" y="244"/>
                </a:lnTo>
                <a:lnTo>
                  <a:pt x="11777" y="171"/>
                </a:lnTo>
                <a:lnTo>
                  <a:pt x="11728" y="98"/>
                </a:lnTo>
                <a:lnTo>
                  <a:pt x="11655" y="74"/>
                </a:lnTo>
                <a:lnTo>
                  <a:pt x="11582" y="49"/>
                </a:lnTo>
                <a:lnTo>
                  <a:pt x="11144" y="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6024" y="1888150"/>
            <a:ext cx="792797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5.</a:t>
            </a:r>
            <a:br>
              <a:rPr lang="en-US" sz="4000" dirty="0" smtClean="0"/>
            </a:br>
            <a:r>
              <a:rPr lang="en-US" sz="4000" dirty="0" err="1" smtClean="0"/>
              <a:t>Bahasa</a:t>
            </a:r>
            <a:r>
              <a:rPr lang="en-US" sz="4000" dirty="0" smtClean="0"/>
              <a:t> Gaul</a:t>
            </a:r>
            <a:endParaRPr sz="40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14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717258"/>
            <a:ext cx="7200800" cy="4392488"/>
          </a:xfrm>
          <a:noFill/>
        </p:spPr>
        <p:txBody>
          <a:bodyPr/>
          <a:lstStyle/>
          <a:p>
            <a:r>
              <a:rPr lang="en-US" sz="2000" dirty="0" err="1" smtClean="0"/>
              <a:t>Sejumlah</a:t>
            </a:r>
            <a:r>
              <a:rPr lang="en-US" sz="2000" dirty="0" smtClean="0"/>
              <a:t> kata/</a:t>
            </a:r>
            <a:r>
              <a:rPr lang="en-US" sz="2000" dirty="0" err="1" smtClean="0"/>
              <a:t>istilah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punya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r>
              <a:rPr lang="en-US" sz="2000" dirty="0" smtClean="0"/>
              <a:t>, </a:t>
            </a:r>
            <a:r>
              <a:rPr lang="en-US" sz="2000" dirty="0" err="1" smtClean="0"/>
              <a:t>unik</a:t>
            </a:r>
            <a:r>
              <a:rPr lang="en-US" sz="2000" dirty="0" smtClean="0"/>
              <a:t>, </a:t>
            </a:r>
            <a:r>
              <a:rPr lang="en-US" sz="2000" dirty="0" err="1" smtClean="0"/>
              <a:t>menyimpang</a:t>
            </a:r>
            <a:r>
              <a:rPr lang="en-US" sz="2000" dirty="0" smtClean="0"/>
              <a:t>, </a:t>
            </a:r>
            <a:r>
              <a:rPr lang="en-US" sz="2000" dirty="0" err="1" smtClean="0"/>
              <a:t>bertentangan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komunitas</a:t>
            </a:r>
            <a:r>
              <a:rPr lang="en-US" sz="2000" dirty="0" smtClean="0"/>
              <a:t> (</a:t>
            </a:r>
            <a:r>
              <a:rPr lang="en-US" sz="2000" dirty="0" err="1" smtClean="0"/>
              <a:t>subkultur</a:t>
            </a:r>
            <a:r>
              <a:rPr lang="en-US" sz="2000" dirty="0" smtClean="0"/>
              <a:t>) </a:t>
            </a:r>
            <a:r>
              <a:rPr lang="en-US" sz="2000" dirty="0" err="1" smtClean="0"/>
              <a:t>tertentu</a:t>
            </a:r>
            <a:endParaRPr lang="en-US" sz="2000" dirty="0" smtClean="0"/>
          </a:p>
          <a:p>
            <a:r>
              <a:rPr lang="en-US" sz="2000" b="1" dirty="0" err="1" smtClean="0">
                <a:sym typeface="Wingdings" pitchFamily="2" charset="2"/>
              </a:rPr>
              <a:t>Bahasa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 err="1" smtClean="0">
                <a:sym typeface="Wingdings" pitchFamily="2" charset="2"/>
              </a:rPr>
              <a:t>subkultur</a:t>
            </a:r>
            <a:r>
              <a:rPr lang="en-US" sz="2000" b="1" dirty="0" smtClean="0">
                <a:sym typeface="Wingdings" pitchFamily="2" charset="2"/>
              </a:rPr>
              <a:t>  </a:t>
            </a:r>
            <a:r>
              <a:rPr lang="en-US" sz="2000" b="1" dirty="0" err="1" smtClean="0">
                <a:sym typeface="Wingdings" pitchFamily="2" charset="2"/>
              </a:rPr>
              <a:t>bahasa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 err="1" smtClean="0">
                <a:sym typeface="Wingdings" pitchFamily="2" charset="2"/>
              </a:rPr>
              <a:t>khusus</a:t>
            </a:r>
            <a:r>
              <a:rPr lang="en-US" sz="2000" b="1" dirty="0" smtClean="0">
                <a:sym typeface="Wingdings" pitchFamily="2" charset="2"/>
              </a:rPr>
              <a:t>, </a:t>
            </a:r>
            <a:r>
              <a:rPr lang="en-US" sz="2000" b="1" dirty="0" err="1" smtClean="0">
                <a:sym typeface="Wingdings" pitchFamily="2" charset="2"/>
              </a:rPr>
              <a:t>gaul</a:t>
            </a:r>
            <a:r>
              <a:rPr lang="en-US" sz="2000" b="1" dirty="0" smtClean="0">
                <a:sym typeface="Wingdings" pitchFamily="2" charset="2"/>
              </a:rPr>
              <a:t>, argot</a:t>
            </a:r>
          </a:p>
          <a:p>
            <a:r>
              <a:rPr lang="en-US" sz="2000" dirty="0" smtClean="0">
                <a:sym typeface="Wingdings" pitchFamily="2" charset="2"/>
              </a:rPr>
              <a:t>Argot  </a:t>
            </a:r>
            <a:r>
              <a:rPr lang="en-US" sz="2000" dirty="0" err="1" smtClean="0">
                <a:sym typeface="Wingdings" pitchFamily="2" charset="2"/>
              </a:rPr>
              <a:t>bahasa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khas</a:t>
            </a:r>
            <a:r>
              <a:rPr lang="en-US" sz="2000" dirty="0" smtClean="0">
                <a:sym typeface="Wingdings" pitchFamily="2" charset="2"/>
              </a:rPr>
              <a:t>/</a:t>
            </a:r>
            <a:r>
              <a:rPr lang="en-US" sz="2000" dirty="0" err="1" smtClean="0">
                <a:sym typeface="Wingdings" pitchFamily="2" charset="2"/>
              </a:rPr>
              <a:t>rahasia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kelompok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menyimpang</a:t>
            </a:r>
            <a:r>
              <a:rPr lang="en-US" sz="2000" dirty="0" smtClean="0">
                <a:sym typeface="Wingdings" pitchFamily="2" charset="2"/>
              </a:rPr>
              <a:t> (</a:t>
            </a:r>
            <a:r>
              <a:rPr lang="en-US" sz="2000" dirty="0" err="1" smtClean="0">
                <a:sym typeface="Wingdings" pitchFamily="2" charset="2"/>
              </a:rPr>
              <a:t>preman</a:t>
            </a:r>
            <a:r>
              <a:rPr lang="en-US" sz="2000" dirty="0" smtClean="0">
                <a:sym typeface="Wingdings" pitchFamily="2" charset="2"/>
              </a:rPr>
              <a:t>, </a:t>
            </a:r>
            <a:r>
              <a:rPr lang="en-US" sz="2000" dirty="0" err="1" smtClean="0">
                <a:sym typeface="Wingdings" pitchFamily="2" charset="2"/>
              </a:rPr>
              <a:t>penjual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narkoba</a:t>
            </a:r>
            <a:r>
              <a:rPr lang="en-US" sz="2000" dirty="0" smtClean="0">
                <a:sym typeface="Wingdings" pitchFamily="2" charset="2"/>
              </a:rPr>
              <a:t>, LGBT, </a:t>
            </a:r>
            <a:r>
              <a:rPr lang="en-US" sz="2000" smtClean="0">
                <a:sym typeface="Wingdings" pitchFamily="2" charset="2"/>
              </a:rPr>
              <a:t>dll)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b="1" dirty="0" err="1" smtClean="0">
                <a:sym typeface="Wingdings" pitchFamily="2" charset="2"/>
              </a:rPr>
              <a:t>Fungsinya</a:t>
            </a:r>
            <a:endParaRPr lang="en-US" sz="2000" b="1" dirty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err="1" smtClean="0">
                <a:sym typeface="Wingdings" pitchFamily="2" charset="2"/>
              </a:rPr>
              <a:t>Sarana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pertahanan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kelompok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mayoritas</a:t>
            </a:r>
            <a:endParaRPr lang="en-US" sz="200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err="1" smtClean="0">
                <a:sym typeface="Wingdings" pitchFamily="2" charset="2"/>
              </a:rPr>
              <a:t>Sarana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kebencian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budaya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dominan</a:t>
            </a:r>
            <a:endParaRPr lang="en-US" sz="200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err="1" smtClean="0">
                <a:sym typeface="Wingdings" pitchFamily="2" charset="2"/>
              </a:rPr>
              <a:t>Sarana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pemeliharaan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identitas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solidaritas</a:t>
            </a:r>
            <a:r>
              <a:rPr lang="en-US" sz="2000" dirty="0" smtClean="0">
                <a:sym typeface="Wingdings" pitchFamily="2" charset="2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err="1" smtClean="0">
                <a:sym typeface="Wingdings" pitchFamily="2" charset="2"/>
              </a:rPr>
              <a:t>Sarana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pembeda</a:t>
            </a:r>
            <a:r>
              <a:rPr lang="en-US" sz="2000" dirty="0" smtClean="0">
                <a:sym typeface="Wingdings" pitchFamily="2" charset="2"/>
              </a:rPr>
              <a:t> orang </a:t>
            </a:r>
            <a:r>
              <a:rPr lang="en-US" sz="2000" dirty="0" err="1" smtClean="0">
                <a:sym typeface="Wingdings" pitchFamily="2" charset="2"/>
              </a:rPr>
              <a:t>dalam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luar</a:t>
            </a:r>
            <a:r>
              <a:rPr lang="en-US" sz="2000" dirty="0" smtClean="0">
                <a:sym typeface="Wingdings" pitchFamily="2" charset="2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609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0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Pengayaan</a:t>
            </a:r>
            <a:endParaRPr dirty="0"/>
          </a:p>
        </p:txBody>
      </p:sp>
      <p:sp>
        <p:nvSpPr>
          <p:cNvPr id="271" name="Google Shape;271;p3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  <p:grpSp>
        <p:nvGrpSpPr>
          <p:cNvPr id="272" name="Google Shape;272;p30"/>
          <p:cNvGrpSpPr/>
          <p:nvPr/>
        </p:nvGrpSpPr>
        <p:grpSpPr>
          <a:xfrm>
            <a:off x="994162" y="1932764"/>
            <a:ext cx="6346360" cy="731700"/>
            <a:chOff x="1665225" y="1323164"/>
            <a:chExt cx="6346360" cy="731700"/>
          </a:xfrm>
        </p:grpSpPr>
        <p:sp>
          <p:nvSpPr>
            <p:cNvPr id="273" name="Google Shape;273;p30"/>
            <p:cNvSpPr txBox="1"/>
            <p:nvPr/>
          </p:nvSpPr>
          <p:spPr>
            <a:xfrm>
              <a:off x="1665225" y="1373350"/>
              <a:ext cx="1049700" cy="62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 dirty="0" smtClean="0">
                  <a:solidFill>
                    <a:schemeClr val="dk1"/>
                  </a:solidFill>
                  <a:latin typeface="Work Sans"/>
                  <a:ea typeface="Work Sans"/>
                  <a:cs typeface="Work Sans"/>
                  <a:sym typeface="Work Sans"/>
                </a:rPr>
                <a:t>1 </a:t>
              </a:r>
              <a:endParaRPr sz="2400" b="1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endParaRPr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2789785" y="1323164"/>
              <a:ext cx="5221800" cy="731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  <p:sp>
          <p:nvSpPr>
            <p:cNvPr id="275" name="Google Shape;275;p30"/>
            <p:cNvSpPr txBox="1"/>
            <p:nvPr/>
          </p:nvSpPr>
          <p:spPr>
            <a:xfrm>
              <a:off x="2914389" y="1407440"/>
              <a:ext cx="4765800" cy="5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 smtClean="0">
                  <a:solidFill>
                    <a:srgbClr val="FF0000"/>
                  </a:solidFill>
                  <a:latin typeface="Work Sans Light"/>
                  <a:ea typeface="Work Sans Light"/>
                  <a:cs typeface="Work Sans Light"/>
                  <a:sym typeface="Work Sans Light"/>
                </a:rPr>
                <a:t>Berikan definisi bahasa, jelaskan, dan berikan contohnya!</a:t>
              </a:r>
              <a:endParaRPr b="1" dirty="0">
                <a:solidFill>
                  <a:srgbClr val="FF0000"/>
                </a:solidFill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</p:grpSp>
      <p:grpSp>
        <p:nvGrpSpPr>
          <p:cNvPr id="276" name="Google Shape;276;p30"/>
          <p:cNvGrpSpPr/>
          <p:nvPr/>
        </p:nvGrpSpPr>
        <p:grpSpPr>
          <a:xfrm>
            <a:off x="994162" y="2817125"/>
            <a:ext cx="5984861" cy="731700"/>
            <a:chOff x="1665226" y="2207525"/>
            <a:chExt cx="5984861" cy="731700"/>
          </a:xfrm>
        </p:grpSpPr>
        <p:sp>
          <p:nvSpPr>
            <p:cNvPr id="277" name="Google Shape;277;p30"/>
            <p:cNvSpPr txBox="1"/>
            <p:nvPr/>
          </p:nvSpPr>
          <p:spPr>
            <a:xfrm>
              <a:off x="1665226" y="2257725"/>
              <a:ext cx="1050000" cy="62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 dirty="0" smtClean="0">
                  <a:solidFill>
                    <a:srgbClr val="434343"/>
                  </a:solidFill>
                  <a:latin typeface="Work Sans"/>
                  <a:ea typeface="Work Sans"/>
                  <a:cs typeface="Work Sans"/>
                  <a:sym typeface="Work Sans"/>
                </a:rPr>
                <a:t>2</a:t>
              </a:r>
              <a:endParaRPr sz="2400" b="1" dirty="0">
                <a:solidFill>
                  <a:srgbClr val="434343"/>
                </a:solidFill>
                <a:latin typeface="Work Sans"/>
                <a:ea typeface="Work Sans"/>
                <a:cs typeface="Work Sans"/>
                <a:sym typeface="Work Sans"/>
              </a:endParaRPr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2789787" y="2207525"/>
              <a:ext cx="4860300" cy="731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  <p:sp>
          <p:nvSpPr>
            <p:cNvPr id="279" name="Google Shape;279;p30"/>
            <p:cNvSpPr txBox="1"/>
            <p:nvPr/>
          </p:nvSpPr>
          <p:spPr>
            <a:xfrm>
              <a:off x="2914387" y="2414096"/>
              <a:ext cx="4373100" cy="330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 smtClean="0">
                  <a:solidFill>
                    <a:srgbClr val="FFFFFF"/>
                  </a:solidFill>
                  <a:latin typeface="Work Sans Light"/>
                  <a:ea typeface="Work Sans Light"/>
                  <a:cs typeface="Work Sans Light"/>
                  <a:sym typeface="Work Sans Light"/>
                </a:rPr>
                <a:t>Jelaskan pengaplikasian fungsi bahasa dalam kehidupan Anda! </a:t>
              </a:r>
              <a:endParaRPr b="1" dirty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</p:grpSp>
      <p:grpSp>
        <p:nvGrpSpPr>
          <p:cNvPr id="280" name="Google Shape;280;p30"/>
          <p:cNvGrpSpPr/>
          <p:nvPr/>
        </p:nvGrpSpPr>
        <p:grpSpPr>
          <a:xfrm>
            <a:off x="994164" y="3698225"/>
            <a:ext cx="5622160" cy="731700"/>
            <a:chOff x="1665227" y="3088625"/>
            <a:chExt cx="5622160" cy="731700"/>
          </a:xfrm>
        </p:grpSpPr>
        <p:sp>
          <p:nvSpPr>
            <p:cNvPr id="281" name="Google Shape;281;p30"/>
            <p:cNvSpPr txBox="1"/>
            <p:nvPr/>
          </p:nvSpPr>
          <p:spPr>
            <a:xfrm>
              <a:off x="1665227" y="3138825"/>
              <a:ext cx="1049700" cy="62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 dirty="0" smtClean="0">
                  <a:solidFill>
                    <a:srgbClr val="666666"/>
                  </a:solidFill>
                  <a:latin typeface="Work Sans"/>
                  <a:ea typeface="Work Sans"/>
                  <a:cs typeface="Work Sans"/>
                  <a:sym typeface="Work Sans"/>
                </a:rPr>
                <a:t>3</a:t>
              </a:r>
              <a:endParaRPr sz="2400" b="1" dirty="0">
                <a:solidFill>
                  <a:srgbClr val="666666"/>
                </a:solidFill>
                <a:latin typeface="Work Sans"/>
                <a:ea typeface="Work Sans"/>
                <a:cs typeface="Work Sans"/>
                <a:sym typeface="Work Sans"/>
              </a:endParaRPr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2789787" y="3088625"/>
              <a:ext cx="4497600" cy="7317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  <p:sp>
          <p:nvSpPr>
            <p:cNvPr id="283" name="Google Shape;283;p30"/>
            <p:cNvSpPr txBox="1"/>
            <p:nvPr/>
          </p:nvSpPr>
          <p:spPr>
            <a:xfrm>
              <a:off x="2914388" y="3295180"/>
              <a:ext cx="3849900" cy="330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 smtClean="0">
                  <a:solidFill>
                    <a:srgbClr val="FFFFFF"/>
                  </a:solidFill>
                  <a:latin typeface="Work Sans Light"/>
                  <a:ea typeface="Work Sans Light"/>
                  <a:cs typeface="Work Sans Light"/>
                  <a:sym typeface="Work Sans Light"/>
                </a:rPr>
                <a:t>Berikan contoh bahasa argot yang Anda temui di sekitar Anda (Min. 10 kata)</a:t>
              </a:r>
              <a:endParaRPr b="1" dirty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1.</a:t>
            </a:r>
            <a:br>
              <a:rPr lang="en-US" sz="4000" dirty="0" smtClean="0"/>
            </a:br>
            <a:r>
              <a:rPr lang="en-US" sz="4000" dirty="0" err="1" smtClean="0"/>
              <a:t>Definisi</a:t>
            </a:r>
            <a:r>
              <a:rPr lang="en-US" sz="4000" dirty="0" smtClean="0"/>
              <a:t> </a:t>
            </a:r>
            <a:r>
              <a:rPr lang="en-US" sz="4000" dirty="0" err="1" smtClean="0"/>
              <a:t>Komunikasi</a:t>
            </a:r>
            <a:r>
              <a:rPr lang="en-US" sz="4000" dirty="0" smtClean="0"/>
              <a:t> Verbal</a:t>
            </a:r>
            <a:endParaRPr sz="40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Adalah komunikasi dengan menggunakan </a:t>
            </a:r>
            <a:r>
              <a:rPr lang="en" dirty="0" smtClean="0">
                <a:highlight>
                  <a:srgbClr val="FFFFFF"/>
                </a:highlight>
              </a:rPr>
              <a:t>simbol/pesan verbal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Simbol/Pesan verbal</a:t>
            </a:r>
            <a:endParaRPr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" dirty="0" smtClean="0"/>
              <a:t>Menggunakan kata - kata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 dirty="0" smtClean="0"/>
              <a:t>Alfanumerik (Alfabet + Numerik)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verbal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Bahasa</a:t>
            </a:r>
            <a:endParaRPr dirty="0"/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Bahasa Verbal</a:t>
            </a:r>
            <a:endParaRPr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dirty="0" err="1" smtClean="0"/>
              <a:t>Sarana</a:t>
            </a:r>
            <a:r>
              <a:rPr lang="en-US" dirty="0" smtClean="0"/>
              <a:t> 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maksud</a:t>
            </a:r>
            <a:endParaRPr lang="en-US" dirty="0" smtClean="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dirty="0" err="1"/>
              <a:t>P</a:t>
            </a:r>
            <a:r>
              <a:rPr lang="en-US" dirty="0" err="1" smtClean="0"/>
              <a:t>enggambaran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-US" dirty="0" err="1" smtClean="0"/>
              <a:t>Menggunakan</a:t>
            </a:r>
            <a:r>
              <a:rPr lang="en-US" dirty="0" smtClean="0"/>
              <a:t> kata</a:t>
            </a:r>
            <a:endParaRPr dirty="0"/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/>
        </p:nvSpPr>
        <p:spPr>
          <a:xfrm>
            <a:off x="3145251" y="2262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2125050" y="2646262"/>
            <a:ext cx="4979291" cy="1159826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ctrTitle" idx="4294967295"/>
          </p:nvPr>
        </p:nvSpPr>
        <p:spPr>
          <a:xfrm>
            <a:off x="1532500" y="2421550"/>
            <a:ext cx="6078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Mawar</a:t>
            </a:r>
            <a:endParaRPr sz="6000" dirty="0"/>
          </a:p>
        </p:txBody>
      </p:sp>
      <p:sp>
        <p:nvSpPr>
          <p:cNvPr id="156" name="Google Shape;156;p20"/>
          <p:cNvSpPr txBox="1">
            <a:spLocks noGrp="1"/>
          </p:cNvSpPr>
          <p:nvPr>
            <p:ph type="subTitle" idx="4294967295"/>
          </p:nvPr>
        </p:nvSpPr>
        <p:spPr>
          <a:xfrm>
            <a:off x="1532500" y="3563952"/>
            <a:ext cx="6078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Warna apa? Tipe apa? Jenis apa? Berapa?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Makna 1 kata sangat rumit, tergantung pemaknaan</a:t>
            </a:r>
            <a:endParaRPr b="1" dirty="0"/>
          </a:p>
        </p:txBody>
      </p:sp>
      <p:sp>
        <p:nvSpPr>
          <p:cNvPr id="157" name="Google Shape;157;p20"/>
          <p:cNvSpPr/>
          <p:nvPr/>
        </p:nvSpPr>
        <p:spPr>
          <a:xfrm>
            <a:off x="4572818" y="775376"/>
            <a:ext cx="1455284" cy="1474660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8" name="Google Shape;158;p20"/>
          <p:cNvSpPr/>
          <p:nvPr/>
        </p:nvSpPr>
        <p:spPr>
          <a:xfrm rot="1473012">
            <a:off x="3249604" y="1511667"/>
            <a:ext cx="850851" cy="828815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291348" y="634450"/>
            <a:ext cx="372489" cy="361964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0" name="Google Shape;160;p20"/>
          <p:cNvSpPr/>
          <p:nvPr/>
        </p:nvSpPr>
        <p:spPr>
          <a:xfrm rot="2487327">
            <a:off x="4051770" y="2276952"/>
            <a:ext cx="265047" cy="257558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1" name="Google Shape;161;p2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None/>
            </a:pPr>
            <a:r>
              <a:rPr lang="en" dirty="0" smtClean="0"/>
              <a:t>Gambaran realitas yang </a:t>
            </a:r>
            <a:r>
              <a:rPr lang="id-ID" dirty="0" smtClean="0">
                <a:highlight>
                  <a:srgbClr val="FFFFFF"/>
                </a:highlight>
              </a:rPr>
              <a:t>tidak mampu</a:t>
            </a:r>
            <a:r>
              <a:rPr lang="en-US" dirty="0" smtClean="0">
                <a:highlight>
                  <a:srgbClr val="FFFFFF"/>
                </a:highlight>
              </a:rPr>
              <a:t> m</a:t>
            </a:r>
            <a:r>
              <a:rPr lang="en" dirty="0" smtClean="0">
                <a:highlight>
                  <a:srgbClr val="FFFFFF"/>
                </a:highlight>
              </a:rPr>
              <a:t>enggambarkan realitas secara utuh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4" name="Google Shape;156;p20"/>
          <p:cNvSpPr txBox="1">
            <a:spLocks/>
          </p:cNvSpPr>
          <p:nvPr/>
        </p:nvSpPr>
        <p:spPr>
          <a:xfrm>
            <a:off x="1187624" y="3435846"/>
            <a:ext cx="60789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 b="0" i="0" u="none" strike="noStrike" cap="none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indent="0">
              <a:buFont typeface="Work Sans Light"/>
              <a:buNone/>
            </a:pPr>
            <a:r>
              <a:rPr lang="en-US" sz="2000" i="1" dirty="0" err="1" smtClean="0"/>
              <a:t>Semakin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rumit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variabel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budaya</a:t>
            </a:r>
            <a:r>
              <a:rPr lang="en-US" sz="2000" i="1" dirty="0" smtClean="0"/>
              <a:t>!</a:t>
            </a:r>
            <a:endParaRPr lang="id-ID" sz="2000" b="1" i="1" dirty="0"/>
          </a:p>
        </p:txBody>
      </p:sp>
    </p:spTree>
    <p:extLst>
      <p:ext uri="{BB962C8B-B14F-4D97-AF65-F5344CB8AC3E}">
        <p14:creationId xmlns:p14="http://schemas.microsoft.com/office/powerpoint/2010/main" val="11827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/>
        </p:nvSpPr>
        <p:spPr>
          <a:xfrm>
            <a:off x="3145251" y="2262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2125050" y="2646262"/>
            <a:ext cx="4979291" cy="1159826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ctrTitle" idx="4294967295"/>
          </p:nvPr>
        </p:nvSpPr>
        <p:spPr>
          <a:xfrm>
            <a:off x="1532500" y="2421550"/>
            <a:ext cx="6078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Anjing</a:t>
            </a:r>
            <a:endParaRPr sz="6000" dirty="0"/>
          </a:p>
        </p:txBody>
      </p:sp>
      <p:sp>
        <p:nvSpPr>
          <p:cNvPr id="156" name="Google Shape;156;p20"/>
          <p:cNvSpPr txBox="1">
            <a:spLocks noGrp="1"/>
          </p:cNvSpPr>
          <p:nvPr>
            <p:ph type="subTitle" idx="4294967295"/>
          </p:nvPr>
        </p:nvSpPr>
        <p:spPr>
          <a:xfrm>
            <a:off x="1085250" y="3651870"/>
            <a:ext cx="6784684" cy="50405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Bisa jadi… UMPATAN, MAKANAN, PELIHARAAN</a:t>
            </a:r>
          </a:p>
        </p:txBody>
      </p:sp>
      <p:sp>
        <p:nvSpPr>
          <p:cNvPr id="157" name="Google Shape;157;p20"/>
          <p:cNvSpPr/>
          <p:nvPr/>
        </p:nvSpPr>
        <p:spPr>
          <a:xfrm>
            <a:off x="4572818" y="775376"/>
            <a:ext cx="1455284" cy="1474660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8" name="Google Shape;158;p20"/>
          <p:cNvSpPr/>
          <p:nvPr/>
        </p:nvSpPr>
        <p:spPr>
          <a:xfrm rot="1473012">
            <a:off x="3249604" y="1511667"/>
            <a:ext cx="850851" cy="828815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291348" y="634450"/>
            <a:ext cx="372489" cy="361964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0" name="Google Shape;160;p20"/>
          <p:cNvSpPr/>
          <p:nvPr/>
        </p:nvSpPr>
        <p:spPr>
          <a:xfrm rot="2487327">
            <a:off x="4051770" y="2276952"/>
            <a:ext cx="265047" cy="257558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61" name="Google Shape;161;p2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67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809</Words>
  <Application>Microsoft Office PowerPoint</Application>
  <PresentationFormat>On-screen Show (16:9)</PresentationFormat>
  <Paragraphs>131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Wingdings</vt:lpstr>
      <vt:lpstr>Raleway ExtraBold</vt:lpstr>
      <vt:lpstr>Happy Camper</vt:lpstr>
      <vt:lpstr>Work Sans Light</vt:lpstr>
      <vt:lpstr>Raleway</vt:lpstr>
      <vt:lpstr>Work Sans</vt:lpstr>
      <vt:lpstr>Pisanio template</vt:lpstr>
      <vt:lpstr>Komunikasi Verbal</vt:lpstr>
      <vt:lpstr>Pertemuan ini membahas</vt:lpstr>
      <vt:lpstr>1. Definisi Komunikasi Verbal</vt:lpstr>
      <vt:lpstr>PowerPoint Presentation</vt:lpstr>
      <vt:lpstr>Simbol/Pesan verbal</vt:lpstr>
      <vt:lpstr>Bahasa Verbal</vt:lpstr>
      <vt:lpstr>Mawar</vt:lpstr>
      <vt:lpstr>PowerPoint Presentation</vt:lpstr>
      <vt:lpstr>Anjing</vt:lpstr>
      <vt:lpstr>PowerPoint Presentation</vt:lpstr>
      <vt:lpstr>Pembentukan Makna Pesan</vt:lpstr>
      <vt:lpstr>Makna</vt:lpstr>
      <vt:lpstr>Mobil</vt:lpstr>
      <vt:lpstr>2. Fungsi Bahasa</vt:lpstr>
      <vt:lpstr>Menurut 2 Ilmuwan (Moerdijati, 2016:138_)</vt:lpstr>
      <vt:lpstr>Menurut 2 Ilmuwan (Moerdijati, 2016:138_)</vt:lpstr>
      <vt:lpstr>3. Prinsip Komunikasi Verbal</vt:lpstr>
      <vt:lpstr>3 Prinsip Komunikasi Verbal</vt:lpstr>
      <vt:lpstr>3 Prinsip Komunikasi Verbal</vt:lpstr>
      <vt:lpstr>3 Prinsip Komunikasi Verbal</vt:lpstr>
      <vt:lpstr>4. Agar Komunikasi Verbal Efektif</vt:lpstr>
      <vt:lpstr>PowerPoint Presentation</vt:lpstr>
      <vt:lpstr>PowerPoint Presentation</vt:lpstr>
      <vt:lpstr>5. Bahasa Gaul</vt:lpstr>
      <vt:lpstr>PowerPoint Presentation</vt:lpstr>
      <vt:lpstr>Pengayaan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Verbal</dc:title>
  <dc:creator>suxi</dc:creator>
  <cp:lastModifiedBy>Suci Marini</cp:lastModifiedBy>
  <cp:revision>29</cp:revision>
  <dcterms:modified xsi:type="dcterms:W3CDTF">2019-10-03T05:46:48Z</dcterms:modified>
</cp:coreProperties>
</file>