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5"/>
  </p:notesMasterIdLst>
  <p:sldIdLst>
    <p:sldId id="256" r:id="rId2"/>
    <p:sldId id="261" r:id="rId3"/>
    <p:sldId id="271" r:id="rId4"/>
  </p:sldIdLst>
  <p:sldSz cx="9144000" cy="5143500" type="screen16x9"/>
  <p:notesSz cx="6858000" cy="9144000"/>
  <p:embeddedFontLst>
    <p:embeddedFont>
      <p:font typeface="Montserrat Light" charset="0"/>
      <p:regular r:id="rId6"/>
      <p:bold r:id="rId7"/>
      <p:italic r:id="rId8"/>
      <p:boldItalic r:id="rId9"/>
    </p:embeddedFont>
    <p:embeddedFont>
      <p:font typeface="Montserrat" pitchFamily="2" charset="0"/>
      <p:regular r:id="rId10"/>
      <p:bold r:id="rId11"/>
    </p:embeddedFont>
    <p:embeddedFont>
      <p:font typeface="Montserrat ExtraBold" charset="0"/>
      <p:bold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03FB62FD-1B23-47D2-9A68-5E930B93EF24}">
  <a:tblStyle styleId="{03FB62FD-1B23-47D2-9A68-5E930B93EF2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viewProps" Target="viewProp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80010106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5" name="Google Shape;625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Google Shape;6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9" name="Google Shape;6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" name="Google Shape;765;g35ed75ccf_0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6" name="Google Shape;766;g35ed75ccf_0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F64646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-6" y="-11"/>
            <a:ext cx="2429759" cy="1609289"/>
            <a:chOff x="608719" y="-11"/>
            <a:chExt cx="2429759" cy="1609289"/>
          </a:xfrm>
        </p:grpSpPr>
        <p:sp>
          <p:nvSpPr>
            <p:cNvPr id="11" name="Google Shape;11;p2"/>
            <p:cNvSpPr/>
            <p:nvPr/>
          </p:nvSpPr>
          <p:spPr>
            <a:xfrm>
              <a:off x="608719" y="322534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372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608719" y="965890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372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822766" y="32253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822766" y="965890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214909" y="-11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1004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822766" y="-11"/>
              <a:ext cx="607856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0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608719" y="643313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2" y="1"/>
                  </a:moveTo>
                  <a:lnTo>
                    <a:pt x="1" y="10047"/>
                  </a:lnTo>
                  <a:lnTo>
                    <a:pt x="20372" y="20037"/>
                  </a:lnTo>
                  <a:lnTo>
                    <a:pt x="20372" y="1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214909" y="32253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>
                <a:alpha val="23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214909" y="965890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430592" y="32253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608719" y="-11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20372" y="0"/>
                  </a:moveTo>
                  <a:lnTo>
                    <a:pt x="1" y="10046"/>
                  </a:lnTo>
                  <a:lnTo>
                    <a:pt x="20372" y="20036"/>
                  </a:lnTo>
                  <a:lnTo>
                    <a:pt x="20372" y="0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1214909" y="-11"/>
              <a:ext cx="607886" cy="322577"/>
            </a:xfrm>
            <a:custGeom>
              <a:avLst/>
              <a:gdLst/>
              <a:ahLst/>
              <a:cxnLst/>
              <a:rect l="l" t="t" r="r" b="b"/>
              <a:pathLst>
                <a:path w="20428" h="10046" extrusionOk="0">
                  <a:moveTo>
                    <a:pt x="1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" name="Google Shape;23;p2"/>
          <p:cNvSpPr txBox="1">
            <a:spLocks noGrp="1"/>
          </p:cNvSpPr>
          <p:nvPr>
            <p:ph type="ctrTitle"/>
          </p:nvPr>
        </p:nvSpPr>
        <p:spPr>
          <a:xfrm>
            <a:off x="685800" y="1991825"/>
            <a:ext cx="5265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None/>
              <a:defRPr sz="40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grpSp>
        <p:nvGrpSpPr>
          <p:cNvPr id="24" name="Google Shape;24;p2"/>
          <p:cNvGrpSpPr/>
          <p:nvPr/>
        </p:nvGrpSpPr>
        <p:grpSpPr>
          <a:xfrm>
            <a:off x="4894945" y="-11"/>
            <a:ext cx="4252453" cy="5146816"/>
            <a:chOff x="4894945" y="-11"/>
            <a:chExt cx="4252453" cy="5146816"/>
          </a:xfrm>
        </p:grpSpPr>
        <p:sp>
          <p:nvSpPr>
            <p:cNvPr id="25" name="Google Shape;25;p2"/>
            <p:cNvSpPr/>
            <p:nvPr/>
          </p:nvSpPr>
          <p:spPr>
            <a:xfrm>
              <a:off x="6108962" y="4182670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6716818" y="3860093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7324645" y="353931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324645" y="4182670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7932502" y="643313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371" y="1004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538692" y="32253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7932502" y="1286669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371" y="1004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7932502" y="3216737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371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8538692" y="353931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99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6108962" y="-11"/>
              <a:ext cx="607886" cy="322577"/>
            </a:xfrm>
            <a:custGeom>
              <a:avLst/>
              <a:gdLst/>
              <a:ahLst/>
              <a:cxnLst/>
              <a:rect l="l" t="t" r="r" b="b"/>
              <a:pathLst>
                <a:path w="20428" h="10046" extrusionOk="0">
                  <a:moveTo>
                    <a:pt x="1" y="0"/>
                  </a:moveTo>
                  <a:lnTo>
                    <a:pt x="1" y="10046"/>
                  </a:lnTo>
                  <a:lnTo>
                    <a:pt x="20427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6716818" y="-11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7324645" y="-11"/>
              <a:ext cx="607886" cy="322577"/>
            </a:xfrm>
            <a:custGeom>
              <a:avLst/>
              <a:gdLst/>
              <a:ahLst/>
              <a:cxnLst/>
              <a:rect l="l" t="t" r="r" b="b"/>
              <a:pathLst>
                <a:path w="20428" h="10046" extrusionOk="0">
                  <a:moveTo>
                    <a:pt x="1" y="0"/>
                  </a:moveTo>
                  <a:lnTo>
                    <a:pt x="1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7932502" y="-11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371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3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538692" y="-11"/>
              <a:ext cx="607856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0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4894945" y="3860093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6108962" y="3860093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5502772" y="4182670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20372" y="0"/>
                  </a:moveTo>
                  <a:lnTo>
                    <a:pt x="1" y="9990"/>
                  </a:lnTo>
                  <a:lnTo>
                    <a:pt x="20372" y="20036"/>
                  </a:lnTo>
                  <a:lnTo>
                    <a:pt x="20372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7324645" y="3216737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6716818" y="353931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0"/>
                  </a:moveTo>
                  <a:lnTo>
                    <a:pt x="0" y="9990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6716818" y="4182670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20427" y="0"/>
                  </a:moveTo>
                  <a:lnTo>
                    <a:pt x="0" y="9990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7932502" y="322534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1" y="1"/>
                  </a:moveTo>
                  <a:lnTo>
                    <a:pt x="0" y="9991"/>
                  </a:lnTo>
                  <a:lnTo>
                    <a:pt x="20371" y="20037"/>
                  </a:lnTo>
                  <a:lnTo>
                    <a:pt x="20371" y="1"/>
                  </a:lnTo>
                  <a:close/>
                </a:path>
              </a:pathLst>
            </a:custGeom>
            <a:solidFill>
              <a:srgbClr val="A61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7932502" y="965890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1" y="1"/>
                  </a:moveTo>
                  <a:lnTo>
                    <a:pt x="0" y="9991"/>
                  </a:lnTo>
                  <a:lnTo>
                    <a:pt x="20371" y="20037"/>
                  </a:lnTo>
                  <a:lnTo>
                    <a:pt x="20371" y="1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7932502" y="2895958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1" y="0"/>
                  </a:moveTo>
                  <a:lnTo>
                    <a:pt x="0" y="9990"/>
                  </a:lnTo>
                  <a:lnTo>
                    <a:pt x="20371" y="20036"/>
                  </a:lnTo>
                  <a:lnTo>
                    <a:pt x="20371" y="0"/>
                  </a:lnTo>
                  <a:close/>
                </a:path>
              </a:pathLst>
            </a:custGeom>
            <a:solidFill>
              <a:srgbClr val="FFFFFF">
                <a:alpha val="23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7932492" y="3538418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6108962" y="-11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6716818" y="-11"/>
              <a:ext cx="607856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6716818" y="4825993"/>
              <a:ext cx="607856" cy="320811"/>
            </a:xfrm>
            <a:custGeom>
              <a:avLst/>
              <a:gdLst/>
              <a:ahLst/>
              <a:cxnLst/>
              <a:rect l="l" t="t" r="r" b="b"/>
              <a:pathLst>
                <a:path w="20427" h="9991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9991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>
                <a:alpha val="23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7324645" y="4503448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8538692" y="-11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8538692" y="4503448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7324658" y="32253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427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7324658" y="965890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427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6716831" y="32253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6716831" y="965890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7324658" y="1286669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10047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7324658" y="-11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8538692" y="4825993"/>
              <a:ext cx="607856" cy="320811"/>
            </a:xfrm>
            <a:custGeom>
              <a:avLst/>
              <a:gdLst/>
              <a:ahLst/>
              <a:cxnLst/>
              <a:rect l="l" t="t" r="r" b="b"/>
              <a:pathLst>
                <a:path w="20427" h="9991" extrusionOk="0">
                  <a:moveTo>
                    <a:pt x="0" y="1"/>
                  </a:moveTo>
                  <a:lnTo>
                    <a:pt x="0" y="9991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6109812" y="2252602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6109812" y="353931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6717668" y="1286669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1004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6717668" y="1930025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100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6717668" y="2573381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6"/>
                  </a:lnTo>
                  <a:lnTo>
                    <a:pt x="20427" y="100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7325495" y="2252602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1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6717668" y="3216737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7325495" y="2895958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999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7933352" y="1930025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371" y="100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7933352" y="2573381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1"/>
                  </a:moveTo>
                  <a:lnTo>
                    <a:pt x="0" y="20036"/>
                  </a:lnTo>
                  <a:lnTo>
                    <a:pt x="20371" y="100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8539542" y="1608802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99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3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6109812" y="1286669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10047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6109812" y="3216737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6717668" y="1609246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6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7325495" y="1930025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10046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A61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6717668" y="2252602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0"/>
                  </a:moveTo>
                  <a:lnTo>
                    <a:pt x="0" y="9991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7325495" y="2573381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1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" name="Google Shape;79;p2"/>
          <p:cNvGrpSpPr/>
          <p:nvPr/>
        </p:nvGrpSpPr>
        <p:grpSpPr>
          <a:xfrm flipH="1">
            <a:off x="-7" y="3860093"/>
            <a:ext cx="2429755" cy="1286712"/>
            <a:chOff x="6714243" y="3860093"/>
            <a:chExt cx="2429755" cy="1286712"/>
          </a:xfrm>
        </p:grpSpPr>
        <p:sp>
          <p:nvSpPr>
            <p:cNvPr id="80" name="Google Shape;80;p2"/>
            <p:cNvSpPr/>
            <p:nvPr/>
          </p:nvSpPr>
          <p:spPr>
            <a:xfrm>
              <a:off x="7929952" y="3860093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371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8536142" y="4182670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99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7322095" y="4825993"/>
              <a:ext cx="607886" cy="320811"/>
            </a:xfrm>
            <a:custGeom>
              <a:avLst/>
              <a:gdLst/>
              <a:ahLst/>
              <a:cxnLst/>
              <a:rect l="l" t="t" r="r" b="b"/>
              <a:pathLst>
                <a:path w="20428" h="9991" extrusionOk="0">
                  <a:moveTo>
                    <a:pt x="1" y="1"/>
                  </a:moveTo>
                  <a:lnTo>
                    <a:pt x="1" y="9991"/>
                  </a:lnTo>
                  <a:lnTo>
                    <a:pt x="20427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7929952" y="4503448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371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8536142" y="4825993"/>
              <a:ext cx="607856" cy="320811"/>
            </a:xfrm>
            <a:custGeom>
              <a:avLst/>
              <a:gdLst/>
              <a:ahLst/>
              <a:cxnLst/>
              <a:rect l="l" t="t" r="r" b="b"/>
              <a:pathLst>
                <a:path w="20427" h="9991" extrusionOk="0">
                  <a:moveTo>
                    <a:pt x="0" y="1"/>
                  </a:moveTo>
                  <a:lnTo>
                    <a:pt x="0" y="9991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>
                <a:alpha val="515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7322095" y="3860093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8536142" y="3860093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EA9999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7929952" y="4182670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20371" y="0"/>
                  </a:moveTo>
                  <a:lnTo>
                    <a:pt x="0" y="9990"/>
                  </a:lnTo>
                  <a:lnTo>
                    <a:pt x="20371" y="20036"/>
                  </a:lnTo>
                  <a:lnTo>
                    <a:pt x="20371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7322095" y="4503448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7929952" y="4825993"/>
              <a:ext cx="606220" cy="320811"/>
            </a:xfrm>
            <a:custGeom>
              <a:avLst/>
              <a:gdLst/>
              <a:ahLst/>
              <a:cxnLst/>
              <a:rect l="l" t="t" r="r" b="b"/>
              <a:pathLst>
                <a:path w="20372" h="9991" extrusionOk="0">
                  <a:moveTo>
                    <a:pt x="20371" y="1"/>
                  </a:moveTo>
                  <a:lnTo>
                    <a:pt x="0" y="9991"/>
                  </a:lnTo>
                  <a:lnTo>
                    <a:pt x="20371" y="9991"/>
                  </a:lnTo>
                  <a:lnTo>
                    <a:pt x="20371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8536142" y="4503448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6714243" y="4825993"/>
              <a:ext cx="607856" cy="320811"/>
            </a:xfrm>
            <a:custGeom>
              <a:avLst/>
              <a:gdLst/>
              <a:ahLst/>
              <a:cxnLst/>
              <a:rect l="l" t="t" r="r" b="b"/>
              <a:pathLst>
                <a:path w="20427" h="9991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9991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>
                <a:alpha val="2308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" name="Google Shape;207;p5"/>
          <p:cNvGrpSpPr/>
          <p:nvPr/>
        </p:nvGrpSpPr>
        <p:grpSpPr>
          <a:xfrm>
            <a:off x="6714243" y="3860093"/>
            <a:ext cx="2429755" cy="1286712"/>
            <a:chOff x="6714243" y="3860093"/>
            <a:chExt cx="2429755" cy="1286712"/>
          </a:xfrm>
        </p:grpSpPr>
        <p:sp>
          <p:nvSpPr>
            <p:cNvPr id="208" name="Google Shape;208;p5"/>
            <p:cNvSpPr/>
            <p:nvPr/>
          </p:nvSpPr>
          <p:spPr>
            <a:xfrm>
              <a:off x="7929952" y="3860093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0" y="0"/>
                  </a:moveTo>
                  <a:lnTo>
                    <a:pt x="0" y="20036"/>
                  </a:lnTo>
                  <a:lnTo>
                    <a:pt x="20371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5"/>
            <p:cNvSpPr/>
            <p:nvPr/>
          </p:nvSpPr>
          <p:spPr>
            <a:xfrm>
              <a:off x="8536142" y="4182670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99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5"/>
            <p:cNvSpPr/>
            <p:nvPr/>
          </p:nvSpPr>
          <p:spPr>
            <a:xfrm>
              <a:off x="7322095" y="4825993"/>
              <a:ext cx="607886" cy="320811"/>
            </a:xfrm>
            <a:custGeom>
              <a:avLst/>
              <a:gdLst/>
              <a:ahLst/>
              <a:cxnLst/>
              <a:rect l="l" t="t" r="r" b="b"/>
              <a:pathLst>
                <a:path w="20428" h="9991" extrusionOk="0">
                  <a:moveTo>
                    <a:pt x="1" y="1"/>
                  </a:moveTo>
                  <a:lnTo>
                    <a:pt x="1" y="9991"/>
                  </a:lnTo>
                  <a:lnTo>
                    <a:pt x="20427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5"/>
            <p:cNvSpPr/>
            <p:nvPr/>
          </p:nvSpPr>
          <p:spPr>
            <a:xfrm>
              <a:off x="7929952" y="4503448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371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5"/>
            <p:cNvSpPr/>
            <p:nvPr/>
          </p:nvSpPr>
          <p:spPr>
            <a:xfrm>
              <a:off x="8536142" y="4825993"/>
              <a:ext cx="607856" cy="320811"/>
            </a:xfrm>
            <a:custGeom>
              <a:avLst/>
              <a:gdLst/>
              <a:ahLst/>
              <a:cxnLst/>
              <a:rect l="l" t="t" r="r" b="b"/>
              <a:pathLst>
                <a:path w="20427" h="9991" extrusionOk="0">
                  <a:moveTo>
                    <a:pt x="0" y="1"/>
                  </a:moveTo>
                  <a:lnTo>
                    <a:pt x="0" y="9991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5"/>
            <p:cNvSpPr/>
            <p:nvPr/>
          </p:nvSpPr>
          <p:spPr>
            <a:xfrm>
              <a:off x="7322095" y="3860093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5"/>
            <p:cNvSpPr/>
            <p:nvPr/>
          </p:nvSpPr>
          <p:spPr>
            <a:xfrm>
              <a:off x="8536142" y="3860093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5"/>
            <p:cNvSpPr/>
            <p:nvPr/>
          </p:nvSpPr>
          <p:spPr>
            <a:xfrm>
              <a:off x="7929952" y="4182670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20371" y="0"/>
                  </a:moveTo>
                  <a:lnTo>
                    <a:pt x="0" y="9990"/>
                  </a:lnTo>
                  <a:lnTo>
                    <a:pt x="20371" y="20036"/>
                  </a:lnTo>
                  <a:lnTo>
                    <a:pt x="20371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5"/>
            <p:cNvSpPr/>
            <p:nvPr/>
          </p:nvSpPr>
          <p:spPr>
            <a:xfrm>
              <a:off x="7322095" y="4503448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20427" y="0"/>
                  </a:moveTo>
                  <a:lnTo>
                    <a:pt x="1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5"/>
            <p:cNvSpPr/>
            <p:nvPr/>
          </p:nvSpPr>
          <p:spPr>
            <a:xfrm>
              <a:off x="7929952" y="4825993"/>
              <a:ext cx="606220" cy="320811"/>
            </a:xfrm>
            <a:custGeom>
              <a:avLst/>
              <a:gdLst/>
              <a:ahLst/>
              <a:cxnLst/>
              <a:rect l="l" t="t" r="r" b="b"/>
              <a:pathLst>
                <a:path w="20372" h="9991" extrusionOk="0">
                  <a:moveTo>
                    <a:pt x="20371" y="1"/>
                  </a:moveTo>
                  <a:lnTo>
                    <a:pt x="0" y="9991"/>
                  </a:lnTo>
                  <a:lnTo>
                    <a:pt x="20371" y="9991"/>
                  </a:lnTo>
                  <a:lnTo>
                    <a:pt x="20371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5"/>
            <p:cNvSpPr/>
            <p:nvPr/>
          </p:nvSpPr>
          <p:spPr>
            <a:xfrm>
              <a:off x="8536142" y="4503448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20427" y="0"/>
                  </a:moveTo>
                  <a:lnTo>
                    <a:pt x="0" y="10046"/>
                  </a:lnTo>
                  <a:lnTo>
                    <a:pt x="20427" y="2003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5"/>
            <p:cNvSpPr/>
            <p:nvPr/>
          </p:nvSpPr>
          <p:spPr>
            <a:xfrm>
              <a:off x="6714243" y="4825993"/>
              <a:ext cx="607856" cy="320811"/>
            </a:xfrm>
            <a:custGeom>
              <a:avLst/>
              <a:gdLst/>
              <a:ahLst/>
              <a:cxnLst/>
              <a:rect l="l" t="t" r="r" b="b"/>
              <a:pathLst>
                <a:path w="20427" h="9991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9991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64646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0" name="Google Shape;220;p5"/>
          <p:cNvGrpSpPr/>
          <p:nvPr/>
        </p:nvGrpSpPr>
        <p:grpSpPr>
          <a:xfrm>
            <a:off x="892" y="-11"/>
            <a:ext cx="3037586" cy="2252645"/>
            <a:chOff x="892" y="-11"/>
            <a:chExt cx="3037586" cy="2252645"/>
          </a:xfrm>
        </p:grpSpPr>
        <p:sp>
          <p:nvSpPr>
            <p:cNvPr id="221" name="Google Shape;221;p5"/>
            <p:cNvSpPr/>
            <p:nvPr/>
          </p:nvSpPr>
          <p:spPr>
            <a:xfrm>
              <a:off x="892" y="643313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1004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5"/>
            <p:cNvSpPr/>
            <p:nvPr/>
          </p:nvSpPr>
          <p:spPr>
            <a:xfrm>
              <a:off x="608719" y="322534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372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A61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5"/>
            <p:cNvSpPr/>
            <p:nvPr/>
          </p:nvSpPr>
          <p:spPr>
            <a:xfrm>
              <a:off x="608719" y="965890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372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5"/>
            <p:cNvSpPr/>
            <p:nvPr/>
          </p:nvSpPr>
          <p:spPr>
            <a:xfrm>
              <a:off x="1822766" y="32253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5"/>
            <p:cNvSpPr/>
            <p:nvPr/>
          </p:nvSpPr>
          <p:spPr>
            <a:xfrm>
              <a:off x="1214909" y="1286669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427" y="1004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5"/>
            <p:cNvSpPr/>
            <p:nvPr/>
          </p:nvSpPr>
          <p:spPr>
            <a:xfrm>
              <a:off x="1822766" y="965890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5"/>
            <p:cNvSpPr/>
            <p:nvPr/>
          </p:nvSpPr>
          <p:spPr>
            <a:xfrm>
              <a:off x="892" y="-11"/>
              <a:ext cx="607856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5"/>
            <p:cNvSpPr/>
            <p:nvPr/>
          </p:nvSpPr>
          <p:spPr>
            <a:xfrm>
              <a:off x="608719" y="-11"/>
              <a:ext cx="606220" cy="322577"/>
            </a:xfrm>
            <a:custGeom>
              <a:avLst/>
              <a:gdLst/>
              <a:ahLst/>
              <a:cxnLst/>
              <a:rect l="l" t="t" r="r" b="b"/>
              <a:pathLst>
                <a:path w="20372" h="10046" extrusionOk="0">
                  <a:moveTo>
                    <a:pt x="1" y="0"/>
                  </a:moveTo>
                  <a:lnTo>
                    <a:pt x="1" y="10046"/>
                  </a:lnTo>
                  <a:lnTo>
                    <a:pt x="20372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5"/>
            <p:cNvSpPr/>
            <p:nvPr/>
          </p:nvSpPr>
          <p:spPr>
            <a:xfrm>
              <a:off x="1214909" y="-11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1004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5"/>
            <p:cNvSpPr/>
            <p:nvPr/>
          </p:nvSpPr>
          <p:spPr>
            <a:xfrm>
              <a:off x="1822766" y="-11"/>
              <a:ext cx="607856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0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5"/>
            <p:cNvSpPr/>
            <p:nvPr/>
          </p:nvSpPr>
          <p:spPr>
            <a:xfrm>
              <a:off x="2430592" y="-11"/>
              <a:ext cx="607886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1004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5"/>
            <p:cNvSpPr/>
            <p:nvPr/>
          </p:nvSpPr>
          <p:spPr>
            <a:xfrm>
              <a:off x="892" y="322534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5"/>
            <p:cNvSpPr/>
            <p:nvPr/>
          </p:nvSpPr>
          <p:spPr>
            <a:xfrm>
              <a:off x="608719" y="643313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2" y="1"/>
                  </a:moveTo>
                  <a:lnTo>
                    <a:pt x="1" y="10047"/>
                  </a:lnTo>
                  <a:lnTo>
                    <a:pt x="20372" y="20037"/>
                  </a:lnTo>
                  <a:lnTo>
                    <a:pt x="20372" y="1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5"/>
            <p:cNvSpPr/>
            <p:nvPr/>
          </p:nvSpPr>
          <p:spPr>
            <a:xfrm>
              <a:off x="892" y="965890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5"/>
            <p:cNvSpPr/>
            <p:nvPr/>
          </p:nvSpPr>
          <p:spPr>
            <a:xfrm>
              <a:off x="608719" y="1286669"/>
              <a:ext cx="606220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2" y="1"/>
                  </a:moveTo>
                  <a:lnTo>
                    <a:pt x="1" y="10047"/>
                  </a:lnTo>
                  <a:lnTo>
                    <a:pt x="20372" y="20037"/>
                  </a:lnTo>
                  <a:lnTo>
                    <a:pt x="20372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5"/>
            <p:cNvSpPr/>
            <p:nvPr/>
          </p:nvSpPr>
          <p:spPr>
            <a:xfrm>
              <a:off x="892" y="1609246"/>
              <a:ext cx="607856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6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64646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5"/>
            <p:cNvSpPr/>
            <p:nvPr/>
          </p:nvSpPr>
          <p:spPr>
            <a:xfrm>
              <a:off x="1214909" y="32253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64646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5"/>
            <p:cNvSpPr/>
            <p:nvPr/>
          </p:nvSpPr>
          <p:spPr>
            <a:xfrm>
              <a:off x="1214909" y="965890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5"/>
            <p:cNvSpPr/>
            <p:nvPr/>
          </p:nvSpPr>
          <p:spPr>
            <a:xfrm>
              <a:off x="1214909" y="1609246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6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5"/>
            <p:cNvSpPr/>
            <p:nvPr/>
          </p:nvSpPr>
          <p:spPr>
            <a:xfrm>
              <a:off x="2430592" y="322534"/>
              <a:ext cx="607886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5"/>
            <p:cNvSpPr/>
            <p:nvPr/>
          </p:nvSpPr>
          <p:spPr>
            <a:xfrm>
              <a:off x="892" y="-11"/>
              <a:ext cx="607856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5"/>
            <p:cNvSpPr/>
            <p:nvPr/>
          </p:nvSpPr>
          <p:spPr>
            <a:xfrm>
              <a:off x="608719" y="-11"/>
              <a:ext cx="606220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20372" y="0"/>
                  </a:moveTo>
                  <a:lnTo>
                    <a:pt x="1" y="10046"/>
                  </a:lnTo>
                  <a:lnTo>
                    <a:pt x="20372" y="20036"/>
                  </a:lnTo>
                  <a:lnTo>
                    <a:pt x="20372" y="0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5"/>
            <p:cNvSpPr/>
            <p:nvPr/>
          </p:nvSpPr>
          <p:spPr>
            <a:xfrm>
              <a:off x="1214909" y="-11"/>
              <a:ext cx="607886" cy="322577"/>
            </a:xfrm>
            <a:custGeom>
              <a:avLst/>
              <a:gdLst/>
              <a:ahLst/>
              <a:cxnLst/>
              <a:rect l="l" t="t" r="r" b="b"/>
              <a:pathLst>
                <a:path w="20428" h="10046" extrusionOk="0">
                  <a:moveTo>
                    <a:pt x="1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4" name="Google Shape;244;p5"/>
          <p:cNvSpPr txBox="1">
            <a:spLocks noGrp="1"/>
          </p:cNvSpPr>
          <p:nvPr>
            <p:ph type="title"/>
          </p:nvPr>
        </p:nvSpPr>
        <p:spPr>
          <a:xfrm>
            <a:off x="1320025" y="866525"/>
            <a:ext cx="6455700" cy="66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245" name="Google Shape;245;p5"/>
          <p:cNvSpPr txBox="1">
            <a:spLocks noGrp="1"/>
          </p:cNvSpPr>
          <p:nvPr>
            <p:ph type="body" idx="1"/>
          </p:nvPr>
        </p:nvSpPr>
        <p:spPr>
          <a:xfrm>
            <a:off x="1320025" y="1613274"/>
            <a:ext cx="6455700" cy="29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SzPts val="2200"/>
              <a:buChar char="◂"/>
              <a:defRPr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◂"/>
              <a:defRPr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◂"/>
              <a:defRPr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◂"/>
              <a:defRPr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/>
            </a:lvl9pPr>
          </a:lstStyle>
          <a:p>
            <a:endParaRPr/>
          </a:p>
        </p:txBody>
      </p:sp>
      <p:sp>
        <p:nvSpPr>
          <p:cNvPr id="246" name="Google Shape;246;p5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bottom pattern">
  <p:cSld name="BLANK_2_1"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" name="Google Shape;573;p13"/>
          <p:cNvGrpSpPr/>
          <p:nvPr/>
        </p:nvGrpSpPr>
        <p:grpSpPr>
          <a:xfrm rot="10800000" flipH="1">
            <a:off x="900" y="3856775"/>
            <a:ext cx="9143992" cy="1286721"/>
            <a:chOff x="900" y="0"/>
            <a:chExt cx="9143992" cy="1286721"/>
          </a:xfrm>
        </p:grpSpPr>
        <p:sp>
          <p:nvSpPr>
            <p:cNvPr id="574" name="Google Shape;574;p13"/>
            <p:cNvSpPr/>
            <p:nvPr/>
          </p:nvSpPr>
          <p:spPr>
            <a:xfrm>
              <a:off x="4878953" y="643320"/>
              <a:ext cx="609899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1004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13"/>
            <p:cNvSpPr/>
            <p:nvPr/>
          </p:nvSpPr>
          <p:spPr>
            <a:xfrm>
              <a:off x="5488830" y="322543"/>
              <a:ext cx="608257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372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13"/>
            <p:cNvSpPr/>
            <p:nvPr/>
          </p:nvSpPr>
          <p:spPr>
            <a:xfrm>
              <a:off x="8536629" y="863"/>
              <a:ext cx="608257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372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13"/>
            <p:cNvSpPr/>
            <p:nvPr/>
          </p:nvSpPr>
          <p:spPr>
            <a:xfrm>
              <a:off x="6706973" y="322543"/>
              <a:ext cx="609899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13"/>
            <p:cNvSpPr/>
            <p:nvPr/>
          </p:nvSpPr>
          <p:spPr>
            <a:xfrm>
              <a:off x="4878953" y="0"/>
              <a:ext cx="609899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13"/>
            <p:cNvSpPr/>
            <p:nvPr/>
          </p:nvSpPr>
          <p:spPr>
            <a:xfrm>
              <a:off x="5488830" y="0"/>
              <a:ext cx="608257" cy="322577"/>
            </a:xfrm>
            <a:custGeom>
              <a:avLst/>
              <a:gdLst/>
              <a:ahLst/>
              <a:cxnLst/>
              <a:rect l="l" t="t" r="r" b="b"/>
              <a:pathLst>
                <a:path w="20372" h="10046" extrusionOk="0">
                  <a:moveTo>
                    <a:pt x="1" y="0"/>
                  </a:moveTo>
                  <a:lnTo>
                    <a:pt x="1" y="10046"/>
                  </a:lnTo>
                  <a:lnTo>
                    <a:pt x="20372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13"/>
            <p:cNvSpPr/>
            <p:nvPr/>
          </p:nvSpPr>
          <p:spPr>
            <a:xfrm>
              <a:off x="6097065" y="0"/>
              <a:ext cx="609929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1004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13"/>
            <p:cNvSpPr/>
            <p:nvPr/>
          </p:nvSpPr>
          <p:spPr>
            <a:xfrm>
              <a:off x="6706973" y="0"/>
              <a:ext cx="609899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0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13"/>
            <p:cNvSpPr/>
            <p:nvPr/>
          </p:nvSpPr>
          <p:spPr>
            <a:xfrm>
              <a:off x="7316850" y="0"/>
              <a:ext cx="609929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1004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13"/>
            <p:cNvSpPr/>
            <p:nvPr/>
          </p:nvSpPr>
          <p:spPr>
            <a:xfrm>
              <a:off x="4878953" y="322543"/>
              <a:ext cx="609899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13"/>
            <p:cNvSpPr/>
            <p:nvPr/>
          </p:nvSpPr>
          <p:spPr>
            <a:xfrm>
              <a:off x="5488830" y="643320"/>
              <a:ext cx="608257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2" y="1"/>
                  </a:moveTo>
                  <a:lnTo>
                    <a:pt x="1" y="10047"/>
                  </a:lnTo>
                  <a:lnTo>
                    <a:pt x="20372" y="20037"/>
                  </a:lnTo>
                  <a:lnTo>
                    <a:pt x="20372" y="1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13"/>
            <p:cNvSpPr/>
            <p:nvPr/>
          </p:nvSpPr>
          <p:spPr>
            <a:xfrm>
              <a:off x="7926751" y="863"/>
              <a:ext cx="609899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13"/>
            <p:cNvSpPr/>
            <p:nvPr/>
          </p:nvSpPr>
          <p:spPr>
            <a:xfrm>
              <a:off x="8536629" y="321640"/>
              <a:ext cx="608257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2" y="1"/>
                  </a:moveTo>
                  <a:lnTo>
                    <a:pt x="1" y="10047"/>
                  </a:lnTo>
                  <a:lnTo>
                    <a:pt x="20372" y="20037"/>
                  </a:lnTo>
                  <a:lnTo>
                    <a:pt x="20372" y="1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13"/>
            <p:cNvSpPr/>
            <p:nvPr/>
          </p:nvSpPr>
          <p:spPr>
            <a:xfrm>
              <a:off x="6097065" y="322543"/>
              <a:ext cx="609929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13"/>
            <p:cNvSpPr/>
            <p:nvPr/>
          </p:nvSpPr>
          <p:spPr>
            <a:xfrm>
              <a:off x="6706962" y="643329"/>
              <a:ext cx="609929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13"/>
            <p:cNvSpPr/>
            <p:nvPr/>
          </p:nvSpPr>
          <p:spPr>
            <a:xfrm>
              <a:off x="4878953" y="0"/>
              <a:ext cx="609899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13"/>
            <p:cNvSpPr/>
            <p:nvPr/>
          </p:nvSpPr>
          <p:spPr>
            <a:xfrm>
              <a:off x="5488830" y="0"/>
              <a:ext cx="608257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20372" y="0"/>
                  </a:moveTo>
                  <a:lnTo>
                    <a:pt x="1" y="10046"/>
                  </a:lnTo>
                  <a:lnTo>
                    <a:pt x="20372" y="20036"/>
                  </a:lnTo>
                  <a:lnTo>
                    <a:pt x="20372" y="0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13"/>
            <p:cNvSpPr/>
            <p:nvPr/>
          </p:nvSpPr>
          <p:spPr>
            <a:xfrm>
              <a:off x="6097065" y="0"/>
              <a:ext cx="609929" cy="322577"/>
            </a:xfrm>
            <a:custGeom>
              <a:avLst/>
              <a:gdLst/>
              <a:ahLst/>
              <a:cxnLst/>
              <a:rect l="l" t="t" r="r" b="b"/>
              <a:pathLst>
                <a:path w="20428" h="10046" extrusionOk="0">
                  <a:moveTo>
                    <a:pt x="1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13"/>
            <p:cNvSpPr/>
            <p:nvPr/>
          </p:nvSpPr>
          <p:spPr>
            <a:xfrm>
              <a:off x="8534993" y="0"/>
              <a:ext cx="609899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13"/>
            <p:cNvSpPr/>
            <p:nvPr/>
          </p:nvSpPr>
          <p:spPr>
            <a:xfrm>
              <a:off x="7926757" y="0"/>
              <a:ext cx="608257" cy="322577"/>
            </a:xfrm>
            <a:custGeom>
              <a:avLst/>
              <a:gdLst/>
              <a:ahLst/>
              <a:cxnLst/>
              <a:rect l="l" t="t" r="r" b="b"/>
              <a:pathLst>
                <a:path w="20372" h="10046" extrusionOk="0">
                  <a:moveTo>
                    <a:pt x="0" y="0"/>
                  </a:moveTo>
                  <a:lnTo>
                    <a:pt x="0" y="10046"/>
                  </a:lnTo>
                  <a:lnTo>
                    <a:pt x="20371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13"/>
            <p:cNvSpPr/>
            <p:nvPr/>
          </p:nvSpPr>
          <p:spPr>
            <a:xfrm>
              <a:off x="7925909" y="321643"/>
              <a:ext cx="609899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64646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13"/>
            <p:cNvSpPr/>
            <p:nvPr/>
          </p:nvSpPr>
          <p:spPr>
            <a:xfrm flipH="1">
              <a:off x="7316858" y="643329"/>
              <a:ext cx="609929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13"/>
            <p:cNvSpPr/>
            <p:nvPr/>
          </p:nvSpPr>
          <p:spPr>
            <a:xfrm>
              <a:off x="900" y="643324"/>
              <a:ext cx="609899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1004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13"/>
            <p:cNvSpPr/>
            <p:nvPr/>
          </p:nvSpPr>
          <p:spPr>
            <a:xfrm>
              <a:off x="610793" y="322545"/>
              <a:ext cx="608257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372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13"/>
            <p:cNvSpPr/>
            <p:nvPr/>
          </p:nvSpPr>
          <p:spPr>
            <a:xfrm>
              <a:off x="3658671" y="863"/>
              <a:ext cx="608257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372" y="999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13"/>
            <p:cNvSpPr/>
            <p:nvPr/>
          </p:nvSpPr>
          <p:spPr>
            <a:xfrm>
              <a:off x="1828968" y="322545"/>
              <a:ext cx="609899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13"/>
            <p:cNvSpPr/>
            <p:nvPr/>
          </p:nvSpPr>
          <p:spPr>
            <a:xfrm>
              <a:off x="4266922" y="321642"/>
              <a:ext cx="609929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1" y="1"/>
                  </a:moveTo>
                  <a:lnTo>
                    <a:pt x="1" y="20037"/>
                  </a:lnTo>
                  <a:lnTo>
                    <a:pt x="20427" y="1004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64646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13"/>
            <p:cNvSpPr/>
            <p:nvPr/>
          </p:nvSpPr>
          <p:spPr>
            <a:xfrm>
              <a:off x="900" y="0"/>
              <a:ext cx="609899" cy="643356"/>
            </a:xfrm>
            <a:custGeom>
              <a:avLst/>
              <a:gdLst/>
              <a:ahLst/>
              <a:cxnLst/>
              <a:rect l="l" t="t" r="r" b="b"/>
              <a:pathLst>
                <a:path w="20427" h="20036" extrusionOk="0">
                  <a:moveTo>
                    <a:pt x="0" y="0"/>
                  </a:moveTo>
                  <a:lnTo>
                    <a:pt x="0" y="20036"/>
                  </a:lnTo>
                  <a:lnTo>
                    <a:pt x="20427" y="100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61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13"/>
            <p:cNvSpPr/>
            <p:nvPr/>
          </p:nvSpPr>
          <p:spPr>
            <a:xfrm>
              <a:off x="610793" y="0"/>
              <a:ext cx="608257" cy="322577"/>
            </a:xfrm>
            <a:custGeom>
              <a:avLst/>
              <a:gdLst/>
              <a:ahLst/>
              <a:cxnLst/>
              <a:rect l="l" t="t" r="r" b="b"/>
              <a:pathLst>
                <a:path w="20372" h="10046" extrusionOk="0">
                  <a:moveTo>
                    <a:pt x="1" y="0"/>
                  </a:moveTo>
                  <a:lnTo>
                    <a:pt x="1" y="10046"/>
                  </a:lnTo>
                  <a:lnTo>
                    <a:pt x="20372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13"/>
            <p:cNvSpPr/>
            <p:nvPr/>
          </p:nvSpPr>
          <p:spPr>
            <a:xfrm>
              <a:off x="1219044" y="0"/>
              <a:ext cx="609929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1004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13"/>
            <p:cNvSpPr/>
            <p:nvPr/>
          </p:nvSpPr>
          <p:spPr>
            <a:xfrm>
              <a:off x="1828968" y="0"/>
              <a:ext cx="609899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0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13"/>
            <p:cNvSpPr/>
            <p:nvPr/>
          </p:nvSpPr>
          <p:spPr>
            <a:xfrm>
              <a:off x="2438861" y="0"/>
              <a:ext cx="609929" cy="643356"/>
            </a:xfrm>
            <a:custGeom>
              <a:avLst/>
              <a:gdLst/>
              <a:ahLst/>
              <a:cxnLst/>
              <a:rect l="l" t="t" r="r" b="b"/>
              <a:pathLst>
                <a:path w="20428" h="20036" extrusionOk="0">
                  <a:moveTo>
                    <a:pt x="1" y="0"/>
                  </a:moveTo>
                  <a:lnTo>
                    <a:pt x="1" y="20036"/>
                  </a:lnTo>
                  <a:lnTo>
                    <a:pt x="20427" y="1004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6464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13"/>
            <p:cNvSpPr/>
            <p:nvPr/>
          </p:nvSpPr>
          <p:spPr>
            <a:xfrm>
              <a:off x="900" y="322545"/>
              <a:ext cx="609899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13"/>
            <p:cNvSpPr/>
            <p:nvPr/>
          </p:nvSpPr>
          <p:spPr>
            <a:xfrm>
              <a:off x="610793" y="643324"/>
              <a:ext cx="608257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2" y="1"/>
                  </a:moveTo>
                  <a:lnTo>
                    <a:pt x="1" y="10047"/>
                  </a:lnTo>
                  <a:lnTo>
                    <a:pt x="20372" y="20037"/>
                  </a:lnTo>
                  <a:lnTo>
                    <a:pt x="20372" y="1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13"/>
            <p:cNvSpPr/>
            <p:nvPr/>
          </p:nvSpPr>
          <p:spPr>
            <a:xfrm>
              <a:off x="3048778" y="863"/>
              <a:ext cx="609899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20427" y="1"/>
                  </a:moveTo>
                  <a:lnTo>
                    <a:pt x="0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13"/>
            <p:cNvSpPr/>
            <p:nvPr/>
          </p:nvSpPr>
          <p:spPr>
            <a:xfrm>
              <a:off x="3658671" y="321642"/>
              <a:ext cx="608257" cy="643388"/>
            </a:xfrm>
            <a:custGeom>
              <a:avLst/>
              <a:gdLst/>
              <a:ahLst/>
              <a:cxnLst/>
              <a:rect l="l" t="t" r="r" b="b"/>
              <a:pathLst>
                <a:path w="20372" h="20037" extrusionOk="0">
                  <a:moveTo>
                    <a:pt x="20372" y="1"/>
                  </a:moveTo>
                  <a:lnTo>
                    <a:pt x="1" y="10047"/>
                  </a:lnTo>
                  <a:lnTo>
                    <a:pt x="20372" y="20037"/>
                  </a:lnTo>
                  <a:lnTo>
                    <a:pt x="20372" y="1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13"/>
            <p:cNvSpPr/>
            <p:nvPr/>
          </p:nvSpPr>
          <p:spPr>
            <a:xfrm>
              <a:off x="1219044" y="322545"/>
              <a:ext cx="609929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13"/>
            <p:cNvSpPr/>
            <p:nvPr/>
          </p:nvSpPr>
          <p:spPr>
            <a:xfrm>
              <a:off x="4266922" y="863"/>
              <a:ext cx="609929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A4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13"/>
            <p:cNvSpPr/>
            <p:nvPr/>
          </p:nvSpPr>
          <p:spPr>
            <a:xfrm>
              <a:off x="900" y="0"/>
              <a:ext cx="609899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13"/>
            <p:cNvSpPr/>
            <p:nvPr/>
          </p:nvSpPr>
          <p:spPr>
            <a:xfrm>
              <a:off x="610793" y="0"/>
              <a:ext cx="608257" cy="643356"/>
            </a:xfrm>
            <a:custGeom>
              <a:avLst/>
              <a:gdLst/>
              <a:ahLst/>
              <a:cxnLst/>
              <a:rect l="l" t="t" r="r" b="b"/>
              <a:pathLst>
                <a:path w="20372" h="20036" extrusionOk="0">
                  <a:moveTo>
                    <a:pt x="20372" y="0"/>
                  </a:moveTo>
                  <a:lnTo>
                    <a:pt x="1" y="10046"/>
                  </a:lnTo>
                  <a:lnTo>
                    <a:pt x="20372" y="20036"/>
                  </a:lnTo>
                  <a:lnTo>
                    <a:pt x="20372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13"/>
            <p:cNvSpPr/>
            <p:nvPr/>
          </p:nvSpPr>
          <p:spPr>
            <a:xfrm>
              <a:off x="1219044" y="0"/>
              <a:ext cx="609929" cy="322577"/>
            </a:xfrm>
            <a:custGeom>
              <a:avLst/>
              <a:gdLst/>
              <a:ahLst/>
              <a:cxnLst/>
              <a:rect l="l" t="t" r="r" b="b"/>
              <a:pathLst>
                <a:path w="20428" h="10046" extrusionOk="0">
                  <a:moveTo>
                    <a:pt x="1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E806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13"/>
            <p:cNvSpPr/>
            <p:nvPr/>
          </p:nvSpPr>
          <p:spPr>
            <a:xfrm>
              <a:off x="4266958" y="0"/>
              <a:ext cx="609899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0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C8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13"/>
            <p:cNvSpPr/>
            <p:nvPr/>
          </p:nvSpPr>
          <p:spPr>
            <a:xfrm>
              <a:off x="3657035" y="0"/>
              <a:ext cx="609899" cy="322577"/>
            </a:xfrm>
            <a:custGeom>
              <a:avLst/>
              <a:gdLst/>
              <a:ahLst/>
              <a:cxnLst/>
              <a:rect l="l" t="t" r="r" b="b"/>
              <a:pathLst>
                <a:path w="20427" h="10046" extrusionOk="0">
                  <a:moveTo>
                    <a:pt x="0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FFA4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13"/>
            <p:cNvSpPr/>
            <p:nvPr/>
          </p:nvSpPr>
          <p:spPr>
            <a:xfrm>
              <a:off x="3048784" y="0"/>
              <a:ext cx="608257" cy="322577"/>
            </a:xfrm>
            <a:custGeom>
              <a:avLst/>
              <a:gdLst/>
              <a:ahLst/>
              <a:cxnLst/>
              <a:rect l="l" t="t" r="r" b="b"/>
              <a:pathLst>
                <a:path w="20372" h="10046" extrusionOk="0">
                  <a:moveTo>
                    <a:pt x="0" y="0"/>
                  </a:moveTo>
                  <a:lnTo>
                    <a:pt x="0" y="10046"/>
                  </a:lnTo>
                  <a:lnTo>
                    <a:pt x="20371" y="0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13"/>
            <p:cNvSpPr/>
            <p:nvPr/>
          </p:nvSpPr>
          <p:spPr>
            <a:xfrm>
              <a:off x="2438861" y="0"/>
              <a:ext cx="609929" cy="322577"/>
            </a:xfrm>
            <a:custGeom>
              <a:avLst/>
              <a:gdLst/>
              <a:ahLst/>
              <a:cxnLst/>
              <a:rect l="l" t="t" r="r" b="b"/>
              <a:pathLst>
                <a:path w="20428" h="10046" extrusionOk="0">
                  <a:moveTo>
                    <a:pt x="1" y="0"/>
                  </a:moveTo>
                  <a:lnTo>
                    <a:pt x="20427" y="10046"/>
                  </a:lnTo>
                  <a:lnTo>
                    <a:pt x="20427" y="0"/>
                  </a:lnTo>
                  <a:close/>
                </a:path>
              </a:pathLst>
            </a:custGeom>
            <a:solidFill>
              <a:srgbClr val="A61C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13"/>
            <p:cNvSpPr/>
            <p:nvPr/>
          </p:nvSpPr>
          <p:spPr>
            <a:xfrm>
              <a:off x="3047936" y="321645"/>
              <a:ext cx="609899" cy="643388"/>
            </a:xfrm>
            <a:custGeom>
              <a:avLst/>
              <a:gdLst/>
              <a:ahLst/>
              <a:cxnLst/>
              <a:rect l="l" t="t" r="r" b="b"/>
              <a:pathLst>
                <a:path w="20427" h="20037" extrusionOk="0">
                  <a:moveTo>
                    <a:pt x="0" y="1"/>
                  </a:moveTo>
                  <a:lnTo>
                    <a:pt x="0" y="20037"/>
                  </a:lnTo>
                  <a:lnTo>
                    <a:pt x="20427" y="999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C800">
                <a:alpha val="25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13"/>
            <p:cNvSpPr/>
            <p:nvPr/>
          </p:nvSpPr>
          <p:spPr>
            <a:xfrm flipH="1">
              <a:off x="3658935" y="643332"/>
              <a:ext cx="609929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13"/>
            <p:cNvSpPr/>
            <p:nvPr/>
          </p:nvSpPr>
          <p:spPr>
            <a:xfrm flipH="1">
              <a:off x="1219312" y="643329"/>
              <a:ext cx="609929" cy="643388"/>
            </a:xfrm>
            <a:custGeom>
              <a:avLst/>
              <a:gdLst/>
              <a:ahLst/>
              <a:cxnLst/>
              <a:rect l="l" t="t" r="r" b="b"/>
              <a:pathLst>
                <a:path w="20428" h="20037" extrusionOk="0">
                  <a:moveTo>
                    <a:pt x="20427" y="1"/>
                  </a:moveTo>
                  <a:lnTo>
                    <a:pt x="1" y="9991"/>
                  </a:lnTo>
                  <a:lnTo>
                    <a:pt x="20427" y="20037"/>
                  </a:lnTo>
                  <a:lnTo>
                    <a:pt x="20427" y="1"/>
                  </a:lnTo>
                  <a:close/>
                </a:path>
              </a:pathLst>
            </a:custGeom>
            <a:solidFill>
              <a:srgbClr val="FFFFFF"/>
            </a:solidFill>
            <a:ln w="9525" cap="flat" cmpd="sng">
              <a:solidFill>
                <a:srgbClr val="EFEFE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22" name="Google Shape;622;p13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rgbClr val="FFFFFF"/>
                </a:solidFill>
              </a:defRPr>
            </a:lvl1pPr>
            <a:lvl2pPr lvl="1" rtl="0">
              <a:buNone/>
              <a:defRPr>
                <a:solidFill>
                  <a:srgbClr val="FFFFFF"/>
                </a:solidFill>
              </a:defRPr>
            </a:lvl2pPr>
            <a:lvl3pPr lvl="2" rtl="0">
              <a:buNone/>
              <a:defRPr>
                <a:solidFill>
                  <a:srgbClr val="FFFFFF"/>
                </a:solidFill>
              </a:defRPr>
            </a:lvl3pPr>
            <a:lvl4pPr lvl="3" rtl="0">
              <a:buNone/>
              <a:defRPr>
                <a:solidFill>
                  <a:srgbClr val="FFFFFF"/>
                </a:solidFill>
              </a:defRPr>
            </a:lvl4pPr>
            <a:lvl5pPr lvl="4" rtl="0">
              <a:buNone/>
              <a:defRPr>
                <a:solidFill>
                  <a:srgbClr val="FFFFFF"/>
                </a:solidFill>
              </a:defRPr>
            </a:lvl5pPr>
            <a:lvl6pPr lvl="5" rtl="0">
              <a:buNone/>
              <a:defRPr>
                <a:solidFill>
                  <a:srgbClr val="FFFFFF"/>
                </a:solidFill>
              </a:defRPr>
            </a:lvl6pPr>
            <a:lvl7pPr lvl="6" rtl="0">
              <a:buNone/>
              <a:defRPr>
                <a:solidFill>
                  <a:srgbClr val="FFFFFF"/>
                </a:solidFill>
              </a:defRPr>
            </a:lvl7pPr>
            <a:lvl8pPr lvl="7" rtl="0">
              <a:buNone/>
              <a:defRPr>
                <a:solidFill>
                  <a:srgbClr val="FFFFFF"/>
                </a:solidFill>
              </a:defRPr>
            </a:lvl8pPr>
            <a:lvl9pPr lvl="8" rtl="0">
              <a:buNone/>
              <a:defRPr>
                <a:solidFill>
                  <a:srgbClr val="FFFFFF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320025" y="866525"/>
            <a:ext cx="6455700" cy="6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Montserrat"/>
              <a:buNone/>
              <a:defRPr sz="2400" b="1">
                <a:solidFill>
                  <a:srgbClr val="22222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Montserrat ExtraBold"/>
              <a:buNone/>
              <a:defRPr sz="2400">
                <a:solidFill>
                  <a:srgbClr val="22222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Montserrat ExtraBold"/>
              <a:buNone/>
              <a:defRPr sz="2400">
                <a:solidFill>
                  <a:srgbClr val="22222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Montserrat ExtraBold"/>
              <a:buNone/>
              <a:defRPr sz="2400">
                <a:solidFill>
                  <a:srgbClr val="22222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Montserrat ExtraBold"/>
              <a:buNone/>
              <a:defRPr sz="2400">
                <a:solidFill>
                  <a:srgbClr val="22222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Montserrat ExtraBold"/>
              <a:buNone/>
              <a:defRPr sz="2400">
                <a:solidFill>
                  <a:srgbClr val="22222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Montserrat ExtraBold"/>
              <a:buNone/>
              <a:defRPr sz="2400">
                <a:solidFill>
                  <a:srgbClr val="22222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Montserrat ExtraBold"/>
              <a:buNone/>
              <a:defRPr sz="2400">
                <a:solidFill>
                  <a:srgbClr val="22222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2400"/>
              <a:buFont typeface="Montserrat ExtraBold"/>
              <a:buNone/>
              <a:defRPr sz="2400">
                <a:solidFill>
                  <a:srgbClr val="222222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320025" y="1613274"/>
            <a:ext cx="6455700" cy="29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8300">
              <a:spcBef>
                <a:spcPts val="600"/>
              </a:spcBef>
              <a:spcAft>
                <a:spcPts val="0"/>
              </a:spcAft>
              <a:buClr>
                <a:srgbClr val="FFC800"/>
              </a:buClr>
              <a:buSzPts val="2200"/>
              <a:buFont typeface="Montserrat Light"/>
              <a:buChar char="◂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Clr>
                <a:srgbClr val="FFC800"/>
              </a:buClr>
              <a:buSzPts val="2200"/>
              <a:buFont typeface="Montserrat Light"/>
              <a:buChar char="◂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Clr>
                <a:srgbClr val="FFC800"/>
              </a:buClr>
              <a:buSzPts val="2200"/>
              <a:buFont typeface="Montserrat Light"/>
              <a:buChar char="◂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Clr>
                <a:srgbClr val="FFC800"/>
              </a:buClr>
              <a:buSzPts val="2200"/>
              <a:buFont typeface="Montserrat Light"/>
              <a:buChar char="◂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Montserrat Light"/>
              <a:buChar char="○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Montserrat Light"/>
              <a:buChar char="■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Montserrat Light"/>
              <a:buChar char="●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Montserrat Light"/>
              <a:buChar char="○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200"/>
              <a:buFont typeface="Montserrat Light"/>
              <a:buChar char="■"/>
              <a:defRPr sz="2200">
                <a:solidFill>
                  <a:srgbClr val="434343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r">
              <a:buNone/>
              <a:defRPr sz="13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9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4646"/>
        </a:solidFill>
        <a:effectLst/>
      </p:bgPr>
    </p:bg>
    <p:spTree>
      <p:nvGrpSpPr>
        <p:cNvPr id="1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p14"/>
          <p:cNvSpPr txBox="1">
            <a:spLocks noGrp="1"/>
          </p:cNvSpPr>
          <p:nvPr>
            <p:ph type="ctrTitle"/>
          </p:nvPr>
        </p:nvSpPr>
        <p:spPr>
          <a:xfrm>
            <a:off x="685800" y="1991825"/>
            <a:ext cx="5265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Kegiatan hari ini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" name="Google Shape;661;p19"/>
          <p:cNvSpPr txBox="1">
            <a:spLocks noGrp="1"/>
          </p:cNvSpPr>
          <p:nvPr>
            <p:ph type="title"/>
          </p:nvPr>
        </p:nvSpPr>
        <p:spPr>
          <a:xfrm>
            <a:off x="1320025" y="866525"/>
            <a:ext cx="6455700" cy="66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 smtClean="0"/>
              <a:t>To do</a:t>
            </a:r>
            <a:endParaRPr sz="2800" dirty="0"/>
          </a:p>
        </p:txBody>
      </p:sp>
      <p:sp>
        <p:nvSpPr>
          <p:cNvPr id="662" name="Google Shape;662;p19"/>
          <p:cNvSpPr txBox="1">
            <a:spLocks noGrp="1"/>
          </p:cNvSpPr>
          <p:nvPr>
            <p:ph type="body" idx="1"/>
          </p:nvPr>
        </p:nvSpPr>
        <p:spPr>
          <a:xfrm>
            <a:off x="1320025" y="1613274"/>
            <a:ext cx="6455700" cy="290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◂"/>
            </a:pPr>
            <a:r>
              <a:rPr lang="en-US" dirty="0" err="1" smtClean="0"/>
              <a:t>Menonton</a:t>
            </a:r>
            <a:r>
              <a:rPr lang="en-US" dirty="0" smtClean="0"/>
              <a:t> film</a:t>
            </a:r>
          </a:p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◂"/>
            </a:pPr>
            <a:r>
              <a:rPr lang="en-US" dirty="0" err="1" smtClean="0"/>
              <a:t>Menyimak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film</a:t>
            </a:r>
          </a:p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◂"/>
            </a:pP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pengayaan</a:t>
            </a:r>
            <a:endParaRPr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63" name="Google Shape;663;p19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p29"/>
          <p:cNvSpPr txBox="1">
            <a:spLocks noGrp="1"/>
          </p:cNvSpPr>
          <p:nvPr>
            <p:ph type="ctrTitle" idx="4294967295"/>
          </p:nvPr>
        </p:nvSpPr>
        <p:spPr>
          <a:xfrm>
            <a:off x="685800" y="13547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dirty="0" smtClean="0">
                <a:solidFill>
                  <a:srgbClr val="FFA400"/>
                </a:solidFill>
              </a:rPr>
              <a:t>Buatlah analisis film yang baru saja Anda tonton di kelas dengan konsep Persepsi dan Konsep Diri minggu lalu</a:t>
            </a:r>
            <a:endParaRPr sz="2800" dirty="0">
              <a:solidFill>
                <a:srgbClr val="FFA400"/>
              </a:solidFill>
            </a:endParaRPr>
          </a:p>
        </p:txBody>
      </p:sp>
      <p:sp>
        <p:nvSpPr>
          <p:cNvPr id="769" name="Google Shape;769;p29"/>
          <p:cNvSpPr txBox="1">
            <a:spLocks noGrp="1"/>
          </p:cNvSpPr>
          <p:nvPr>
            <p:ph type="subTitle" idx="4294967295"/>
          </p:nvPr>
        </p:nvSpPr>
        <p:spPr>
          <a:xfrm>
            <a:off x="685800" y="2306653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 smtClean="0"/>
              <a:t>Format penulisan: TNR 12, print di A4 (2 halaman, 500 – 750 kata) selipkan di catatan Anda</a:t>
            </a: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 smtClean="0"/>
              <a:t>Gaya penulisan </a:t>
            </a:r>
            <a:r>
              <a:rPr lang="en" dirty="0" smtClean="0">
                <a:sym typeface="Wingdings" pitchFamily="2" charset="2"/>
              </a:rPr>
              <a:t> Cek Review Film di Tirto.id/ Hipwee</a:t>
            </a:r>
            <a:endParaRPr dirty="0"/>
          </a:p>
        </p:txBody>
      </p:sp>
      <p:sp>
        <p:nvSpPr>
          <p:cNvPr id="770" name="Google Shape;770;p29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3</a:t>
            </a:fld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art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On-screen Show (16:9)</PresentationFormat>
  <Paragraphs>10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Montserrat Light</vt:lpstr>
      <vt:lpstr>Montserrat</vt:lpstr>
      <vt:lpstr>Montserrat ExtraBold</vt:lpstr>
      <vt:lpstr>Wingdings</vt:lpstr>
      <vt:lpstr>Wart template</vt:lpstr>
      <vt:lpstr>Kegiatan hari ini</vt:lpstr>
      <vt:lpstr>To do</vt:lpstr>
      <vt:lpstr>Buatlah analisis film yang baru saja Anda tonton di kelas dengan konsep Persepsi dan Konsep Diri minggu lalu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Kegiatan hari ini</dc:title>
  <dc:creator>suxi</dc:creator>
  <cp:lastModifiedBy>Suci Marini</cp:lastModifiedBy>
  <cp:revision>1</cp:revision>
  <dcterms:modified xsi:type="dcterms:W3CDTF">2019-09-15T16:01:53Z</dcterms:modified>
</cp:coreProperties>
</file>