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9" r:id="rId4"/>
    <p:sldId id="258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/>
    <p:restoredTop sz="94727"/>
  </p:normalViewPr>
  <p:slideViewPr>
    <p:cSldViewPr snapToGrid="0" snapToObjects="1">
      <p:cViewPr varScale="1">
        <p:scale>
          <a:sx n="82" d="100"/>
          <a:sy n="82" d="100"/>
        </p:scale>
        <p:origin x="1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95CD80-C0DD-4D27-82A9-D97A2F82EDEC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566B739-252C-48D5-80EE-52FFECC168C6}">
      <dgm:prSet/>
      <dgm:spPr/>
      <dgm:t>
        <a:bodyPr/>
        <a:lstStyle/>
        <a:p>
          <a:r>
            <a:rPr lang="en-ID" i="1" dirty="0"/>
            <a:t>brainstorming </a:t>
          </a:r>
          <a:endParaRPr lang="en-US" dirty="0"/>
        </a:p>
      </dgm:t>
    </dgm:pt>
    <dgm:pt modelId="{4227DF11-B982-4BFA-8645-1F6B4D86E9C8}" type="parTrans" cxnId="{747798EA-1AC8-4197-BC18-D43E91C7D816}">
      <dgm:prSet/>
      <dgm:spPr/>
      <dgm:t>
        <a:bodyPr/>
        <a:lstStyle/>
        <a:p>
          <a:endParaRPr lang="en-US"/>
        </a:p>
      </dgm:t>
    </dgm:pt>
    <dgm:pt modelId="{B9A102FC-4BAF-480A-969A-FE9BF318E0F8}" type="sibTrans" cxnId="{747798EA-1AC8-4197-BC18-D43E91C7D816}">
      <dgm:prSet/>
      <dgm:spPr/>
      <dgm:t>
        <a:bodyPr/>
        <a:lstStyle/>
        <a:p>
          <a:endParaRPr lang="en-US"/>
        </a:p>
      </dgm:t>
    </dgm:pt>
    <dgm:pt modelId="{E9E58419-259F-4AB2-8673-BFC64263B600}">
      <dgm:prSet/>
      <dgm:spPr/>
      <dgm:t>
        <a:bodyPr/>
        <a:lstStyle/>
        <a:p>
          <a:r>
            <a:rPr lang="en-ID" i="1" dirty="0"/>
            <a:t>Interview</a:t>
          </a:r>
          <a:endParaRPr lang="en-US" dirty="0"/>
        </a:p>
      </dgm:t>
    </dgm:pt>
    <dgm:pt modelId="{98BAF8A2-3682-4AB4-B844-0233A94D6821}" type="parTrans" cxnId="{D064B423-92FF-4896-ABCA-D41CA4F12116}">
      <dgm:prSet/>
      <dgm:spPr/>
      <dgm:t>
        <a:bodyPr/>
        <a:lstStyle/>
        <a:p>
          <a:endParaRPr lang="en-US"/>
        </a:p>
      </dgm:t>
    </dgm:pt>
    <dgm:pt modelId="{ABACA00D-221F-4327-8D8A-2BB07962BE3E}" type="sibTrans" cxnId="{D064B423-92FF-4896-ABCA-D41CA4F12116}">
      <dgm:prSet/>
      <dgm:spPr/>
      <dgm:t>
        <a:bodyPr/>
        <a:lstStyle/>
        <a:p>
          <a:endParaRPr lang="en-US"/>
        </a:p>
      </dgm:t>
    </dgm:pt>
    <dgm:pt modelId="{1948677C-F792-48F8-95D3-E03E708FCB4E}">
      <dgm:prSet/>
      <dgm:spPr/>
      <dgm:t>
        <a:bodyPr/>
        <a:lstStyle/>
        <a:p>
          <a:r>
            <a:rPr lang="en-ID" i="1" dirty="0"/>
            <a:t>meeting </a:t>
          </a:r>
          <a:endParaRPr lang="en-US" dirty="0"/>
        </a:p>
      </dgm:t>
    </dgm:pt>
    <dgm:pt modelId="{7D0468C6-AC70-4B9E-8858-DA2275982E78}" type="parTrans" cxnId="{C7465B13-CEC0-4DB6-A241-69549BBC3968}">
      <dgm:prSet/>
      <dgm:spPr/>
      <dgm:t>
        <a:bodyPr/>
        <a:lstStyle/>
        <a:p>
          <a:endParaRPr lang="en-US"/>
        </a:p>
      </dgm:t>
    </dgm:pt>
    <dgm:pt modelId="{7B35307E-B53C-4753-B06D-0AC78FA0CD86}" type="sibTrans" cxnId="{C7465B13-CEC0-4DB6-A241-69549BBC3968}">
      <dgm:prSet/>
      <dgm:spPr/>
      <dgm:t>
        <a:bodyPr/>
        <a:lstStyle/>
        <a:p>
          <a:endParaRPr lang="en-US"/>
        </a:p>
      </dgm:t>
    </dgm:pt>
    <dgm:pt modelId="{5ED5AB66-A4F7-4DFF-8191-8173B5D5FFBB}">
      <dgm:prSet/>
      <dgm:spPr/>
      <dgm:t>
        <a:bodyPr/>
        <a:lstStyle/>
        <a:p>
          <a:r>
            <a:rPr lang="en-ID" i="1" dirty="0"/>
            <a:t>project management</a:t>
          </a:r>
          <a:endParaRPr lang="en-US" dirty="0"/>
        </a:p>
      </dgm:t>
    </dgm:pt>
    <dgm:pt modelId="{55872864-76B4-437D-B239-8C56A3984AB7}" type="parTrans" cxnId="{8386BA95-48F2-4003-A071-75AF9BB43FCD}">
      <dgm:prSet/>
      <dgm:spPr/>
      <dgm:t>
        <a:bodyPr/>
        <a:lstStyle/>
        <a:p>
          <a:endParaRPr lang="en-US"/>
        </a:p>
      </dgm:t>
    </dgm:pt>
    <dgm:pt modelId="{CC3D803A-BE30-4C36-BDA2-38B0FB51B244}" type="sibTrans" cxnId="{8386BA95-48F2-4003-A071-75AF9BB43FCD}">
      <dgm:prSet/>
      <dgm:spPr/>
      <dgm:t>
        <a:bodyPr/>
        <a:lstStyle/>
        <a:p>
          <a:endParaRPr lang="en-US"/>
        </a:p>
      </dgm:t>
    </dgm:pt>
    <dgm:pt modelId="{75C0A6AA-6A51-4F6F-9D53-7784CBCF2467}">
      <dgm:prSet/>
      <dgm:spPr/>
      <dgm:t>
        <a:bodyPr/>
        <a:lstStyle/>
        <a:p>
          <a:r>
            <a:rPr lang="en-ID" dirty="0" err="1"/>
            <a:t>presentasi</a:t>
          </a:r>
          <a:endParaRPr lang="en-US" dirty="0"/>
        </a:p>
      </dgm:t>
    </dgm:pt>
    <dgm:pt modelId="{3A592110-A81A-4806-8EE2-3650AD6CE9FE}" type="parTrans" cxnId="{99DDBB95-EA2E-4623-9C19-4FAC4A2A20C5}">
      <dgm:prSet/>
      <dgm:spPr/>
      <dgm:t>
        <a:bodyPr/>
        <a:lstStyle/>
        <a:p>
          <a:endParaRPr lang="en-US"/>
        </a:p>
      </dgm:t>
    </dgm:pt>
    <dgm:pt modelId="{D573A5B2-838A-45DC-AA13-A8D29C6FBDF7}" type="sibTrans" cxnId="{99DDBB95-EA2E-4623-9C19-4FAC4A2A20C5}">
      <dgm:prSet/>
      <dgm:spPr/>
      <dgm:t>
        <a:bodyPr/>
        <a:lstStyle/>
        <a:p>
          <a:endParaRPr lang="en-US"/>
        </a:p>
      </dgm:t>
    </dgm:pt>
    <dgm:pt modelId="{DEFEFC2F-92CA-4E06-9AD4-A05D15BE2800}">
      <dgm:prSet/>
      <dgm:spPr/>
      <dgm:t>
        <a:bodyPr/>
        <a:lstStyle/>
        <a:p>
          <a:r>
            <a:rPr lang="en-ID" dirty="0" err="1"/>
            <a:t>pengambilan</a:t>
          </a:r>
          <a:r>
            <a:rPr lang="en-ID" dirty="0"/>
            <a:t> </a:t>
          </a:r>
          <a:r>
            <a:rPr lang="en-ID" dirty="0" err="1"/>
            <a:t>keputusan</a:t>
          </a:r>
          <a:r>
            <a:rPr lang="en-ID" dirty="0"/>
            <a:t> </a:t>
          </a:r>
          <a:endParaRPr lang="en-US" dirty="0"/>
        </a:p>
      </dgm:t>
    </dgm:pt>
    <dgm:pt modelId="{30D3D09E-01DE-4CBD-80BF-93EF7DD43CD9}" type="parTrans" cxnId="{9789388E-A7BA-4597-9EC6-4815D03635E5}">
      <dgm:prSet/>
      <dgm:spPr/>
      <dgm:t>
        <a:bodyPr/>
        <a:lstStyle/>
        <a:p>
          <a:endParaRPr lang="en-US"/>
        </a:p>
      </dgm:t>
    </dgm:pt>
    <dgm:pt modelId="{8BE36A46-7A42-46A5-AF8E-791E416C9CBC}" type="sibTrans" cxnId="{9789388E-A7BA-4597-9EC6-4815D03635E5}">
      <dgm:prSet/>
      <dgm:spPr/>
      <dgm:t>
        <a:bodyPr/>
        <a:lstStyle/>
        <a:p>
          <a:endParaRPr lang="en-US"/>
        </a:p>
      </dgm:t>
    </dgm:pt>
    <dgm:pt modelId="{3336090E-A9AF-DC40-BC99-04CCD7573AA0}" type="pres">
      <dgm:prSet presAssocID="{7995CD80-C0DD-4D27-82A9-D97A2F82EDEC}" presName="diagram" presStyleCnt="0">
        <dgm:presLayoutVars>
          <dgm:dir/>
          <dgm:resizeHandles val="exact"/>
        </dgm:presLayoutVars>
      </dgm:prSet>
      <dgm:spPr/>
    </dgm:pt>
    <dgm:pt modelId="{19E196FB-A9BA-DA4A-9517-28901EB18401}" type="pres">
      <dgm:prSet presAssocID="{6566B739-252C-48D5-80EE-52FFECC168C6}" presName="node" presStyleLbl="node1" presStyleIdx="0" presStyleCnt="6">
        <dgm:presLayoutVars>
          <dgm:bulletEnabled val="1"/>
        </dgm:presLayoutVars>
      </dgm:prSet>
      <dgm:spPr/>
    </dgm:pt>
    <dgm:pt modelId="{430F0A73-864D-5546-B1C7-30AA2E3E2D6D}" type="pres">
      <dgm:prSet presAssocID="{B9A102FC-4BAF-480A-969A-FE9BF318E0F8}" presName="sibTrans" presStyleCnt="0"/>
      <dgm:spPr/>
    </dgm:pt>
    <dgm:pt modelId="{C31C1423-BEDB-AE47-ACDA-28EFCC6542F7}" type="pres">
      <dgm:prSet presAssocID="{E9E58419-259F-4AB2-8673-BFC64263B600}" presName="node" presStyleLbl="node1" presStyleIdx="1" presStyleCnt="6">
        <dgm:presLayoutVars>
          <dgm:bulletEnabled val="1"/>
        </dgm:presLayoutVars>
      </dgm:prSet>
      <dgm:spPr/>
    </dgm:pt>
    <dgm:pt modelId="{06CC8A06-3726-EB44-999E-674EDF2928D2}" type="pres">
      <dgm:prSet presAssocID="{ABACA00D-221F-4327-8D8A-2BB07962BE3E}" presName="sibTrans" presStyleCnt="0"/>
      <dgm:spPr/>
    </dgm:pt>
    <dgm:pt modelId="{ACDCBA2F-8464-4342-9380-3D281C735026}" type="pres">
      <dgm:prSet presAssocID="{1948677C-F792-48F8-95D3-E03E708FCB4E}" presName="node" presStyleLbl="node1" presStyleIdx="2" presStyleCnt="6">
        <dgm:presLayoutVars>
          <dgm:bulletEnabled val="1"/>
        </dgm:presLayoutVars>
      </dgm:prSet>
      <dgm:spPr/>
    </dgm:pt>
    <dgm:pt modelId="{2D7C9CB6-73DE-C44C-9A00-55D5BB853DF9}" type="pres">
      <dgm:prSet presAssocID="{7B35307E-B53C-4753-B06D-0AC78FA0CD86}" presName="sibTrans" presStyleCnt="0"/>
      <dgm:spPr/>
    </dgm:pt>
    <dgm:pt modelId="{06852C11-369A-8842-AD31-3A17BDF6BC8E}" type="pres">
      <dgm:prSet presAssocID="{5ED5AB66-A4F7-4DFF-8191-8173B5D5FFBB}" presName="node" presStyleLbl="node1" presStyleIdx="3" presStyleCnt="6">
        <dgm:presLayoutVars>
          <dgm:bulletEnabled val="1"/>
        </dgm:presLayoutVars>
      </dgm:prSet>
      <dgm:spPr/>
    </dgm:pt>
    <dgm:pt modelId="{5A507286-95D2-884F-803B-C769F17D0107}" type="pres">
      <dgm:prSet presAssocID="{CC3D803A-BE30-4C36-BDA2-38B0FB51B244}" presName="sibTrans" presStyleCnt="0"/>
      <dgm:spPr/>
    </dgm:pt>
    <dgm:pt modelId="{44140F8C-8008-BE44-9A80-0DAA65E6DF9D}" type="pres">
      <dgm:prSet presAssocID="{75C0A6AA-6A51-4F6F-9D53-7784CBCF2467}" presName="node" presStyleLbl="node1" presStyleIdx="4" presStyleCnt="6">
        <dgm:presLayoutVars>
          <dgm:bulletEnabled val="1"/>
        </dgm:presLayoutVars>
      </dgm:prSet>
      <dgm:spPr/>
    </dgm:pt>
    <dgm:pt modelId="{7BF3F48F-7DBA-1A4A-8AC0-38A1226C4484}" type="pres">
      <dgm:prSet presAssocID="{D573A5B2-838A-45DC-AA13-A8D29C6FBDF7}" presName="sibTrans" presStyleCnt="0"/>
      <dgm:spPr/>
    </dgm:pt>
    <dgm:pt modelId="{F4C90D45-44B7-5B42-A6E8-492311BAE2A8}" type="pres">
      <dgm:prSet presAssocID="{DEFEFC2F-92CA-4E06-9AD4-A05D15BE2800}" presName="node" presStyleLbl="node1" presStyleIdx="5" presStyleCnt="6">
        <dgm:presLayoutVars>
          <dgm:bulletEnabled val="1"/>
        </dgm:presLayoutVars>
      </dgm:prSet>
      <dgm:spPr/>
    </dgm:pt>
  </dgm:ptLst>
  <dgm:cxnLst>
    <dgm:cxn modelId="{CE770E0B-AE4B-FB45-B975-C6869E52433D}" type="presOf" srcId="{7995CD80-C0DD-4D27-82A9-D97A2F82EDEC}" destId="{3336090E-A9AF-DC40-BC99-04CCD7573AA0}" srcOrd="0" destOrd="0" presId="urn:microsoft.com/office/officeart/2005/8/layout/default"/>
    <dgm:cxn modelId="{C7465B13-CEC0-4DB6-A241-69549BBC3968}" srcId="{7995CD80-C0DD-4D27-82A9-D97A2F82EDEC}" destId="{1948677C-F792-48F8-95D3-E03E708FCB4E}" srcOrd="2" destOrd="0" parTransId="{7D0468C6-AC70-4B9E-8858-DA2275982E78}" sibTransId="{7B35307E-B53C-4753-B06D-0AC78FA0CD86}"/>
    <dgm:cxn modelId="{D064B423-92FF-4896-ABCA-D41CA4F12116}" srcId="{7995CD80-C0DD-4D27-82A9-D97A2F82EDEC}" destId="{E9E58419-259F-4AB2-8673-BFC64263B600}" srcOrd="1" destOrd="0" parTransId="{98BAF8A2-3682-4AB4-B844-0233A94D6821}" sibTransId="{ABACA00D-221F-4327-8D8A-2BB07962BE3E}"/>
    <dgm:cxn modelId="{AAFDF648-3A4F-4D44-A3B6-182AA4D29445}" type="presOf" srcId="{75C0A6AA-6A51-4F6F-9D53-7784CBCF2467}" destId="{44140F8C-8008-BE44-9A80-0DAA65E6DF9D}" srcOrd="0" destOrd="0" presId="urn:microsoft.com/office/officeart/2005/8/layout/default"/>
    <dgm:cxn modelId="{A7A74350-BFAA-4342-B70D-B49B455B6BCB}" type="presOf" srcId="{5ED5AB66-A4F7-4DFF-8191-8173B5D5FFBB}" destId="{06852C11-369A-8842-AD31-3A17BDF6BC8E}" srcOrd="0" destOrd="0" presId="urn:microsoft.com/office/officeart/2005/8/layout/default"/>
    <dgm:cxn modelId="{9789388E-A7BA-4597-9EC6-4815D03635E5}" srcId="{7995CD80-C0DD-4D27-82A9-D97A2F82EDEC}" destId="{DEFEFC2F-92CA-4E06-9AD4-A05D15BE2800}" srcOrd="5" destOrd="0" parTransId="{30D3D09E-01DE-4CBD-80BF-93EF7DD43CD9}" sibTransId="{8BE36A46-7A42-46A5-AF8E-791E416C9CBC}"/>
    <dgm:cxn modelId="{29F37A8E-948B-0F45-896A-FAB6D91BFC2B}" type="presOf" srcId="{1948677C-F792-48F8-95D3-E03E708FCB4E}" destId="{ACDCBA2F-8464-4342-9380-3D281C735026}" srcOrd="0" destOrd="0" presId="urn:microsoft.com/office/officeart/2005/8/layout/default"/>
    <dgm:cxn modelId="{8386BA95-48F2-4003-A071-75AF9BB43FCD}" srcId="{7995CD80-C0DD-4D27-82A9-D97A2F82EDEC}" destId="{5ED5AB66-A4F7-4DFF-8191-8173B5D5FFBB}" srcOrd="3" destOrd="0" parTransId="{55872864-76B4-437D-B239-8C56A3984AB7}" sibTransId="{CC3D803A-BE30-4C36-BDA2-38B0FB51B244}"/>
    <dgm:cxn modelId="{99DDBB95-EA2E-4623-9C19-4FAC4A2A20C5}" srcId="{7995CD80-C0DD-4D27-82A9-D97A2F82EDEC}" destId="{75C0A6AA-6A51-4F6F-9D53-7784CBCF2467}" srcOrd="4" destOrd="0" parTransId="{3A592110-A81A-4806-8EE2-3650AD6CE9FE}" sibTransId="{D573A5B2-838A-45DC-AA13-A8D29C6FBDF7}"/>
    <dgm:cxn modelId="{191DACBF-7D81-5A43-B24D-5BCF471DF7F1}" type="presOf" srcId="{6566B739-252C-48D5-80EE-52FFECC168C6}" destId="{19E196FB-A9BA-DA4A-9517-28901EB18401}" srcOrd="0" destOrd="0" presId="urn:microsoft.com/office/officeart/2005/8/layout/default"/>
    <dgm:cxn modelId="{747798EA-1AC8-4197-BC18-D43E91C7D816}" srcId="{7995CD80-C0DD-4D27-82A9-D97A2F82EDEC}" destId="{6566B739-252C-48D5-80EE-52FFECC168C6}" srcOrd="0" destOrd="0" parTransId="{4227DF11-B982-4BFA-8645-1F6B4D86E9C8}" sibTransId="{B9A102FC-4BAF-480A-969A-FE9BF318E0F8}"/>
    <dgm:cxn modelId="{D93D5AF7-4A22-EF4D-8721-C85D1CC4F756}" type="presOf" srcId="{E9E58419-259F-4AB2-8673-BFC64263B600}" destId="{C31C1423-BEDB-AE47-ACDA-28EFCC6542F7}" srcOrd="0" destOrd="0" presId="urn:microsoft.com/office/officeart/2005/8/layout/default"/>
    <dgm:cxn modelId="{029A78F9-9B0B-EF43-8848-A12E32B50FA1}" type="presOf" srcId="{DEFEFC2F-92CA-4E06-9AD4-A05D15BE2800}" destId="{F4C90D45-44B7-5B42-A6E8-492311BAE2A8}" srcOrd="0" destOrd="0" presId="urn:microsoft.com/office/officeart/2005/8/layout/default"/>
    <dgm:cxn modelId="{08A60147-4CEB-9446-AA31-487EBE090CF3}" type="presParOf" srcId="{3336090E-A9AF-DC40-BC99-04CCD7573AA0}" destId="{19E196FB-A9BA-DA4A-9517-28901EB18401}" srcOrd="0" destOrd="0" presId="urn:microsoft.com/office/officeart/2005/8/layout/default"/>
    <dgm:cxn modelId="{3C4D9E45-11A1-754D-8B1E-0311C8101C71}" type="presParOf" srcId="{3336090E-A9AF-DC40-BC99-04CCD7573AA0}" destId="{430F0A73-864D-5546-B1C7-30AA2E3E2D6D}" srcOrd="1" destOrd="0" presId="urn:microsoft.com/office/officeart/2005/8/layout/default"/>
    <dgm:cxn modelId="{AC77349E-9E52-6043-9B53-808973E9864C}" type="presParOf" srcId="{3336090E-A9AF-DC40-BC99-04CCD7573AA0}" destId="{C31C1423-BEDB-AE47-ACDA-28EFCC6542F7}" srcOrd="2" destOrd="0" presId="urn:microsoft.com/office/officeart/2005/8/layout/default"/>
    <dgm:cxn modelId="{E3474519-2E15-794C-83BB-AD1DAE079FD2}" type="presParOf" srcId="{3336090E-A9AF-DC40-BC99-04CCD7573AA0}" destId="{06CC8A06-3726-EB44-999E-674EDF2928D2}" srcOrd="3" destOrd="0" presId="urn:microsoft.com/office/officeart/2005/8/layout/default"/>
    <dgm:cxn modelId="{20276D82-D0BC-F242-A925-D3BA73BF8B58}" type="presParOf" srcId="{3336090E-A9AF-DC40-BC99-04CCD7573AA0}" destId="{ACDCBA2F-8464-4342-9380-3D281C735026}" srcOrd="4" destOrd="0" presId="urn:microsoft.com/office/officeart/2005/8/layout/default"/>
    <dgm:cxn modelId="{5190686C-F6F2-3646-AA70-190316A388F8}" type="presParOf" srcId="{3336090E-A9AF-DC40-BC99-04CCD7573AA0}" destId="{2D7C9CB6-73DE-C44C-9A00-55D5BB853DF9}" srcOrd="5" destOrd="0" presId="urn:microsoft.com/office/officeart/2005/8/layout/default"/>
    <dgm:cxn modelId="{9A7A70C9-F4A8-7F45-82D8-1E6ACDC187C3}" type="presParOf" srcId="{3336090E-A9AF-DC40-BC99-04CCD7573AA0}" destId="{06852C11-369A-8842-AD31-3A17BDF6BC8E}" srcOrd="6" destOrd="0" presId="urn:microsoft.com/office/officeart/2005/8/layout/default"/>
    <dgm:cxn modelId="{459B936D-23E0-E548-BA00-4ECEBE8895FF}" type="presParOf" srcId="{3336090E-A9AF-DC40-BC99-04CCD7573AA0}" destId="{5A507286-95D2-884F-803B-C769F17D0107}" srcOrd="7" destOrd="0" presId="urn:microsoft.com/office/officeart/2005/8/layout/default"/>
    <dgm:cxn modelId="{0A6E8B7E-D012-B34A-A8C4-164BB8ECA98C}" type="presParOf" srcId="{3336090E-A9AF-DC40-BC99-04CCD7573AA0}" destId="{44140F8C-8008-BE44-9A80-0DAA65E6DF9D}" srcOrd="8" destOrd="0" presId="urn:microsoft.com/office/officeart/2005/8/layout/default"/>
    <dgm:cxn modelId="{86C05E90-2030-F844-8CBE-DBABA9F883F0}" type="presParOf" srcId="{3336090E-A9AF-DC40-BC99-04CCD7573AA0}" destId="{7BF3F48F-7DBA-1A4A-8AC0-38A1226C4484}" srcOrd="9" destOrd="0" presId="urn:microsoft.com/office/officeart/2005/8/layout/default"/>
    <dgm:cxn modelId="{86F471F2-7209-B843-9403-E365FC6AB7D2}" type="presParOf" srcId="{3336090E-A9AF-DC40-BC99-04CCD7573AA0}" destId="{F4C90D45-44B7-5B42-A6E8-492311BAE2A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196FB-A9BA-DA4A-9517-28901EB18401}">
      <dsp:nvSpPr>
        <dsp:cNvPr id="0" name=""/>
        <dsp:cNvSpPr/>
      </dsp:nvSpPr>
      <dsp:spPr>
        <a:xfrm>
          <a:off x="1176867" y="286"/>
          <a:ext cx="2675667" cy="16054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500" i="1" kern="1200" dirty="0"/>
            <a:t>brainstorming </a:t>
          </a:r>
          <a:endParaRPr lang="en-US" sz="4500" kern="1200" dirty="0"/>
        </a:p>
      </dsp:txBody>
      <dsp:txXfrm>
        <a:off x="1176867" y="286"/>
        <a:ext cx="2675667" cy="1605400"/>
      </dsp:txXfrm>
    </dsp:sp>
    <dsp:sp modelId="{C31C1423-BEDB-AE47-ACDA-28EFCC6542F7}">
      <dsp:nvSpPr>
        <dsp:cNvPr id="0" name=""/>
        <dsp:cNvSpPr/>
      </dsp:nvSpPr>
      <dsp:spPr>
        <a:xfrm>
          <a:off x="4120100" y="286"/>
          <a:ext cx="2675667" cy="1605400"/>
        </a:xfrm>
        <a:prstGeom prst="rect">
          <a:avLst/>
        </a:prstGeom>
        <a:solidFill>
          <a:schemeClr val="accent5">
            <a:hueOff val="299344"/>
            <a:satOff val="135"/>
            <a:lumOff val="-14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500" i="1" kern="1200" dirty="0"/>
            <a:t>Interview</a:t>
          </a:r>
          <a:endParaRPr lang="en-US" sz="4500" kern="1200" dirty="0"/>
        </a:p>
      </dsp:txBody>
      <dsp:txXfrm>
        <a:off x="4120100" y="286"/>
        <a:ext cx="2675667" cy="1605400"/>
      </dsp:txXfrm>
    </dsp:sp>
    <dsp:sp modelId="{ACDCBA2F-8464-4342-9380-3D281C735026}">
      <dsp:nvSpPr>
        <dsp:cNvPr id="0" name=""/>
        <dsp:cNvSpPr/>
      </dsp:nvSpPr>
      <dsp:spPr>
        <a:xfrm>
          <a:off x="7063334" y="286"/>
          <a:ext cx="2675667" cy="1605400"/>
        </a:xfrm>
        <a:prstGeom prst="rect">
          <a:avLst/>
        </a:prstGeom>
        <a:solidFill>
          <a:schemeClr val="accent5">
            <a:hueOff val="598688"/>
            <a:satOff val="270"/>
            <a:lumOff val="-28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500" i="1" kern="1200" dirty="0"/>
            <a:t>meeting </a:t>
          </a:r>
          <a:endParaRPr lang="en-US" sz="4500" kern="1200" dirty="0"/>
        </a:p>
      </dsp:txBody>
      <dsp:txXfrm>
        <a:off x="7063334" y="286"/>
        <a:ext cx="2675667" cy="1605400"/>
      </dsp:txXfrm>
    </dsp:sp>
    <dsp:sp modelId="{06852C11-369A-8842-AD31-3A17BDF6BC8E}">
      <dsp:nvSpPr>
        <dsp:cNvPr id="0" name=""/>
        <dsp:cNvSpPr/>
      </dsp:nvSpPr>
      <dsp:spPr>
        <a:xfrm>
          <a:off x="1176867" y="1873253"/>
          <a:ext cx="2675667" cy="1605400"/>
        </a:xfrm>
        <a:prstGeom prst="rect">
          <a:avLst/>
        </a:prstGeom>
        <a:solidFill>
          <a:schemeClr val="accent5">
            <a:hueOff val="898032"/>
            <a:satOff val="404"/>
            <a:lumOff val="-42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500" i="1" kern="1200" dirty="0"/>
            <a:t>project management</a:t>
          </a:r>
          <a:endParaRPr lang="en-US" sz="4500" kern="1200" dirty="0"/>
        </a:p>
      </dsp:txBody>
      <dsp:txXfrm>
        <a:off x="1176867" y="1873253"/>
        <a:ext cx="2675667" cy="1605400"/>
      </dsp:txXfrm>
    </dsp:sp>
    <dsp:sp modelId="{44140F8C-8008-BE44-9A80-0DAA65E6DF9D}">
      <dsp:nvSpPr>
        <dsp:cNvPr id="0" name=""/>
        <dsp:cNvSpPr/>
      </dsp:nvSpPr>
      <dsp:spPr>
        <a:xfrm>
          <a:off x="4120100" y="1873253"/>
          <a:ext cx="2675667" cy="1605400"/>
        </a:xfrm>
        <a:prstGeom prst="rect">
          <a:avLst/>
        </a:prstGeom>
        <a:solidFill>
          <a:schemeClr val="accent5">
            <a:hueOff val="1197376"/>
            <a:satOff val="539"/>
            <a:lumOff val="-56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500" kern="1200" dirty="0" err="1"/>
            <a:t>presentasi</a:t>
          </a:r>
          <a:endParaRPr lang="en-US" sz="4500" kern="1200" dirty="0"/>
        </a:p>
      </dsp:txBody>
      <dsp:txXfrm>
        <a:off x="4120100" y="1873253"/>
        <a:ext cx="2675667" cy="1605400"/>
      </dsp:txXfrm>
    </dsp:sp>
    <dsp:sp modelId="{F4C90D45-44B7-5B42-A6E8-492311BAE2A8}">
      <dsp:nvSpPr>
        <dsp:cNvPr id="0" name=""/>
        <dsp:cNvSpPr/>
      </dsp:nvSpPr>
      <dsp:spPr>
        <a:xfrm>
          <a:off x="7063334" y="1873253"/>
          <a:ext cx="2675667" cy="1605400"/>
        </a:xfrm>
        <a:prstGeom prst="rect">
          <a:avLst/>
        </a:prstGeom>
        <a:solidFill>
          <a:schemeClr val="accent5">
            <a:hueOff val="1496720"/>
            <a:satOff val="674"/>
            <a:lumOff val="-70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500" kern="1200" dirty="0" err="1"/>
            <a:t>pengambilan</a:t>
          </a:r>
          <a:r>
            <a:rPr lang="en-ID" sz="4500" kern="1200" dirty="0"/>
            <a:t> </a:t>
          </a:r>
          <a:r>
            <a:rPr lang="en-ID" sz="4500" kern="1200" dirty="0" err="1"/>
            <a:t>keputusan</a:t>
          </a:r>
          <a:r>
            <a:rPr lang="en-ID" sz="4500" kern="1200" dirty="0"/>
            <a:t> </a:t>
          </a:r>
          <a:endParaRPr lang="en-US" sz="4500" kern="1200" dirty="0"/>
        </a:p>
      </dsp:txBody>
      <dsp:txXfrm>
        <a:off x="7063334" y="1873253"/>
        <a:ext cx="2675667" cy="1605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08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0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33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872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67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51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18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013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89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70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56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12/15/20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22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5">
            <a:extLst>
              <a:ext uri="{FF2B5EF4-FFF2-40B4-BE49-F238E27FC236}">
                <a16:creationId xmlns:a16="http://schemas.microsoft.com/office/drawing/2014/main" id="{168AB93A-48BC-4C25-A3AD-C17B5A682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EE64BC-DC6B-C247-920A-D33A82F70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8581" y="643467"/>
            <a:ext cx="3562483" cy="3569241"/>
          </a:xfrm>
        </p:spPr>
        <p:txBody>
          <a:bodyPr>
            <a:normAutofit/>
          </a:bodyPr>
          <a:lstStyle/>
          <a:p>
            <a:r>
              <a:rPr lang="en-US" sz="4500"/>
              <a:t>Manajemen Krisis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D0C5A0-A80A-2B42-BD8B-0418EB02D8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98581" y="4631161"/>
            <a:ext cx="3562483" cy="1569486"/>
          </a:xfrm>
        </p:spPr>
        <p:txBody>
          <a:bodyPr>
            <a:normAutofit/>
          </a:bodyPr>
          <a:lstStyle/>
          <a:p>
            <a:r>
              <a:rPr lang="en-US" err="1"/>
              <a:t>Pertemuan</a:t>
            </a:r>
            <a:r>
              <a:rPr lang="en-US"/>
              <a:t> 14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5874" y="4409267"/>
            <a:ext cx="3242551" cy="27432"/>
          </a:xfrm>
          <a:custGeom>
            <a:avLst/>
            <a:gdLst>
              <a:gd name="connsiteX0" fmla="*/ 0 w 3242551"/>
              <a:gd name="connsiteY0" fmla="*/ 0 h 27432"/>
              <a:gd name="connsiteX1" fmla="*/ 616085 w 3242551"/>
              <a:gd name="connsiteY1" fmla="*/ 0 h 27432"/>
              <a:gd name="connsiteX2" fmla="*/ 1264595 w 3242551"/>
              <a:gd name="connsiteY2" fmla="*/ 0 h 27432"/>
              <a:gd name="connsiteX3" fmla="*/ 1945531 w 3242551"/>
              <a:gd name="connsiteY3" fmla="*/ 0 h 27432"/>
              <a:gd name="connsiteX4" fmla="*/ 2626466 w 3242551"/>
              <a:gd name="connsiteY4" fmla="*/ 0 h 27432"/>
              <a:gd name="connsiteX5" fmla="*/ 3242551 w 3242551"/>
              <a:gd name="connsiteY5" fmla="*/ 0 h 27432"/>
              <a:gd name="connsiteX6" fmla="*/ 3242551 w 3242551"/>
              <a:gd name="connsiteY6" fmla="*/ 27432 h 27432"/>
              <a:gd name="connsiteX7" fmla="*/ 2529190 w 3242551"/>
              <a:gd name="connsiteY7" fmla="*/ 27432 h 27432"/>
              <a:gd name="connsiteX8" fmla="*/ 1815829 w 3242551"/>
              <a:gd name="connsiteY8" fmla="*/ 27432 h 27432"/>
              <a:gd name="connsiteX9" fmla="*/ 1167318 w 3242551"/>
              <a:gd name="connsiteY9" fmla="*/ 27432 h 27432"/>
              <a:gd name="connsiteX10" fmla="*/ 0 w 3242551"/>
              <a:gd name="connsiteY10" fmla="*/ 27432 h 27432"/>
              <a:gd name="connsiteX11" fmla="*/ 0 w 3242551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42551" h="27432" fill="none" extrusionOk="0">
                <a:moveTo>
                  <a:pt x="0" y="0"/>
                </a:moveTo>
                <a:cubicBezTo>
                  <a:pt x="194108" y="-30346"/>
                  <a:pt x="476260" y="9901"/>
                  <a:pt x="616085" y="0"/>
                </a:cubicBezTo>
                <a:cubicBezTo>
                  <a:pt x="755911" y="-9901"/>
                  <a:pt x="955441" y="-31994"/>
                  <a:pt x="1264595" y="0"/>
                </a:cubicBezTo>
                <a:cubicBezTo>
                  <a:pt x="1573749" y="31994"/>
                  <a:pt x="1618785" y="-7447"/>
                  <a:pt x="1945531" y="0"/>
                </a:cubicBezTo>
                <a:cubicBezTo>
                  <a:pt x="2272277" y="7447"/>
                  <a:pt x="2390625" y="1646"/>
                  <a:pt x="2626466" y="0"/>
                </a:cubicBezTo>
                <a:cubicBezTo>
                  <a:pt x="2862308" y="-1646"/>
                  <a:pt x="3064770" y="5184"/>
                  <a:pt x="3242551" y="0"/>
                </a:cubicBezTo>
                <a:cubicBezTo>
                  <a:pt x="3241385" y="7395"/>
                  <a:pt x="3242596" y="21864"/>
                  <a:pt x="3242551" y="27432"/>
                </a:cubicBezTo>
                <a:cubicBezTo>
                  <a:pt x="3023282" y="59750"/>
                  <a:pt x="2875833" y="36030"/>
                  <a:pt x="2529190" y="27432"/>
                </a:cubicBezTo>
                <a:cubicBezTo>
                  <a:pt x="2182547" y="18834"/>
                  <a:pt x="2011286" y="10066"/>
                  <a:pt x="1815829" y="27432"/>
                </a:cubicBezTo>
                <a:cubicBezTo>
                  <a:pt x="1620372" y="44798"/>
                  <a:pt x="1410011" y="-1058"/>
                  <a:pt x="1167318" y="27432"/>
                </a:cubicBezTo>
                <a:cubicBezTo>
                  <a:pt x="924625" y="55922"/>
                  <a:pt x="241931" y="85033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42551" h="27432" stroke="0" extrusionOk="0">
                <a:moveTo>
                  <a:pt x="0" y="0"/>
                </a:moveTo>
                <a:cubicBezTo>
                  <a:pt x="292987" y="-12051"/>
                  <a:pt x="313221" y="-4437"/>
                  <a:pt x="616085" y="0"/>
                </a:cubicBezTo>
                <a:cubicBezTo>
                  <a:pt x="918950" y="4437"/>
                  <a:pt x="1001475" y="-7765"/>
                  <a:pt x="1167318" y="0"/>
                </a:cubicBezTo>
                <a:cubicBezTo>
                  <a:pt x="1333161" y="7765"/>
                  <a:pt x="1642740" y="34995"/>
                  <a:pt x="1880680" y="0"/>
                </a:cubicBezTo>
                <a:cubicBezTo>
                  <a:pt x="2118620" y="-34995"/>
                  <a:pt x="2326628" y="756"/>
                  <a:pt x="2496764" y="0"/>
                </a:cubicBezTo>
                <a:cubicBezTo>
                  <a:pt x="2666900" y="-756"/>
                  <a:pt x="2887316" y="25599"/>
                  <a:pt x="3242551" y="0"/>
                </a:cubicBezTo>
                <a:cubicBezTo>
                  <a:pt x="3242744" y="12649"/>
                  <a:pt x="3241563" y="17989"/>
                  <a:pt x="3242551" y="27432"/>
                </a:cubicBezTo>
                <a:cubicBezTo>
                  <a:pt x="3008998" y="-2757"/>
                  <a:pt x="2799879" y="44559"/>
                  <a:pt x="2594041" y="27432"/>
                </a:cubicBezTo>
                <a:cubicBezTo>
                  <a:pt x="2388203" y="10306"/>
                  <a:pt x="2212925" y="-2221"/>
                  <a:pt x="1880680" y="27432"/>
                </a:cubicBezTo>
                <a:cubicBezTo>
                  <a:pt x="1548435" y="57085"/>
                  <a:pt x="1523943" y="37041"/>
                  <a:pt x="1329446" y="27432"/>
                </a:cubicBezTo>
                <a:cubicBezTo>
                  <a:pt x="1134949" y="17823"/>
                  <a:pt x="919920" y="28299"/>
                  <a:pt x="680936" y="27432"/>
                </a:cubicBezTo>
                <a:cubicBezTo>
                  <a:pt x="441952" y="26566"/>
                  <a:pt x="273000" y="57219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16B0C7"/>
          </a:solidFill>
          <a:ln w="38100" cap="rnd">
            <a:solidFill>
              <a:srgbClr val="16B0C7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5F8A66-CF55-4EC9-BAA3-ED051F4161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09" r="-1" b="-1"/>
          <a:stretch/>
        </p:blipFill>
        <p:spPr>
          <a:xfrm>
            <a:off x="320040" y="1385656"/>
            <a:ext cx="7214616" cy="405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7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EC193-E9B1-B44F-B004-E173629B3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mind map</a:t>
            </a:r>
          </a:p>
        </p:txBody>
      </p:sp>
      <p:pic>
        <p:nvPicPr>
          <p:cNvPr id="5" name="Content Placeholder 4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41648F69-5D60-AE49-B559-E9376F250E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0026" y="1928813"/>
            <a:ext cx="9251948" cy="4252912"/>
          </a:xfrm>
        </p:spPr>
      </p:pic>
    </p:spTree>
    <p:extLst>
      <p:ext uri="{BB962C8B-B14F-4D97-AF65-F5344CB8AC3E}">
        <p14:creationId xmlns:p14="http://schemas.microsoft.com/office/powerpoint/2010/main" val="254586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2DF91D-DC9A-5145-B498-B66D49CDC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n-US" sz="7200"/>
              <a:t>Untuk</a:t>
            </a:r>
            <a:r>
              <a:rPr lang="en-US" sz="7200" dirty="0"/>
              <a:t> </a:t>
            </a:r>
            <a:r>
              <a:rPr lang="en-US" sz="7200"/>
              <a:t>apa</a:t>
            </a:r>
            <a:r>
              <a:rPr lang="en-US" sz="7200" dirty="0"/>
              <a:t>? </a:t>
            </a: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16B0C7"/>
          </a:solidFill>
          <a:ln w="34925">
            <a:solidFill>
              <a:srgbClr val="16B0C7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2FC892A-91A9-4230-BDD5-373CBEC627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9468297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E2DE9EE-18E9-3F47-A3FC-374317285D31}"/>
              </a:ext>
            </a:extLst>
          </p:cNvPr>
          <p:cNvSpPr txBox="1"/>
          <p:nvPr/>
        </p:nvSpPr>
        <p:spPr>
          <a:xfrm>
            <a:off x="9918915" y="1696664"/>
            <a:ext cx="1736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Project management Institute</a:t>
            </a:r>
          </a:p>
        </p:txBody>
      </p:sp>
    </p:spTree>
    <p:extLst>
      <p:ext uri="{BB962C8B-B14F-4D97-AF65-F5344CB8AC3E}">
        <p14:creationId xmlns:p14="http://schemas.microsoft.com/office/powerpoint/2010/main" val="4256116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Graphical user interface, application, PowerPoint&#10;&#10;Description automatically generated">
            <a:extLst>
              <a:ext uri="{FF2B5EF4-FFF2-40B4-BE49-F238E27FC236}">
                <a16:creationId xmlns:a16="http://schemas.microsoft.com/office/drawing/2014/main" id="{C5101D30-A152-0B46-8D6A-DB75A76E63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-2" b="17063"/>
          <a:stretch/>
        </p:blipFill>
        <p:spPr>
          <a:xfrm>
            <a:off x="180279" y="161490"/>
            <a:ext cx="11827082" cy="6534092"/>
          </a:xfrm>
          <a:custGeom>
            <a:avLst/>
            <a:gdLst/>
            <a:ahLst/>
            <a:cxnLst/>
            <a:rect l="l" t="t" r="r" b="b"/>
            <a:pathLst>
              <a:path w="11827082" h="6534092">
                <a:moveTo>
                  <a:pt x="6610089" y="5"/>
                </a:moveTo>
                <a:cubicBezTo>
                  <a:pt x="6763993" y="-277"/>
                  <a:pt x="6862741" y="14300"/>
                  <a:pt x="6956523" y="21390"/>
                </a:cubicBezTo>
                <a:cubicBezTo>
                  <a:pt x="7271939" y="-12207"/>
                  <a:pt x="7581352" y="149"/>
                  <a:pt x="7768349" y="21390"/>
                </a:cubicBezTo>
                <a:lnTo>
                  <a:pt x="7831642" y="23688"/>
                </a:lnTo>
                <a:lnTo>
                  <a:pt x="7886307" y="21390"/>
                </a:lnTo>
                <a:cubicBezTo>
                  <a:pt x="7951978" y="17798"/>
                  <a:pt x="8007622" y="16567"/>
                  <a:pt x="8057445" y="16600"/>
                </a:cubicBezTo>
                <a:lnTo>
                  <a:pt x="8096254" y="17396"/>
                </a:lnTo>
                <a:lnTo>
                  <a:pt x="8199591" y="12947"/>
                </a:lnTo>
                <a:cubicBezTo>
                  <a:pt x="8247971" y="12558"/>
                  <a:pt x="8296272" y="14617"/>
                  <a:pt x="8344260" y="21390"/>
                </a:cubicBezTo>
                <a:lnTo>
                  <a:pt x="8355505" y="22738"/>
                </a:lnTo>
                <a:lnTo>
                  <a:pt x="8462217" y="21390"/>
                </a:lnTo>
                <a:cubicBezTo>
                  <a:pt x="8567700" y="16869"/>
                  <a:pt x="8666620" y="17239"/>
                  <a:pt x="8761697" y="18554"/>
                </a:cubicBezTo>
                <a:lnTo>
                  <a:pt x="8808871" y="19038"/>
                </a:lnTo>
                <a:lnTo>
                  <a:pt x="8941246" y="13930"/>
                </a:lnTo>
                <a:cubicBezTo>
                  <a:pt x="9040199" y="10800"/>
                  <a:pt x="9149474" y="10157"/>
                  <a:pt x="9260166" y="21390"/>
                </a:cubicBezTo>
                <a:lnTo>
                  <a:pt x="9339613" y="26448"/>
                </a:lnTo>
                <a:lnTo>
                  <a:pt x="9432845" y="28493"/>
                </a:lnTo>
                <a:cubicBezTo>
                  <a:pt x="9587011" y="31230"/>
                  <a:pt x="9744909" y="31599"/>
                  <a:pt x="9849954" y="21390"/>
                </a:cubicBezTo>
                <a:cubicBezTo>
                  <a:pt x="10060044" y="972"/>
                  <a:pt x="10204432" y="2657"/>
                  <a:pt x="10425865" y="21390"/>
                </a:cubicBezTo>
                <a:lnTo>
                  <a:pt x="10477895" y="25158"/>
                </a:lnTo>
                <a:lnTo>
                  <a:pt x="10566351" y="27751"/>
                </a:lnTo>
                <a:cubicBezTo>
                  <a:pt x="10727031" y="32755"/>
                  <a:pt x="10877889" y="35639"/>
                  <a:pt x="11001775" y="21390"/>
                </a:cubicBezTo>
                <a:cubicBezTo>
                  <a:pt x="11249546" y="-7108"/>
                  <a:pt x="11434553" y="12510"/>
                  <a:pt x="11813601" y="21390"/>
                </a:cubicBezTo>
                <a:cubicBezTo>
                  <a:pt x="11817928" y="208271"/>
                  <a:pt x="11818867" y="336567"/>
                  <a:pt x="11813601" y="475847"/>
                </a:cubicBezTo>
                <a:cubicBezTo>
                  <a:pt x="11808335" y="615127"/>
                  <a:pt x="11845853" y="1008651"/>
                  <a:pt x="11813601" y="1254916"/>
                </a:cubicBezTo>
                <a:cubicBezTo>
                  <a:pt x="11809570" y="1285699"/>
                  <a:pt x="11806768" y="1314174"/>
                  <a:pt x="11804923" y="1340777"/>
                </a:cubicBezTo>
                <a:lnTo>
                  <a:pt x="11803652" y="1373115"/>
                </a:lnTo>
                <a:lnTo>
                  <a:pt x="11804560" y="1395572"/>
                </a:lnTo>
                <a:cubicBezTo>
                  <a:pt x="11806656" y="1431340"/>
                  <a:pt x="11809600" y="1470662"/>
                  <a:pt x="11813601" y="1514605"/>
                </a:cubicBezTo>
                <a:cubicBezTo>
                  <a:pt x="11829606" y="1690380"/>
                  <a:pt x="11822955" y="1813845"/>
                  <a:pt x="11815628" y="1920902"/>
                </a:cubicBezTo>
                <a:lnTo>
                  <a:pt x="11811346" y="1995660"/>
                </a:lnTo>
                <a:lnTo>
                  <a:pt x="11813868" y="2104640"/>
                </a:lnTo>
                <a:lnTo>
                  <a:pt x="11817197" y="2264365"/>
                </a:lnTo>
                <a:lnTo>
                  <a:pt x="11821465" y="2306631"/>
                </a:lnTo>
                <a:cubicBezTo>
                  <a:pt x="11835170" y="2477814"/>
                  <a:pt x="11818400" y="2578773"/>
                  <a:pt x="11813601" y="2683208"/>
                </a:cubicBezTo>
                <a:cubicBezTo>
                  <a:pt x="11809487" y="2772725"/>
                  <a:pt x="11816027" y="2930030"/>
                  <a:pt x="11816192" y="3070653"/>
                </a:cubicBezTo>
                <a:lnTo>
                  <a:pt x="11813610" y="3202145"/>
                </a:lnTo>
                <a:lnTo>
                  <a:pt x="11813601" y="3267510"/>
                </a:lnTo>
                <a:cubicBezTo>
                  <a:pt x="11811419" y="3587194"/>
                  <a:pt x="11813535" y="3497122"/>
                  <a:pt x="11813601" y="3721967"/>
                </a:cubicBezTo>
                <a:cubicBezTo>
                  <a:pt x="11813617" y="3778178"/>
                  <a:pt x="11814293" y="3835214"/>
                  <a:pt x="11815131" y="3894088"/>
                </a:cubicBezTo>
                <a:lnTo>
                  <a:pt x="11816203" y="3972593"/>
                </a:lnTo>
                <a:lnTo>
                  <a:pt x="11816265" y="3973919"/>
                </a:lnTo>
                <a:cubicBezTo>
                  <a:pt x="11819902" y="4062998"/>
                  <a:pt x="11819694" y="4122248"/>
                  <a:pt x="11818174" y="4171327"/>
                </a:cubicBezTo>
                <a:lnTo>
                  <a:pt x="11817878" y="4178488"/>
                </a:lnTo>
                <a:lnTo>
                  <a:pt x="11818118" y="4277530"/>
                </a:lnTo>
                <a:cubicBezTo>
                  <a:pt x="11817612" y="4347824"/>
                  <a:pt x="11816272" y="4421987"/>
                  <a:pt x="11813601" y="4501036"/>
                </a:cubicBezTo>
                <a:cubicBezTo>
                  <a:pt x="11824398" y="4779554"/>
                  <a:pt x="11834923" y="4895505"/>
                  <a:pt x="11813601" y="5020415"/>
                </a:cubicBezTo>
                <a:cubicBezTo>
                  <a:pt x="11808270" y="5051643"/>
                  <a:pt x="11804885" y="5094410"/>
                  <a:pt x="11802984" y="5145366"/>
                </a:cubicBezTo>
                <a:lnTo>
                  <a:pt x="11802805" y="5153576"/>
                </a:lnTo>
                <a:lnTo>
                  <a:pt x="11813601" y="5280104"/>
                </a:lnTo>
                <a:cubicBezTo>
                  <a:pt x="11848339" y="5545832"/>
                  <a:pt x="11803810" y="5568088"/>
                  <a:pt x="11813601" y="5734561"/>
                </a:cubicBezTo>
                <a:cubicBezTo>
                  <a:pt x="11814825" y="5755370"/>
                  <a:pt x="11815354" y="5777180"/>
                  <a:pt x="11815391" y="5800160"/>
                </a:cubicBezTo>
                <a:lnTo>
                  <a:pt x="11814403" y="5861994"/>
                </a:lnTo>
                <a:lnTo>
                  <a:pt x="11814897" y="5940552"/>
                </a:lnTo>
                <a:cubicBezTo>
                  <a:pt x="11813455" y="6007961"/>
                  <a:pt x="11810716" y="6074118"/>
                  <a:pt x="11808410" y="6139030"/>
                </a:cubicBezTo>
                <a:lnTo>
                  <a:pt x="11805249" y="6294204"/>
                </a:lnTo>
                <a:lnTo>
                  <a:pt x="11806853" y="6377232"/>
                </a:lnTo>
                <a:lnTo>
                  <a:pt x="11813601" y="6513630"/>
                </a:lnTo>
                <a:cubicBezTo>
                  <a:pt x="11755932" y="6520071"/>
                  <a:pt x="11702085" y="6522123"/>
                  <a:pt x="11651008" y="6521869"/>
                </a:cubicBezTo>
                <a:lnTo>
                  <a:pt x="11606878" y="6520178"/>
                </a:lnTo>
                <a:lnTo>
                  <a:pt x="11480359" y="6526470"/>
                </a:lnTo>
                <a:cubicBezTo>
                  <a:pt x="11411497" y="6529079"/>
                  <a:pt x="11340067" y="6529281"/>
                  <a:pt x="11235913" y="6522672"/>
                </a:cubicBezTo>
                <a:lnTo>
                  <a:pt x="11167376" y="6517338"/>
                </a:lnTo>
                <a:lnTo>
                  <a:pt x="11118099" y="6519937"/>
                </a:lnTo>
                <a:cubicBezTo>
                  <a:pt x="11008080" y="6519923"/>
                  <a:pt x="10918905" y="6505169"/>
                  <a:pt x="10779737" y="6513630"/>
                </a:cubicBezTo>
                <a:lnTo>
                  <a:pt x="10756340" y="6513513"/>
                </a:lnTo>
                <a:lnTo>
                  <a:pt x="10748952" y="6514346"/>
                </a:lnTo>
                <a:cubicBezTo>
                  <a:pt x="10725838" y="6516206"/>
                  <a:pt x="10699773" y="6516641"/>
                  <a:pt x="10661780" y="6513630"/>
                </a:cubicBezTo>
                <a:lnTo>
                  <a:pt x="10643067" y="6512943"/>
                </a:lnTo>
                <a:lnTo>
                  <a:pt x="10627638" y="6512866"/>
                </a:lnTo>
                <a:lnTo>
                  <a:pt x="10598539" y="6511309"/>
                </a:lnTo>
                <a:lnTo>
                  <a:pt x="10590670" y="6511020"/>
                </a:lnTo>
                <a:cubicBezTo>
                  <a:pt x="10422654" y="6509230"/>
                  <a:pt x="10114537" y="6525711"/>
                  <a:pt x="9930443" y="6519069"/>
                </a:cubicBezTo>
                <a:lnTo>
                  <a:pt x="9908887" y="6517613"/>
                </a:lnTo>
                <a:lnTo>
                  <a:pt x="9697150" y="6531900"/>
                </a:lnTo>
                <a:cubicBezTo>
                  <a:pt x="9438634" y="6540253"/>
                  <a:pt x="9217380" y="6522684"/>
                  <a:pt x="9038128" y="6513630"/>
                </a:cubicBezTo>
                <a:lnTo>
                  <a:pt x="8901719" y="6509665"/>
                </a:lnTo>
                <a:lnTo>
                  <a:pt x="8766922" y="6512046"/>
                </a:lnTo>
                <a:cubicBezTo>
                  <a:pt x="8694433" y="6513288"/>
                  <a:pt x="8629372" y="6514112"/>
                  <a:pt x="8580175" y="6513630"/>
                </a:cubicBezTo>
                <a:lnTo>
                  <a:pt x="8571277" y="6513524"/>
                </a:lnTo>
                <a:lnTo>
                  <a:pt x="8462217" y="6513630"/>
                </a:lnTo>
                <a:cubicBezTo>
                  <a:pt x="8225188" y="6509968"/>
                  <a:pt x="7780127" y="6525503"/>
                  <a:pt x="7532434" y="6513630"/>
                </a:cubicBezTo>
                <a:lnTo>
                  <a:pt x="7448622" y="6511320"/>
                </a:lnTo>
                <a:lnTo>
                  <a:pt x="7428354" y="6513630"/>
                </a:lnTo>
                <a:cubicBezTo>
                  <a:pt x="7293248" y="6538560"/>
                  <a:pt x="7186080" y="6533261"/>
                  <a:pt x="7078782" y="6523679"/>
                </a:cubicBezTo>
                <a:lnTo>
                  <a:pt x="6973169" y="6513887"/>
                </a:lnTo>
                <a:lnTo>
                  <a:pt x="6954249" y="6514033"/>
                </a:lnTo>
                <a:cubicBezTo>
                  <a:pt x="6918701" y="6514123"/>
                  <a:pt x="6880374" y="6514018"/>
                  <a:pt x="6838566" y="6513630"/>
                </a:cubicBezTo>
                <a:lnTo>
                  <a:pt x="6790865" y="6514652"/>
                </a:lnTo>
                <a:lnTo>
                  <a:pt x="6717520" y="6518204"/>
                </a:lnTo>
                <a:lnTo>
                  <a:pt x="6690736" y="6516798"/>
                </a:lnTo>
                <a:lnTo>
                  <a:pt x="6604647" y="6518643"/>
                </a:lnTo>
                <a:cubicBezTo>
                  <a:pt x="6383546" y="6528740"/>
                  <a:pt x="6188571" y="6547337"/>
                  <a:pt x="5908782" y="6513630"/>
                </a:cubicBezTo>
                <a:lnTo>
                  <a:pt x="5827432" y="6506155"/>
                </a:lnTo>
                <a:lnTo>
                  <a:pt x="5818169" y="6505897"/>
                </a:lnTo>
                <a:cubicBezTo>
                  <a:pt x="5656134" y="6501940"/>
                  <a:pt x="5476891" y="6500561"/>
                  <a:pt x="5360626" y="6513630"/>
                </a:cubicBezTo>
                <a:cubicBezTo>
                  <a:pt x="5244362" y="6526700"/>
                  <a:pt x="5155294" y="6523407"/>
                  <a:pt x="5082581" y="6518492"/>
                </a:cubicBezTo>
                <a:lnTo>
                  <a:pt x="5011539" y="6513612"/>
                </a:lnTo>
                <a:lnTo>
                  <a:pt x="4978999" y="6513630"/>
                </a:lnTo>
                <a:lnTo>
                  <a:pt x="4947560" y="6512597"/>
                </a:lnTo>
                <a:lnTo>
                  <a:pt x="4902673" y="6513630"/>
                </a:lnTo>
                <a:cubicBezTo>
                  <a:pt x="4851834" y="6520217"/>
                  <a:pt x="4795188" y="6523001"/>
                  <a:pt x="4737076" y="6522747"/>
                </a:cubicBezTo>
                <a:lnTo>
                  <a:pt x="4649328" y="6518160"/>
                </a:lnTo>
                <a:lnTo>
                  <a:pt x="4624935" y="6519597"/>
                </a:lnTo>
                <a:cubicBezTo>
                  <a:pt x="4598495" y="6519851"/>
                  <a:pt x="4566987" y="6518389"/>
                  <a:pt x="4521046" y="6513630"/>
                </a:cubicBezTo>
                <a:lnTo>
                  <a:pt x="4456833" y="6510131"/>
                </a:lnTo>
                <a:lnTo>
                  <a:pt x="4343538" y="6512337"/>
                </a:lnTo>
                <a:cubicBezTo>
                  <a:pt x="4260681" y="6514690"/>
                  <a:pt x="4174545" y="6517475"/>
                  <a:pt x="4104725" y="6513630"/>
                </a:cubicBezTo>
                <a:cubicBezTo>
                  <a:pt x="3965085" y="6505941"/>
                  <a:pt x="3802107" y="6535988"/>
                  <a:pt x="3528815" y="6513630"/>
                </a:cubicBezTo>
                <a:lnTo>
                  <a:pt x="3407613" y="6504978"/>
                </a:lnTo>
                <a:lnTo>
                  <a:pt x="3251268" y="6513630"/>
                </a:lnTo>
                <a:cubicBezTo>
                  <a:pt x="3103602" y="6529652"/>
                  <a:pt x="3004932" y="6519904"/>
                  <a:pt x="2867035" y="6513929"/>
                </a:cubicBezTo>
                <a:lnTo>
                  <a:pt x="2840124" y="6513045"/>
                </a:lnTo>
                <a:lnTo>
                  <a:pt x="2834946" y="6513630"/>
                </a:lnTo>
                <a:cubicBezTo>
                  <a:pt x="2691933" y="6538293"/>
                  <a:pt x="2614008" y="6529004"/>
                  <a:pt x="2502859" y="6520536"/>
                </a:cubicBezTo>
                <a:lnTo>
                  <a:pt x="2442001" y="6517197"/>
                </a:lnTo>
                <a:lnTo>
                  <a:pt x="2438245" y="6517313"/>
                </a:lnTo>
                <a:cubicBezTo>
                  <a:pt x="2401807" y="6517985"/>
                  <a:pt x="2368299" y="6518156"/>
                  <a:pt x="2336678" y="6517988"/>
                </a:cubicBezTo>
                <a:lnTo>
                  <a:pt x="2185932" y="6514754"/>
                </a:lnTo>
                <a:lnTo>
                  <a:pt x="1960620" y="6520062"/>
                </a:lnTo>
                <a:cubicBezTo>
                  <a:pt x="1876521" y="6521810"/>
                  <a:pt x="1788378" y="6523022"/>
                  <a:pt x="1701155" y="6522387"/>
                </a:cubicBezTo>
                <a:lnTo>
                  <a:pt x="1589271" y="6518529"/>
                </a:lnTo>
                <a:lnTo>
                  <a:pt x="1539168" y="6519829"/>
                </a:lnTo>
                <a:cubicBezTo>
                  <a:pt x="1395291" y="6522782"/>
                  <a:pt x="1407110" y="6517174"/>
                  <a:pt x="1287620" y="6513630"/>
                </a:cubicBezTo>
                <a:cubicBezTo>
                  <a:pt x="1168131" y="6510087"/>
                  <a:pt x="1041230" y="6513238"/>
                  <a:pt x="932033" y="6514000"/>
                </a:cubicBezTo>
                <a:lnTo>
                  <a:pt x="918750" y="6513952"/>
                </a:lnTo>
                <a:lnTo>
                  <a:pt x="858917" y="6514806"/>
                </a:lnTo>
                <a:cubicBezTo>
                  <a:pt x="826932" y="6514879"/>
                  <a:pt x="792070" y="6514545"/>
                  <a:pt x="753341" y="6513630"/>
                </a:cubicBezTo>
                <a:cubicBezTo>
                  <a:pt x="443511" y="6506311"/>
                  <a:pt x="354936" y="6524642"/>
                  <a:pt x="17841" y="6513630"/>
                </a:cubicBezTo>
                <a:cubicBezTo>
                  <a:pt x="-956" y="6342673"/>
                  <a:pt x="-10467" y="6012653"/>
                  <a:pt x="17841" y="5799484"/>
                </a:cubicBezTo>
                <a:lnTo>
                  <a:pt x="19845" y="5756408"/>
                </a:lnTo>
                <a:lnTo>
                  <a:pt x="17841" y="5734561"/>
                </a:lnTo>
                <a:cubicBezTo>
                  <a:pt x="13149" y="5695472"/>
                  <a:pt x="12578" y="5648752"/>
                  <a:pt x="13918" y="5598323"/>
                </a:cubicBezTo>
                <a:lnTo>
                  <a:pt x="18180" y="5508699"/>
                </a:lnTo>
                <a:lnTo>
                  <a:pt x="16493" y="5477760"/>
                </a:lnTo>
                <a:cubicBezTo>
                  <a:pt x="8966" y="5369709"/>
                  <a:pt x="1889" y="5260695"/>
                  <a:pt x="17841" y="5150260"/>
                </a:cubicBezTo>
                <a:cubicBezTo>
                  <a:pt x="-3463" y="5038150"/>
                  <a:pt x="-2139" y="4857473"/>
                  <a:pt x="6850" y="4650409"/>
                </a:cubicBezTo>
                <a:lnTo>
                  <a:pt x="14633" y="4498670"/>
                </a:lnTo>
                <a:lnTo>
                  <a:pt x="14494" y="4495758"/>
                </a:lnTo>
                <a:cubicBezTo>
                  <a:pt x="12245" y="4421472"/>
                  <a:pt x="13025" y="4335511"/>
                  <a:pt x="14442" y="4243130"/>
                </a:cubicBezTo>
                <a:lnTo>
                  <a:pt x="16801" y="4091152"/>
                </a:lnTo>
                <a:lnTo>
                  <a:pt x="13537" y="4018512"/>
                </a:lnTo>
                <a:lnTo>
                  <a:pt x="17696" y="3920163"/>
                </a:lnTo>
                <a:lnTo>
                  <a:pt x="17841" y="3851812"/>
                </a:lnTo>
                <a:cubicBezTo>
                  <a:pt x="15571" y="3651484"/>
                  <a:pt x="26219" y="3546077"/>
                  <a:pt x="24551" y="3386181"/>
                </a:cubicBezTo>
                <a:lnTo>
                  <a:pt x="24397" y="3379573"/>
                </a:lnTo>
                <a:lnTo>
                  <a:pt x="22173" y="3327681"/>
                </a:lnTo>
                <a:cubicBezTo>
                  <a:pt x="20895" y="3304536"/>
                  <a:pt x="19446" y="3284181"/>
                  <a:pt x="17841" y="3267510"/>
                </a:cubicBezTo>
                <a:cubicBezTo>
                  <a:pt x="8213" y="3167488"/>
                  <a:pt x="-3113" y="2984082"/>
                  <a:pt x="3931" y="2799801"/>
                </a:cubicBezTo>
                <a:lnTo>
                  <a:pt x="4125" y="2797274"/>
                </a:lnTo>
                <a:lnTo>
                  <a:pt x="3717" y="2776150"/>
                </a:lnTo>
                <a:cubicBezTo>
                  <a:pt x="3237" y="2640023"/>
                  <a:pt x="7465" y="2516197"/>
                  <a:pt x="17841" y="2423520"/>
                </a:cubicBezTo>
                <a:cubicBezTo>
                  <a:pt x="20435" y="2400350"/>
                  <a:pt x="22069" y="2375698"/>
                  <a:pt x="22982" y="2349684"/>
                </a:cubicBezTo>
                <a:lnTo>
                  <a:pt x="23157" y="2331991"/>
                </a:lnTo>
                <a:lnTo>
                  <a:pt x="21648" y="2290240"/>
                </a:lnTo>
                <a:cubicBezTo>
                  <a:pt x="18695" y="2240502"/>
                  <a:pt x="15426" y="2193755"/>
                  <a:pt x="14054" y="2150784"/>
                </a:cubicBezTo>
                <a:lnTo>
                  <a:pt x="17291" y="2050968"/>
                </a:lnTo>
                <a:lnTo>
                  <a:pt x="12351" y="1872365"/>
                </a:lnTo>
                <a:cubicBezTo>
                  <a:pt x="11665" y="1799113"/>
                  <a:pt x="12859" y="1722821"/>
                  <a:pt x="17841" y="1644450"/>
                </a:cubicBezTo>
                <a:lnTo>
                  <a:pt x="21169" y="1569934"/>
                </a:lnTo>
                <a:lnTo>
                  <a:pt x="20488" y="1547698"/>
                </a:lnTo>
                <a:cubicBezTo>
                  <a:pt x="19568" y="1516527"/>
                  <a:pt x="18663" y="1483900"/>
                  <a:pt x="17841" y="1449683"/>
                </a:cubicBezTo>
                <a:cubicBezTo>
                  <a:pt x="11271" y="1175953"/>
                  <a:pt x="1415" y="1152151"/>
                  <a:pt x="17841" y="995226"/>
                </a:cubicBezTo>
                <a:lnTo>
                  <a:pt x="19885" y="968921"/>
                </a:lnTo>
                <a:lnTo>
                  <a:pt x="17841" y="930304"/>
                </a:lnTo>
                <a:cubicBezTo>
                  <a:pt x="7442" y="768208"/>
                  <a:pt x="7865" y="285783"/>
                  <a:pt x="17841" y="21390"/>
                </a:cubicBezTo>
                <a:cubicBezTo>
                  <a:pt x="147136" y="10433"/>
                  <a:pt x="296588" y="9602"/>
                  <a:pt x="440468" y="11925"/>
                </a:cubicBezTo>
                <a:lnTo>
                  <a:pt x="473966" y="12726"/>
                </a:lnTo>
                <a:lnTo>
                  <a:pt x="478805" y="12539"/>
                </a:lnTo>
                <a:lnTo>
                  <a:pt x="484496" y="12977"/>
                </a:lnTo>
                <a:lnTo>
                  <a:pt x="648894" y="16905"/>
                </a:lnTo>
                <a:cubicBezTo>
                  <a:pt x="714833" y="18773"/>
                  <a:pt x="776163" y="20559"/>
                  <a:pt x="829667" y="21390"/>
                </a:cubicBezTo>
                <a:lnTo>
                  <a:pt x="916694" y="22693"/>
                </a:lnTo>
                <a:lnTo>
                  <a:pt x="933747" y="21390"/>
                </a:lnTo>
                <a:cubicBezTo>
                  <a:pt x="1086511" y="12604"/>
                  <a:pt x="1591110" y="15003"/>
                  <a:pt x="1863531" y="21390"/>
                </a:cubicBezTo>
                <a:lnTo>
                  <a:pt x="1920387" y="22646"/>
                </a:lnTo>
                <a:lnTo>
                  <a:pt x="2054705" y="24358"/>
                </a:lnTo>
                <a:cubicBezTo>
                  <a:pt x="2107717" y="24456"/>
                  <a:pt x="2161143" y="23719"/>
                  <a:pt x="2217404" y="21390"/>
                </a:cubicBezTo>
                <a:cubicBezTo>
                  <a:pt x="2442445" y="12073"/>
                  <a:pt x="2732199" y="18194"/>
                  <a:pt x="2911273" y="21390"/>
                </a:cubicBezTo>
                <a:lnTo>
                  <a:pt x="3023675" y="20799"/>
                </a:lnTo>
                <a:lnTo>
                  <a:pt x="3093869" y="15816"/>
                </a:lnTo>
                <a:cubicBezTo>
                  <a:pt x="3182922" y="11551"/>
                  <a:pt x="3301373" y="10993"/>
                  <a:pt x="3429365" y="12165"/>
                </a:cubicBezTo>
                <a:lnTo>
                  <a:pt x="3575555" y="14425"/>
                </a:lnTo>
                <a:lnTo>
                  <a:pt x="3605772" y="13210"/>
                </a:lnTo>
                <a:cubicBezTo>
                  <a:pt x="3774503" y="6974"/>
                  <a:pt x="3960371" y="3465"/>
                  <a:pt x="4063093" y="21390"/>
                </a:cubicBezTo>
                <a:lnTo>
                  <a:pt x="4088792" y="24677"/>
                </a:lnTo>
                <a:lnTo>
                  <a:pt x="4129769" y="25744"/>
                </a:lnTo>
                <a:cubicBezTo>
                  <a:pt x="4269845" y="29597"/>
                  <a:pt x="4297423" y="30995"/>
                  <a:pt x="4403088" y="21390"/>
                </a:cubicBezTo>
                <a:cubicBezTo>
                  <a:pt x="4473592" y="10814"/>
                  <a:pt x="4858406" y="-6032"/>
                  <a:pt x="5096956" y="21390"/>
                </a:cubicBezTo>
                <a:lnTo>
                  <a:pt x="5251798" y="27914"/>
                </a:lnTo>
                <a:lnTo>
                  <a:pt x="5332872" y="21390"/>
                </a:lnTo>
                <a:cubicBezTo>
                  <a:pt x="5422885" y="11295"/>
                  <a:pt x="5502187" y="8863"/>
                  <a:pt x="5576462" y="10240"/>
                </a:cubicBezTo>
                <a:lnTo>
                  <a:pt x="5700011" y="17015"/>
                </a:lnTo>
                <a:lnTo>
                  <a:pt x="5761151" y="15143"/>
                </a:lnTo>
                <a:cubicBezTo>
                  <a:pt x="5846776" y="14123"/>
                  <a:pt x="5935566" y="15403"/>
                  <a:pt x="6026740" y="21390"/>
                </a:cubicBezTo>
                <a:lnTo>
                  <a:pt x="6161088" y="29209"/>
                </a:lnTo>
                <a:lnTo>
                  <a:pt x="6262655" y="21390"/>
                </a:lnTo>
                <a:cubicBezTo>
                  <a:pt x="6405549" y="5694"/>
                  <a:pt x="6517747" y="175"/>
                  <a:pt x="6610089" y="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2579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 descr="Image for post">
            <a:extLst>
              <a:ext uri="{FF2B5EF4-FFF2-40B4-BE49-F238E27FC236}">
                <a16:creationId xmlns:a16="http://schemas.microsoft.com/office/drawing/2014/main" id="{976A8175-6495-9747-8BF6-4CCEED5F1B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7" r="1" b="15551"/>
          <a:stretch/>
        </p:blipFill>
        <p:spPr bwMode="auto">
          <a:xfrm>
            <a:off x="180279" y="161490"/>
            <a:ext cx="11827082" cy="6534092"/>
          </a:xfrm>
          <a:custGeom>
            <a:avLst/>
            <a:gdLst/>
            <a:ahLst/>
            <a:cxnLst/>
            <a:rect l="l" t="t" r="r" b="b"/>
            <a:pathLst>
              <a:path w="11827082" h="6534092">
                <a:moveTo>
                  <a:pt x="6610089" y="5"/>
                </a:moveTo>
                <a:cubicBezTo>
                  <a:pt x="6763993" y="-277"/>
                  <a:pt x="6862741" y="14300"/>
                  <a:pt x="6956523" y="21390"/>
                </a:cubicBezTo>
                <a:cubicBezTo>
                  <a:pt x="7271939" y="-12207"/>
                  <a:pt x="7581352" y="149"/>
                  <a:pt x="7768349" y="21390"/>
                </a:cubicBezTo>
                <a:lnTo>
                  <a:pt x="7831642" y="23688"/>
                </a:lnTo>
                <a:lnTo>
                  <a:pt x="7886307" y="21390"/>
                </a:lnTo>
                <a:cubicBezTo>
                  <a:pt x="7951978" y="17798"/>
                  <a:pt x="8007622" y="16567"/>
                  <a:pt x="8057445" y="16600"/>
                </a:cubicBezTo>
                <a:lnTo>
                  <a:pt x="8096254" y="17396"/>
                </a:lnTo>
                <a:lnTo>
                  <a:pt x="8199591" y="12947"/>
                </a:lnTo>
                <a:cubicBezTo>
                  <a:pt x="8247971" y="12558"/>
                  <a:pt x="8296272" y="14617"/>
                  <a:pt x="8344260" y="21390"/>
                </a:cubicBezTo>
                <a:lnTo>
                  <a:pt x="8355505" y="22738"/>
                </a:lnTo>
                <a:lnTo>
                  <a:pt x="8462217" y="21390"/>
                </a:lnTo>
                <a:cubicBezTo>
                  <a:pt x="8567700" y="16869"/>
                  <a:pt x="8666620" y="17239"/>
                  <a:pt x="8761697" y="18554"/>
                </a:cubicBezTo>
                <a:lnTo>
                  <a:pt x="8808871" y="19038"/>
                </a:lnTo>
                <a:lnTo>
                  <a:pt x="8941246" y="13930"/>
                </a:lnTo>
                <a:cubicBezTo>
                  <a:pt x="9040199" y="10800"/>
                  <a:pt x="9149474" y="10157"/>
                  <a:pt x="9260166" y="21390"/>
                </a:cubicBezTo>
                <a:lnTo>
                  <a:pt x="9339613" y="26448"/>
                </a:lnTo>
                <a:lnTo>
                  <a:pt x="9432845" y="28493"/>
                </a:lnTo>
                <a:cubicBezTo>
                  <a:pt x="9587011" y="31230"/>
                  <a:pt x="9744909" y="31599"/>
                  <a:pt x="9849954" y="21390"/>
                </a:cubicBezTo>
                <a:cubicBezTo>
                  <a:pt x="10060044" y="972"/>
                  <a:pt x="10204432" y="2657"/>
                  <a:pt x="10425865" y="21390"/>
                </a:cubicBezTo>
                <a:lnTo>
                  <a:pt x="10477895" y="25158"/>
                </a:lnTo>
                <a:lnTo>
                  <a:pt x="10566351" y="27751"/>
                </a:lnTo>
                <a:cubicBezTo>
                  <a:pt x="10727031" y="32755"/>
                  <a:pt x="10877889" y="35639"/>
                  <a:pt x="11001775" y="21390"/>
                </a:cubicBezTo>
                <a:cubicBezTo>
                  <a:pt x="11249546" y="-7108"/>
                  <a:pt x="11434553" y="12510"/>
                  <a:pt x="11813601" y="21390"/>
                </a:cubicBezTo>
                <a:cubicBezTo>
                  <a:pt x="11817928" y="208271"/>
                  <a:pt x="11818867" y="336567"/>
                  <a:pt x="11813601" y="475847"/>
                </a:cubicBezTo>
                <a:cubicBezTo>
                  <a:pt x="11808335" y="615127"/>
                  <a:pt x="11845853" y="1008651"/>
                  <a:pt x="11813601" y="1254916"/>
                </a:cubicBezTo>
                <a:cubicBezTo>
                  <a:pt x="11809570" y="1285699"/>
                  <a:pt x="11806768" y="1314174"/>
                  <a:pt x="11804923" y="1340777"/>
                </a:cubicBezTo>
                <a:lnTo>
                  <a:pt x="11803652" y="1373115"/>
                </a:lnTo>
                <a:lnTo>
                  <a:pt x="11804560" y="1395572"/>
                </a:lnTo>
                <a:cubicBezTo>
                  <a:pt x="11806656" y="1431340"/>
                  <a:pt x="11809600" y="1470662"/>
                  <a:pt x="11813601" y="1514605"/>
                </a:cubicBezTo>
                <a:cubicBezTo>
                  <a:pt x="11829606" y="1690380"/>
                  <a:pt x="11822955" y="1813845"/>
                  <a:pt x="11815628" y="1920902"/>
                </a:cubicBezTo>
                <a:lnTo>
                  <a:pt x="11811346" y="1995660"/>
                </a:lnTo>
                <a:lnTo>
                  <a:pt x="11813868" y="2104640"/>
                </a:lnTo>
                <a:lnTo>
                  <a:pt x="11817197" y="2264365"/>
                </a:lnTo>
                <a:lnTo>
                  <a:pt x="11821465" y="2306631"/>
                </a:lnTo>
                <a:cubicBezTo>
                  <a:pt x="11835170" y="2477814"/>
                  <a:pt x="11818400" y="2578773"/>
                  <a:pt x="11813601" y="2683208"/>
                </a:cubicBezTo>
                <a:cubicBezTo>
                  <a:pt x="11809487" y="2772725"/>
                  <a:pt x="11816027" y="2930030"/>
                  <a:pt x="11816192" y="3070653"/>
                </a:cubicBezTo>
                <a:lnTo>
                  <a:pt x="11813610" y="3202145"/>
                </a:lnTo>
                <a:lnTo>
                  <a:pt x="11813601" y="3267510"/>
                </a:lnTo>
                <a:cubicBezTo>
                  <a:pt x="11811419" y="3587194"/>
                  <a:pt x="11813535" y="3497122"/>
                  <a:pt x="11813601" y="3721967"/>
                </a:cubicBezTo>
                <a:cubicBezTo>
                  <a:pt x="11813617" y="3778178"/>
                  <a:pt x="11814293" y="3835214"/>
                  <a:pt x="11815131" y="3894088"/>
                </a:cubicBezTo>
                <a:lnTo>
                  <a:pt x="11816203" y="3972593"/>
                </a:lnTo>
                <a:lnTo>
                  <a:pt x="11816265" y="3973919"/>
                </a:lnTo>
                <a:cubicBezTo>
                  <a:pt x="11819902" y="4062998"/>
                  <a:pt x="11819694" y="4122248"/>
                  <a:pt x="11818174" y="4171327"/>
                </a:cubicBezTo>
                <a:lnTo>
                  <a:pt x="11817878" y="4178488"/>
                </a:lnTo>
                <a:lnTo>
                  <a:pt x="11818118" y="4277530"/>
                </a:lnTo>
                <a:cubicBezTo>
                  <a:pt x="11817612" y="4347824"/>
                  <a:pt x="11816272" y="4421987"/>
                  <a:pt x="11813601" y="4501036"/>
                </a:cubicBezTo>
                <a:cubicBezTo>
                  <a:pt x="11824398" y="4779554"/>
                  <a:pt x="11834923" y="4895505"/>
                  <a:pt x="11813601" y="5020415"/>
                </a:cubicBezTo>
                <a:cubicBezTo>
                  <a:pt x="11808270" y="5051643"/>
                  <a:pt x="11804885" y="5094410"/>
                  <a:pt x="11802984" y="5145366"/>
                </a:cubicBezTo>
                <a:lnTo>
                  <a:pt x="11802805" y="5153576"/>
                </a:lnTo>
                <a:lnTo>
                  <a:pt x="11813601" y="5280104"/>
                </a:lnTo>
                <a:cubicBezTo>
                  <a:pt x="11848339" y="5545832"/>
                  <a:pt x="11803810" y="5568088"/>
                  <a:pt x="11813601" y="5734561"/>
                </a:cubicBezTo>
                <a:cubicBezTo>
                  <a:pt x="11814825" y="5755370"/>
                  <a:pt x="11815354" y="5777180"/>
                  <a:pt x="11815391" y="5800160"/>
                </a:cubicBezTo>
                <a:lnTo>
                  <a:pt x="11814403" y="5861994"/>
                </a:lnTo>
                <a:lnTo>
                  <a:pt x="11814897" y="5940552"/>
                </a:lnTo>
                <a:cubicBezTo>
                  <a:pt x="11813455" y="6007961"/>
                  <a:pt x="11810716" y="6074118"/>
                  <a:pt x="11808410" y="6139030"/>
                </a:cubicBezTo>
                <a:lnTo>
                  <a:pt x="11805249" y="6294204"/>
                </a:lnTo>
                <a:lnTo>
                  <a:pt x="11806853" y="6377232"/>
                </a:lnTo>
                <a:lnTo>
                  <a:pt x="11813601" y="6513630"/>
                </a:lnTo>
                <a:cubicBezTo>
                  <a:pt x="11755932" y="6520071"/>
                  <a:pt x="11702085" y="6522123"/>
                  <a:pt x="11651008" y="6521869"/>
                </a:cubicBezTo>
                <a:lnTo>
                  <a:pt x="11606878" y="6520178"/>
                </a:lnTo>
                <a:lnTo>
                  <a:pt x="11480359" y="6526470"/>
                </a:lnTo>
                <a:cubicBezTo>
                  <a:pt x="11411497" y="6529079"/>
                  <a:pt x="11340067" y="6529281"/>
                  <a:pt x="11235913" y="6522672"/>
                </a:cubicBezTo>
                <a:lnTo>
                  <a:pt x="11167376" y="6517338"/>
                </a:lnTo>
                <a:lnTo>
                  <a:pt x="11118099" y="6519937"/>
                </a:lnTo>
                <a:cubicBezTo>
                  <a:pt x="11008080" y="6519923"/>
                  <a:pt x="10918905" y="6505169"/>
                  <a:pt x="10779737" y="6513630"/>
                </a:cubicBezTo>
                <a:lnTo>
                  <a:pt x="10756340" y="6513513"/>
                </a:lnTo>
                <a:lnTo>
                  <a:pt x="10748952" y="6514346"/>
                </a:lnTo>
                <a:cubicBezTo>
                  <a:pt x="10725838" y="6516206"/>
                  <a:pt x="10699773" y="6516641"/>
                  <a:pt x="10661780" y="6513630"/>
                </a:cubicBezTo>
                <a:lnTo>
                  <a:pt x="10643067" y="6512943"/>
                </a:lnTo>
                <a:lnTo>
                  <a:pt x="10627638" y="6512866"/>
                </a:lnTo>
                <a:lnTo>
                  <a:pt x="10598539" y="6511309"/>
                </a:lnTo>
                <a:lnTo>
                  <a:pt x="10590670" y="6511020"/>
                </a:lnTo>
                <a:cubicBezTo>
                  <a:pt x="10422654" y="6509230"/>
                  <a:pt x="10114537" y="6525711"/>
                  <a:pt x="9930443" y="6519069"/>
                </a:cubicBezTo>
                <a:lnTo>
                  <a:pt x="9908887" y="6517613"/>
                </a:lnTo>
                <a:lnTo>
                  <a:pt x="9697150" y="6531900"/>
                </a:lnTo>
                <a:cubicBezTo>
                  <a:pt x="9438634" y="6540253"/>
                  <a:pt x="9217380" y="6522684"/>
                  <a:pt x="9038128" y="6513630"/>
                </a:cubicBezTo>
                <a:lnTo>
                  <a:pt x="8901719" y="6509665"/>
                </a:lnTo>
                <a:lnTo>
                  <a:pt x="8766922" y="6512046"/>
                </a:lnTo>
                <a:cubicBezTo>
                  <a:pt x="8694433" y="6513288"/>
                  <a:pt x="8629372" y="6514112"/>
                  <a:pt x="8580175" y="6513630"/>
                </a:cubicBezTo>
                <a:lnTo>
                  <a:pt x="8571277" y="6513524"/>
                </a:lnTo>
                <a:lnTo>
                  <a:pt x="8462217" y="6513630"/>
                </a:lnTo>
                <a:cubicBezTo>
                  <a:pt x="8225188" y="6509968"/>
                  <a:pt x="7780127" y="6525503"/>
                  <a:pt x="7532434" y="6513630"/>
                </a:cubicBezTo>
                <a:lnTo>
                  <a:pt x="7448622" y="6511320"/>
                </a:lnTo>
                <a:lnTo>
                  <a:pt x="7428354" y="6513630"/>
                </a:lnTo>
                <a:cubicBezTo>
                  <a:pt x="7293248" y="6538560"/>
                  <a:pt x="7186080" y="6533261"/>
                  <a:pt x="7078782" y="6523679"/>
                </a:cubicBezTo>
                <a:lnTo>
                  <a:pt x="6973169" y="6513887"/>
                </a:lnTo>
                <a:lnTo>
                  <a:pt x="6954249" y="6514033"/>
                </a:lnTo>
                <a:cubicBezTo>
                  <a:pt x="6918701" y="6514123"/>
                  <a:pt x="6880374" y="6514018"/>
                  <a:pt x="6838566" y="6513630"/>
                </a:cubicBezTo>
                <a:lnTo>
                  <a:pt x="6790865" y="6514652"/>
                </a:lnTo>
                <a:lnTo>
                  <a:pt x="6717520" y="6518204"/>
                </a:lnTo>
                <a:lnTo>
                  <a:pt x="6690736" y="6516798"/>
                </a:lnTo>
                <a:lnTo>
                  <a:pt x="6604647" y="6518643"/>
                </a:lnTo>
                <a:cubicBezTo>
                  <a:pt x="6383546" y="6528740"/>
                  <a:pt x="6188571" y="6547337"/>
                  <a:pt x="5908782" y="6513630"/>
                </a:cubicBezTo>
                <a:lnTo>
                  <a:pt x="5827432" y="6506155"/>
                </a:lnTo>
                <a:lnTo>
                  <a:pt x="5818169" y="6505897"/>
                </a:lnTo>
                <a:cubicBezTo>
                  <a:pt x="5656134" y="6501940"/>
                  <a:pt x="5476891" y="6500561"/>
                  <a:pt x="5360626" y="6513630"/>
                </a:cubicBezTo>
                <a:cubicBezTo>
                  <a:pt x="5244362" y="6526700"/>
                  <a:pt x="5155294" y="6523407"/>
                  <a:pt x="5082581" y="6518492"/>
                </a:cubicBezTo>
                <a:lnTo>
                  <a:pt x="5011539" y="6513612"/>
                </a:lnTo>
                <a:lnTo>
                  <a:pt x="4978999" y="6513630"/>
                </a:lnTo>
                <a:lnTo>
                  <a:pt x="4947560" y="6512597"/>
                </a:lnTo>
                <a:lnTo>
                  <a:pt x="4902673" y="6513630"/>
                </a:lnTo>
                <a:cubicBezTo>
                  <a:pt x="4851834" y="6520217"/>
                  <a:pt x="4795188" y="6523001"/>
                  <a:pt x="4737076" y="6522747"/>
                </a:cubicBezTo>
                <a:lnTo>
                  <a:pt x="4649328" y="6518160"/>
                </a:lnTo>
                <a:lnTo>
                  <a:pt x="4624935" y="6519597"/>
                </a:lnTo>
                <a:cubicBezTo>
                  <a:pt x="4598495" y="6519851"/>
                  <a:pt x="4566987" y="6518389"/>
                  <a:pt x="4521046" y="6513630"/>
                </a:cubicBezTo>
                <a:lnTo>
                  <a:pt x="4456833" y="6510131"/>
                </a:lnTo>
                <a:lnTo>
                  <a:pt x="4343538" y="6512337"/>
                </a:lnTo>
                <a:cubicBezTo>
                  <a:pt x="4260681" y="6514690"/>
                  <a:pt x="4174545" y="6517475"/>
                  <a:pt x="4104725" y="6513630"/>
                </a:cubicBezTo>
                <a:cubicBezTo>
                  <a:pt x="3965085" y="6505941"/>
                  <a:pt x="3802107" y="6535988"/>
                  <a:pt x="3528815" y="6513630"/>
                </a:cubicBezTo>
                <a:lnTo>
                  <a:pt x="3407613" y="6504978"/>
                </a:lnTo>
                <a:lnTo>
                  <a:pt x="3251268" y="6513630"/>
                </a:lnTo>
                <a:cubicBezTo>
                  <a:pt x="3103602" y="6529652"/>
                  <a:pt x="3004932" y="6519904"/>
                  <a:pt x="2867035" y="6513929"/>
                </a:cubicBezTo>
                <a:lnTo>
                  <a:pt x="2840124" y="6513045"/>
                </a:lnTo>
                <a:lnTo>
                  <a:pt x="2834946" y="6513630"/>
                </a:lnTo>
                <a:cubicBezTo>
                  <a:pt x="2691933" y="6538293"/>
                  <a:pt x="2614008" y="6529004"/>
                  <a:pt x="2502859" y="6520536"/>
                </a:cubicBezTo>
                <a:lnTo>
                  <a:pt x="2442001" y="6517197"/>
                </a:lnTo>
                <a:lnTo>
                  <a:pt x="2438245" y="6517313"/>
                </a:lnTo>
                <a:cubicBezTo>
                  <a:pt x="2401807" y="6517985"/>
                  <a:pt x="2368299" y="6518156"/>
                  <a:pt x="2336678" y="6517988"/>
                </a:cubicBezTo>
                <a:lnTo>
                  <a:pt x="2185932" y="6514754"/>
                </a:lnTo>
                <a:lnTo>
                  <a:pt x="1960620" y="6520062"/>
                </a:lnTo>
                <a:cubicBezTo>
                  <a:pt x="1876521" y="6521810"/>
                  <a:pt x="1788378" y="6523022"/>
                  <a:pt x="1701155" y="6522387"/>
                </a:cubicBezTo>
                <a:lnTo>
                  <a:pt x="1589271" y="6518529"/>
                </a:lnTo>
                <a:lnTo>
                  <a:pt x="1539168" y="6519829"/>
                </a:lnTo>
                <a:cubicBezTo>
                  <a:pt x="1395291" y="6522782"/>
                  <a:pt x="1407110" y="6517174"/>
                  <a:pt x="1287620" y="6513630"/>
                </a:cubicBezTo>
                <a:cubicBezTo>
                  <a:pt x="1168131" y="6510087"/>
                  <a:pt x="1041230" y="6513238"/>
                  <a:pt x="932033" y="6514000"/>
                </a:cubicBezTo>
                <a:lnTo>
                  <a:pt x="918750" y="6513952"/>
                </a:lnTo>
                <a:lnTo>
                  <a:pt x="858917" y="6514806"/>
                </a:lnTo>
                <a:cubicBezTo>
                  <a:pt x="826932" y="6514879"/>
                  <a:pt x="792070" y="6514545"/>
                  <a:pt x="753341" y="6513630"/>
                </a:cubicBezTo>
                <a:cubicBezTo>
                  <a:pt x="443511" y="6506311"/>
                  <a:pt x="354936" y="6524642"/>
                  <a:pt x="17841" y="6513630"/>
                </a:cubicBezTo>
                <a:cubicBezTo>
                  <a:pt x="-956" y="6342673"/>
                  <a:pt x="-10467" y="6012653"/>
                  <a:pt x="17841" y="5799484"/>
                </a:cubicBezTo>
                <a:lnTo>
                  <a:pt x="19845" y="5756408"/>
                </a:lnTo>
                <a:lnTo>
                  <a:pt x="17841" y="5734561"/>
                </a:lnTo>
                <a:cubicBezTo>
                  <a:pt x="13149" y="5695472"/>
                  <a:pt x="12578" y="5648752"/>
                  <a:pt x="13918" y="5598323"/>
                </a:cubicBezTo>
                <a:lnTo>
                  <a:pt x="18180" y="5508699"/>
                </a:lnTo>
                <a:lnTo>
                  <a:pt x="16493" y="5477760"/>
                </a:lnTo>
                <a:cubicBezTo>
                  <a:pt x="8966" y="5369709"/>
                  <a:pt x="1889" y="5260695"/>
                  <a:pt x="17841" y="5150260"/>
                </a:cubicBezTo>
                <a:cubicBezTo>
                  <a:pt x="-3463" y="5038150"/>
                  <a:pt x="-2139" y="4857473"/>
                  <a:pt x="6850" y="4650409"/>
                </a:cubicBezTo>
                <a:lnTo>
                  <a:pt x="14633" y="4498670"/>
                </a:lnTo>
                <a:lnTo>
                  <a:pt x="14494" y="4495758"/>
                </a:lnTo>
                <a:cubicBezTo>
                  <a:pt x="12245" y="4421472"/>
                  <a:pt x="13025" y="4335511"/>
                  <a:pt x="14442" y="4243130"/>
                </a:cubicBezTo>
                <a:lnTo>
                  <a:pt x="16801" y="4091152"/>
                </a:lnTo>
                <a:lnTo>
                  <a:pt x="13537" y="4018512"/>
                </a:lnTo>
                <a:lnTo>
                  <a:pt x="17696" y="3920163"/>
                </a:lnTo>
                <a:lnTo>
                  <a:pt x="17841" y="3851812"/>
                </a:lnTo>
                <a:cubicBezTo>
                  <a:pt x="15571" y="3651484"/>
                  <a:pt x="26219" y="3546077"/>
                  <a:pt x="24551" y="3386181"/>
                </a:cubicBezTo>
                <a:lnTo>
                  <a:pt x="24397" y="3379573"/>
                </a:lnTo>
                <a:lnTo>
                  <a:pt x="22173" y="3327681"/>
                </a:lnTo>
                <a:cubicBezTo>
                  <a:pt x="20895" y="3304536"/>
                  <a:pt x="19446" y="3284181"/>
                  <a:pt x="17841" y="3267510"/>
                </a:cubicBezTo>
                <a:cubicBezTo>
                  <a:pt x="8213" y="3167488"/>
                  <a:pt x="-3113" y="2984082"/>
                  <a:pt x="3931" y="2799801"/>
                </a:cubicBezTo>
                <a:lnTo>
                  <a:pt x="4125" y="2797274"/>
                </a:lnTo>
                <a:lnTo>
                  <a:pt x="3717" y="2776150"/>
                </a:lnTo>
                <a:cubicBezTo>
                  <a:pt x="3237" y="2640023"/>
                  <a:pt x="7465" y="2516197"/>
                  <a:pt x="17841" y="2423520"/>
                </a:cubicBezTo>
                <a:cubicBezTo>
                  <a:pt x="20435" y="2400350"/>
                  <a:pt x="22069" y="2375698"/>
                  <a:pt x="22982" y="2349684"/>
                </a:cubicBezTo>
                <a:lnTo>
                  <a:pt x="23157" y="2331991"/>
                </a:lnTo>
                <a:lnTo>
                  <a:pt x="21648" y="2290240"/>
                </a:lnTo>
                <a:cubicBezTo>
                  <a:pt x="18695" y="2240502"/>
                  <a:pt x="15426" y="2193755"/>
                  <a:pt x="14054" y="2150784"/>
                </a:cubicBezTo>
                <a:lnTo>
                  <a:pt x="17291" y="2050968"/>
                </a:lnTo>
                <a:lnTo>
                  <a:pt x="12351" y="1872365"/>
                </a:lnTo>
                <a:cubicBezTo>
                  <a:pt x="11665" y="1799113"/>
                  <a:pt x="12859" y="1722821"/>
                  <a:pt x="17841" y="1644450"/>
                </a:cubicBezTo>
                <a:lnTo>
                  <a:pt x="21169" y="1569934"/>
                </a:lnTo>
                <a:lnTo>
                  <a:pt x="20488" y="1547698"/>
                </a:lnTo>
                <a:cubicBezTo>
                  <a:pt x="19568" y="1516527"/>
                  <a:pt x="18663" y="1483900"/>
                  <a:pt x="17841" y="1449683"/>
                </a:cubicBezTo>
                <a:cubicBezTo>
                  <a:pt x="11271" y="1175953"/>
                  <a:pt x="1415" y="1152151"/>
                  <a:pt x="17841" y="995226"/>
                </a:cubicBezTo>
                <a:lnTo>
                  <a:pt x="19885" y="968921"/>
                </a:lnTo>
                <a:lnTo>
                  <a:pt x="17841" y="930304"/>
                </a:lnTo>
                <a:cubicBezTo>
                  <a:pt x="7442" y="768208"/>
                  <a:pt x="7865" y="285783"/>
                  <a:pt x="17841" y="21390"/>
                </a:cubicBezTo>
                <a:cubicBezTo>
                  <a:pt x="147136" y="10433"/>
                  <a:pt x="296588" y="9602"/>
                  <a:pt x="440468" y="11925"/>
                </a:cubicBezTo>
                <a:lnTo>
                  <a:pt x="473966" y="12726"/>
                </a:lnTo>
                <a:lnTo>
                  <a:pt x="478805" y="12539"/>
                </a:lnTo>
                <a:lnTo>
                  <a:pt x="484496" y="12977"/>
                </a:lnTo>
                <a:lnTo>
                  <a:pt x="648894" y="16905"/>
                </a:lnTo>
                <a:cubicBezTo>
                  <a:pt x="714833" y="18773"/>
                  <a:pt x="776163" y="20559"/>
                  <a:pt x="829667" y="21390"/>
                </a:cubicBezTo>
                <a:lnTo>
                  <a:pt x="916694" y="22693"/>
                </a:lnTo>
                <a:lnTo>
                  <a:pt x="933747" y="21390"/>
                </a:lnTo>
                <a:cubicBezTo>
                  <a:pt x="1086511" y="12604"/>
                  <a:pt x="1591110" y="15003"/>
                  <a:pt x="1863531" y="21390"/>
                </a:cubicBezTo>
                <a:lnTo>
                  <a:pt x="1920387" y="22646"/>
                </a:lnTo>
                <a:lnTo>
                  <a:pt x="2054705" y="24358"/>
                </a:lnTo>
                <a:cubicBezTo>
                  <a:pt x="2107717" y="24456"/>
                  <a:pt x="2161143" y="23719"/>
                  <a:pt x="2217404" y="21390"/>
                </a:cubicBezTo>
                <a:cubicBezTo>
                  <a:pt x="2442445" y="12073"/>
                  <a:pt x="2732199" y="18194"/>
                  <a:pt x="2911273" y="21390"/>
                </a:cubicBezTo>
                <a:lnTo>
                  <a:pt x="3023675" y="20799"/>
                </a:lnTo>
                <a:lnTo>
                  <a:pt x="3093869" y="15816"/>
                </a:lnTo>
                <a:cubicBezTo>
                  <a:pt x="3182922" y="11551"/>
                  <a:pt x="3301373" y="10993"/>
                  <a:pt x="3429365" y="12165"/>
                </a:cubicBezTo>
                <a:lnTo>
                  <a:pt x="3575555" y="14425"/>
                </a:lnTo>
                <a:lnTo>
                  <a:pt x="3605772" y="13210"/>
                </a:lnTo>
                <a:cubicBezTo>
                  <a:pt x="3774503" y="6974"/>
                  <a:pt x="3960371" y="3465"/>
                  <a:pt x="4063093" y="21390"/>
                </a:cubicBezTo>
                <a:lnTo>
                  <a:pt x="4088792" y="24677"/>
                </a:lnTo>
                <a:lnTo>
                  <a:pt x="4129769" y="25744"/>
                </a:lnTo>
                <a:cubicBezTo>
                  <a:pt x="4269845" y="29597"/>
                  <a:pt x="4297423" y="30995"/>
                  <a:pt x="4403088" y="21390"/>
                </a:cubicBezTo>
                <a:cubicBezTo>
                  <a:pt x="4473592" y="10814"/>
                  <a:pt x="4858406" y="-6032"/>
                  <a:pt x="5096956" y="21390"/>
                </a:cubicBezTo>
                <a:lnTo>
                  <a:pt x="5251798" y="27914"/>
                </a:lnTo>
                <a:lnTo>
                  <a:pt x="5332872" y="21390"/>
                </a:lnTo>
                <a:cubicBezTo>
                  <a:pt x="5422885" y="11295"/>
                  <a:pt x="5502187" y="8863"/>
                  <a:pt x="5576462" y="10240"/>
                </a:cubicBezTo>
                <a:lnTo>
                  <a:pt x="5700011" y="17015"/>
                </a:lnTo>
                <a:lnTo>
                  <a:pt x="5761151" y="15143"/>
                </a:lnTo>
                <a:cubicBezTo>
                  <a:pt x="5846776" y="14123"/>
                  <a:pt x="5935566" y="15403"/>
                  <a:pt x="6026740" y="21390"/>
                </a:cubicBezTo>
                <a:lnTo>
                  <a:pt x="6161088" y="29209"/>
                </a:lnTo>
                <a:lnTo>
                  <a:pt x="6262655" y="21390"/>
                </a:lnTo>
                <a:cubicBezTo>
                  <a:pt x="6405549" y="5694"/>
                  <a:pt x="6517747" y="175"/>
                  <a:pt x="6610089" y="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8798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_2SEEDS">
      <a:dk1>
        <a:srgbClr val="000000"/>
      </a:dk1>
      <a:lt1>
        <a:srgbClr val="FFFFFF"/>
      </a:lt1>
      <a:dk2>
        <a:srgbClr val="1D2B33"/>
      </a:dk2>
      <a:lt2>
        <a:srgbClr val="E8E3E2"/>
      </a:lt2>
      <a:accent1>
        <a:srgbClr val="16B0C7"/>
      </a:accent1>
      <a:accent2>
        <a:srgbClr val="20B68C"/>
      </a:accent2>
      <a:accent3>
        <a:srgbClr val="297FE7"/>
      </a:accent3>
      <a:accent4>
        <a:srgbClr val="D5175A"/>
      </a:accent4>
      <a:accent5>
        <a:srgbClr val="E73629"/>
      </a:accent5>
      <a:accent6>
        <a:srgbClr val="D57317"/>
      </a:accent6>
      <a:hlink>
        <a:srgbClr val="BF503F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Macintosh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Modern Love</vt:lpstr>
      <vt:lpstr>The Hand</vt:lpstr>
      <vt:lpstr>SketchyVTI</vt:lpstr>
      <vt:lpstr>Manajemen Krisis</vt:lpstr>
      <vt:lpstr>Creating a mind map</vt:lpstr>
      <vt:lpstr>Untuk apa?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Krisis</dc:title>
  <dc:creator>Emma  Aliudin</dc:creator>
  <cp:lastModifiedBy>Emma  Aliudin</cp:lastModifiedBy>
  <cp:revision>1</cp:revision>
  <dcterms:created xsi:type="dcterms:W3CDTF">2020-12-14T23:18:15Z</dcterms:created>
  <dcterms:modified xsi:type="dcterms:W3CDTF">2020-12-14T23:18:43Z</dcterms:modified>
</cp:coreProperties>
</file>