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60" r:id="rId4"/>
    <p:sldId id="261" r:id="rId5"/>
    <p:sldId id="262" r:id="rId6"/>
    <p:sldId id="263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37"/>
  </p:normalViewPr>
  <p:slideViewPr>
    <p:cSldViewPr snapToGrid="0" snapToObjects="1">
      <p:cViewPr varScale="1">
        <p:scale>
          <a:sx n="84" d="100"/>
          <a:sy n="84" d="100"/>
        </p:scale>
        <p:origin x="18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C9C2FC-4947-4D60-B131-5BB27AC8FEE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924524-D1C1-4BF0-B247-F4CB049AB31E}">
      <dgm:prSet/>
      <dgm:spPr/>
      <dgm:t>
        <a:bodyPr/>
        <a:lstStyle/>
        <a:p>
          <a:r>
            <a:rPr lang="en-US"/>
            <a:t>Stakeholder theory</a:t>
          </a:r>
        </a:p>
      </dgm:t>
    </dgm:pt>
    <dgm:pt modelId="{0E7B0B42-0D40-425E-83DD-BEA1846B55A1}" type="parTrans" cxnId="{A6531CF5-A91F-4322-BB70-DA1C2B2362BC}">
      <dgm:prSet/>
      <dgm:spPr/>
      <dgm:t>
        <a:bodyPr/>
        <a:lstStyle/>
        <a:p>
          <a:endParaRPr lang="en-US"/>
        </a:p>
      </dgm:t>
    </dgm:pt>
    <dgm:pt modelId="{308BCF36-3E43-41E7-B593-3E0E2019782A}" type="sibTrans" cxnId="{A6531CF5-A91F-4322-BB70-DA1C2B2362BC}">
      <dgm:prSet/>
      <dgm:spPr/>
      <dgm:t>
        <a:bodyPr/>
        <a:lstStyle/>
        <a:p>
          <a:endParaRPr lang="en-US"/>
        </a:p>
      </dgm:t>
    </dgm:pt>
    <dgm:pt modelId="{DF7806EE-BFCC-44E1-9BB8-171F6A2A2E07}">
      <dgm:prSet/>
      <dgm:spPr/>
      <dgm:t>
        <a:bodyPr/>
        <a:lstStyle/>
        <a:p>
          <a:r>
            <a:rPr lang="en-US"/>
            <a:t>The theory of symmetrical communication </a:t>
          </a:r>
        </a:p>
      </dgm:t>
    </dgm:pt>
    <dgm:pt modelId="{E0E75ACA-DC9B-46E2-82EA-6B1F2ADE612E}" type="parTrans" cxnId="{EBE8619E-DA52-47B4-A759-F8BBA455BF4B}">
      <dgm:prSet/>
      <dgm:spPr/>
      <dgm:t>
        <a:bodyPr/>
        <a:lstStyle/>
        <a:p>
          <a:endParaRPr lang="en-US"/>
        </a:p>
      </dgm:t>
    </dgm:pt>
    <dgm:pt modelId="{3BE82247-DA68-4608-9E35-EE9D5794C6E6}" type="sibTrans" cxnId="{EBE8619E-DA52-47B4-A759-F8BBA455BF4B}">
      <dgm:prSet/>
      <dgm:spPr/>
      <dgm:t>
        <a:bodyPr/>
        <a:lstStyle/>
        <a:p>
          <a:endParaRPr lang="en-US"/>
        </a:p>
      </dgm:t>
    </dgm:pt>
    <dgm:pt modelId="{AA678510-9B55-4306-B326-AC2CF577BF40}" type="pres">
      <dgm:prSet presAssocID="{64C9C2FC-4947-4D60-B131-5BB27AC8FEE9}" presName="root" presStyleCnt="0">
        <dgm:presLayoutVars>
          <dgm:dir/>
          <dgm:resizeHandles val="exact"/>
        </dgm:presLayoutVars>
      </dgm:prSet>
      <dgm:spPr/>
    </dgm:pt>
    <dgm:pt modelId="{EBC9BCE4-5F84-459D-847B-8E3C5A45C657}" type="pres">
      <dgm:prSet presAssocID="{65924524-D1C1-4BF0-B247-F4CB049AB31E}" presName="compNode" presStyleCnt="0"/>
      <dgm:spPr/>
    </dgm:pt>
    <dgm:pt modelId="{84D87FB0-DE79-4F44-B289-1CD2B73AAB58}" type="pres">
      <dgm:prSet presAssocID="{65924524-D1C1-4BF0-B247-F4CB049AB31E}" presName="bgRect" presStyleLbl="bgShp" presStyleIdx="0" presStyleCnt="2"/>
      <dgm:spPr/>
    </dgm:pt>
    <dgm:pt modelId="{3359FAD4-DC38-4A8D-8CAB-11551D75DF80}" type="pres">
      <dgm:prSet presAssocID="{65924524-D1C1-4BF0-B247-F4CB049AB31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1FFA2F0F-73F6-4B92-940C-4D7A9347E213}" type="pres">
      <dgm:prSet presAssocID="{65924524-D1C1-4BF0-B247-F4CB049AB31E}" presName="spaceRect" presStyleCnt="0"/>
      <dgm:spPr/>
    </dgm:pt>
    <dgm:pt modelId="{13A11C20-B97A-4BF0-904C-CA3873365A86}" type="pres">
      <dgm:prSet presAssocID="{65924524-D1C1-4BF0-B247-F4CB049AB31E}" presName="parTx" presStyleLbl="revTx" presStyleIdx="0" presStyleCnt="2">
        <dgm:presLayoutVars>
          <dgm:chMax val="0"/>
          <dgm:chPref val="0"/>
        </dgm:presLayoutVars>
      </dgm:prSet>
      <dgm:spPr/>
    </dgm:pt>
    <dgm:pt modelId="{5B76E507-910D-44EA-A53E-E2A8DBA0A520}" type="pres">
      <dgm:prSet presAssocID="{308BCF36-3E43-41E7-B593-3E0E2019782A}" presName="sibTrans" presStyleCnt="0"/>
      <dgm:spPr/>
    </dgm:pt>
    <dgm:pt modelId="{B073EB31-22F7-4AD9-8AEC-F7873F6C9F62}" type="pres">
      <dgm:prSet presAssocID="{DF7806EE-BFCC-44E1-9BB8-171F6A2A2E07}" presName="compNode" presStyleCnt="0"/>
      <dgm:spPr/>
    </dgm:pt>
    <dgm:pt modelId="{97FEE996-A497-4C72-8E6E-0BAF93F45941}" type="pres">
      <dgm:prSet presAssocID="{DF7806EE-BFCC-44E1-9BB8-171F6A2A2E07}" presName="bgRect" presStyleLbl="bgShp" presStyleIdx="1" presStyleCnt="2"/>
      <dgm:spPr/>
    </dgm:pt>
    <dgm:pt modelId="{921AEA3B-0CE7-4F00-9A92-8556B739E205}" type="pres">
      <dgm:prSet presAssocID="{DF7806EE-BFCC-44E1-9BB8-171F6A2A2E0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2F5F33A-104C-4DA3-8E1D-3CACB5C7607E}" type="pres">
      <dgm:prSet presAssocID="{DF7806EE-BFCC-44E1-9BB8-171F6A2A2E07}" presName="spaceRect" presStyleCnt="0"/>
      <dgm:spPr/>
    </dgm:pt>
    <dgm:pt modelId="{E3003B2D-23B7-45D5-8C8E-2ADD44BA4673}" type="pres">
      <dgm:prSet presAssocID="{DF7806EE-BFCC-44E1-9BB8-171F6A2A2E0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5086133-9C2B-479A-8E1A-9EFCED8FDE7E}" type="presOf" srcId="{DF7806EE-BFCC-44E1-9BB8-171F6A2A2E07}" destId="{E3003B2D-23B7-45D5-8C8E-2ADD44BA4673}" srcOrd="0" destOrd="0" presId="urn:microsoft.com/office/officeart/2018/2/layout/IconVerticalSolidList"/>
    <dgm:cxn modelId="{0CE38A51-D976-43AA-A164-7083F332FBEB}" type="presOf" srcId="{65924524-D1C1-4BF0-B247-F4CB049AB31E}" destId="{13A11C20-B97A-4BF0-904C-CA3873365A86}" srcOrd="0" destOrd="0" presId="urn:microsoft.com/office/officeart/2018/2/layout/IconVerticalSolidList"/>
    <dgm:cxn modelId="{D5DD7368-312D-4A63-A42D-B16E0C2EECC4}" type="presOf" srcId="{64C9C2FC-4947-4D60-B131-5BB27AC8FEE9}" destId="{AA678510-9B55-4306-B326-AC2CF577BF40}" srcOrd="0" destOrd="0" presId="urn:microsoft.com/office/officeart/2018/2/layout/IconVerticalSolidList"/>
    <dgm:cxn modelId="{EBE8619E-DA52-47B4-A759-F8BBA455BF4B}" srcId="{64C9C2FC-4947-4D60-B131-5BB27AC8FEE9}" destId="{DF7806EE-BFCC-44E1-9BB8-171F6A2A2E07}" srcOrd="1" destOrd="0" parTransId="{E0E75ACA-DC9B-46E2-82EA-6B1F2ADE612E}" sibTransId="{3BE82247-DA68-4608-9E35-EE9D5794C6E6}"/>
    <dgm:cxn modelId="{A6531CF5-A91F-4322-BB70-DA1C2B2362BC}" srcId="{64C9C2FC-4947-4D60-B131-5BB27AC8FEE9}" destId="{65924524-D1C1-4BF0-B247-F4CB049AB31E}" srcOrd="0" destOrd="0" parTransId="{0E7B0B42-0D40-425E-83DD-BEA1846B55A1}" sibTransId="{308BCF36-3E43-41E7-B593-3E0E2019782A}"/>
    <dgm:cxn modelId="{A137F9B2-6E2E-4524-9C84-8E6D48DCC792}" type="presParOf" srcId="{AA678510-9B55-4306-B326-AC2CF577BF40}" destId="{EBC9BCE4-5F84-459D-847B-8E3C5A45C657}" srcOrd="0" destOrd="0" presId="urn:microsoft.com/office/officeart/2018/2/layout/IconVerticalSolidList"/>
    <dgm:cxn modelId="{83A1EF2F-22C8-4F97-A7F9-166A22FAEF3F}" type="presParOf" srcId="{EBC9BCE4-5F84-459D-847B-8E3C5A45C657}" destId="{84D87FB0-DE79-4F44-B289-1CD2B73AAB58}" srcOrd="0" destOrd="0" presId="urn:microsoft.com/office/officeart/2018/2/layout/IconVerticalSolidList"/>
    <dgm:cxn modelId="{4829BD4B-7D70-4E29-9EF7-2BA8DE7B59FF}" type="presParOf" srcId="{EBC9BCE4-5F84-459D-847B-8E3C5A45C657}" destId="{3359FAD4-DC38-4A8D-8CAB-11551D75DF80}" srcOrd="1" destOrd="0" presId="urn:microsoft.com/office/officeart/2018/2/layout/IconVerticalSolidList"/>
    <dgm:cxn modelId="{6E9B3DFF-11A9-444F-8019-E2D33FF1C4AE}" type="presParOf" srcId="{EBC9BCE4-5F84-459D-847B-8E3C5A45C657}" destId="{1FFA2F0F-73F6-4B92-940C-4D7A9347E213}" srcOrd="2" destOrd="0" presId="urn:microsoft.com/office/officeart/2018/2/layout/IconVerticalSolidList"/>
    <dgm:cxn modelId="{BF50DC00-7324-4F0E-A46B-9B24AF939FE4}" type="presParOf" srcId="{EBC9BCE4-5F84-459D-847B-8E3C5A45C657}" destId="{13A11C20-B97A-4BF0-904C-CA3873365A86}" srcOrd="3" destOrd="0" presId="urn:microsoft.com/office/officeart/2018/2/layout/IconVerticalSolidList"/>
    <dgm:cxn modelId="{FB786C7C-E2E6-4DB9-AE70-E79B36FC934E}" type="presParOf" srcId="{AA678510-9B55-4306-B326-AC2CF577BF40}" destId="{5B76E507-910D-44EA-A53E-E2A8DBA0A520}" srcOrd="1" destOrd="0" presId="urn:microsoft.com/office/officeart/2018/2/layout/IconVerticalSolidList"/>
    <dgm:cxn modelId="{A9CE3AC9-DEC8-4572-B05A-50AEB7C9490B}" type="presParOf" srcId="{AA678510-9B55-4306-B326-AC2CF577BF40}" destId="{B073EB31-22F7-4AD9-8AEC-F7873F6C9F62}" srcOrd="2" destOrd="0" presId="urn:microsoft.com/office/officeart/2018/2/layout/IconVerticalSolidList"/>
    <dgm:cxn modelId="{B5B8C68A-EFB2-4353-B960-288DE6621E78}" type="presParOf" srcId="{B073EB31-22F7-4AD9-8AEC-F7873F6C9F62}" destId="{97FEE996-A497-4C72-8E6E-0BAF93F45941}" srcOrd="0" destOrd="0" presId="urn:microsoft.com/office/officeart/2018/2/layout/IconVerticalSolidList"/>
    <dgm:cxn modelId="{166376B9-C7AC-4A41-9571-55AE28EB6006}" type="presParOf" srcId="{B073EB31-22F7-4AD9-8AEC-F7873F6C9F62}" destId="{921AEA3B-0CE7-4F00-9A92-8556B739E205}" srcOrd="1" destOrd="0" presId="urn:microsoft.com/office/officeart/2018/2/layout/IconVerticalSolidList"/>
    <dgm:cxn modelId="{47393AEC-BA33-4C0B-A565-C9CC681D847A}" type="presParOf" srcId="{B073EB31-22F7-4AD9-8AEC-F7873F6C9F62}" destId="{B2F5F33A-104C-4DA3-8E1D-3CACB5C7607E}" srcOrd="2" destOrd="0" presId="urn:microsoft.com/office/officeart/2018/2/layout/IconVerticalSolidList"/>
    <dgm:cxn modelId="{A359A84F-5DBC-474C-9D2E-9CCFEEC30E61}" type="presParOf" srcId="{B073EB31-22F7-4AD9-8AEC-F7873F6C9F62}" destId="{E3003B2D-23B7-45D5-8C8E-2ADD44BA467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2027FE-C3FC-49E2-9487-D71D3E260CE2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B7F8E6-4B27-42E7-8F37-76A810F1E5F7}">
      <dgm:prSet/>
      <dgm:spPr/>
      <dgm:t>
        <a:bodyPr/>
        <a:lstStyle/>
        <a:p>
          <a:r>
            <a:rPr lang="id-ID" dirty="0"/>
            <a:t>Menggambarkan organisasi tidak hanya mengirimkan informasi kepada khalayak utama tetapi secara aktif mencari dan menerima umpan balik dari pemangku kepentingan tersebut.</a:t>
          </a:r>
          <a:endParaRPr lang="en-US" dirty="0"/>
        </a:p>
      </dgm:t>
    </dgm:pt>
    <dgm:pt modelId="{94494620-B800-40C2-9CF9-C30EDE196290}" type="parTrans" cxnId="{FAB27CD0-0388-48C8-A375-2D5741470ECB}">
      <dgm:prSet/>
      <dgm:spPr/>
      <dgm:t>
        <a:bodyPr/>
        <a:lstStyle/>
        <a:p>
          <a:endParaRPr lang="en-US"/>
        </a:p>
      </dgm:t>
    </dgm:pt>
    <dgm:pt modelId="{DD143E46-7A73-4160-B554-13D3C7D9EAFC}" type="sibTrans" cxnId="{FAB27CD0-0388-48C8-A375-2D5741470ECB}">
      <dgm:prSet/>
      <dgm:spPr/>
      <dgm:t>
        <a:bodyPr/>
        <a:lstStyle/>
        <a:p>
          <a:endParaRPr lang="en-US"/>
        </a:p>
      </dgm:t>
    </dgm:pt>
    <dgm:pt modelId="{47D3ADFF-8376-48D8-AF75-1488776647FF}">
      <dgm:prSet/>
      <dgm:spPr/>
      <dgm:t>
        <a:bodyPr/>
        <a:lstStyle/>
        <a:p>
          <a:r>
            <a:rPr lang="id-ID" dirty="0"/>
            <a:t>Mereka berpendapat bahwa ini adalah sikap yang menguntungkan karena memungkinkan PR berfungsi sebagai mediator, bekerja untuk menumbuhkan saling pengertian. </a:t>
          </a:r>
          <a:endParaRPr lang="en-US" dirty="0"/>
        </a:p>
      </dgm:t>
    </dgm:pt>
    <dgm:pt modelId="{47046301-FEE3-4A48-8DAB-A11B683D7FA1}" type="parTrans" cxnId="{A4C45380-F1C5-4DA8-9CE2-4FB5E7635750}">
      <dgm:prSet/>
      <dgm:spPr/>
      <dgm:t>
        <a:bodyPr/>
        <a:lstStyle/>
        <a:p>
          <a:endParaRPr lang="en-US"/>
        </a:p>
      </dgm:t>
    </dgm:pt>
    <dgm:pt modelId="{A3E05359-EB40-42FA-B7FD-48B9AD9D0394}" type="sibTrans" cxnId="{A4C45380-F1C5-4DA8-9CE2-4FB5E7635750}">
      <dgm:prSet/>
      <dgm:spPr/>
      <dgm:t>
        <a:bodyPr/>
        <a:lstStyle/>
        <a:p>
          <a:endParaRPr lang="en-US"/>
        </a:p>
      </dgm:t>
    </dgm:pt>
    <dgm:pt modelId="{9981679F-92FE-4622-87EE-164A868B19DB}">
      <dgm:prSet/>
      <dgm:spPr/>
      <dgm:t>
        <a:bodyPr/>
        <a:lstStyle/>
        <a:p>
          <a:r>
            <a:rPr lang="id-ID"/>
            <a:t>Pendekatan ini juga dapat mengidentifikasi kepentingan pemegang saham dan oleh karena itu memunculkan potensi kesenjangan antara ‘praktisi perusahaan dan harapan pemangku kepentingan ’</a:t>
          </a:r>
          <a:endParaRPr lang="en-US"/>
        </a:p>
      </dgm:t>
    </dgm:pt>
    <dgm:pt modelId="{B8FA55FD-FC1C-4778-85E9-60BC5935635D}" type="parTrans" cxnId="{E73C038A-7891-4ECF-9C86-79E6D149F512}">
      <dgm:prSet/>
      <dgm:spPr/>
      <dgm:t>
        <a:bodyPr/>
        <a:lstStyle/>
        <a:p>
          <a:endParaRPr lang="en-US"/>
        </a:p>
      </dgm:t>
    </dgm:pt>
    <dgm:pt modelId="{436A8F46-84C0-48EE-B44E-D4907F2ADD16}" type="sibTrans" cxnId="{E73C038A-7891-4ECF-9C86-79E6D149F512}">
      <dgm:prSet/>
      <dgm:spPr/>
      <dgm:t>
        <a:bodyPr/>
        <a:lstStyle/>
        <a:p>
          <a:endParaRPr lang="en-US"/>
        </a:p>
      </dgm:t>
    </dgm:pt>
    <dgm:pt modelId="{F10ACD34-7FD3-224C-98DD-CC42D3B3E954}" type="pres">
      <dgm:prSet presAssocID="{CF2027FE-C3FC-49E2-9487-D71D3E260CE2}" presName="Name0" presStyleCnt="0">
        <dgm:presLayoutVars>
          <dgm:dir/>
          <dgm:resizeHandles/>
        </dgm:presLayoutVars>
      </dgm:prSet>
      <dgm:spPr/>
    </dgm:pt>
    <dgm:pt modelId="{31AD2603-2D7A-3548-A537-C4705E764FCD}" type="pres">
      <dgm:prSet presAssocID="{CAB7F8E6-4B27-42E7-8F37-76A810F1E5F7}" presName="compNode" presStyleCnt="0"/>
      <dgm:spPr/>
    </dgm:pt>
    <dgm:pt modelId="{F0ACD2E1-A5A3-0C40-9707-5A30CFA869EC}" type="pres">
      <dgm:prSet presAssocID="{CAB7F8E6-4B27-42E7-8F37-76A810F1E5F7}" presName="dummyConnPt" presStyleCnt="0"/>
      <dgm:spPr/>
    </dgm:pt>
    <dgm:pt modelId="{A9CCB9B9-24CB-8C4E-B282-3E2E24DCAD1A}" type="pres">
      <dgm:prSet presAssocID="{CAB7F8E6-4B27-42E7-8F37-76A810F1E5F7}" presName="node" presStyleLbl="node1" presStyleIdx="0" presStyleCnt="3">
        <dgm:presLayoutVars>
          <dgm:bulletEnabled val="1"/>
        </dgm:presLayoutVars>
      </dgm:prSet>
      <dgm:spPr/>
    </dgm:pt>
    <dgm:pt modelId="{884FE386-BB65-E141-84CA-4BF06A365108}" type="pres">
      <dgm:prSet presAssocID="{DD143E46-7A73-4160-B554-13D3C7D9EAFC}" presName="sibTrans" presStyleLbl="bgSibTrans2D1" presStyleIdx="0" presStyleCnt="2"/>
      <dgm:spPr/>
    </dgm:pt>
    <dgm:pt modelId="{C8EAB463-AA1B-4A4F-98A3-341FEAEB2230}" type="pres">
      <dgm:prSet presAssocID="{47D3ADFF-8376-48D8-AF75-1488776647FF}" presName="compNode" presStyleCnt="0"/>
      <dgm:spPr/>
    </dgm:pt>
    <dgm:pt modelId="{8FB99758-914A-8647-9ECA-E8940D843207}" type="pres">
      <dgm:prSet presAssocID="{47D3ADFF-8376-48D8-AF75-1488776647FF}" presName="dummyConnPt" presStyleCnt="0"/>
      <dgm:spPr/>
    </dgm:pt>
    <dgm:pt modelId="{EF29D615-72F0-8240-AC35-C9CFA008F404}" type="pres">
      <dgm:prSet presAssocID="{47D3ADFF-8376-48D8-AF75-1488776647FF}" presName="node" presStyleLbl="node1" presStyleIdx="1" presStyleCnt="3">
        <dgm:presLayoutVars>
          <dgm:bulletEnabled val="1"/>
        </dgm:presLayoutVars>
      </dgm:prSet>
      <dgm:spPr/>
    </dgm:pt>
    <dgm:pt modelId="{AB5A5625-068D-6344-BD1D-18271ED2D82F}" type="pres">
      <dgm:prSet presAssocID="{A3E05359-EB40-42FA-B7FD-48B9AD9D0394}" presName="sibTrans" presStyleLbl="bgSibTrans2D1" presStyleIdx="1" presStyleCnt="2"/>
      <dgm:spPr/>
    </dgm:pt>
    <dgm:pt modelId="{7324530E-8B83-4C48-999A-ACC14C53F369}" type="pres">
      <dgm:prSet presAssocID="{9981679F-92FE-4622-87EE-164A868B19DB}" presName="compNode" presStyleCnt="0"/>
      <dgm:spPr/>
    </dgm:pt>
    <dgm:pt modelId="{5186C723-B717-6F44-A541-3F0849EA7AD3}" type="pres">
      <dgm:prSet presAssocID="{9981679F-92FE-4622-87EE-164A868B19DB}" presName="dummyConnPt" presStyleCnt="0"/>
      <dgm:spPr/>
    </dgm:pt>
    <dgm:pt modelId="{BA1E06B1-E115-5B43-91D7-FF48455088A7}" type="pres">
      <dgm:prSet presAssocID="{9981679F-92FE-4622-87EE-164A868B19DB}" presName="node" presStyleLbl="node1" presStyleIdx="2" presStyleCnt="3">
        <dgm:presLayoutVars>
          <dgm:bulletEnabled val="1"/>
        </dgm:presLayoutVars>
      </dgm:prSet>
      <dgm:spPr/>
    </dgm:pt>
  </dgm:ptLst>
  <dgm:cxnLst>
    <dgm:cxn modelId="{B30A932E-77CE-1644-8F62-76FBD6E1A828}" type="presOf" srcId="{47D3ADFF-8376-48D8-AF75-1488776647FF}" destId="{EF29D615-72F0-8240-AC35-C9CFA008F404}" srcOrd="0" destOrd="0" presId="urn:microsoft.com/office/officeart/2005/8/layout/bProcess4"/>
    <dgm:cxn modelId="{A4C45380-F1C5-4DA8-9CE2-4FB5E7635750}" srcId="{CF2027FE-C3FC-49E2-9487-D71D3E260CE2}" destId="{47D3ADFF-8376-48D8-AF75-1488776647FF}" srcOrd="1" destOrd="0" parTransId="{47046301-FEE3-4A48-8DAB-A11B683D7FA1}" sibTransId="{A3E05359-EB40-42FA-B7FD-48B9AD9D0394}"/>
    <dgm:cxn modelId="{6203F286-FDE3-594B-A4C5-5BCAACCEEE25}" type="presOf" srcId="{DD143E46-7A73-4160-B554-13D3C7D9EAFC}" destId="{884FE386-BB65-E141-84CA-4BF06A365108}" srcOrd="0" destOrd="0" presId="urn:microsoft.com/office/officeart/2005/8/layout/bProcess4"/>
    <dgm:cxn modelId="{E73C038A-7891-4ECF-9C86-79E6D149F512}" srcId="{CF2027FE-C3FC-49E2-9487-D71D3E260CE2}" destId="{9981679F-92FE-4622-87EE-164A868B19DB}" srcOrd="2" destOrd="0" parTransId="{B8FA55FD-FC1C-4778-85E9-60BC5935635D}" sibTransId="{436A8F46-84C0-48EE-B44E-D4907F2ADD16}"/>
    <dgm:cxn modelId="{FAB27CD0-0388-48C8-A375-2D5741470ECB}" srcId="{CF2027FE-C3FC-49E2-9487-D71D3E260CE2}" destId="{CAB7F8E6-4B27-42E7-8F37-76A810F1E5F7}" srcOrd="0" destOrd="0" parTransId="{94494620-B800-40C2-9CF9-C30EDE196290}" sibTransId="{DD143E46-7A73-4160-B554-13D3C7D9EAFC}"/>
    <dgm:cxn modelId="{1174BFE4-C5CF-3D41-B838-36F9A0EBD0EE}" type="presOf" srcId="{CAB7F8E6-4B27-42E7-8F37-76A810F1E5F7}" destId="{A9CCB9B9-24CB-8C4E-B282-3E2E24DCAD1A}" srcOrd="0" destOrd="0" presId="urn:microsoft.com/office/officeart/2005/8/layout/bProcess4"/>
    <dgm:cxn modelId="{3A56DCE8-F988-2443-9151-1763F12F295C}" type="presOf" srcId="{CF2027FE-C3FC-49E2-9487-D71D3E260CE2}" destId="{F10ACD34-7FD3-224C-98DD-CC42D3B3E954}" srcOrd="0" destOrd="0" presId="urn:microsoft.com/office/officeart/2005/8/layout/bProcess4"/>
    <dgm:cxn modelId="{D96BAEF3-AE56-594A-8994-5AD6B3D258F5}" type="presOf" srcId="{A3E05359-EB40-42FA-B7FD-48B9AD9D0394}" destId="{AB5A5625-068D-6344-BD1D-18271ED2D82F}" srcOrd="0" destOrd="0" presId="urn:microsoft.com/office/officeart/2005/8/layout/bProcess4"/>
    <dgm:cxn modelId="{10B856F4-C692-4B4C-BFBD-CF175EB3E033}" type="presOf" srcId="{9981679F-92FE-4622-87EE-164A868B19DB}" destId="{BA1E06B1-E115-5B43-91D7-FF48455088A7}" srcOrd="0" destOrd="0" presId="urn:microsoft.com/office/officeart/2005/8/layout/bProcess4"/>
    <dgm:cxn modelId="{E2F2BE00-0124-5740-AB4D-5BD75E8264C5}" type="presParOf" srcId="{F10ACD34-7FD3-224C-98DD-CC42D3B3E954}" destId="{31AD2603-2D7A-3548-A537-C4705E764FCD}" srcOrd="0" destOrd="0" presId="urn:microsoft.com/office/officeart/2005/8/layout/bProcess4"/>
    <dgm:cxn modelId="{EC9BA7FB-0756-6842-9A6C-AB34763197FD}" type="presParOf" srcId="{31AD2603-2D7A-3548-A537-C4705E764FCD}" destId="{F0ACD2E1-A5A3-0C40-9707-5A30CFA869EC}" srcOrd="0" destOrd="0" presId="urn:microsoft.com/office/officeart/2005/8/layout/bProcess4"/>
    <dgm:cxn modelId="{4DF6488B-2EC7-5242-B68A-08A70B072DE8}" type="presParOf" srcId="{31AD2603-2D7A-3548-A537-C4705E764FCD}" destId="{A9CCB9B9-24CB-8C4E-B282-3E2E24DCAD1A}" srcOrd="1" destOrd="0" presId="urn:microsoft.com/office/officeart/2005/8/layout/bProcess4"/>
    <dgm:cxn modelId="{B7C6064C-0376-5A42-818A-B2F40DD1DF31}" type="presParOf" srcId="{F10ACD34-7FD3-224C-98DD-CC42D3B3E954}" destId="{884FE386-BB65-E141-84CA-4BF06A365108}" srcOrd="1" destOrd="0" presId="urn:microsoft.com/office/officeart/2005/8/layout/bProcess4"/>
    <dgm:cxn modelId="{9A567965-5D30-F44B-AD04-71241EA4E948}" type="presParOf" srcId="{F10ACD34-7FD3-224C-98DD-CC42D3B3E954}" destId="{C8EAB463-AA1B-4A4F-98A3-341FEAEB2230}" srcOrd="2" destOrd="0" presId="urn:microsoft.com/office/officeart/2005/8/layout/bProcess4"/>
    <dgm:cxn modelId="{A2843FEC-1E6F-2E4B-B468-3D2D9D18CA6D}" type="presParOf" srcId="{C8EAB463-AA1B-4A4F-98A3-341FEAEB2230}" destId="{8FB99758-914A-8647-9ECA-E8940D843207}" srcOrd="0" destOrd="0" presId="urn:microsoft.com/office/officeart/2005/8/layout/bProcess4"/>
    <dgm:cxn modelId="{F493B9D3-AAE1-0A44-89AF-45F463DCE9B1}" type="presParOf" srcId="{C8EAB463-AA1B-4A4F-98A3-341FEAEB2230}" destId="{EF29D615-72F0-8240-AC35-C9CFA008F404}" srcOrd="1" destOrd="0" presId="urn:microsoft.com/office/officeart/2005/8/layout/bProcess4"/>
    <dgm:cxn modelId="{48F4D9F1-42F9-6A42-9950-86FDF36E6EDC}" type="presParOf" srcId="{F10ACD34-7FD3-224C-98DD-CC42D3B3E954}" destId="{AB5A5625-068D-6344-BD1D-18271ED2D82F}" srcOrd="3" destOrd="0" presId="urn:microsoft.com/office/officeart/2005/8/layout/bProcess4"/>
    <dgm:cxn modelId="{BDB807A5-5341-DF4C-AE67-D90433941F87}" type="presParOf" srcId="{F10ACD34-7FD3-224C-98DD-CC42D3B3E954}" destId="{7324530E-8B83-4C48-999A-ACC14C53F369}" srcOrd="4" destOrd="0" presId="urn:microsoft.com/office/officeart/2005/8/layout/bProcess4"/>
    <dgm:cxn modelId="{C3978461-6CA2-BA48-A874-918B516F3327}" type="presParOf" srcId="{7324530E-8B83-4C48-999A-ACC14C53F369}" destId="{5186C723-B717-6F44-A541-3F0849EA7AD3}" srcOrd="0" destOrd="0" presId="urn:microsoft.com/office/officeart/2005/8/layout/bProcess4"/>
    <dgm:cxn modelId="{D961A630-A2A0-8344-8713-0DDFCFA92C86}" type="presParOf" srcId="{7324530E-8B83-4C48-999A-ACC14C53F369}" destId="{BA1E06B1-E115-5B43-91D7-FF48455088A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9230E6-6604-4EC3-A18C-16A8C164B85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9A2B2D8-9620-40B8-B98C-1BF345A54B0D}">
      <dgm:prSet/>
      <dgm:spPr/>
      <dgm:t>
        <a:bodyPr/>
        <a:lstStyle/>
        <a:p>
          <a:r>
            <a:rPr lang="en-US"/>
            <a:t>Corporate apologia</a:t>
          </a:r>
        </a:p>
      </dgm:t>
    </dgm:pt>
    <dgm:pt modelId="{5B963D0A-22E8-42E0-8A84-954808E3F495}" type="parTrans" cxnId="{BEA94D73-161B-4438-B936-D11DD57F1EBF}">
      <dgm:prSet/>
      <dgm:spPr/>
      <dgm:t>
        <a:bodyPr/>
        <a:lstStyle/>
        <a:p>
          <a:endParaRPr lang="en-US"/>
        </a:p>
      </dgm:t>
    </dgm:pt>
    <dgm:pt modelId="{63FE3E4C-85CE-468F-8C98-E180D0404E5D}" type="sibTrans" cxnId="{BEA94D73-161B-4438-B936-D11DD57F1EBF}">
      <dgm:prSet/>
      <dgm:spPr/>
      <dgm:t>
        <a:bodyPr/>
        <a:lstStyle/>
        <a:p>
          <a:endParaRPr lang="en-US"/>
        </a:p>
      </dgm:t>
    </dgm:pt>
    <dgm:pt modelId="{A5BE3527-096E-4429-878F-5567C57E382F}">
      <dgm:prSet/>
      <dgm:spPr/>
      <dgm:t>
        <a:bodyPr/>
        <a:lstStyle/>
        <a:p>
          <a:r>
            <a:rPr lang="en-US"/>
            <a:t>Image repair theory</a:t>
          </a:r>
        </a:p>
      </dgm:t>
    </dgm:pt>
    <dgm:pt modelId="{6694F554-5AE8-4AC2-AED7-D80CA8BEE5AF}" type="parTrans" cxnId="{FC08CFCD-4B36-4C63-8E8C-21045F55AB92}">
      <dgm:prSet/>
      <dgm:spPr/>
      <dgm:t>
        <a:bodyPr/>
        <a:lstStyle/>
        <a:p>
          <a:endParaRPr lang="en-US"/>
        </a:p>
      </dgm:t>
    </dgm:pt>
    <dgm:pt modelId="{7DB495F0-1A51-43E4-8BDF-7BCF0AA7FA6D}" type="sibTrans" cxnId="{FC08CFCD-4B36-4C63-8E8C-21045F55AB92}">
      <dgm:prSet/>
      <dgm:spPr/>
      <dgm:t>
        <a:bodyPr/>
        <a:lstStyle/>
        <a:p>
          <a:endParaRPr lang="en-US"/>
        </a:p>
      </dgm:t>
    </dgm:pt>
    <dgm:pt modelId="{8412C2EE-707F-42BF-ADDD-F3F876D2EDAA}">
      <dgm:prSet/>
      <dgm:spPr/>
      <dgm:t>
        <a:bodyPr/>
        <a:lstStyle/>
        <a:p>
          <a:r>
            <a:rPr lang="en-US" dirty="0"/>
            <a:t>Situational crisis communication theory (SCCT)</a:t>
          </a:r>
        </a:p>
      </dgm:t>
    </dgm:pt>
    <dgm:pt modelId="{01D743A0-8176-4E04-AD88-69CE184852AF}" type="parTrans" cxnId="{45449D74-A3C7-4930-ABAA-C0F730F4CC57}">
      <dgm:prSet/>
      <dgm:spPr/>
      <dgm:t>
        <a:bodyPr/>
        <a:lstStyle/>
        <a:p>
          <a:endParaRPr lang="en-US"/>
        </a:p>
      </dgm:t>
    </dgm:pt>
    <dgm:pt modelId="{97A4B534-1D47-441A-9439-9180D2AB817D}" type="sibTrans" cxnId="{45449D74-A3C7-4930-ABAA-C0F730F4CC57}">
      <dgm:prSet/>
      <dgm:spPr/>
      <dgm:t>
        <a:bodyPr/>
        <a:lstStyle/>
        <a:p>
          <a:endParaRPr lang="en-US"/>
        </a:p>
      </dgm:t>
    </dgm:pt>
    <dgm:pt modelId="{0348BA96-6F28-44DF-AFA0-787AA0EC541D}">
      <dgm:prSet/>
      <dgm:spPr/>
      <dgm:t>
        <a:bodyPr/>
        <a:lstStyle/>
        <a:p>
          <a:r>
            <a:rPr lang="en-US"/>
            <a:t>Complexity theory</a:t>
          </a:r>
        </a:p>
      </dgm:t>
    </dgm:pt>
    <dgm:pt modelId="{E5D2FD51-4A5D-4784-8146-B18030D3DC34}" type="parTrans" cxnId="{42ACD868-D7A2-430D-95EC-F41E86A036C3}">
      <dgm:prSet/>
      <dgm:spPr/>
      <dgm:t>
        <a:bodyPr/>
        <a:lstStyle/>
        <a:p>
          <a:endParaRPr lang="en-US"/>
        </a:p>
      </dgm:t>
    </dgm:pt>
    <dgm:pt modelId="{5E1245E8-3C77-4429-83FA-64B3831DFC8D}" type="sibTrans" cxnId="{42ACD868-D7A2-430D-95EC-F41E86A036C3}">
      <dgm:prSet/>
      <dgm:spPr/>
      <dgm:t>
        <a:bodyPr/>
        <a:lstStyle/>
        <a:p>
          <a:endParaRPr lang="en-US"/>
        </a:p>
      </dgm:t>
    </dgm:pt>
    <dgm:pt modelId="{A0A5262F-476D-F742-BCAA-CF4962BF9F32}" type="pres">
      <dgm:prSet presAssocID="{139230E6-6604-4EC3-A18C-16A8C164B85E}" presName="linear" presStyleCnt="0">
        <dgm:presLayoutVars>
          <dgm:animLvl val="lvl"/>
          <dgm:resizeHandles val="exact"/>
        </dgm:presLayoutVars>
      </dgm:prSet>
      <dgm:spPr/>
    </dgm:pt>
    <dgm:pt modelId="{2A92B052-4B9D-464C-BCC9-264DC47450D9}" type="pres">
      <dgm:prSet presAssocID="{79A2B2D8-9620-40B8-B98C-1BF345A54B0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446402D-0D78-8A4C-A041-97F84527087F}" type="pres">
      <dgm:prSet presAssocID="{63FE3E4C-85CE-468F-8C98-E180D0404E5D}" presName="spacer" presStyleCnt="0"/>
      <dgm:spPr/>
    </dgm:pt>
    <dgm:pt modelId="{74E14AC9-7C8F-7447-A219-430C217E6676}" type="pres">
      <dgm:prSet presAssocID="{A5BE3527-096E-4429-878F-5567C57E38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DD05700-6C5F-7549-BEC1-0DB79F1CBC2B}" type="pres">
      <dgm:prSet presAssocID="{7DB495F0-1A51-43E4-8BDF-7BCF0AA7FA6D}" presName="spacer" presStyleCnt="0"/>
      <dgm:spPr/>
    </dgm:pt>
    <dgm:pt modelId="{37BC802D-8346-4C46-8DDF-273F495D76F0}" type="pres">
      <dgm:prSet presAssocID="{8412C2EE-707F-42BF-ADDD-F3F876D2ED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AB580D4-73CA-9041-9179-9D47DA7416E8}" type="pres">
      <dgm:prSet presAssocID="{97A4B534-1D47-441A-9439-9180D2AB817D}" presName="spacer" presStyleCnt="0"/>
      <dgm:spPr/>
    </dgm:pt>
    <dgm:pt modelId="{D7BA9470-1B6C-414E-97F7-1E959077920F}" type="pres">
      <dgm:prSet presAssocID="{0348BA96-6F28-44DF-AFA0-787AA0EC541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70A2A07-ACE0-514A-9684-F3FC2D4CFE8C}" type="presOf" srcId="{A5BE3527-096E-4429-878F-5567C57E382F}" destId="{74E14AC9-7C8F-7447-A219-430C217E6676}" srcOrd="0" destOrd="0" presId="urn:microsoft.com/office/officeart/2005/8/layout/vList2"/>
    <dgm:cxn modelId="{B604E307-3562-BD46-9EE9-500CA01E707F}" type="presOf" srcId="{139230E6-6604-4EC3-A18C-16A8C164B85E}" destId="{A0A5262F-476D-F742-BCAA-CF4962BF9F32}" srcOrd="0" destOrd="0" presId="urn:microsoft.com/office/officeart/2005/8/layout/vList2"/>
    <dgm:cxn modelId="{15123B10-0241-0B4B-93DE-CD4E8338E9E8}" type="presOf" srcId="{8412C2EE-707F-42BF-ADDD-F3F876D2EDAA}" destId="{37BC802D-8346-4C46-8DDF-273F495D76F0}" srcOrd="0" destOrd="0" presId="urn:microsoft.com/office/officeart/2005/8/layout/vList2"/>
    <dgm:cxn modelId="{42ACD868-D7A2-430D-95EC-F41E86A036C3}" srcId="{139230E6-6604-4EC3-A18C-16A8C164B85E}" destId="{0348BA96-6F28-44DF-AFA0-787AA0EC541D}" srcOrd="3" destOrd="0" parTransId="{E5D2FD51-4A5D-4784-8146-B18030D3DC34}" sibTransId="{5E1245E8-3C77-4429-83FA-64B3831DFC8D}"/>
    <dgm:cxn modelId="{BEA94D73-161B-4438-B936-D11DD57F1EBF}" srcId="{139230E6-6604-4EC3-A18C-16A8C164B85E}" destId="{79A2B2D8-9620-40B8-B98C-1BF345A54B0D}" srcOrd="0" destOrd="0" parTransId="{5B963D0A-22E8-42E0-8A84-954808E3F495}" sibTransId="{63FE3E4C-85CE-468F-8C98-E180D0404E5D}"/>
    <dgm:cxn modelId="{45449D74-A3C7-4930-ABAA-C0F730F4CC57}" srcId="{139230E6-6604-4EC3-A18C-16A8C164B85E}" destId="{8412C2EE-707F-42BF-ADDD-F3F876D2EDAA}" srcOrd="2" destOrd="0" parTransId="{01D743A0-8176-4E04-AD88-69CE184852AF}" sibTransId="{97A4B534-1D47-441A-9439-9180D2AB817D}"/>
    <dgm:cxn modelId="{5E3BCAAD-FEB0-1D42-A4BF-B140CA25A468}" type="presOf" srcId="{0348BA96-6F28-44DF-AFA0-787AA0EC541D}" destId="{D7BA9470-1B6C-414E-97F7-1E959077920F}" srcOrd="0" destOrd="0" presId="urn:microsoft.com/office/officeart/2005/8/layout/vList2"/>
    <dgm:cxn modelId="{9853C1AE-D023-6045-87FC-AB27E003DBA9}" type="presOf" srcId="{79A2B2D8-9620-40B8-B98C-1BF345A54B0D}" destId="{2A92B052-4B9D-464C-BCC9-264DC47450D9}" srcOrd="0" destOrd="0" presId="urn:microsoft.com/office/officeart/2005/8/layout/vList2"/>
    <dgm:cxn modelId="{FC08CFCD-4B36-4C63-8E8C-21045F55AB92}" srcId="{139230E6-6604-4EC3-A18C-16A8C164B85E}" destId="{A5BE3527-096E-4429-878F-5567C57E382F}" srcOrd="1" destOrd="0" parTransId="{6694F554-5AE8-4AC2-AED7-D80CA8BEE5AF}" sibTransId="{7DB495F0-1A51-43E4-8BDF-7BCF0AA7FA6D}"/>
    <dgm:cxn modelId="{D8289EFD-9561-C14E-9907-2EA09C76B63E}" type="presParOf" srcId="{A0A5262F-476D-F742-BCAA-CF4962BF9F32}" destId="{2A92B052-4B9D-464C-BCC9-264DC47450D9}" srcOrd="0" destOrd="0" presId="urn:microsoft.com/office/officeart/2005/8/layout/vList2"/>
    <dgm:cxn modelId="{66C916B1-81BA-3C44-B1BD-67431E064AD3}" type="presParOf" srcId="{A0A5262F-476D-F742-BCAA-CF4962BF9F32}" destId="{C446402D-0D78-8A4C-A041-97F84527087F}" srcOrd="1" destOrd="0" presId="urn:microsoft.com/office/officeart/2005/8/layout/vList2"/>
    <dgm:cxn modelId="{A5B5996B-87B4-744F-9B9E-0B51BB84A39F}" type="presParOf" srcId="{A0A5262F-476D-F742-BCAA-CF4962BF9F32}" destId="{74E14AC9-7C8F-7447-A219-430C217E6676}" srcOrd="2" destOrd="0" presId="urn:microsoft.com/office/officeart/2005/8/layout/vList2"/>
    <dgm:cxn modelId="{013B65D1-672B-7B42-8AC7-1C58AC741A87}" type="presParOf" srcId="{A0A5262F-476D-F742-BCAA-CF4962BF9F32}" destId="{CDD05700-6C5F-7549-BEC1-0DB79F1CBC2B}" srcOrd="3" destOrd="0" presId="urn:microsoft.com/office/officeart/2005/8/layout/vList2"/>
    <dgm:cxn modelId="{012974C4-1A43-A048-B319-0EACB9253403}" type="presParOf" srcId="{A0A5262F-476D-F742-BCAA-CF4962BF9F32}" destId="{37BC802D-8346-4C46-8DDF-273F495D76F0}" srcOrd="4" destOrd="0" presId="urn:microsoft.com/office/officeart/2005/8/layout/vList2"/>
    <dgm:cxn modelId="{348DF7DF-6DC7-534B-BE92-7009696B04F6}" type="presParOf" srcId="{A0A5262F-476D-F742-BCAA-CF4962BF9F32}" destId="{5AB580D4-73CA-9041-9179-9D47DA7416E8}" srcOrd="5" destOrd="0" presId="urn:microsoft.com/office/officeart/2005/8/layout/vList2"/>
    <dgm:cxn modelId="{81E09BBA-803E-364E-8E17-82DB04FC550C}" type="presParOf" srcId="{A0A5262F-476D-F742-BCAA-CF4962BF9F32}" destId="{D7BA9470-1B6C-414E-97F7-1E959077920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87FB0-DE79-4F44-B289-1CD2B73AAB58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9FAD4-DC38-4A8D-8CAB-11551D75DF80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11C20-B97A-4BF0-904C-CA3873365A86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Stakeholder theory</a:t>
          </a:r>
        </a:p>
      </dsp:txBody>
      <dsp:txXfrm>
        <a:off x="2039300" y="956381"/>
        <a:ext cx="4474303" cy="1765627"/>
      </dsp:txXfrm>
    </dsp:sp>
    <dsp:sp modelId="{97FEE996-A497-4C72-8E6E-0BAF93F4594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1AEA3B-0CE7-4F00-9A92-8556B739E205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03B2D-23B7-45D5-8C8E-2ADD44BA4673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theory of symmetrical communication </a:t>
          </a:r>
        </a:p>
      </dsp:txBody>
      <dsp:txXfrm>
        <a:off x="2039300" y="3163416"/>
        <a:ext cx="4474303" cy="1765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FE386-BB65-E141-84CA-4BF06A365108}">
      <dsp:nvSpPr>
        <dsp:cNvPr id="0" name=""/>
        <dsp:cNvSpPr/>
      </dsp:nvSpPr>
      <dsp:spPr>
        <a:xfrm rot="5400000">
          <a:off x="-440140" y="2331559"/>
          <a:ext cx="1951493" cy="2360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CB9B9-24CB-8C4E-B282-3E2E24DCAD1A}">
      <dsp:nvSpPr>
        <dsp:cNvPr id="0" name=""/>
        <dsp:cNvSpPr/>
      </dsp:nvSpPr>
      <dsp:spPr>
        <a:xfrm>
          <a:off x="3375" y="1078122"/>
          <a:ext cx="2622568" cy="15735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/>
            <a:t>Menggambarkan organisasi tidak hanya mengirimkan informasi kepada khalayak utama tetapi secara aktif mencari dan menerima umpan balik dari pemangku kepentingan tersebut.</a:t>
          </a:r>
          <a:endParaRPr lang="en-US" sz="1400" kern="1200" dirty="0"/>
        </a:p>
      </dsp:txBody>
      <dsp:txXfrm>
        <a:off x="49462" y="1124209"/>
        <a:ext cx="2530394" cy="1481367"/>
      </dsp:txXfrm>
    </dsp:sp>
    <dsp:sp modelId="{AB5A5625-068D-6344-BD1D-18271ED2D82F}">
      <dsp:nvSpPr>
        <dsp:cNvPr id="0" name=""/>
        <dsp:cNvSpPr/>
      </dsp:nvSpPr>
      <dsp:spPr>
        <a:xfrm>
          <a:off x="543322" y="3315022"/>
          <a:ext cx="3472582" cy="23603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9D615-72F0-8240-AC35-C9CFA008F404}">
      <dsp:nvSpPr>
        <dsp:cNvPr id="0" name=""/>
        <dsp:cNvSpPr/>
      </dsp:nvSpPr>
      <dsp:spPr>
        <a:xfrm>
          <a:off x="3375" y="3045048"/>
          <a:ext cx="2622568" cy="157354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/>
            <a:t>Mereka berpendapat bahwa ini adalah sikap yang menguntungkan karena memungkinkan PR berfungsi sebagai mediator, bekerja untuk menumbuhkan saling pengertian. </a:t>
          </a:r>
          <a:endParaRPr lang="en-US" sz="1400" kern="1200" dirty="0"/>
        </a:p>
      </dsp:txBody>
      <dsp:txXfrm>
        <a:off x="49462" y="3091135"/>
        <a:ext cx="2530394" cy="1481367"/>
      </dsp:txXfrm>
    </dsp:sp>
    <dsp:sp modelId="{BA1E06B1-E115-5B43-91D7-FF48455088A7}">
      <dsp:nvSpPr>
        <dsp:cNvPr id="0" name=""/>
        <dsp:cNvSpPr/>
      </dsp:nvSpPr>
      <dsp:spPr>
        <a:xfrm>
          <a:off x="3491391" y="3045048"/>
          <a:ext cx="2622568" cy="157354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/>
            <a:t>Pendekatan ini juga dapat mengidentifikasi kepentingan pemegang saham dan oleh karena itu memunculkan potensi kesenjangan antara ‘praktisi perusahaan dan harapan pemangku kepentingan ’</a:t>
          </a:r>
          <a:endParaRPr lang="en-US" sz="1400" kern="1200"/>
        </a:p>
      </dsp:txBody>
      <dsp:txXfrm>
        <a:off x="3537478" y="3091135"/>
        <a:ext cx="2530394" cy="1481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2B052-4B9D-464C-BCC9-264DC47450D9}">
      <dsp:nvSpPr>
        <dsp:cNvPr id="0" name=""/>
        <dsp:cNvSpPr/>
      </dsp:nvSpPr>
      <dsp:spPr>
        <a:xfrm>
          <a:off x="0" y="17880"/>
          <a:ext cx="6735443" cy="13109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Corporate apologia</a:t>
          </a:r>
        </a:p>
      </dsp:txBody>
      <dsp:txXfrm>
        <a:off x="63994" y="81874"/>
        <a:ext cx="6607455" cy="1182942"/>
      </dsp:txXfrm>
    </dsp:sp>
    <dsp:sp modelId="{74E14AC9-7C8F-7447-A219-430C217E6676}">
      <dsp:nvSpPr>
        <dsp:cNvPr id="0" name=""/>
        <dsp:cNvSpPr/>
      </dsp:nvSpPr>
      <dsp:spPr>
        <a:xfrm>
          <a:off x="0" y="1423850"/>
          <a:ext cx="6735443" cy="131093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Image repair theory</a:t>
          </a:r>
        </a:p>
      </dsp:txBody>
      <dsp:txXfrm>
        <a:off x="63994" y="1487844"/>
        <a:ext cx="6607455" cy="1182942"/>
      </dsp:txXfrm>
    </dsp:sp>
    <dsp:sp modelId="{37BC802D-8346-4C46-8DDF-273F495D76F0}">
      <dsp:nvSpPr>
        <dsp:cNvPr id="0" name=""/>
        <dsp:cNvSpPr/>
      </dsp:nvSpPr>
      <dsp:spPr>
        <a:xfrm>
          <a:off x="0" y="2829821"/>
          <a:ext cx="6735443" cy="131093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Situational crisis communication theory (SCCT)</a:t>
          </a:r>
        </a:p>
      </dsp:txBody>
      <dsp:txXfrm>
        <a:off x="63994" y="2893815"/>
        <a:ext cx="6607455" cy="1182942"/>
      </dsp:txXfrm>
    </dsp:sp>
    <dsp:sp modelId="{D7BA9470-1B6C-414E-97F7-1E959077920F}">
      <dsp:nvSpPr>
        <dsp:cNvPr id="0" name=""/>
        <dsp:cNvSpPr/>
      </dsp:nvSpPr>
      <dsp:spPr>
        <a:xfrm>
          <a:off x="0" y="4235791"/>
          <a:ext cx="6735443" cy="13109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Complexity theory</a:t>
          </a:r>
        </a:p>
      </dsp:txBody>
      <dsp:txXfrm>
        <a:off x="63994" y="4299785"/>
        <a:ext cx="6607455" cy="1182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EB3F9-6F8B-AA4E-9C34-4E2E51A9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A6261-54D2-5645-B7E7-2623C6272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C619B-8EFA-5D49-B216-500A6383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93B7-6754-E148-BA0B-CBADAF594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162C2-A1D5-D34C-8597-9402801F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6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D5BB5-6BF5-3642-A508-BE2EB789C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8BFA5-386F-DD45-B34B-0324F479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F8986-4E42-DB4A-B145-3FD1FD3D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6083A-C606-D14E-9CFA-6A370C68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99637-BF49-064D-A3FB-107F770D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41C52F-3C7A-D343-B929-6CF01D2B8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147C6-E8F6-2E4E-BC2C-CC2DE7309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FD645-33EF-674B-9DF4-96786629E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1F846-810A-6049-AFDA-9ED1F797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D1801-4005-B745-AFFB-1BE99181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3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CA256-0A99-4944-880A-F3709D68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AC90-7E2E-B146-93A1-13E9BA705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D4A10-5974-C146-B159-5AA014A6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EFB45-9366-7443-8CFB-CD60E314A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EAD63-9310-434D-BE28-527D5C0A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1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9422-C832-0F42-A156-DA7EB11B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09C2C-CF61-1C4D-BC68-6858606EA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CD912-D3C6-CB40-8255-1F2EA512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0255D-A713-DC46-950C-02A86D57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2C7DD-0C9F-3541-8C9A-3EF26AB4B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F44F-FF33-6141-9AC8-7DF4BA4A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1AD1-2FEF-6140-B16A-AF7F7BFC6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D2639-C681-EB4C-A10E-E54076160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EA2A6-92C7-1D45-B7F1-79E546A0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799C5-993C-A840-9E06-356D3410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92C69-9BAC-E740-8C8B-172D9507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3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2828-4A17-BE4C-98CD-08991F57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5AD5A-8DB2-FC47-A1CB-6270ADA3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EC0BD-5592-D944-B0CC-159C8A7DD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1009F6-1851-7146-BF98-5624870BA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BF3E68-AF3B-344B-97E6-2856DFC8C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182CC-FB71-E345-A234-9683571A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831A65-C7F3-7A4B-B95C-D8423C7F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21228-D990-AF4F-A794-7645CA91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5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DAE3-470D-4F40-8E92-6D066E45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A7C4E-62E8-BA4C-A57D-7854DB968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640E8-97B5-754E-84B0-F19F50AA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AC7E3-15C4-AF48-B1A3-D5470CAF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0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EEC4B-A6D5-364B-B5D9-42F4D508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012323-AB4D-FB49-B5C0-5CB1461F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FE0D7-F04C-2441-B5F4-4EF9CE82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0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8E10A-DC67-1F4C-BF58-D7B63B45A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879FC-5B0F-1440-B283-9BCC563EA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90A0B-7A18-0F46-B602-67B6B12CF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32753-7FA9-EF41-B710-13819BF6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D3041-5A98-9949-8F37-B19150919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0F342-CD75-5E45-82CF-13CE0D5B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2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B876D-6FB3-8844-9D2D-9C683249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2C1B36-CD2D-FD46-8565-262D9B4AC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2BACA-21C3-A840-995A-220319E38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F79C9-3CEC-7048-9695-C1F7B97D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1BC26-0DA1-D744-A75D-3005833C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D95B5-450D-A444-B4DA-26F45ADE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9610CA-E1CC-394F-9127-F8AA8D5A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5D636-EA4D-4A48-A538-89E4B3DF8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85F77-EE55-DA46-AE66-DF2DED67E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AF7A-0C8C-9A4C-B0CF-67DAD32192BF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5E9DB-7D24-D448-A3BC-B20B5D44F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0FFE9-5C21-AE49-AB2C-67929639D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62CB-3E3D-784B-B7B1-EB94F880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D2DB3-59C3-5641-A54B-EBFA92150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/>
              <a:t>Manajemen Krisis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7E861-D817-724E-A98F-8A88573F4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Pertemuan 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50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CC3DA-7F8C-8F45-9E24-D8F4950F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Saatnya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kita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membahas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teori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115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6B652-67EC-954B-953B-B51B3864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800" dirty="0"/>
              <a:t>2 </a:t>
            </a:r>
            <a:r>
              <a:rPr lang="en-US" sz="3800" dirty="0" err="1"/>
              <a:t>Teori</a:t>
            </a:r>
            <a:r>
              <a:rPr lang="en-US" sz="3800" dirty="0"/>
              <a:t> </a:t>
            </a:r>
            <a:r>
              <a:rPr lang="en-US" sz="3800" dirty="0" err="1"/>
              <a:t>Komunikasi</a:t>
            </a:r>
            <a:r>
              <a:rPr lang="en-US" sz="3800" dirty="0"/>
              <a:t> Utama Yang </a:t>
            </a:r>
            <a:r>
              <a:rPr lang="en-US" sz="3800" dirty="0" err="1"/>
              <a:t>Relevan</a:t>
            </a:r>
            <a:r>
              <a:rPr lang="en-US" sz="3800" dirty="0"/>
              <a:t> </a:t>
            </a:r>
            <a:r>
              <a:rPr lang="en-US" sz="3800" dirty="0" err="1"/>
              <a:t>Untuk</a:t>
            </a:r>
            <a:r>
              <a:rPr lang="en-US" sz="3800" dirty="0"/>
              <a:t> </a:t>
            </a:r>
            <a:r>
              <a:rPr lang="en-US" sz="3800" dirty="0" err="1"/>
              <a:t>Analisis</a:t>
            </a:r>
            <a:r>
              <a:rPr lang="en-US" sz="3800" dirty="0"/>
              <a:t> </a:t>
            </a:r>
            <a:r>
              <a:rPr lang="en-US" sz="3800" dirty="0" err="1"/>
              <a:t>Krisis</a:t>
            </a:r>
            <a:r>
              <a:rPr lang="en-US" sz="3800" dirty="0"/>
              <a:t> </a:t>
            </a:r>
            <a:r>
              <a:rPr lang="en-US" sz="3800" dirty="0" err="1"/>
              <a:t>dari</a:t>
            </a:r>
            <a:r>
              <a:rPr lang="en-US" sz="3800" dirty="0"/>
              <a:t> Sisi Public Relations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054E1B-6A5E-419D-A71E-87A42D7D1C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32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E202-0E8E-3240-8DBB-960F36B6C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Stakeholder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E2DCD-527A-D640-9B7F-A91C730E1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id-ID" sz="2400"/>
              <a:t>Berfokus pada mengidentifikasi berbagai segmen audiens yang memiliki kepentingan dalam organisasi, kemudian menentukan tingkat kepentingan setiap audiens untuk memandu pemikiran strategis dan pilihan taktis kita.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4943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7622-14DB-6447-89D0-614C90D2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4300"/>
              <a:t>Symmetrical Communication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3CB57F-E560-44F8-AAB6-E6C0404AE7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9B6BCA7-3AB2-1542-ABE4-674CF23045BE}"/>
              </a:ext>
            </a:extLst>
          </p:cNvPr>
          <p:cNvSpPr txBox="1"/>
          <p:nvPr/>
        </p:nvSpPr>
        <p:spPr>
          <a:xfrm>
            <a:off x="996410" y="5274011"/>
            <a:ext cx="3148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Grunig</a:t>
            </a:r>
            <a:r>
              <a:rPr lang="en-US" dirty="0"/>
              <a:t> &amp; Hunt</a:t>
            </a:r>
          </a:p>
        </p:txBody>
      </p:sp>
    </p:spTree>
    <p:extLst>
      <p:ext uri="{BB962C8B-B14F-4D97-AF65-F5344CB8AC3E}">
        <p14:creationId xmlns:p14="http://schemas.microsoft.com/office/powerpoint/2010/main" val="293306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27A5-1ACB-8C48-BBAE-DF4093C8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Teori lainnya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4BEF69-36A2-4FCB-BA9A-7C2A0EF8AF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42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2DA95731-0892-EA46-9085-BC48E6FA9A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08" r="-2" b="19305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7" name="Picture 6" descr="Close-up of question mark on a hardwood floor against a wall">
            <a:extLst>
              <a:ext uri="{FF2B5EF4-FFF2-40B4-BE49-F238E27FC236}">
                <a16:creationId xmlns:a16="http://schemas.microsoft.com/office/drawing/2014/main" id="{7BE01909-F261-C74A-8C3E-DBEA747DB6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" b="6517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B51507-4D54-C54F-A6C9-883EC1D7E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1524659"/>
            <a:ext cx="5019074" cy="27740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Ada pertanyaan menarik dari minggu lalu, tentang UU Cipta Kerja. Apakah akan berkembang menjadi krisis? Siapa yang bakal menghadapi krisis? Apakah pemerintah, ataukah parpol, ataukah para buruh? Atau siapa?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2A8E1-3651-6141-9881-63EA04CC8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4687367"/>
            <a:ext cx="4917948" cy="13350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6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Bagaimana Anda bisa menganalisis peristiwa itu dengan pendekatan manajemen krisis? </a:t>
            </a:r>
          </a:p>
        </p:txBody>
      </p:sp>
    </p:spTree>
    <p:extLst>
      <p:ext uri="{BB962C8B-B14F-4D97-AF65-F5344CB8AC3E}">
        <p14:creationId xmlns:p14="http://schemas.microsoft.com/office/powerpoint/2010/main" val="171666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Macintosh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Manajemen Krisis</vt:lpstr>
      <vt:lpstr>Saatnya kita membahas teori</vt:lpstr>
      <vt:lpstr>2 Teori Komunikasi Utama Yang Relevan Untuk Analisis Krisis dari Sisi Public Relations</vt:lpstr>
      <vt:lpstr>Stakeholder theory</vt:lpstr>
      <vt:lpstr>Symmetrical Communication</vt:lpstr>
      <vt:lpstr>Teori lainnya</vt:lpstr>
      <vt:lpstr>Ada pertanyaan menarik dari minggu lalu, tentang UU Cipta Kerja. Apakah akan berkembang menjadi krisis? Siapa yang bakal menghadapi krisis? Apakah pemerintah, ataukah parpol, ataukah para buruh? Atau siapa?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Krisis</dc:title>
  <dc:creator>Emma  Aliudin</dc:creator>
  <cp:lastModifiedBy>Emma  Aliudin</cp:lastModifiedBy>
  <cp:revision>1</cp:revision>
  <dcterms:created xsi:type="dcterms:W3CDTF">2020-10-11T16:21:14Z</dcterms:created>
  <dcterms:modified xsi:type="dcterms:W3CDTF">2020-10-11T16:21:37Z</dcterms:modified>
</cp:coreProperties>
</file>