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71" r:id="rId4"/>
    <p:sldId id="266" r:id="rId5"/>
    <p:sldId id="267" r:id="rId6"/>
    <p:sldId id="268" r:id="rId7"/>
    <p:sldId id="269" r:id="rId8"/>
    <p:sldId id="270" r:id="rId9"/>
    <p:sldId id="257" r:id="rId10"/>
    <p:sldId id="258" r:id="rId11"/>
    <p:sldId id="259" r:id="rId12"/>
    <p:sldId id="272" r:id="rId13"/>
    <p:sldId id="277" r:id="rId14"/>
    <p:sldId id="275" r:id="rId15"/>
    <p:sldId id="276" r:id="rId16"/>
    <p:sldId id="278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06"/>
    <p:restoredTop sz="94727"/>
  </p:normalViewPr>
  <p:slideViewPr>
    <p:cSldViewPr snapToGrid="0" snapToObjects="1">
      <p:cViewPr>
        <p:scale>
          <a:sx n="88" d="100"/>
          <a:sy n="88" d="100"/>
        </p:scale>
        <p:origin x="141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FBE3CF-3F34-4D7C-B7E5-304250CE9837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F0567B7-A582-4328-94A5-CCE3BC09D573}">
      <dgm:prSet/>
      <dgm:spPr/>
      <dgm:t>
        <a:bodyPr/>
        <a:lstStyle/>
        <a:p>
          <a:r>
            <a:rPr lang="en-US" dirty="0"/>
            <a:t>Signal detection (</a:t>
          </a:r>
          <a:r>
            <a:rPr lang="en-US" dirty="0" err="1"/>
            <a:t>Identififikasi</a:t>
          </a:r>
          <a:r>
            <a:rPr lang="en-US" dirty="0"/>
            <a:t> </a:t>
          </a:r>
          <a:r>
            <a:rPr lang="en-US" dirty="0" err="1"/>
            <a:t>peringatan</a:t>
          </a:r>
          <a:r>
            <a:rPr lang="en-US" dirty="0"/>
            <a:t>)</a:t>
          </a:r>
        </a:p>
      </dgm:t>
    </dgm:pt>
    <dgm:pt modelId="{F537F214-6AB7-44CD-A4DC-A5504839AE2D}" type="parTrans" cxnId="{8B46F808-7A0C-4CA7-9FE5-B5EF452CF84A}">
      <dgm:prSet/>
      <dgm:spPr/>
      <dgm:t>
        <a:bodyPr/>
        <a:lstStyle/>
        <a:p>
          <a:endParaRPr lang="en-US"/>
        </a:p>
      </dgm:t>
    </dgm:pt>
    <dgm:pt modelId="{94148C50-33F4-471F-B0D3-8EE4D1697823}" type="sibTrans" cxnId="{8B46F808-7A0C-4CA7-9FE5-B5EF452CF84A}">
      <dgm:prSet/>
      <dgm:spPr/>
      <dgm:t>
        <a:bodyPr/>
        <a:lstStyle/>
        <a:p>
          <a:endParaRPr lang="en-US"/>
        </a:p>
      </dgm:t>
    </dgm:pt>
    <dgm:pt modelId="{B14DFF29-3813-4259-917A-89B3FDD30E58}">
      <dgm:prSet/>
      <dgm:spPr/>
      <dgm:t>
        <a:bodyPr/>
        <a:lstStyle/>
        <a:p>
          <a:r>
            <a:rPr lang="en-US" dirty="0"/>
            <a:t>Prevention (</a:t>
          </a:r>
          <a:r>
            <a:rPr lang="en-US" dirty="0" err="1"/>
            <a:t>pencegahan</a:t>
          </a:r>
          <a:r>
            <a:rPr lang="en-US" dirty="0"/>
            <a:t>)</a:t>
          </a:r>
        </a:p>
      </dgm:t>
    </dgm:pt>
    <dgm:pt modelId="{5411A694-CA88-409B-83D9-827765BC5C34}" type="parTrans" cxnId="{5FC30BEF-A47D-454E-B5CA-9637ABBAB0D5}">
      <dgm:prSet/>
      <dgm:spPr/>
      <dgm:t>
        <a:bodyPr/>
        <a:lstStyle/>
        <a:p>
          <a:endParaRPr lang="en-US"/>
        </a:p>
      </dgm:t>
    </dgm:pt>
    <dgm:pt modelId="{63C4C6A9-772A-4FEF-93DE-91D927E4EB8C}" type="sibTrans" cxnId="{5FC30BEF-A47D-454E-B5CA-9637ABBAB0D5}">
      <dgm:prSet/>
      <dgm:spPr/>
      <dgm:t>
        <a:bodyPr/>
        <a:lstStyle/>
        <a:p>
          <a:endParaRPr lang="en-US"/>
        </a:p>
      </dgm:t>
    </dgm:pt>
    <dgm:pt modelId="{C1CFC1B6-2F70-42D7-92E1-28136C0C86F2}">
      <dgm:prSet/>
      <dgm:spPr/>
      <dgm:t>
        <a:bodyPr/>
        <a:lstStyle/>
        <a:p>
          <a:r>
            <a:rPr lang="en-US" dirty="0"/>
            <a:t>Preparation (</a:t>
          </a:r>
          <a:r>
            <a:rPr lang="en-US" dirty="0" err="1"/>
            <a:t>persiapan</a:t>
          </a:r>
          <a:r>
            <a:rPr lang="en-US" dirty="0"/>
            <a:t>)</a:t>
          </a:r>
        </a:p>
      </dgm:t>
    </dgm:pt>
    <dgm:pt modelId="{E8D191DE-C1B9-4600-A900-5D71139596FB}" type="parTrans" cxnId="{AD3800E7-5E25-499C-852E-E1C9715EF557}">
      <dgm:prSet/>
      <dgm:spPr/>
      <dgm:t>
        <a:bodyPr/>
        <a:lstStyle/>
        <a:p>
          <a:endParaRPr lang="en-US"/>
        </a:p>
      </dgm:t>
    </dgm:pt>
    <dgm:pt modelId="{BC45CC50-89DF-4D43-A2FF-40EF82A1D9AB}" type="sibTrans" cxnId="{AD3800E7-5E25-499C-852E-E1C9715EF557}">
      <dgm:prSet/>
      <dgm:spPr/>
      <dgm:t>
        <a:bodyPr/>
        <a:lstStyle/>
        <a:p>
          <a:endParaRPr lang="en-US"/>
        </a:p>
      </dgm:t>
    </dgm:pt>
    <dgm:pt modelId="{E521582F-B5B8-4298-A31A-FC6FC90BB40B}">
      <dgm:prSet/>
      <dgm:spPr/>
      <dgm:t>
        <a:bodyPr/>
        <a:lstStyle/>
        <a:p>
          <a:r>
            <a:rPr lang="en-US" dirty="0"/>
            <a:t>Recognition (</a:t>
          </a:r>
          <a:r>
            <a:rPr lang="en-US" dirty="0" err="1"/>
            <a:t>pengenalan</a:t>
          </a:r>
          <a:r>
            <a:rPr lang="en-US" dirty="0"/>
            <a:t>)</a:t>
          </a:r>
        </a:p>
      </dgm:t>
    </dgm:pt>
    <dgm:pt modelId="{BC3A8D08-9927-49A9-ABC9-9DEEC539CBCA}" type="parTrans" cxnId="{406B027B-177F-4898-9560-BD931B17FC82}">
      <dgm:prSet/>
      <dgm:spPr/>
      <dgm:t>
        <a:bodyPr/>
        <a:lstStyle/>
        <a:p>
          <a:endParaRPr lang="en-US"/>
        </a:p>
      </dgm:t>
    </dgm:pt>
    <dgm:pt modelId="{C5CB8A2D-D8AC-4931-95A5-E370599257C9}" type="sibTrans" cxnId="{406B027B-177F-4898-9560-BD931B17FC82}">
      <dgm:prSet/>
      <dgm:spPr/>
      <dgm:t>
        <a:bodyPr/>
        <a:lstStyle/>
        <a:p>
          <a:endParaRPr lang="en-US"/>
        </a:p>
      </dgm:t>
    </dgm:pt>
    <dgm:pt modelId="{26D5220A-A8E4-4A84-AA3D-8362DF662ECF}">
      <dgm:prSet/>
      <dgm:spPr/>
      <dgm:t>
        <a:bodyPr/>
        <a:lstStyle/>
        <a:p>
          <a:r>
            <a:rPr lang="en-US" dirty="0"/>
            <a:t>Containment (</a:t>
          </a:r>
          <a:r>
            <a:rPr lang="en-US" dirty="0" err="1"/>
            <a:t>penahanan</a:t>
          </a:r>
          <a:r>
            <a:rPr lang="en-US" dirty="0"/>
            <a:t>)</a:t>
          </a:r>
        </a:p>
      </dgm:t>
    </dgm:pt>
    <dgm:pt modelId="{7B9EC18A-0598-4BE2-BDF1-A82A628F9B03}" type="parTrans" cxnId="{E646016F-BB1E-4E37-9D56-0AD8DD0CAB81}">
      <dgm:prSet/>
      <dgm:spPr/>
      <dgm:t>
        <a:bodyPr/>
        <a:lstStyle/>
        <a:p>
          <a:endParaRPr lang="en-US"/>
        </a:p>
      </dgm:t>
    </dgm:pt>
    <dgm:pt modelId="{4D96AEDF-4593-46FC-8203-31714876DEA1}" type="sibTrans" cxnId="{E646016F-BB1E-4E37-9D56-0AD8DD0CAB81}">
      <dgm:prSet/>
      <dgm:spPr/>
      <dgm:t>
        <a:bodyPr/>
        <a:lstStyle/>
        <a:p>
          <a:endParaRPr lang="en-US"/>
        </a:p>
      </dgm:t>
    </dgm:pt>
    <dgm:pt modelId="{23D518BA-0414-A54D-8E7F-AD088B7EA80D}" type="pres">
      <dgm:prSet presAssocID="{FCFBE3CF-3F34-4D7C-B7E5-304250CE9837}" presName="outerComposite" presStyleCnt="0">
        <dgm:presLayoutVars>
          <dgm:chMax val="5"/>
          <dgm:dir/>
          <dgm:resizeHandles val="exact"/>
        </dgm:presLayoutVars>
      </dgm:prSet>
      <dgm:spPr/>
    </dgm:pt>
    <dgm:pt modelId="{7B67FD45-01A1-8642-A1EA-EC9D6B8DA510}" type="pres">
      <dgm:prSet presAssocID="{FCFBE3CF-3F34-4D7C-B7E5-304250CE9837}" presName="dummyMaxCanvas" presStyleCnt="0">
        <dgm:presLayoutVars/>
      </dgm:prSet>
      <dgm:spPr/>
    </dgm:pt>
    <dgm:pt modelId="{A9B4435E-4ACF-D44E-A923-9925ADF32F2D}" type="pres">
      <dgm:prSet presAssocID="{FCFBE3CF-3F34-4D7C-B7E5-304250CE9837}" presName="FiveNodes_1" presStyleLbl="node1" presStyleIdx="0" presStyleCnt="5">
        <dgm:presLayoutVars>
          <dgm:bulletEnabled val="1"/>
        </dgm:presLayoutVars>
      </dgm:prSet>
      <dgm:spPr/>
    </dgm:pt>
    <dgm:pt modelId="{196454AA-C3B1-6D44-885C-5C9AE56198C4}" type="pres">
      <dgm:prSet presAssocID="{FCFBE3CF-3F34-4D7C-B7E5-304250CE9837}" presName="FiveNodes_2" presStyleLbl="node1" presStyleIdx="1" presStyleCnt="5">
        <dgm:presLayoutVars>
          <dgm:bulletEnabled val="1"/>
        </dgm:presLayoutVars>
      </dgm:prSet>
      <dgm:spPr/>
    </dgm:pt>
    <dgm:pt modelId="{B14D7BA1-1B96-B94E-AC5A-D31701AFFF53}" type="pres">
      <dgm:prSet presAssocID="{FCFBE3CF-3F34-4D7C-B7E5-304250CE9837}" presName="FiveNodes_3" presStyleLbl="node1" presStyleIdx="2" presStyleCnt="5">
        <dgm:presLayoutVars>
          <dgm:bulletEnabled val="1"/>
        </dgm:presLayoutVars>
      </dgm:prSet>
      <dgm:spPr/>
    </dgm:pt>
    <dgm:pt modelId="{AB0A5878-B6CF-1E4D-A2DB-1C85D6A86D94}" type="pres">
      <dgm:prSet presAssocID="{FCFBE3CF-3F34-4D7C-B7E5-304250CE9837}" presName="FiveNodes_4" presStyleLbl="node1" presStyleIdx="3" presStyleCnt="5">
        <dgm:presLayoutVars>
          <dgm:bulletEnabled val="1"/>
        </dgm:presLayoutVars>
      </dgm:prSet>
      <dgm:spPr/>
    </dgm:pt>
    <dgm:pt modelId="{601D69A8-0C25-D54A-93FC-1960209543F3}" type="pres">
      <dgm:prSet presAssocID="{FCFBE3CF-3F34-4D7C-B7E5-304250CE9837}" presName="FiveNodes_5" presStyleLbl="node1" presStyleIdx="4" presStyleCnt="5">
        <dgm:presLayoutVars>
          <dgm:bulletEnabled val="1"/>
        </dgm:presLayoutVars>
      </dgm:prSet>
      <dgm:spPr/>
    </dgm:pt>
    <dgm:pt modelId="{9BCD1C11-9CA9-D14C-8BD5-0BFB52FD51D2}" type="pres">
      <dgm:prSet presAssocID="{FCFBE3CF-3F34-4D7C-B7E5-304250CE9837}" presName="FiveConn_1-2" presStyleLbl="fgAccFollowNode1" presStyleIdx="0" presStyleCnt="4">
        <dgm:presLayoutVars>
          <dgm:bulletEnabled val="1"/>
        </dgm:presLayoutVars>
      </dgm:prSet>
      <dgm:spPr/>
    </dgm:pt>
    <dgm:pt modelId="{04218709-D411-3E4F-BBCB-34B40098D38C}" type="pres">
      <dgm:prSet presAssocID="{FCFBE3CF-3F34-4D7C-B7E5-304250CE9837}" presName="FiveConn_2-3" presStyleLbl="fgAccFollowNode1" presStyleIdx="1" presStyleCnt="4">
        <dgm:presLayoutVars>
          <dgm:bulletEnabled val="1"/>
        </dgm:presLayoutVars>
      </dgm:prSet>
      <dgm:spPr/>
    </dgm:pt>
    <dgm:pt modelId="{D0236A65-09C4-7B41-B343-2659282F5CAE}" type="pres">
      <dgm:prSet presAssocID="{FCFBE3CF-3F34-4D7C-B7E5-304250CE9837}" presName="FiveConn_3-4" presStyleLbl="fgAccFollowNode1" presStyleIdx="2" presStyleCnt="4">
        <dgm:presLayoutVars>
          <dgm:bulletEnabled val="1"/>
        </dgm:presLayoutVars>
      </dgm:prSet>
      <dgm:spPr/>
    </dgm:pt>
    <dgm:pt modelId="{BD7AD525-9A42-E245-8135-11C01A80BB9F}" type="pres">
      <dgm:prSet presAssocID="{FCFBE3CF-3F34-4D7C-B7E5-304250CE9837}" presName="FiveConn_4-5" presStyleLbl="fgAccFollowNode1" presStyleIdx="3" presStyleCnt="4">
        <dgm:presLayoutVars>
          <dgm:bulletEnabled val="1"/>
        </dgm:presLayoutVars>
      </dgm:prSet>
      <dgm:spPr/>
    </dgm:pt>
    <dgm:pt modelId="{99581710-25F0-E644-8A7C-671E88431B2B}" type="pres">
      <dgm:prSet presAssocID="{FCFBE3CF-3F34-4D7C-B7E5-304250CE9837}" presName="FiveNodes_1_text" presStyleLbl="node1" presStyleIdx="4" presStyleCnt="5">
        <dgm:presLayoutVars>
          <dgm:bulletEnabled val="1"/>
        </dgm:presLayoutVars>
      </dgm:prSet>
      <dgm:spPr/>
    </dgm:pt>
    <dgm:pt modelId="{4D14F38F-7107-F54B-AB32-393529EBD711}" type="pres">
      <dgm:prSet presAssocID="{FCFBE3CF-3F34-4D7C-B7E5-304250CE9837}" presName="FiveNodes_2_text" presStyleLbl="node1" presStyleIdx="4" presStyleCnt="5">
        <dgm:presLayoutVars>
          <dgm:bulletEnabled val="1"/>
        </dgm:presLayoutVars>
      </dgm:prSet>
      <dgm:spPr/>
    </dgm:pt>
    <dgm:pt modelId="{8E490DCE-54A9-0444-B366-D9292A8D1C8F}" type="pres">
      <dgm:prSet presAssocID="{FCFBE3CF-3F34-4D7C-B7E5-304250CE9837}" presName="FiveNodes_3_text" presStyleLbl="node1" presStyleIdx="4" presStyleCnt="5">
        <dgm:presLayoutVars>
          <dgm:bulletEnabled val="1"/>
        </dgm:presLayoutVars>
      </dgm:prSet>
      <dgm:spPr/>
    </dgm:pt>
    <dgm:pt modelId="{542E8C08-258E-3F41-9949-415D549BFF5B}" type="pres">
      <dgm:prSet presAssocID="{FCFBE3CF-3F34-4D7C-B7E5-304250CE9837}" presName="FiveNodes_4_text" presStyleLbl="node1" presStyleIdx="4" presStyleCnt="5">
        <dgm:presLayoutVars>
          <dgm:bulletEnabled val="1"/>
        </dgm:presLayoutVars>
      </dgm:prSet>
      <dgm:spPr/>
    </dgm:pt>
    <dgm:pt modelId="{8300183C-EAEF-FB4C-AE98-C21B6B717687}" type="pres">
      <dgm:prSet presAssocID="{FCFBE3CF-3F34-4D7C-B7E5-304250CE9837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CCCB707-723C-C840-B369-E2C2E4F668E2}" type="presOf" srcId="{9F0567B7-A582-4328-94A5-CCE3BC09D573}" destId="{A9B4435E-4ACF-D44E-A923-9925ADF32F2D}" srcOrd="0" destOrd="0" presId="urn:microsoft.com/office/officeart/2005/8/layout/vProcess5"/>
    <dgm:cxn modelId="{8B46F808-7A0C-4CA7-9FE5-B5EF452CF84A}" srcId="{FCFBE3CF-3F34-4D7C-B7E5-304250CE9837}" destId="{9F0567B7-A582-4328-94A5-CCE3BC09D573}" srcOrd="0" destOrd="0" parTransId="{F537F214-6AB7-44CD-A4DC-A5504839AE2D}" sibTransId="{94148C50-33F4-471F-B0D3-8EE4D1697823}"/>
    <dgm:cxn modelId="{CB304F0F-274E-954D-AE01-4A733936242C}" type="presOf" srcId="{FCFBE3CF-3F34-4D7C-B7E5-304250CE9837}" destId="{23D518BA-0414-A54D-8E7F-AD088B7EA80D}" srcOrd="0" destOrd="0" presId="urn:microsoft.com/office/officeart/2005/8/layout/vProcess5"/>
    <dgm:cxn modelId="{2BC8BA10-1FDF-8440-81C5-78F2B6009F6A}" type="presOf" srcId="{94148C50-33F4-471F-B0D3-8EE4D1697823}" destId="{9BCD1C11-9CA9-D14C-8BD5-0BFB52FD51D2}" srcOrd="0" destOrd="0" presId="urn:microsoft.com/office/officeart/2005/8/layout/vProcess5"/>
    <dgm:cxn modelId="{5C424D49-E4A6-EE4B-B716-76E6C569FD6E}" type="presOf" srcId="{C1CFC1B6-2F70-42D7-92E1-28136C0C86F2}" destId="{8E490DCE-54A9-0444-B366-D9292A8D1C8F}" srcOrd="1" destOrd="0" presId="urn:microsoft.com/office/officeart/2005/8/layout/vProcess5"/>
    <dgm:cxn modelId="{659A315D-154D-6248-87D9-D2909A7BAEE3}" type="presOf" srcId="{26D5220A-A8E4-4A84-AA3D-8362DF662ECF}" destId="{601D69A8-0C25-D54A-93FC-1960209543F3}" srcOrd="0" destOrd="0" presId="urn:microsoft.com/office/officeart/2005/8/layout/vProcess5"/>
    <dgm:cxn modelId="{5B6BC05F-9C4A-924D-A3C4-EE08A0ECA4A9}" type="presOf" srcId="{63C4C6A9-772A-4FEF-93DE-91D927E4EB8C}" destId="{04218709-D411-3E4F-BBCB-34B40098D38C}" srcOrd="0" destOrd="0" presId="urn:microsoft.com/office/officeart/2005/8/layout/vProcess5"/>
    <dgm:cxn modelId="{E646016F-BB1E-4E37-9D56-0AD8DD0CAB81}" srcId="{FCFBE3CF-3F34-4D7C-B7E5-304250CE9837}" destId="{26D5220A-A8E4-4A84-AA3D-8362DF662ECF}" srcOrd="4" destOrd="0" parTransId="{7B9EC18A-0598-4BE2-BDF1-A82A628F9B03}" sibTransId="{4D96AEDF-4593-46FC-8203-31714876DEA1}"/>
    <dgm:cxn modelId="{2AD6E377-B31F-9649-B31A-D11F749C244E}" type="presOf" srcId="{E521582F-B5B8-4298-A31A-FC6FC90BB40B}" destId="{AB0A5878-B6CF-1E4D-A2DB-1C85D6A86D94}" srcOrd="0" destOrd="0" presId="urn:microsoft.com/office/officeart/2005/8/layout/vProcess5"/>
    <dgm:cxn modelId="{406B027B-177F-4898-9560-BD931B17FC82}" srcId="{FCFBE3CF-3F34-4D7C-B7E5-304250CE9837}" destId="{E521582F-B5B8-4298-A31A-FC6FC90BB40B}" srcOrd="3" destOrd="0" parTransId="{BC3A8D08-9927-49A9-ABC9-9DEEC539CBCA}" sibTransId="{C5CB8A2D-D8AC-4931-95A5-E370599257C9}"/>
    <dgm:cxn modelId="{D6C05C82-CBD6-A542-8BA9-941E9B4BE67A}" type="presOf" srcId="{9F0567B7-A582-4328-94A5-CCE3BC09D573}" destId="{99581710-25F0-E644-8A7C-671E88431B2B}" srcOrd="1" destOrd="0" presId="urn:microsoft.com/office/officeart/2005/8/layout/vProcess5"/>
    <dgm:cxn modelId="{EAF2E389-1FB7-844F-B21D-1F1FE312C5C9}" type="presOf" srcId="{C1CFC1B6-2F70-42D7-92E1-28136C0C86F2}" destId="{B14D7BA1-1B96-B94E-AC5A-D31701AFFF53}" srcOrd="0" destOrd="0" presId="urn:microsoft.com/office/officeart/2005/8/layout/vProcess5"/>
    <dgm:cxn modelId="{9692FF9E-DC9C-EE41-B143-5171BC93E5BF}" type="presOf" srcId="{C5CB8A2D-D8AC-4931-95A5-E370599257C9}" destId="{BD7AD525-9A42-E245-8135-11C01A80BB9F}" srcOrd="0" destOrd="0" presId="urn:microsoft.com/office/officeart/2005/8/layout/vProcess5"/>
    <dgm:cxn modelId="{5C79E6A9-A82E-7442-B12A-B6DE425476F7}" type="presOf" srcId="{26D5220A-A8E4-4A84-AA3D-8362DF662ECF}" destId="{8300183C-EAEF-FB4C-AE98-C21B6B717687}" srcOrd="1" destOrd="0" presId="urn:microsoft.com/office/officeart/2005/8/layout/vProcess5"/>
    <dgm:cxn modelId="{302E76AD-582D-564C-8B71-8EA51DAC9AC8}" type="presOf" srcId="{E521582F-B5B8-4298-A31A-FC6FC90BB40B}" destId="{542E8C08-258E-3F41-9949-415D549BFF5B}" srcOrd="1" destOrd="0" presId="urn:microsoft.com/office/officeart/2005/8/layout/vProcess5"/>
    <dgm:cxn modelId="{AD3800E7-5E25-499C-852E-E1C9715EF557}" srcId="{FCFBE3CF-3F34-4D7C-B7E5-304250CE9837}" destId="{C1CFC1B6-2F70-42D7-92E1-28136C0C86F2}" srcOrd="2" destOrd="0" parTransId="{E8D191DE-C1B9-4600-A900-5D71139596FB}" sibTransId="{BC45CC50-89DF-4D43-A2FF-40EF82A1D9AB}"/>
    <dgm:cxn modelId="{5FC30BEF-A47D-454E-B5CA-9637ABBAB0D5}" srcId="{FCFBE3CF-3F34-4D7C-B7E5-304250CE9837}" destId="{B14DFF29-3813-4259-917A-89B3FDD30E58}" srcOrd="1" destOrd="0" parTransId="{5411A694-CA88-409B-83D9-827765BC5C34}" sibTransId="{63C4C6A9-772A-4FEF-93DE-91D927E4EB8C}"/>
    <dgm:cxn modelId="{22A4E5F2-942E-BA4C-9E3A-3260CFB6319F}" type="presOf" srcId="{B14DFF29-3813-4259-917A-89B3FDD30E58}" destId="{4D14F38F-7107-F54B-AB32-393529EBD711}" srcOrd="1" destOrd="0" presId="urn:microsoft.com/office/officeart/2005/8/layout/vProcess5"/>
    <dgm:cxn modelId="{6F3914FA-3AE4-0742-9BDF-162187E18960}" type="presOf" srcId="{B14DFF29-3813-4259-917A-89B3FDD30E58}" destId="{196454AA-C3B1-6D44-885C-5C9AE56198C4}" srcOrd="0" destOrd="0" presId="urn:microsoft.com/office/officeart/2005/8/layout/vProcess5"/>
    <dgm:cxn modelId="{0EF1C9FA-22AE-E94A-BEDF-F9AE132E1209}" type="presOf" srcId="{BC45CC50-89DF-4D43-A2FF-40EF82A1D9AB}" destId="{D0236A65-09C4-7B41-B343-2659282F5CAE}" srcOrd="0" destOrd="0" presId="urn:microsoft.com/office/officeart/2005/8/layout/vProcess5"/>
    <dgm:cxn modelId="{F8B87284-0BCA-6946-BD89-09EA311F606C}" type="presParOf" srcId="{23D518BA-0414-A54D-8E7F-AD088B7EA80D}" destId="{7B67FD45-01A1-8642-A1EA-EC9D6B8DA510}" srcOrd="0" destOrd="0" presId="urn:microsoft.com/office/officeart/2005/8/layout/vProcess5"/>
    <dgm:cxn modelId="{89ABB4E1-41E4-254A-8DF8-F1227CFBFA49}" type="presParOf" srcId="{23D518BA-0414-A54D-8E7F-AD088B7EA80D}" destId="{A9B4435E-4ACF-D44E-A923-9925ADF32F2D}" srcOrd="1" destOrd="0" presId="urn:microsoft.com/office/officeart/2005/8/layout/vProcess5"/>
    <dgm:cxn modelId="{CE5CDBAF-3337-5143-B96E-E13C9F13199B}" type="presParOf" srcId="{23D518BA-0414-A54D-8E7F-AD088B7EA80D}" destId="{196454AA-C3B1-6D44-885C-5C9AE56198C4}" srcOrd="2" destOrd="0" presId="urn:microsoft.com/office/officeart/2005/8/layout/vProcess5"/>
    <dgm:cxn modelId="{09CF17A2-8D48-1E4C-9C59-8EEA58DB437C}" type="presParOf" srcId="{23D518BA-0414-A54D-8E7F-AD088B7EA80D}" destId="{B14D7BA1-1B96-B94E-AC5A-D31701AFFF53}" srcOrd="3" destOrd="0" presId="urn:microsoft.com/office/officeart/2005/8/layout/vProcess5"/>
    <dgm:cxn modelId="{482EDA07-FB79-B04A-90A8-17886442F570}" type="presParOf" srcId="{23D518BA-0414-A54D-8E7F-AD088B7EA80D}" destId="{AB0A5878-B6CF-1E4D-A2DB-1C85D6A86D94}" srcOrd="4" destOrd="0" presId="urn:microsoft.com/office/officeart/2005/8/layout/vProcess5"/>
    <dgm:cxn modelId="{9C0635F8-D4F8-0A4E-B14D-A36E580D696A}" type="presParOf" srcId="{23D518BA-0414-A54D-8E7F-AD088B7EA80D}" destId="{601D69A8-0C25-D54A-93FC-1960209543F3}" srcOrd="5" destOrd="0" presId="urn:microsoft.com/office/officeart/2005/8/layout/vProcess5"/>
    <dgm:cxn modelId="{E1B22106-05BA-CB4A-A79C-F8FB0C2402A7}" type="presParOf" srcId="{23D518BA-0414-A54D-8E7F-AD088B7EA80D}" destId="{9BCD1C11-9CA9-D14C-8BD5-0BFB52FD51D2}" srcOrd="6" destOrd="0" presId="urn:microsoft.com/office/officeart/2005/8/layout/vProcess5"/>
    <dgm:cxn modelId="{CA4C92F0-EEA3-2E4D-A91C-FD9301BEC50D}" type="presParOf" srcId="{23D518BA-0414-A54D-8E7F-AD088B7EA80D}" destId="{04218709-D411-3E4F-BBCB-34B40098D38C}" srcOrd="7" destOrd="0" presId="urn:microsoft.com/office/officeart/2005/8/layout/vProcess5"/>
    <dgm:cxn modelId="{E7D0F96A-2D04-E54E-9A01-4F5300AE15C6}" type="presParOf" srcId="{23D518BA-0414-A54D-8E7F-AD088B7EA80D}" destId="{D0236A65-09C4-7B41-B343-2659282F5CAE}" srcOrd="8" destOrd="0" presId="urn:microsoft.com/office/officeart/2005/8/layout/vProcess5"/>
    <dgm:cxn modelId="{EF1E7856-81CA-4B49-B1C2-A911B94B2F24}" type="presParOf" srcId="{23D518BA-0414-A54D-8E7F-AD088B7EA80D}" destId="{BD7AD525-9A42-E245-8135-11C01A80BB9F}" srcOrd="9" destOrd="0" presId="urn:microsoft.com/office/officeart/2005/8/layout/vProcess5"/>
    <dgm:cxn modelId="{9CB17823-9FFB-E648-ADE9-E6516197E9F9}" type="presParOf" srcId="{23D518BA-0414-A54D-8E7F-AD088B7EA80D}" destId="{99581710-25F0-E644-8A7C-671E88431B2B}" srcOrd="10" destOrd="0" presId="urn:microsoft.com/office/officeart/2005/8/layout/vProcess5"/>
    <dgm:cxn modelId="{65B4C1C3-F6FA-2A44-AE5B-A7822D93C379}" type="presParOf" srcId="{23D518BA-0414-A54D-8E7F-AD088B7EA80D}" destId="{4D14F38F-7107-F54B-AB32-393529EBD711}" srcOrd="11" destOrd="0" presId="urn:microsoft.com/office/officeart/2005/8/layout/vProcess5"/>
    <dgm:cxn modelId="{002E897D-C871-2B4D-AEF6-D8C64674D754}" type="presParOf" srcId="{23D518BA-0414-A54D-8E7F-AD088B7EA80D}" destId="{8E490DCE-54A9-0444-B366-D9292A8D1C8F}" srcOrd="12" destOrd="0" presId="urn:microsoft.com/office/officeart/2005/8/layout/vProcess5"/>
    <dgm:cxn modelId="{524923A6-90A6-004A-930E-66915B714205}" type="presParOf" srcId="{23D518BA-0414-A54D-8E7F-AD088B7EA80D}" destId="{542E8C08-258E-3F41-9949-415D549BFF5B}" srcOrd="13" destOrd="0" presId="urn:microsoft.com/office/officeart/2005/8/layout/vProcess5"/>
    <dgm:cxn modelId="{0F058BC8-40C7-CA4C-B527-84ED6C79166B}" type="presParOf" srcId="{23D518BA-0414-A54D-8E7F-AD088B7EA80D}" destId="{8300183C-EAEF-FB4C-AE98-C21B6B71768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1A53E2-34DB-4ECC-B259-F3444AB6FAF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308FF85-30A1-4567-A4EB-989097DE2143}">
      <dgm:prSet/>
      <dgm:spPr/>
      <dgm:t>
        <a:bodyPr/>
        <a:lstStyle/>
        <a:p>
          <a:r>
            <a:rPr lang="en-US"/>
            <a:t>Prodromes (or warnings)</a:t>
          </a:r>
        </a:p>
      </dgm:t>
    </dgm:pt>
    <dgm:pt modelId="{0C5658D7-7808-4354-9ACA-6D31951ADD2B}" type="parTrans" cxnId="{A9278525-D8DC-4EE5-A983-7DCADBDBB505}">
      <dgm:prSet/>
      <dgm:spPr/>
      <dgm:t>
        <a:bodyPr/>
        <a:lstStyle/>
        <a:p>
          <a:endParaRPr lang="en-US"/>
        </a:p>
      </dgm:t>
    </dgm:pt>
    <dgm:pt modelId="{6B18BED9-5990-4760-9541-5B5BF3BF03D4}" type="sibTrans" cxnId="{A9278525-D8DC-4EE5-A983-7DCADBDBB505}">
      <dgm:prSet/>
      <dgm:spPr/>
      <dgm:t>
        <a:bodyPr/>
        <a:lstStyle/>
        <a:p>
          <a:endParaRPr lang="en-US"/>
        </a:p>
      </dgm:t>
    </dgm:pt>
    <dgm:pt modelId="{65A3BA36-3890-4BDC-929D-816E41234170}">
      <dgm:prSet/>
      <dgm:spPr/>
      <dgm:t>
        <a:bodyPr/>
        <a:lstStyle/>
        <a:p>
          <a:r>
            <a:rPr lang="en-US"/>
            <a:t>Crisis eruption</a:t>
          </a:r>
        </a:p>
      </dgm:t>
    </dgm:pt>
    <dgm:pt modelId="{C2FD6BAB-7FD0-4500-ABFB-470DF5306CFC}" type="parTrans" cxnId="{72D68C9E-F704-42DE-ABAD-27813B869B5B}">
      <dgm:prSet/>
      <dgm:spPr/>
      <dgm:t>
        <a:bodyPr/>
        <a:lstStyle/>
        <a:p>
          <a:endParaRPr lang="en-US"/>
        </a:p>
      </dgm:t>
    </dgm:pt>
    <dgm:pt modelId="{300CDFDD-7A9C-4FF1-9086-7578BAA44846}" type="sibTrans" cxnId="{72D68C9E-F704-42DE-ABAD-27813B869B5B}">
      <dgm:prSet/>
      <dgm:spPr/>
      <dgm:t>
        <a:bodyPr/>
        <a:lstStyle/>
        <a:p>
          <a:endParaRPr lang="en-US"/>
        </a:p>
      </dgm:t>
    </dgm:pt>
    <dgm:pt modelId="{7589A541-4E4D-46A9-9223-8A26A73E708E}">
      <dgm:prSet/>
      <dgm:spPr/>
      <dgm:t>
        <a:bodyPr/>
        <a:lstStyle/>
        <a:p>
          <a:r>
            <a:rPr lang="en-US" dirty="0"/>
            <a:t>Crisis effects (or lingering effects)</a:t>
          </a:r>
        </a:p>
      </dgm:t>
    </dgm:pt>
    <dgm:pt modelId="{E95ED4CD-3DFA-44B6-A8F4-1844A37CE21C}" type="parTrans" cxnId="{84A6C05F-2596-4544-9B76-DD58ECF4806C}">
      <dgm:prSet/>
      <dgm:spPr/>
      <dgm:t>
        <a:bodyPr/>
        <a:lstStyle/>
        <a:p>
          <a:endParaRPr lang="en-US"/>
        </a:p>
      </dgm:t>
    </dgm:pt>
    <dgm:pt modelId="{EED1093D-3F45-4D97-9320-B8C771DC5678}" type="sibTrans" cxnId="{84A6C05F-2596-4544-9B76-DD58ECF4806C}">
      <dgm:prSet/>
      <dgm:spPr/>
      <dgm:t>
        <a:bodyPr/>
        <a:lstStyle/>
        <a:p>
          <a:endParaRPr lang="en-US"/>
        </a:p>
      </dgm:t>
    </dgm:pt>
    <dgm:pt modelId="{0AE0F8CD-FAA5-48BA-9B04-888B8C876F28}">
      <dgm:prSet/>
      <dgm:spPr/>
      <dgm:t>
        <a:bodyPr/>
        <a:lstStyle/>
        <a:p>
          <a:r>
            <a:rPr lang="en-US"/>
            <a:t>Crisis end</a:t>
          </a:r>
        </a:p>
      </dgm:t>
    </dgm:pt>
    <dgm:pt modelId="{5EC2488B-F010-4824-AF35-747C37CBDC46}" type="parTrans" cxnId="{BE674262-C2BE-4447-8E55-FEB5315B4A60}">
      <dgm:prSet/>
      <dgm:spPr/>
      <dgm:t>
        <a:bodyPr/>
        <a:lstStyle/>
        <a:p>
          <a:endParaRPr lang="en-US"/>
        </a:p>
      </dgm:t>
    </dgm:pt>
    <dgm:pt modelId="{C12B252F-9BA7-459F-8452-DAC38EE09322}" type="sibTrans" cxnId="{BE674262-C2BE-4447-8E55-FEB5315B4A60}">
      <dgm:prSet/>
      <dgm:spPr/>
      <dgm:t>
        <a:bodyPr/>
        <a:lstStyle/>
        <a:p>
          <a:endParaRPr lang="en-US"/>
        </a:p>
      </dgm:t>
    </dgm:pt>
    <dgm:pt modelId="{05F2B7C1-50E0-0845-9B8B-677D9FC64606}" type="pres">
      <dgm:prSet presAssocID="{491A53E2-34DB-4ECC-B259-F3444AB6FAF9}" presName="linear" presStyleCnt="0">
        <dgm:presLayoutVars>
          <dgm:animLvl val="lvl"/>
          <dgm:resizeHandles val="exact"/>
        </dgm:presLayoutVars>
      </dgm:prSet>
      <dgm:spPr/>
    </dgm:pt>
    <dgm:pt modelId="{9F38A6EE-A5EA-C04C-A00F-2503FDA74EF6}" type="pres">
      <dgm:prSet presAssocID="{F308FF85-30A1-4567-A4EB-989097DE214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F8E29E9-BD50-6F4A-9CB3-AFE078AFB280}" type="pres">
      <dgm:prSet presAssocID="{6B18BED9-5990-4760-9541-5B5BF3BF03D4}" presName="spacer" presStyleCnt="0"/>
      <dgm:spPr/>
    </dgm:pt>
    <dgm:pt modelId="{48F36C3A-9880-4B45-B933-2D4E0BD8939A}" type="pres">
      <dgm:prSet presAssocID="{65A3BA36-3890-4BDC-929D-816E4123417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28B3D64-98A9-2C4B-AC44-3EB7EE7BE438}" type="pres">
      <dgm:prSet presAssocID="{300CDFDD-7A9C-4FF1-9086-7578BAA44846}" presName="spacer" presStyleCnt="0"/>
      <dgm:spPr/>
    </dgm:pt>
    <dgm:pt modelId="{0AE2EF9D-0122-0E47-B156-4B92B6E7B580}" type="pres">
      <dgm:prSet presAssocID="{7589A541-4E4D-46A9-9223-8A26A73E708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D3A39E5-C444-8045-8F37-3690EF69CC8E}" type="pres">
      <dgm:prSet presAssocID="{EED1093D-3F45-4D97-9320-B8C771DC5678}" presName="spacer" presStyleCnt="0"/>
      <dgm:spPr/>
    </dgm:pt>
    <dgm:pt modelId="{7BAA2739-B546-7E46-BBE6-97066BD354E5}" type="pres">
      <dgm:prSet presAssocID="{0AE0F8CD-FAA5-48BA-9B04-888B8C876F2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E1D6321-67A4-5C4F-AED0-CF13BFCD3E18}" type="presOf" srcId="{65A3BA36-3890-4BDC-929D-816E41234170}" destId="{48F36C3A-9880-4B45-B933-2D4E0BD8939A}" srcOrd="0" destOrd="0" presId="urn:microsoft.com/office/officeart/2005/8/layout/vList2"/>
    <dgm:cxn modelId="{A9278525-D8DC-4EE5-A983-7DCADBDBB505}" srcId="{491A53E2-34DB-4ECC-B259-F3444AB6FAF9}" destId="{F308FF85-30A1-4567-A4EB-989097DE2143}" srcOrd="0" destOrd="0" parTransId="{0C5658D7-7808-4354-9ACA-6D31951ADD2B}" sibTransId="{6B18BED9-5990-4760-9541-5B5BF3BF03D4}"/>
    <dgm:cxn modelId="{5FCEE235-FC81-7847-889F-001430D8BFFC}" type="presOf" srcId="{0AE0F8CD-FAA5-48BA-9B04-888B8C876F28}" destId="{7BAA2739-B546-7E46-BBE6-97066BD354E5}" srcOrd="0" destOrd="0" presId="urn:microsoft.com/office/officeart/2005/8/layout/vList2"/>
    <dgm:cxn modelId="{FD4E4149-626D-2247-91FA-3153D73B98B1}" type="presOf" srcId="{7589A541-4E4D-46A9-9223-8A26A73E708E}" destId="{0AE2EF9D-0122-0E47-B156-4B92B6E7B580}" srcOrd="0" destOrd="0" presId="urn:microsoft.com/office/officeart/2005/8/layout/vList2"/>
    <dgm:cxn modelId="{84A6C05F-2596-4544-9B76-DD58ECF4806C}" srcId="{491A53E2-34DB-4ECC-B259-F3444AB6FAF9}" destId="{7589A541-4E4D-46A9-9223-8A26A73E708E}" srcOrd="2" destOrd="0" parTransId="{E95ED4CD-3DFA-44B6-A8F4-1844A37CE21C}" sibTransId="{EED1093D-3F45-4D97-9320-B8C771DC5678}"/>
    <dgm:cxn modelId="{BE674262-C2BE-4447-8E55-FEB5315B4A60}" srcId="{491A53E2-34DB-4ECC-B259-F3444AB6FAF9}" destId="{0AE0F8CD-FAA5-48BA-9B04-888B8C876F28}" srcOrd="3" destOrd="0" parTransId="{5EC2488B-F010-4824-AF35-747C37CBDC46}" sibTransId="{C12B252F-9BA7-459F-8452-DAC38EE09322}"/>
    <dgm:cxn modelId="{72D68C9E-F704-42DE-ABAD-27813B869B5B}" srcId="{491A53E2-34DB-4ECC-B259-F3444AB6FAF9}" destId="{65A3BA36-3890-4BDC-929D-816E41234170}" srcOrd="1" destOrd="0" parTransId="{C2FD6BAB-7FD0-4500-ABFB-470DF5306CFC}" sibTransId="{300CDFDD-7A9C-4FF1-9086-7578BAA44846}"/>
    <dgm:cxn modelId="{04B51E9F-62F6-B946-AAD0-48DF5DD786FB}" type="presOf" srcId="{F308FF85-30A1-4567-A4EB-989097DE2143}" destId="{9F38A6EE-A5EA-C04C-A00F-2503FDA74EF6}" srcOrd="0" destOrd="0" presId="urn:microsoft.com/office/officeart/2005/8/layout/vList2"/>
    <dgm:cxn modelId="{4E78BBAE-B538-0547-BECD-A19C63D67C9A}" type="presOf" srcId="{491A53E2-34DB-4ECC-B259-F3444AB6FAF9}" destId="{05F2B7C1-50E0-0845-9B8B-677D9FC64606}" srcOrd="0" destOrd="0" presId="urn:microsoft.com/office/officeart/2005/8/layout/vList2"/>
    <dgm:cxn modelId="{E4E949BD-DB04-994D-9E45-2B4414D887F3}" type="presParOf" srcId="{05F2B7C1-50E0-0845-9B8B-677D9FC64606}" destId="{9F38A6EE-A5EA-C04C-A00F-2503FDA74EF6}" srcOrd="0" destOrd="0" presId="urn:microsoft.com/office/officeart/2005/8/layout/vList2"/>
    <dgm:cxn modelId="{DC2D57AE-F1DB-1F40-8791-97FD6963CC10}" type="presParOf" srcId="{05F2B7C1-50E0-0845-9B8B-677D9FC64606}" destId="{AF8E29E9-BD50-6F4A-9CB3-AFE078AFB280}" srcOrd="1" destOrd="0" presId="urn:microsoft.com/office/officeart/2005/8/layout/vList2"/>
    <dgm:cxn modelId="{68A6E660-AB59-A942-A408-ADC6A5E5A33D}" type="presParOf" srcId="{05F2B7C1-50E0-0845-9B8B-677D9FC64606}" destId="{48F36C3A-9880-4B45-B933-2D4E0BD8939A}" srcOrd="2" destOrd="0" presId="urn:microsoft.com/office/officeart/2005/8/layout/vList2"/>
    <dgm:cxn modelId="{30930426-05A6-5E47-95D8-EBF157DAFE57}" type="presParOf" srcId="{05F2B7C1-50E0-0845-9B8B-677D9FC64606}" destId="{D28B3D64-98A9-2C4B-AC44-3EB7EE7BE438}" srcOrd="3" destOrd="0" presId="urn:microsoft.com/office/officeart/2005/8/layout/vList2"/>
    <dgm:cxn modelId="{258A4E68-5C71-AD4E-AD32-DAD912F327FD}" type="presParOf" srcId="{05F2B7C1-50E0-0845-9B8B-677D9FC64606}" destId="{0AE2EF9D-0122-0E47-B156-4B92B6E7B580}" srcOrd="4" destOrd="0" presId="urn:microsoft.com/office/officeart/2005/8/layout/vList2"/>
    <dgm:cxn modelId="{9D7B6D83-7094-454C-B7BC-23FC082D2030}" type="presParOf" srcId="{05F2B7C1-50E0-0845-9B8B-677D9FC64606}" destId="{0D3A39E5-C444-8045-8F37-3690EF69CC8E}" srcOrd="5" destOrd="0" presId="urn:microsoft.com/office/officeart/2005/8/layout/vList2"/>
    <dgm:cxn modelId="{AE2B2A76-FBBA-3B4D-93F2-B8936BBA7CD0}" type="presParOf" srcId="{05F2B7C1-50E0-0845-9B8B-677D9FC64606}" destId="{7BAA2739-B546-7E46-BBE6-97066BD354E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97C1AD-973F-43D4-8D4C-B2C395999640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77E7BB0-E6FB-4EA4-800E-E9914AEB8918}">
      <dgm:prSet/>
      <dgm:spPr/>
      <dgm:t>
        <a:bodyPr/>
        <a:lstStyle/>
        <a:p>
          <a:r>
            <a:rPr lang="en-US" dirty="0"/>
            <a:t>Ada </a:t>
          </a:r>
          <a:r>
            <a:rPr lang="en-US" dirty="0" err="1"/>
            <a:t>gejala</a:t>
          </a:r>
          <a:r>
            <a:rPr lang="en-US" dirty="0"/>
            <a:t>, </a:t>
          </a:r>
          <a:r>
            <a:rPr lang="en-US" dirty="0" err="1"/>
            <a:t>peringatan</a:t>
          </a:r>
          <a:r>
            <a:rPr lang="en-US" dirty="0"/>
            <a:t>, </a:t>
          </a:r>
          <a:r>
            <a:rPr lang="en-US" dirty="0" err="1"/>
            <a:t>tanda-tanda</a:t>
          </a:r>
          <a:endParaRPr lang="en-US" dirty="0"/>
        </a:p>
      </dgm:t>
    </dgm:pt>
    <dgm:pt modelId="{8211A112-BB24-4466-BCC5-4D0DF577C3DF}" type="parTrans" cxnId="{49BC2551-16D0-417F-8022-27CFFC4AA625}">
      <dgm:prSet/>
      <dgm:spPr/>
      <dgm:t>
        <a:bodyPr/>
        <a:lstStyle/>
        <a:p>
          <a:endParaRPr lang="en-US"/>
        </a:p>
      </dgm:t>
    </dgm:pt>
    <dgm:pt modelId="{105EEB6C-01E5-45E9-9B09-2D09A3D69FDC}" type="sibTrans" cxnId="{49BC2551-16D0-417F-8022-27CFFC4AA625}">
      <dgm:prSet/>
      <dgm:spPr/>
      <dgm:t>
        <a:bodyPr/>
        <a:lstStyle/>
        <a:p>
          <a:endParaRPr lang="en-US"/>
        </a:p>
      </dgm:t>
    </dgm:pt>
    <dgm:pt modelId="{65C3E510-BA07-4EEA-B734-5D6A9662044D}">
      <dgm:prSet/>
      <dgm:spPr/>
      <dgm:t>
        <a:bodyPr/>
        <a:lstStyle/>
        <a:p>
          <a:r>
            <a:rPr lang="en-US"/>
            <a:t>Ada jangka waktunya (sebelum, semasa, sesudah)</a:t>
          </a:r>
        </a:p>
      </dgm:t>
    </dgm:pt>
    <dgm:pt modelId="{9A1293B5-E22A-462D-A2EA-C3D3CE43D67B}" type="parTrans" cxnId="{9CCDA174-CBAA-4EC2-890F-E0B553DAE069}">
      <dgm:prSet/>
      <dgm:spPr/>
      <dgm:t>
        <a:bodyPr/>
        <a:lstStyle/>
        <a:p>
          <a:endParaRPr lang="en-US"/>
        </a:p>
      </dgm:t>
    </dgm:pt>
    <dgm:pt modelId="{617FA0FD-8EA8-4AA1-A133-26D6CE691753}" type="sibTrans" cxnId="{9CCDA174-CBAA-4EC2-890F-E0B553DAE069}">
      <dgm:prSet/>
      <dgm:spPr/>
      <dgm:t>
        <a:bodyPr/>
        <a:lstStyle/>
        <a:p>
          <a:endParaRPr lang="en-US"/>
        </a:p>
      </dgm:t>
    </dgm:pt>
    <dgm:pt modelId="{0921288F-800D-4D50-A50E-F7E859FDF485}">
      <dgm:prSet/>
      <dgm:spPr/>
      <dgm:t>
        <a:bodyPr/>
        <a:lstStyle/>
        <a:p>
          <a:r>
            <a:rPr lang="en-US" dirty="0"/>
            <a:t>Ada </a:t>
          </a:r>
          <a:r>
            <a:rPr lang="en-US" dirty="0" err="1"/>
            <a:t>dampaknya</a:t>
          </a:r>
          <a:r>
            <a:rPr lang="en-US" dirty="0"/>
            <a:t> dan </a:t>
          </a:r>
          <a:r>
            <a:rPr lang="en-US" dirty="0" err="1"/>
            <a:t>pihak-pihak</a:t>
          </a:r>
          <a:r>
            <a:rPr lang="en-US" dirty="0"/>
            <a:t> yang </a:t>
          </a:r>
          <a:r>
            <a:rPr lang="en-US" dirty="0" err="1"/>
            <a:t>terdampak</a:t>
          </a:r>
          <a:endParaRPr lang="en-US" dirty="0"/>
        </a:p>
      </dgm:t>
    </dgm:pt>
    <dgm:pt modelId="{5CB95EE9-2273-41AD-9334-4C286D4CC745}" type="parTrans" cxnId="{56BCC07D-AB86-4DBF-9EE4-4746387B4E64}">
      <dgm:prSet/>
      <dgm:spPr/>
      <dgm:t>
        <a:bodyPr/>
        <a:lstStyle/>
        <a:p>
          <a:endParaRPr lang="en-US"/>
        </a:p>
      </dgm:t>
    </dgm:pt>
    <dgm:pt modelId="{6A6912EF-4AF6-476B-9051-D041A75668ED}" type="sibTrans" cxnId="{56BCC07D-AB86-4DBF-9EE4-4746387B4E64}">
      <dgm:prSet/>
      <dgm:spPr/>
      <dgm:t>
        <a:bodyPr/>
        <a:lstStyle/>
        <a:p>
          <a:endParaRPr lang="en-US"/>
        </a:p>
      </dgm:t>
    </dgm:pt>
    <dgm:pt modelId="{218F3410-64D6-46F0-9834-24666EA927E4}">
      <dgm:prSet/>
      <dgm:spPr/>
      <dgm:t>
        <a:bodyPr/>
        <a:lstStyle/>
        <a:p>
          <a:r>
            <a:rPr lang="en-US"/>
            <a:t>Ada tindakan yang perlu dilakukan untuk mengatasinya</a:t>
          </a:r>
        </a:p>
      </dgm:t>
    </dgm:pt>
    <dgm:pt modelId="{AAC48F11-4FE4-400D-B30F-00D092884B88}" type="parTrans" cxnId="{943862DA-DFEB-431E-80CE-3444D4D5BB43}">
      <dgm:prSet/>
      <dgm:spPr/>
      <dgm:t>
        <a:bodyPr/>
        <a:lstStyle/>
        <a:p>
          <a:endParaRPr lang="en-US"/>
        </a:p>
      </dgm:t>
    </dgm:pt>
    <dgm:pt modelId="{6D324D37-A287-4E12-A340-2D77AE9AE02D}" type="sibTrans" cxnId="{943862DA-DFEB-431E-80CE-3444D4D5BB43}">
      <dgm:prSet/>
      <dgm:spPr/>
      <dgm:t>
        <a:bodyPr/>
        <a:lstStyle/>
        <a:p>
          <a:endParaRPr lang="en-US"/>
        </a:p>
      </dgm:t>
    </dgm:pt>
    <dgm:pt modelId="{1DDED998-809A-4CC4-991B-07A0BFF077EB}">
      <dgm:prSet/>
      <dgm:spPr/>
      <dgm:t>
        <a:bodyPr/>
        <a:lstStyle/>
        <a:p>
          <a:r>
            <a:rPr lang="en-US" dirty="0"/>
            <a:t>Bisa </a:t>
          </a:r>
          <a:r>
            <a:rPr lang="en-US" dirty="0" err="1"/>
            <a:t>berakhir</a:t>
          </a:r>
          <a:r>
            <a:rPr lang="en-US" dirty="0"/>
            <a:t> </a:t>
          </a:r>
          <a:r>
            <a:rPr lang="en-US" dirty="0" err="1"/>
            <a:t>sedih</a:t>
          </a:r>
          <a:r>
            <a:rPr lang="en-US" dirty="0"/>
            <a:t> </a:t>
          </a:r>
          <a:r>
            <a:rPr lang="en-US" dirty="0" err="1"/>
            <a:t>tapi</a:t>
          </a:r>
          <a:r>
            <a:rPr lang="en-US" dirty="0"/>
            <a:t> </a:t>
          </a:r>
          <a:r>
            <a:rPr lang="en-US" dirty="0" err="1"/>
            <a:t>bisa</a:t>
          </a:r>
          <a:r>
            <a:rPr lang="en-US" dirty="0"/>
            <a:t> </a:t>
          </a:r>
          <a:r>
            <a:rPr lang="en-US" dirty="0" err="1"/>
            <a:t>peluang</a:t>
          </a:r>
          <a:r>
            <a:rPr lang="en-US" dirty="0"/>
            <a:t> happy ending juga </a:t>
          </a:r>
          <a:r>
            <a:rPr lang="en-US" dirty="0" err="1"/>
            <a:t>ada</a:t>
          </a:r>
          <a:endParaRPr lang="en-US" dirty="0"/>
        </a:p>
      </dgm:t>
    </dgm:pt>
    <dgm:pt modelId="{84E0DD02-9F2B-4286-AF85-0ADEE4320A71}" type="parTrans" cxnId="{6EF37C93-31DF-4EFF-84C6-419A5F4D230C}">
      <dgm:prSet/>
      <dgm:spPr/>
      <dgm:t>
        <a:bodyPr/>
        <a:lstStyle/>
        <a:p>
          <a:endParaRPr lang="en-US"/>
        </a:p>
      </dgm:t>
    </dgm:pt>
    <dgm:pt modelId="{8B6F0D87-E03C-414C-B0FE-F6F5B5E158AD}" type="sibTrans" cxnId="{6EF37C93-31DF-4EFF-84C6-419A5F4D230C}">
      <dgm:prSet/>
      <dgm:spPr/>
      <dgm:t>
        <a:bodyPr/>
        <a:lstStyle/>
        <a:p>
          <a:endParaRPr lang="en-US"/>
        </a:p>
      </dgm:t>
    </dgm:pt>
    <dgm:pt modelId="{E7F86C98-3C50-724E-A3CE-877806947932}" type="pres">
      <dgm:prSet presAssocID="{DD97C1AD-973F-43D4-8D4C-B2C395999640}" presName="Name0" presStyleCnt="0">
        <dgm:presLayoutVars>
          <dgm:dir/>
          <dgm:animLvl val="lvl"/>
          <dgm:resizeHandles val="exact"/>
        </dgm:presLayoutVars>
      </dgm:prSet>
      <dgm:spPr/>
    </dgm:pt>
    <dgm:pt modelId="{F5EB8B64-25BC-8A4F-9C22-6600BC1A6C4F}" type="pres">
      <dgm:prSet presAssocID="{D77E7BB0-E6FB-4EA4-800E-E9914AEB8918}" presName="linNode" presStyleCnt="0"/>
      <dgm:spPr/>
    </dgm:pt>
    <dgm:pt modelId="{81ED2B6B-07F2-8042-8145-A30E13D5CBBA}" type="pres">
      <dgm:prSet presAssocID="{D77E7BB0-E6FB-4EA4-800E-E9914AEB8918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D7E987D9-DF43-474B-B806-74809442634F}" type="pres">
      <dgm:prSet presAssocID="{105EEB6C-01E5-45E9-9B09-2D09A3D69FDC}" presName="sp" presStyleCnt="0"/>
      <dgm:spPr/>
    </dgm:pt>
    <dgm:pt modelId="{2ED6A2FB-5275-3E48-B1CF-CA05184E12B0}" type="pres">
      <dgm:prSet presAssocID="{65C3E510-BA07-4EEA-B734-5D6A9662044D}" presName="linNode" presStyleCnt="0"/>
      <dgm:spPr/>
    </dgm:pt>
    <dgm:pt modelId="{6E42C0B4-8289-B64D-8087-1E88DD87CA1B}" type="pres">
      <dgm:prSet presAssocID="{65C3E510-BA07-4EEA-B734-5D6A9662044D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A18A40F8-3F01-F84D-A283-41BC02FCC37B}" type="pres">
      <dgm:prSet presAssocID="{617FA0FD-8EA8-4AA1-A133-26D6CE691753}" presName="sp" presStyleCnt="0"/>
      <dgm:spPr/>
    </dgm:pt>
    <dgm:pt modelId="{EB19C952-447B-5049-A645-A5E07D26D498}" type="pres">
      <dgm:prSet presAssocID="{0921288F-800D-4D50-A50E-F7E859FDF485}" presName="linNode" presStyleCnt="0"/>
      <dgm:spPr/>
    </dgm:pt>
    <dgm:pt modelId="{CEC62363-03C7-8042-BB94-4ADCCFFF7F2D}" type="pres">
      <dgm:prSet presAssocID="{0921288F-800D-4D50-A50E-F7E859FDF485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EB5C09A9-8DF6-E244-9F5B-6FBFE17380A0}" type="pres">
      <dgm:prSet presAssocID="{6A6912EF-4AF6-476B-9051-D041A75668ED}" presName="sp" presStyleCnt="0"/>
      <dgm:spPr/>
    </dgm:pt>
    <dgm:pt modelId="{6E4C7A78-9FE0-D447-B03D-0B696ED83C37}" type="pres">
      <dgm:prSet presAssocID="{218F3410-64D6-46F0-9834-24666EA927E4}" presName="linNode" presStyleCnt="0"/>
      <dgm:spPr/>
    </dgm:pt>
    <dgm:pt modelId="{D7DD4258-0D70-4746-936C-FB987135EE37}" type="pres">
      <dgm:prSet presAssocID="{218F3410-64D6-46F0-9834-24666EA927E4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68A0E7B1-B9FE-004A-98DD-0121C9AC1107}" type="pres">
      <dgm:prSet presAssocID="{6D324D37-A287-4E12-A340-2D77AE9AE02D}" presName="sp" presStyleCnt="0"/>
      <dgm:spPr/>
    </dgm:pt>
    <dgm:pt modelId="{81F950EA-D7ED-124C-92E7-4DCC5D517453}" type="pres">
      <dgm:prSet presAssocID="{1DDED998-809A-4CC4-991B-07A0BFF077EB}" presName="linNode" presStyleCnt="0"/>
      <dgm:spPr/>
    </dgm:pt>
    <dgm:pt modelId="{B305665B-90DC-0B4A-9508-1FC0C4523563}" type="pres">
      <dgm:prSet presAssocID="{1DDED998-809A-4CC4-991B-07A0BFF077EB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A44C1418-AC90-0F44-BE2A-DC2A0CA16E18}" type="presOf" srcId="{D77E7BB0-E6FB-4EA4-800E-E9914AEB8918}" destId="{81ED2B6B-07F2-8042-8145-A30E13D5CBBA}" srcOrd="0" destOrd="0" presId="urn:microsoft.com/office/officeart/2005/8/layout/vList5"/>
    <dgm:cxn modelId="{49BC2551-16D0-417F-8022-27CFFC4AA625}" srcId="{DD97C1AD-973F-43D4-8D4C-B2C395999640}" destId="{D77E7BB0-E6FB-4EA4-800E-E9914AEB8918}" srcOrd="0" destOrd="0" parTransId="{8211A112-BB24-4466-BCC5-4D0DF577C3DF}" sibTransId="{105EEB6C-01E5-45E9-9B09-2D09A3D69FDC}"/>
    <dgm:cxn modelId="{917D5352-3FB1-254E-9E96-A3A2A211E342}" type="presOf" srcId="{DD97C1AD-973F-43D4-8D4C-B2C395999640}" destId="{E7F86C98-3C50-724E-A3CE-877806947932}" srcOrd="0" destOrd="0" presId="urn:microsoft.com/office/officeart/2005/8/layout/vList5"/>
    <dgm:cxn modelId="{771DCC56-E060-E640-B665-4D32F5BDC485}" type="presOf" srcId="{1DDED998-809A-4CC4-991B-07A0BFF077EB}" destId="{B305665B-90DC-0B4A-9508-1FC0C4523563}" srcOrd="0" destOrd="0" presId="urn:microsoft.com/office/officeart/2005/8/layout/vList5"/>
    <dgm:cxn modelId="{9CCDA174-CBAA-4EC2-890F-E0B553DAE069}" srcId="{DD97C1AD-973F-43D4-8D4C-B2C395999640}" destId="{65C3E510-BA07-4EEA-B734-5D6A9662044D}" srcOrd="1" destOrd="0" parTransId="{9A1293B5-E22A-462D-A2EA-C3D3CE43D67B}" sibTransId="{617FA0FD-8EA8-4AA1-A133-26D6CE691753}"/>
    <dgm:cxn modelId="{56BCC07D-AB86-4DBF-9EE4-4746387B4E64}" srcId="{DD97C1AD-973F-43D4-8D4C-B2C395999640}" destId="{0921288F-800D-4D50-A50E-F7E859FDF485}" srcOrd="2" destOrd="0" parTransId="{5CB95EE9-2273-41AD-9334-4C286D4CC745}" sibTransId="{6A6912EF-4AF6-476B-9051-D041A75668ED}"/>
    <dgm:cxn modelId="{6EF37C93-31DF-4EFF-84C6-419A5F4D230C}" srcId="{DD97C1AD-973F-43D4-8D4C-B2C395999640}" destId="{1DDED998-809A-4CC4-991B-07A0BFF077EB}" srcOrd="4" destOrd="0" parTransId="{84E0DD02-9F2B-4286-AF85-0ADEE4320A71}" sibTransId="{8B6F0D87-E03C-414C-B0FE-F6F5B5E158AD}"/>
    <dgm:cxn modelId="{DCB31294-2672-4D4F-9079-1B187C8D3A9B}" type="presOf" srcId="{218F3410-64D6-46F0-9834-24666EA927E4}" destId="{D7DD4258-0D70-4746-936C-FB987135EE37}" srcOrd="0" destOrd="0" presId="urn:microsoft.com/office/officeart/2005/8/layout/vList5"/>
    <dgm:cxn modelId="{943862DA-DFEB-431E-80CE-3444D4D5BB43}" srcId="{DD97C1AD-973F-43D4-8D4C-B2C395999640}" destId="{218F3410-64D6-46F0-9834-24666EA927E4}" srcOrd="3" destOrd="0" parTransId="{AAC48F11-4FE4-400D-B30F-00D092884B88}" sibTransId="{6D324D37-A287-4E12-A340-2D77AE9AE02D}"/>
    <dgm:cxn modelId="{DEE41CF2-C22A-B048-B3A5-2CFD5D721B38}" type="presOf" srcId="{65C3E510-BA07-4EEA-B734-5D6A9662044D}" destId="{6E42C0B4-8289-B64D-8087-1E88DD87CA1B}" srcOrd="0" destOrd="0" presId="urn:microsoft.com/office/officeart/2005/8/layout/vList5"/>
    <dgm:cxn modelId="{6D8361F7-62B9-9D49-BECC-186D1A2543ED}" type="presOf" srcId="{0921288F-800D-4D50-A50E-F7E859FDF485}" destId="{CEC62363-03C7-8042-BB94-4ADCCFFF7F2D}" srcOrd="0" destOrd="0" presId="urn:microsoft.com/office/officeart/2005/8/layout/vList5"/>
    <dgm:cxn modelId="{059E5363-415A-904F-8E7C-E18196035DC2}" type="presParOf" srcId="{E7F86C98-3C50-724E-A3CE-877806947932}" destId="{F5EB8B64-25BC-8A4F-9C22-6600BC1A6C4F}" srcOrd="0" destOrd="0" presId="urn:microsoft.com/office/officeart/2005/8/layout/vList5"/>
    <dgm:cxn modelId="{E4A45F44-7612-124E-A8D9-B038E120736A}" type="presParOf" srcId="{F5EB8B64-25BC-8A4F-9C22-6600BC1A6C4F}" destId="{81ED2B6B-07F2-8042-8145-A30E13D5CBBA}" srcOrd="0" destOrd="0" presId="urn:microsoft.com/office/officeart/2005/8/layout/vList5"/>
    <dgm:cxn modelId="{9BECBD8F-1955-1A40-93F2-80E3229E9D7C}" type="presParOf" srcId="{E7F86C98-3C50-724E-A3CE-877806947932}" destId="{D7E987D9-DF43-474B-B806-74809442634F}" srcOrd="1" destOrd="0" presId="urn:microsoft.com/office/officeart/2005/8/layout/vList5"/>
    <dgm:cxn modelId="{2EF6CEEB-1661-5F45-B93E-F002204A16BA}" type="presParOf" srcId="{E7F86C98-3C50-724E-A3CE-877806947932}" destId="{2ED6A2FB-5275-3E48-B1CF-CA05184E12B0}" srcOrd="2" destOrd="0" presId="urn:microsoft.com/office/officeart/2005/8/layout/vList5"/>
    <dgm:cxn modelId="{446EDF0B-093D-1E4D-8833-E0921F6DF6B3}" type="presParOf" srcId="{2ED6A2FB-5275-3E48-B1CF-CA05184E12B0}" destId="{6E42C0B4-8289-B64D-8087-1E88DD87CA1B}" srcOrd="0" destOrd="0" presId="urn:microsoft.com/office/officeart/2005/8/layout/vList5"/>
    <dgm:cxn modelId="{1BFC98BB-87BD-6344-A190-794B01C0AFB7}" type="presParOf" srcId="{E7F86C98-3C50-724E-A3CE-877806947932}" destId="{A18A40F8-3F01-F84D-A283-41BC02FCC37B}" srcOrd="3" destOrd="0" presId="urn:microsoft.com/office/officeart/2005/8/layout/vList5"/>
    <dgm:cxn modelId="{3D90AC1B-E2B9-6C4F-B364-A4AE1FCE124C}" type="presParOf" srcId="{E7F86C98-3C50-724E-A3CE-877806947932}" destId="{EB19C952-447B-5049-A645-A5E07D26D498}" srcOrd="4" destOrd="0" presId="urn:microsoft.com/office/officeart/2005/8/layout/vList5"/>
    <dgm:cxn modelId="{C049CBC2-7259-9042-8AE7-6A4F4205435A}" type="presParOf" srcId="{EB19C952-447B-5049-A645-A5E07D26D498}" destId="{CEC62363-03C7-8042-BB94-4ADCCFFF7F2D}" srcOrd="0" destOrd="0" presId="urn:microsoft.com/office/officeart/2005/8/layout/vList5"/>
    <dgm:cxn modelId="{934D54B1-349F-C842-97DF-6FC438BF9676}" type="presParOf" srcId="{E7F86C98-3C50-724E-A3CE-877806947932}" destId="{EB5C09A9-8DF6-E244-9F5B-6FBFE17380A0}" srcOrd="5" destOrd="0" presId="urn:microsoft.com/office/officeart/2005/8/layout/vList5"/>
    <dgm:cxn modelId="{3419D4C7-353A-654E-9951-86A5FE422E89}" type="presParOf" srcId="{E7F86C98-3C50-724E-A3CE-877806947932}" destId="{6E4C7A78-9FE0-D447-B03D-0B696ED83C37}" srcOrd="6" destOrd="0" presId="urn:microsoft.com/office/officeart/2005/8/layout/vList5"/>
    <dgm:cxn modelId="{80E26369-59C7-5A4B-A18C-D63A51B9C307}" type="presParOf" srcId="{6E4C7A78-9FE0-D447-B03D-0B696ED83C37}" destId="{D7DD4258-0D70-4746-936C-FB987135EE37}" srcOrd="0" destOrd="0" presId="urn:microsoft.com/office/officeart/2005/8/layout/vList5"/>
    <dgm:cxn modelId="{3729C8B7-A139-CD41-8FA2-13196BA2CD13}" type="presParOf" srcId="{E7F86C98-3C50-724E-A3CE-877806947932}" destId="{68A0E7B1-B9FE-004A-98DD-0121C9AC1107}" srcOrd="7" destOrd="0" presId="urn:microsoft.com/office/officeart/2005/8/layout/vList5"/>
    <dgm:cxn modelId="{34334D5A-0265-2F41-AAC8-928DD2D48FAD}" type="presParOf" srcId="{E7F86C98-3C50-724E-A3CE-877806947932}" destId="{81F950EA-D7ED-124C-92E7-4DCC5D517453}" srcOrd="8" destOrd="0" presId="urn:microsoft.com/office/officeart/2005/8/layout/vList5"/>
    <dgm:cxn modelId="{0A165CCB-62FA-EE4D-B961-2E04DC3FB924}" type="presParOf" srcId="{81F950EA-D7ED-124C-92E7-4DCC5D517453}" destId="{B305665B-90DC-0B4A-9508-1FC0C452356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4435E-4ACF-D44E-A923-9925ADF32F2D}">
      <dsp:nvSpPr>
        <dsp:cNvPr id="0" name=""/>
        <dsp:cNvSpPr/>
      </dsp:nvSpPr>
      <dsp:spPr>
        <a:xfrm>
          <a:off x="0" y="0"/>
          <a:ext cx="8097012" cy="7834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Signal detection (</a:t>
          </a:r>
          <a:r>
            <a:rPr lang="en-US" sz="3200" kern="1200" dirty="0" err="1"/>
            <a:t>Identififikasi</a:t>
          </a:r>
          <a:r>
            <a:rPr lang="en-US" sz="3200" kern="1200" dirty="0"/>
            <a:t> </a:t>
          </a:r>
          <a:r>
            <a:rPr lang="en-US" sz="3200" kern="1200" dirty="0" err="1"/>
            <a:t>peringatan</a:t>
          </a:r>
          <a:r>
            <a:rPr lang="en-US" sz="3200" kern="1200" dirty="0"/>
            <a:t>)</a:t>
          </a:r>
        </a:p>
      </dsp:txBody>
      <dsp:txXfrm>
        <a:off x="22947" y="22947"/>
        <a:ext cx="7159934" cy="737563"/>
      </dsp:txXfrm>
    </dsp:sp>
    <dsp:sp modelId="{196454AA-C3B1-6D44-885C-5C9AE56198C4}">
      <dsp:nvSpPr>
        <dsp:cNvPr id="0" name=""/>
        <dsp:cNvSpPr/>
      </dsp:nvSpPr>
      <dsp:spPr>
        <a:xfrm>
          <a:off x="604647" y="892271"/>
          <a:ext cx="8097012" cy="7834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Prevention (</a:t>
          </a:r>
          <a:r>
            <a:rPr lang="en-US" sz="3200" kern="1200" dirty="0" err="1"/>
            <a:t>pencegahan</a:t>
          </a:r>
          <a:r>
            <a:rPr lang="en-US" sz="3200" kern="1200" dirty="0"/>
            <a:t>)</a:t>
          </a:r>
        </a:p>
      </dsp:txBody>
      <dsp:txXfrm>
        <a:off x="627594" y="915218"/>
        <a:ext cx="6937223" cy="737563"/>
      </dsp:txXfrm>
    </dsp:sp>
    <dsp:sp modelId="{B14D7BA1-1B96-B94E-AC5A-D31701AFFF53}">
      <dsp:nvSpPr>
        <dsp:cNvPr id="0" name=""/>
        <dsp:cNvSpPr/>
      </dsp:nvSpPr>
      <dsp:spPr>
        <a:xfrm>
          <a:off x="1209293" y="1784543"/>
          <a:ext cx="8097012" cy="7834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Preparation (</a:t>
          </a:r>
          <a:r>
            <a:rPr lang="en-US" sz="3200" kern="1200" dirty="0" err="1"/>
            <a:t>persiapan</a:t>
          </a:r>
          <a:r>
            <a:rPr lang="en-US" sz="3200" kern="1200" dirty="0"/>
            <a:t>)</a:t>
          </a:r>
        </a:p>
      </dsp:txBody>
      <dsp:txXfrm>
        <a:off x="1232240" y="1807490"/>
        <a:ext cx="6937223" cy="737563"/>
      </dsp:txXfrm>
    </dsp:sp>
    <dsp:sp modelId="{AB0A5878-B6CF-1E4D-A2DB-1C85D6A86D94}">
      <dsp:nvSpPr>
        <dsp:cNvPr id="0" name=""/>
        <dsp:cNvSpPr/>
      </dsp:nvSpPr>
      <dsp:spPr>
        <a:xfrm>
          <a:off x="1813940" y="2676814"/>
          <a:ext cx="8097012" cy="7834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Recognition (</a:t>
          </a:r>
          <a:r>
            <a:rPr lang="en-US" sz="3200" kern="1200" dirty="0" err="1"/>
            <a:t>pengenalan</a:t>
          </a:r>
          <a:r>
            <a:rPr lang="en-US" sz="3200" kern="1200" dirty="0"/>
            <a:t>)</a:t>
          </a:r>
        </a:p>
      </dsp:txBody>
      <dsp:txXfrm>
        <a:off x="1836887" y="2699761"/>
        <a:ext cx="6937223" cy="737563"/>
      </dsp:txXfrm>
    </dsp:sp>
    <dsp:sp modelId="{601D69A8-0C25-D54A-93FC-1960209543F3}">
      <dsp:nvSpPr>
        <dsp:cNvPr id="0" name=""/>
        <dsp:cNvSpPr/>
      </dsp:nvSpPr>
      <dsp:spPr>
        <a:xfrm>
          <a:off x="2418587" y="3569086"/>
          <a:ext cx="8097012" cy="7834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Containment (</a:t>
          </a:r>
          <a:r>
            <a:rPr lang="en-US" sz="3200" kern="1200" dirty="0" err="1"/>
            <a:t>penahanan</a:t>
          </a:r>
          <a:r>
            <a:rPr lang="en-US" sz="3200" kern="1200" dirty="0"/>
            <a:t>)</a:t>
          </a:r>
        </a:p>
      </dsp:txBody>
      <dsp:txXfrm>
        <a:off x="2441534" y="3592033"/>
        <a:ext cx="6937223" cy="737563"/>
      </dsp:txXfrm>
    </dsp:sp>
    <dsp:sp modelId="{9BCD1C11-9CA9-D14C-8BD5-0BFB52FD51D2}">
      <dsp:nvSpPr>
        <dsp:cNvPr id="0" name=""/>
        <dsp:cNvSpPr/>
      </dsp:nvSpPr>
      <dsp:spPr>
        <a:xfrm>
          <a:off x="7587764" y="572359"/>
          <a:ext cx="509247" cy="50924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702345" y="572359"/>
        <a:ext cx="280085" cy="383208"/>
      </dsp:txXfrm>
    </dsp:sp>
    <dsp:sp modelId="{04218709-D411-3E4F-BBCB-34B40098D38C}">
      <dsp:nvSpPr>
        <dsp:cNvPr id="0" name=""/>
        <dsp:cNvSpPr/>
      </dsp:nvSpPr>
      <dsp:spPr>
        <a:xfrm>
          <a:off x="8192411" y="1464631"/>
          <a:ext cx="509247" cy="50924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306992" y="1464631"/>
        <a:ext cx="280085" cy="383208"/>
      </dsp:txXfrm>
    </dsp:sp>
    <dsp:sp modelId="{D0236A65-09C4-7B41-B343-2659282F5CAE}">
      <dsp:nvSpPr>
        <dsp:cNvPr id="0" name=""/>
        <dsp:cNvSpPr/>
      </dsp:nvSpPr>
      <dsp:spPr>
        <a:xfrm>
          <a:off x="8797058" y="2343844"/>
          <a:ext cx="509247" cy="50924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911639" y="2343844"/>
        <a:ext cx="280085" cy="383208"/>
      </dsp:txXfrm>
    </dsp:sp>
    <dsp:sp modelId="{BD7AD525-9A42-E245-8135-11C01A80BB9F}">
      <dsp:nvSpPr>
        <dsp:cNvPr id="0" name=""/>
        <dsp:cNvSpPr/>
      </dsp:nvSpPr>
      <dsp:spPr>
        <a:xfrm>
          <a:off x="9401705" y="3244821"/>
          <a:ext cx="509247" cy="50924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516286" y="3244821"/>
        <a:ext cx="280085" cy="3832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8A6EE-A5EA-C04C-A00F-2503FDA74EF6}">
      <dsp:nvSpPr>
        <dsp:cNvPr id="0" name=""/>
        <dsp:cNvSpPr/>
      </dsp:nvSpPr>
      <dsp:spPr>
        <a:xfrm>
          <a:off x="0" y="916315"/>
          <a:ext cx="5077071" cy="671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Prodromes (or warnings)</a:t>
          </a:r>
        </a:p>
      </dsp:txBody>
      <dsp:txXfrm>
        <a:off x="32784" y="949099"/>
        <a:ext cx="5011503" cy="606012"/>
      </dsp:txXfrm>
    </dsp:sp>
    <dsp:sp modelId="{48F36C3A-9880-4B45-B933-2D4E0BD8939A}">
      <dsp:nvSpPr>
        <dsp:cNvPr id="0" name=""/>
        <dsp:cNvSpPr/>
      </dsp:nvSpPr>
      <dsp:spPr>
        <a:xfrm>
          <a:off x="0" y="1668535"/>
          <a:ext cx="5077071" cy="67158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Crisis eruption</a:t>
          </a:r>
        </a:p>
      </dsp:txBody>
      <dsp:txXfrm>
        <a:off x="32784" y="1701319"/>
        <a:ext cx="5011503" cy="606012"/>
      </dsp:txXfrm>
    </dsp:sp>
    <dsp:sp modelId="{0AE2EF9D-0122-0E47-B156-4B92B6E7B580}">
      <dsp:nvSpPr>
        <dsp:cNvPr id="0" name=""/>
        <dsp:cNvSpPr/>
      </dsp:nvSpPr>
      <dsp:spPr>
        <a:xfrm>
          <a:off x="0" y="2420755"/>
          <a:ext cx="5077071" cy="67158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Crisis effects (or lingering effects)</a:t>
          </a:r>
        </a:p>
      </dsp:txBody>
      <dsp:txXfrm>
        <a:off x="32784" y="2453539"/>
        <a:ext cx="5011503" cy="606012"/>
      </dsp:txXfrm>
    </dsp:sp>
    <dsp:sp modelId="{7BAA2739-B546-7E46-BBE6-97066BD354E5}">
      <dsp:nvSpPr>
        <dsp:cNvPr id="0" name=""/>
        <dsp:cNvSpPr/>
      </dsp:nvSpPr>
      <dsp:spPr>
        <a:xfrm>
          <a:off x="0" y="3172975"/>
          <a:ext cx="5077071" cy="6715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Crisis end</a:t>
          </a:r>
        </a:p>
      </dsp:txBody>
      <dsp:txXfrm>
        <a:off x="32784" y="3205759"/>
        <a:ext cx="5011503" cy="6060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D2B6B-07F2-8042-8145-A30E13D5CBBA}">
      <dsp:nvSpPr>
        <dsp:cNvPr id="0" name=""/>
        <dsp:cNvSpPr/>
      </dsp:nvSpPr>
      <dsp:spPr>
        <a:xfrm>
          <a:off x="2108381" y="2591"/>
          <a:ext cx="2371928" cy="11329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Ada </a:t>
          </a:r>
          <a:r>
            <a:rPr lang="en-US" sz="1800" kern="1200" dirty="0" err="1"/>
            <a:t>gejala</a:t>
          </a:r>
          <a:r>
            <a:rPr lang="en-US" sz="1800" kern="1200" dirty="0"/>
            <a:t>, </a:t>
          </a:r>
          <a:r>
            <a:rPr lang="en-US" sz="1800" kern="1200" dirty="0" err="1"/>
            <a:t>peringatan</a:t>
          </a:r>
          <a:r>
            <a:rPr lang="en-US" sz="1800" kern="1200" dirty="0"/>
            <a:t>, </a:t>
          </a:r>
          <a:r>
            <a:rPr lang="en-US" sz="1800" kern="1200" dirty="0" err="1"/>
            <a:t>tanda-tanda</a:t>
          </a:r>
          <a:endParaRPr lang="en-US" sz="1800" kern="1200" dirty="0"/>
        </a:p>
      </dsp:txBody>
      <dsp:txXfrm>
        <a:off x="2163689" y="57899"/>
        <a:ext cx="2261312" cy="1022376"/>
      </dsp:txXfrm>
    </dsp:sp>
    <dsp:sp modelId="{6E42C0B4-8289-B64D-8087-1E88DD87CA1B}">
      <dsp:nvSpPr>
        <dsp:cNvPr id="0" name=""/>
        <dsp:cNvSpPr/>
      </dsp:nvSpPr>
      <dsp:spPr>
        <a:xfrm>
          <a:off x="2108381" y="1192233"/>
          <a:ext cx="2371928" cy="113299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Ada jangka waktunya (sebelum, semasa, sesudah)</a:t>
          </a:r>
        </a:p>
      </dsp:txBody>
      <dsp:txXfrm>
        <a:off x="2163689" y="1247541"/>
        <a:ext cx="2261312" cy="1022376"/>
      </dsp:txXfrm>
    </dsp:sp>
    <dsp:sp modelId="{CEC62363-03C7-8042-BB94-4ADCCFFF7F2D}">
      <dsp:nvSpPr>
        <dsp:cNvPr id="0" name=""/>
        <dsp:cNvSpPr/>
      </dsp:nvSpPr>
      <dsp:spPr>
        <a:xfrm>
          <a:off x="2108381" y="2381875"/>
          <a:ext cx="2371928" cy="11329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Ada </a:t>
          </a:r>
          <a:r>
            <a:rPr lang="en-US" sz="1800" kern="1200" dirty="0" err="1"/>
            <a:t>dampaknya</a:t>
          </a:r>
          <a:r>
            <a:rPr lang="en-US" sz="1800" kern="1200" dirty="0"/>
            <a:t> dan </a:t>
          </a:r>
          <a:r>
            <a:rPr lang="en-US" sz="1800" kern="1200" dirty="0" err="1"/>
            <a:t>pihak-pihak</a:t>
          </a:r>
          <a:r>
            <a:rPr lang="en-US" sz="1800" kern="1200" dirty="0"/>
            <a:t> yang </a:t>
          </a:r>
          <a:r>
            <a:rPr lang="en-US" sz="1800" kern="1200" dirty="0" err="1"/>
            <a:t>terdampak</a:t>
          </a:r>
          <a:endParaRPr lang="en-US" sz="1800" kern="1200" dirty="0"/>
        </a:p>
      </dsp:txBody>
      <dsp:txXfrm>
        <a:off x="2163689" y="2437183"/>
        <a:ext cx="2261312" cy="1022376"/>
      </dsp:txXfrm>
    </dsp:sp>
    <dsp:sp modelId="{D7DD4258-0D70-4746-936C-FB987135EE37}">
      <dsp:nvSpPr>
        <dsp:cNvPr id="0" name=""/>
        <dsp:cNvSpPr/>
      </dsp:nvSpPr>
      <dsp:spPr>
        <a:xfrm>
          <a:off x="2108381" y="3571517"/>
          <a:ext cx="2371928" cy="113299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Ada tindakan yang perlu dilakukan untuk mengatasinya</a:t>
          </a:r>
        </a:p>
      </dsp:txBody>
      <dsp:txXfrm>
        <a:off x="2163689" y="3626825"/>
        <a:ext cx="2261312" cy="1022376"/>
      </dsp:txXfrm>
    </dsp:sp>
    <dsp:sp modelId="{B305665B-90DC-0B4A-9508-1FC0C4523563}">
      <dsp:nvSpPr>
        <dsp:cNvPr id="0" name=""/>
        <dsp:cNvSpPr/>
      </dsp:nvSpPr>
      <dsp:spPr>
        <a:xfrm>
          <a:off x="2108381" y="4761159"/>
          <a:ext cx="2371928" cy="113299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Bisa </a:t>
          </a:r>
          <a:r>
            <a:rPr lang="en-US" sz="1800" kern="1200" dirty="0" err="1"/>
            <a:t>berakhir</a:t>
          </a:r>
          <a:r>
            <a:rPr lang="en-US" sz="1800" kern="1200" dirty="0"/>
            <a:t> </a:t>
          </a:r>
          <a:r>
            <a:rPr lang="en-US" sz="1800" kern="1200" dirty="0" err="1"/>
            <a:t>sedih</a:t>
          </a:r>
          <a:r>
            <a:rPr lang="en-US" sz="1800" kern="1200" dirty="0"/>
            <a:t> </a:t>
          </a:r>
          <a:r>
            <a:rPr lang="en-US" sz="1800" kern="1200" dirty="0" err="1"/>
            <a:t>tapi</a:t>
          </a:r>
          <a:r>
            <a:rPr lang="en-US" sz="1800" kern="1200" dirty="0"/>
            <a:t> </a:t>
          </a:r>
          <a:r>
            <a:rPr lang="en-US" sz="1800" kern="1200" dirty="0" err="1"/>
            <a:t>bisa</a:t>
          </a:r>
          <a:r>
            <a:rPr lang="en-US" sz="1800" kern="1200" dirty="0"/>
            <a:t> </a:t>
          </a:r>
          <a:r>
            <a:rPr lang="en-US" sz="1800" kern="1200" dirty="0" err="1"/>
            <a:t>peluang</a:t>
          </a:r>
          <a:r>
            <a:rPr lang="en-US" sz="1800" kern="1200" dirty="0"/>
            <a:t> happy ending juga </a:t>
          </a:r>
          <a:r>
            <a:rPr lang="en-US" sz="1800" kern="1200" dirty="0" err="1"/>
            <a:t>ada</a:t>
          </a:r>
          <a:endParaRPr lang="en-US" sz="1800" kern="1200" dirty="0"/>
        </a:p>
      </dsp:txBody>
      <dsp:txXfrm>
        <a:off x="2163689" y="4816467"/>
        <a:ext cx="2261312" cy="1022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E8AEE-723C-7049-83E9-3FC061A2D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FEB02F-ABCE-FA45-9638-1B470C73E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27AB0-C2BF-1B48-A91C-2F642A54C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3555-1C62-E745-B396-AF35C06F4B76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EC5D2-DB6D-DC40-8CAE-03E8CD8B4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CF851-079C-8F42-B9F1-96B16FF2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0AB2-4C81-A947-8997-FC1EE19AE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7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368ED-94BE-E14A-A1AC-CBFFF4A12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41AE79-3482-F64E-B68F-3A5635D14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2BAA5-52BD-5B4D-BBD7-21E370531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3555-1C62-E745-B396-AF35C06F4B76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70D37-F52C-5749-A7E3-8C5DAADD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885A0-131D-3C43-8B59-B14E29939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0AB2-4C81-A947-8997-FC1EE19AE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8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E8F81D-0CF5-3441-BAE4-BBD742ED8C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6236FA-98EA-BB40-BB67-85AAE52EF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6D08A-B397-844F-B392-04DABAD63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3555-1C62-E745-B396-AF35C06F4B76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1741C-CDC6-C84B-8993-C52182590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6EC3A-F2DD-2440-91D0-5BDDB46A0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0AB2-4C81-A947-8997-FC1EE19AE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87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6BD50-7D6B-5449-BE92-625E198DB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38BB0-FFDA-D848-B12B-39963FDA7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26D67-D597-6C4B-90EC-3DE8C00D7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3555-1C62-E745-B396-AF35C06F4B76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0F0BA-2129-8949-B1A8-9B055179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61E54-A9FB-724D-85CD-927D68B20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0AB2-4C81-A947-8997-FC1EE19AE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5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60B7A-88A9-0344-852F-470FF502C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29CFC-5EF6-EE43-A74B-C3C99E5EB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70666-6E19-6F47-97A3-A3E21544F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3555-1C62-E745-B396-AF35C06F4B76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2519D-245B-D040-AB81-7D55774C6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90607-DC66-2A47-BD8C-DCC21FDED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0AB2-4C81-A947-8997-FC1EE19AE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3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57FF4-3543-684D-8B34-8FE3C3AF2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99D10-1E6E-7D4B-9A2D-F5FFF6277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97638C-0F0C-4F4F-8A97-101E676C9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0C595-0E35-284B-9541-2B50BA89F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3555-1C62-E745-B396-AF35C06F4B76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7A78F-B380-FD49-BF36-DFEDBEA30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8D3C6-C2F4-B644-BCD6-232842CB1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0AB2-4C81-A947-8997-FC1EE19AE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1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97C56-E9AD-B34C-8323-6A88C9F27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B4C14-5A5A-7C40-9DA0-8D2D4A4DC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215300-B912-564D-BF3C-1974DFF1A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109EE-A413-2842-AACB-88C936D31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54CEF3-C6AD-0C4B-823C-80041D206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37FC77-60CD-934B-A364-E210930EF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3555-1C62-E745-B396-AF35C06F4B76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3F8CD1-7A2F-254C-9000-621BF7F2B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FA5D03-801A-B743-8BF5-55BDE5A46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0AB2-4C81-A947-8997-FC1EE19AE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8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0C45A-C757-1F45-82C9-CE9B835AB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E19CA6-E3CD-2E4E-B4E9-A5B7DBFC5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3555-1C62-E745-B396-AF35C06F4B76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BC1A7-F97C-8648-8626-0FEF7522B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710CF-0438-7047-8835-97BE8320C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0AB2-4C81-A947-8997-FC1EE19AE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4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756BC-9ACA-8C4D-9AA2-746CD572C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3555-1C62-E745-B396-AF35C06F4B76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DA648B-8618-554A-80C0-DFBFEB9BB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7E852-993E-4C46-981D-2B0E1110B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0AB2-4C81-A947-8997-FC1EE19AE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2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AD401-D751-4C48-8A67-DD1817CDC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C6C18-41BA-1A4C-9DB3-71E9E17B1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62063-F061-7C41-BE61-954BF4DC4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6EDFC-A30D-334F-A561-4B89F6C4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3555-1C62-E745-B396-AF35C06F4B76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504FB-68E7-244E-8C40-C9F6F93B2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CFD7C-976C-D848-9AAE-5B75C4B78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0AB2-4C81-A947-8997-FC1EE19AE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7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7A06C-6040-5F4A-8076-E46CC6200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E60F3A-BD9D-DC46-AE33-B18F24E95C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4EB30-F367-5B4A-9A5B-C309C381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F0960-575E-FB4A-BB8F-38AB20293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3555-1C62-E745-B396-AF35C06F4B76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22A2B-66F0-7740-A45E-9F3895F8A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07473-4D9D-E649-AC0B-895E2792C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0AB2-4C81-A947-8997-FC1EE19AE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0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D7B272-A0A2-2A41-B916-990DEF646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EFB62-F5A8-2647-944C-FFC769CD1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C6CC1-BEF8-2040-BF15-F95CFEFDB9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A3555-1C62-E745-B396-AF35C06F4B76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A8589-2E75-1F48-AE78-A30D055F3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64EBD-9A62-AF46-84BB-F24477D9F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00AB2-4C81-A947-8997-FC1EE19AE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0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C7DF8-C35A-3B49-980F-6EE125B25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988" y="1442172"/>
            <a:ext cx="8582025" cy="2177328"/>
          </a:xfrm>
        </p:spPr>
        <p:txBody>
          <a:bodyPr anchor="ctr">
            <a:normAutofit/>
          </a:bodyPr>
          <a:lstStyle/>
          <a:p>
            <a:r>
              <a:rPr lang="en-US" sz="6600"/>
              <a:t>Manajemen Krisis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139697-84A8-AF4E-ADA9-7DB5123DF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6988" y="3962400"/>
            <a:ext cx="7058025" cy="581025"/>
          </a:xfrm>
        </p:spPr>
        <p:txBody>
          <a:bodyPr anchor="ctr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Pertemuan 5:The Stages of Crisis</a:t>
            </a:r>
          </a:p>
        </p:txBody>
      </p:sp>
    </p:spTree>
    <p:extLst>
      <p:ext uri="{BB962C8B-B14F-4D97-AF65-F5344CB8AC3E}">
        <p14:creationId xmlns:p14="http://schemas.microsoft.com/office/powerpoint/2010/main" val="2308125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4E7EDB-96B2-064D-AB4A-B8FD05213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/>
              <a:t>The Stages of Crisis (Coombs)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E8220B21-8A1D-4B80-AA66-0B3730248D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108855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7440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CCF41C2-6F7F-4D71-8BBB-D4366692D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C049B7C-2391-4A64-89B2-CC5EBB1E6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886309BE-2E90-40A5-BF91-70F0402C7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52800" y="-2665477"/>
            <a:ext cx="5486400" cy="12188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D3B92E-8AFB-D144-8763-616B7E2B4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685797"/>
            <a:ext cx="5192202" cy="28241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000"/>
              <a:t>The Stages of Crisis (Fink)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3B5A5C8-6E9A-4227-8EFA-C541106F9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5C664E-F9E9-4DFE-8C8F-052E014BD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605B29-A032-439D-8BD5-0D709CE7EB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936018"/>
              </p:ext>
            </p:extLst>
          </p:nvPr>
        </p:nvGraphicFramePr>
        <p:xfrm>
          <a:off x="5101143" y="1008993"/>
          <a:ext cx="5077071" cy="4760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64998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0B166D-62AC-024A-9B6A-CD17F418F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/>
              <a:t>Apa kesimpulan yang bisa ditarik dari 3 pemikiran itu? Bahwa krisis itu…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DC151F6-9916-4CCC-889C-021A2F7D1E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507897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3345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lose-up of question mark on a hardwood floor against a wall">
            <a:extLst>
              <a:ext uri="{FF2B5EF4-FFF2-40B4-BE49-F238E27FC236}">
                <a16:creationId xmlns:a16="http://schemas.microsoft.com/office/drawing/2014/main" id="{BA9645F4-7BA5-584A-8311-E4929AD917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3407" b="909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3878A8-C1B0-2044-9539-103F9815B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Lalu di mana </a:t>
            </a:r>
            <a:r>
              <a:rPr lang="en-US" sz="4800" dirty="0" err="1"/>
              <a:t>peran</a:t>
            </a:r>
            <a:r>
              <a:rPr lang="en-US" sz="4800" dirty="0"/>
              <a:t> PR </a:t>
            </a:r>
            <a:r>
              <a:rPr lang="en-US" sz="4800" dirty="0" err="1"/>
              <a:t>dalam</a:t>
            </a:r>
            <a:r>
              <a:rPr lang="en-US" sz="4800" dirty="0"/>
              <a:t> </a:t>
            </a:r>
            <a:r>
              <a:rPr lang="en-US" sz="4800" dirty="0" err="1"/>
              <a:t>Situasi</a:t>
            </a:r>
            <a:r>
              <a:rPr lang="en-US" sz="4800" dirty="0"/>
              <a:t> </a:t>
            </a:r>
            <a:r>
              <a:rPr lang="en-US" sz="4800" dirty="0" err="1"/>
              <a:t>Krisis</a:t>
            </a:r>
            <a:r>
              <a:rPr lang="en-US" sz="4800" dirty="0"/>
              <a:t>?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16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AD47F0-8AD7-3546-ABAC-84FDDF14C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COMPARE THESE!</a:t>
            </a:r>
            <a:br>
              <a:rPr lang="en-US" sz="4800"/>
            </a:br>
            <a:endParaRPr lang="en-US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E6155-257E-BF4A-B10D-B4C6BA348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100"/>
              <a:t>TAIWAN </a:t>
            </a:r>
          </a:p>
          <a:p>
            <a:r>
              <a:rPr lang="en-US" sz="1100"/>
              <a:t>How is Taiwan Effectively Fighting Covid-19 (CSIS)</a:t>
            </a:r>
          </a:p>
          <a:p>
            <a:r>
              <a:rPr lang="en-ID" sz="1100"/>
              <a:t>Taiwan's COVID-19 Response Should Be A Model For The World | NowThis</a:t>
            </a:r>
          </a:p>
          <a:p>
            <a:r>
              <a:rPr lang="en-ID" sz="1100"/>
              <a:t>Why This Country is a Coronavirus Hero</a:t>
            </a:r>
          </a:p>
          <a:p>
            <a:r>
              <a:rPr lang="en-ID" sz="1100"/>
              <a:t>Taiwan's Successful Response to Coronavirus</a:t>
            </a:r>
          </a:p>
          <a:p>
            <a:pPr marL="0" indent="0">
              <a:buNone/>
            </a:pPr>
            <a:endParaRPr lang="en-ID" sz="1100"/>
          </a:p>
          <a:p>
            <a:pPr marL="0" indent="0">
              <a:buNone/>
            </a:pPr>
            <a:r>
              <a:rPr lang="en-ID" sz="1100"/>
              <a:t>INDONESIA</a:t>
            </a:r>
          </a:p>
          <a:p>
            <a:r>
              <a:rPr lang="en-ID" sz="1100"/>
              <a:t>Indonesia’s Covid-19 Response: Too Little, Too Late</a:t>
            </a:r>
          </a:p>
          <a:p>
            <a:r>
              <a:rPr lang="en-ID" sz="1100"/>
              <a:t>Indonesia’s Slow Response to Covid-19 Draws Criticism</a:t>
            </a:r>
          </a:p>
          <a:p>
            <a:r>
              <a:rPr lang="en-ID" sz="1100"/>
              <a:t>Belajar dari Komunikasi Pemerintah: Menghadapi Pandemi Tanpa Empati</a:t>
            </a:r>
          </a:p>
          <a:p>
            <a:r>
              <a:rPr lang="en-ID" sz="1100"/>
              <a:t>#MatanajwaMenantiTerawan</a:t>
            </a:r>
          </a:p>
          <a:p>
            <a:endParaRPr lang="en-US" sz="1100"/>
          </a:p>
          <a:p>
            <a:endParaRPr lang="en-US" sz="1100"/>
          </a:p>
          <a:p>
            <a:endParaRPr lang="en-US" sz="1100"/>
          </a:p>
        </p:txBody>
      </p:sp>
      <p:cxnSp>
        <p:nvCxnSpPr>
          <p:cNvPr id="81" name="Straight Connector 7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632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A651C4-98FC-324D-BCA5-EEE539364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/>
              <a:t>Communication!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7EA7D-B8A4-FA41-8C98-7B7ADC850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fontAlgn="base"/>
            <a:r>
              <a:rPr lang="en-ID" sz="2400"/>
              <a:t>“Research shows that organisations with </a:t>
            </a:r>
            <a:r>
              <a:rPr lang="en-ID" sz="2400" b="1"/>
              <a:t>ongoing two-way communications often avoid crises or endure crises of shorter duration or of a lesser magnitude. </a:t>
            </a:r>
            <a:r>
              <a:rPr lang="en-ID" sz="2400"/>
              <a:t>Research also shows that companies with a crisis management plan come out of a crisis with a more positive image than those organisations without such a plan” (Schoenmaker, 2016).</a:t>
            </a:r>
          </a:p>
          <a:p>
            <a:pPr marL="0" indent="0">
              <a:buNone/>
            </a:pPr>
            <a:br>
              <a:rPr lang="en-ID" sz="2400"/>
            </a:b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24715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C2CDC-CF04-664B-B73E-A10E16DE1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Kaitan antara Manajemen Krisis dan Komunikasi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22E9C-3CF7-D24E-B263-CC5CA45B8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fontAlgn="base"/>
            <a:r>
              <a:rPr lang="en-ID" sz="1700" dirty="0"/>
              <a:t>Crisis Management is a process of strategic planning for a crisis or negative turning point, a process that removes some of the risk and uncertainty from the negative </a:t>
            </a:r>
            <a:r>
              <a:rPr lang="en-ID" sz="1700"/>
              <a:t>occurance</a:t>
            </a:r>
            <a:r>
              <a:rPr lang="en-ID" sz="1700" dirty="0"/>
              <a:t> and thereby allows the organisation to be in greater control if its own destiny.</a:t>
            </a:r>
          </a:p>
          <a:p>
            <a:pPr lvl="1" fontAlgn="base">
              <a:buFont typeface="Wingdings" pitchFamily="2" charset="2"/>
              <a:buChar char="Ø"/>
            </a:pPr>
            <a:r>
              <a:rPr lang="id-ID" sz="1700" dirty="0"/>
              <a:t>Manajemen Krisis adalah proses perencanaan strategis untuk krisis atau titik balik negatif, suatu proses untuk menghilangkan sejumlah risiko dan </a:t>
            </a:r>
            <a:r>
              <a:rPr lang="id-ID" sz="1700"/>
              <a:t>ketidakpastian</a:t>
            </a:r>
            <a:r>
              <a:rPr lang="id-ID" sz="1700" dirty="0"/>
              <a:t> dari peristiwa negatif sehingga memungkinkan organisasi untuk memiliki kontrol lebih  besar untuk mengendalikan ‘nasibnya’. </a:t>
            </a:r>
            <a:endParaRPr lang="en-ID" sz="1700" dirty="0"/>
          </a:p>
          <a:p>
            <a:pPr fontAlgn="base"/>
            <a:r>
              <a:rPr lang="en-ID" sz="1700" dirty="0"/>
              <a:t>Effective crisis management includes communication that can not only alleviate or eliminate the crises but that can sometimes bring the organisation to a more positive reputation than before the crisis.</a:t>
            </a:r>
          </a:p>
          <a:p>
            <a:pPr lvl="1" fontAlgn="base">
              <a:buFont typeface="Wingdings" pitchFamily="2" charset="2"/>
              <a:buChar char="Ø"/>
            </a:pPr>
            <a:r>
              <a:rPr lang="id-ID" sz="1700" dirty="0"/>
              <a:t>Manajemen krisis yang efektif meliputi komunikasi yang tidak hanya dapat meredakan atau menghilangkan krisis,  terkadang dapat membawa organisasi ke reputasi yang lebih positif daripada sebelum krisis.</a:t>
            </a:r>
            <a:endParaRPr lang="en-ID" sz="1700" dirty="0"/>
          </a:p>
          <a:p>
            <a:endParaRPr lang="en-US" sz="17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931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BF4DD794-355D-45E3-99EB-D6C2E20C3A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873D3-75F6-2443-B272-0E77DA1D9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472717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/>
              <a:t>See you next!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ABB23-0BAD-9447-9539-60C65A8F6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738" y="5680637"/>
            <a:ext cx="6960524" cy="5985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00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258339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B973D-FD3D-A641-95A0-5E00B1D76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1472184"/>
            <a:ext cx="3767328" cy="4581144"/>
          </a:xfrm>
        </p:spPr>
        <p:txBody>
          <a:bodyPr anchor="t">
            <a:normAutofit/>
          </a:bodyPr>
          <a:lstStyle/>
          <a:p>
            <a:r>
              <a:rPr lang="en-US" sz="5400"/>
              <a:t>Krisis memiliki siklus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FA68B-0BF1-6441-8298-4E31BFE7E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1472184"/>
            <a:ext cx="6153912" cy="4581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1700"/>
              <a:t>“One characteristic of a crisis that should be mentioned is this: they rarely occur without warning. A number of preconditions exist that lead to a crisis developing, such as poor issues management. Crises, like issues, have lifecycles, and understanding what occurs prior to a crisis is important in helping prevent them and responding strategically when a crisis event happens” (Schoenmaker, 2016).</a:t>
            </a:r>
          </a:p>
          <a:p>
            <a:pPr marL="0" indent="0">
              <a:buNone/>
            </a:pPr>
            <a:endParaRPr lang="id-ID" sz="1700"/>
          </a:p>
          <a:p>
            <a:pPr marL="0" indent="0">
              <a:buNone/>
            </a:pPr>
            <a:r>
              <a:rPr lang="id-ID" sz="1700"/>
              <a:t>Maksud dari kalimat di atas adalah, salah satu ciri krisis adalah ia jarang terjadi tanpa peringatan. Terdapat sejumlah prakondisi yang mendorong terjadinya krisis, misalnya terkait manajemen isu yang buruk. </a:t>
            </a:r>
          </a:p>
          <a:p>
            <a:pPr marL="0" indent="0">
              <a:buNone/>
            </a:pPr>
            <a:r>
              <a:rPr lang="id-ID" sz="1700"/>
              <a:t>Seperti halnya isu, krisis memiliki siklus. Sangat penting memahami apa yang terjadi sebelumnya sehingga kita bisa mencegah terjadinya krisis dan memberikan response secara strategis.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DAE397D-2F47-480F-95CA-D5EDB2433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BD66E0D2-4D47-45F5-9F6C-04DF950CB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C36CD79E-81FA-41B2-9A38-E0E26BCBE8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7">
              <a:extLst>
                <a:ext uri="{FF2B5EF4-FFF2-40B4-BE49-F238E27FC236}">
                  <a16:creationId xmlns:a16="http://schemas.microsoft.com/office/drawing/2014/main" id="{58CF2E87-8DCB-4A21-A926-1879E39DE7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8">
              <a:extLst>
                <a:ext uri="{FF2B5EF4-FFF2-40B4-BE49-F238E27FC236}">
                  <a16:creationId xmlns:a16="http://schemas.microsoft.com/office/drawing/2014/main" id="{E8EBCED8-09A7-4078-908F-87C5C9094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881B8E24-1A3B-4288-834C-5C75EE61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0">
              <a:extLst>
                <a:ext uri="{FF2B5EF4-FFF2-40B4-BE49-F238E27FC236}">
                  <a16:creationId xmlns:a16="http://schemas.microsoft.com/office/drawing/2014/main" id="{CE6C6947-62CC-47B5-8006-0DBB11057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1">
              <a:extLst>
                <a:ext uri="{FF2B5EF4-FFF2-40B4-BE49-F238E27FC236}">
                  <a16:creationId xmlns:a16="http://schemas.microsoft.com/office/drawing/2014/main" id="{5A3EA873-FF38-49B1-AA18-6CAA8278A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2">
              <a:extLst>
                <a:ext uri="{FF2B5EF4-FFF2-40B4-BE49-F238E27FC236}">
                  <a16:creationId xmlns:a16="http://schemas.microsoft.com/office/drawing/2014/main" id="{2B74FB34-BB05-4313-9474-A4F9B27A5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3">
              <a:extLst>
                <a:ext uri="{FF2B5EF4-FFF2-40B4-BE49-F238E27FC236}">
                  <a16:creationId xmlns:a16="http://schemas.microsoft.com/office/drawing/2014/main" id="{3673863D-063E-49A6-9856-52014BB4D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4">
              <a:extLst>
                <a:ext uri="{FF2B5EF4-FFF2-40B4-BE49-F238E27FC236}">
                  <a16:creationId xmlns:a16="http://schemas.microsoft.com/office/drawing/2014/main" id="{59E7384A-6379-482C-8070-680EA33AF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15">
              <a:extLst>
                <a:ext uri="{FF2B5EF4-FFF2-40B4-BE49-F238E27FC236}">
                  <a16:creationId xmlns:a16="http://schemas.microsoft.com/office/drawing/2014/main" id="{C6A49E1B-06B5-467F-97A5-EE77945A7E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16">
              <a:extLst>
                <a:ext uri="{FF2B5EF4-FFF2-40B4-BE49-F238E27FC236}">
                  <a16:creationId xmlns:a16="http://schemas.microsoft.com/office/drawing/2014/main" id="{C67D60A3-4CE7-453B-97D1-08DD83271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17">
              <a:extLst>
                <a:ext uri="{FF2B5EF4-FFF2-40B4-BE49-F238E27FC236}">
                  <a16:creationId xmlns:a16="http://schemas.microsoft.com/office/drawing/2014/main" id="{1333C1DC-BC77-4584-B472-AE19C4A09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18">
              <a:extLst>
                <a:ext uri="{FF2B5EF4-FFF2-40B4-BE49-F238E27FC236}">
                  <a16:creationId xmlns:a16="http://schemas.microsoft.com/office/drawing/2014/main" id="{30CC34F2-2D02-4DC8-8951-5E29E0866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9">
              <a:extLst>
                <a:ext uri="{FF2B5EF4-FFF2-40B4-BE49-F238E27FC236}">
                  <a16:creationId xmlns:a16="http://schemas.microsoft.com/office/drawing/2014/main" id="{C77A3E1B-1C72-4437-A8A1-FC659C9E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20">
              <a:extLst>
                <a:ext uri="{FF2B5EF4-FFF2-40B4-BE49-F238E27FC236}">
                  <a16:creationId xmlns:a16="http://schemas.microsoft.com/office/drawing/2014/main" id="{4EE3E561-115A-4994-832B-FB79E4498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21">
              <a:extLst>
                <a:ext uri="{FF2B5EF4-FFF2-40B4-BE49-F238E27FC236}">
                  <a16:creationId xmlns:a16="http://schemas.microsoft.com/office/drawing/2014/main" id="{D389D14E-E715-4844-8E58-ED5A66AB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22">
              <a:extLst>
                <a:ext uri="{FF2B5EF4-FFF2-40B4-BE49-F238E27FC236}">
                  <a16:creationId xmlns:a16="http://schemas.microsoft.com/office/drawing/2014/main" id="{4208B28A-82FB-48D4-9087-806354C85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23">
              <a:extLst>
                <a:ext uri="{FF2B5EF4-FFF2-40B4-BE49-F238E27FC236}">
                  <a16:creationId xmlns:a16="http://schemas.microsoft.com/office/drawing/2014/main" id="{1330334B-C28B-49CB-8643-6EF946230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24">
              <a:extLst>
                <a:ext uri="{FF2B5EF4-FFF2-40B4-BE49-F238E27FC236}">
                  <a16:creationId xmlns:a16="http://schemas.microsoft.com/office/drawing/2014/main" id="{F221AA9B-1DD9-4FC4-947F-90C0582F7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25">
              <a:extLst>
                <a:ext uri="{FF2B5EF4-FFF2-40B4-BE49-F238E27FC236}">
                  <a16:creationId xmlns:a16="http://schemas.microsoft.com/office/drawing/2014/main" id="{9214B596-B3CC-43CB-A72A-2ADABBE5B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64F9BF67-14D7-4F9D-A8E4-4BB8DE351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75225" y="1331697"/>
            <a:ext cx="193249" cy="16659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03436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E2275-FE2F-1F45-88BF-EC4EA1354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685797"/>
            <a:ext cx="5003501" cy="2263779"/>
          </a:xfrm>
        </p:spPr>
        <p:txBody>
          <a:bodyPr anchor="t">
            <a:normAutofit/>
          </a:bodyPr>
          <a:lstStyle/>
          <a:p>
            <a:r>
              <a:rPr lang="en-US" sz="2400"/>
              <a:t>An understanding of the lifecycle, impact and actions help organisation plan and respond accordingly maximising the chance of an organisation surviving and prospering post crisis.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FB815D8-BC27-427B-8ADA-C8845995A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0" y="3133724"/>
            <a:ext cx="5003501" cy="3038476"/>
          </a:xfrm>
        </p:spPr>
        <p:txBody>
          <a:bodyPr>
            <a:normAutofit/>
          </a:bodyPr>
          <a:lstStyle/>
          <a:p>
            <a:r>
              <a:rPr lang="en-US" sz="1800" dirty="0" err="1"/>
              <a:t>Maksudnya</a:t>
            </a:r>
            <a:r>
              <a:rPr lang="en-US" sz="1800" dirty="0"/>
              <a:t> </a:t>
            </a:r>
            <a:r>
              <a:rPr lang="en-US" sz="1800" dirty="0" err="1"/>
              <a:t>apa</a:t>
            </a:r>
            <a:r>
              <a:rPr lang="en-US" sz="1800" dirty="0"/>
              <a:t>? </a:t>
            </a:r>
            <a:r>
              <a:rPr lang="en-US" sz="1800" dirty="0" err="1"/>
              <a:t>Bila</a:t>
            </a:r>
            <a:r>
              <a:rPr lang="en-US" sz="1800" dirty="0"/>
              <a:t> </a:t>
            </a:r>
            <a:r>
              <a:rPr lang="en-US" sz="1800" dirty="0" err="1"/>
              <a:t>kita</a:t>
            </a:r>
            <a:r>
              <a:rPr lang="en-US" sz="1800" dirty="0"/>
              <a:t> </a:t>
            </a:r>
            <a:r>
              <a:rPr lang="en-US" sz="1800" dirty="0" err="1"/>
              <a:t>paham</a:t>
            </a:r>
            <a:r>
              <a:rPr lang="en-US" sz="1800" dirty="0"/>
              <a:t> </a:t>
            </a:r>
            <a:r>
              <a:rPr lang="en-US" sz="1800" dirty="0" err="1"/>
              <a:t>bahwa</a:t>
            </a:r>
            <a:r>
              <a:rPr lang="en-US" sz="1800" dirty="0"/>
              <a:t> </a:t>
            </a:r>
            <a:r>
              <a:rPr lang="en-US" sz="1800" dirty="0" err="1"/>
              <a:t>krisis</a:t>
            </a:r>
            <a:r>
              <a:rPr lang="en-US" sz="1800" dirty="0"/>
              <a:t>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siklus</a:t>
            </a:r>
            <a:r>
              <a:rPr lang="en-US" sz="1800" dirty="0"/>
              <a:t>, </a:t>
            </a:r>
            <a:r>
              <a:rPr lang="en-US" sz="1800" dirty="0" err="1"/>
              <a:t>kita</a:t>
            </a:r>
            <a:r>
              <a:rPr lang="en-US" sz="1800" dirty="0"/>
              <a:t>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mengambil</a:t>
            </a:r>
            <a:r>
              <a:rPr lang="en-US" sz="1800" dirty="0"/>
              <a:t>  </a:t>
            </a:r>
            <a:r>
              <a:rPr lang="en-US" sz="1800" dirty="0" err="1"/>
              <a:t>langkah-langkah</a:t>
            </a:r>
            <a:r>
              <a:rPr lang="en-US" sz="1800" dirty="0"/>
              <a:t> yang </a:t>
            </a:r>
            <a:r>
              <a:rPr lang="en-US" sz="1800" dirty="0" err="1"/>
              <a:t>tepat</a:t>
            </a:r>
            <a:r>
              <a:rPr lang="en-US" sz="1800" dirty="0"/>
              <a:t>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kita</a:t>
            </a:r>
            <a:r>
              <a:rPr lang="en-US" sz="1800" dirty="0"/>
              <a:t>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keluar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selamat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situasi</a:t>
            </a:r>
            <a:r>
              <a:rPr lang="en-US" sz="1800" dirty="0"/>
              <a:t> </a:t>
            </a:r>
            <a:r>
              <a:rPr lang="en-US" sz="1800" dirty="0" err="1"/>
              <a:t>krisis</a:t>
            </a:r>
            <a:r>
              <a:rPr lang="en-US" sz="1800" dirty="0"/>
              <a:t>. </a:t>
            </a:r>
          </a:p>
          <a:p>
            <a:r>
              <a:rPr lang="en-US" sz="1800" dirty="0" err="1"/>
              <a:t>Contohnya</a:t>
            </a:r>
            <a:r>
              <a:rPr lang="en-US" sz="1800" dirty="0"/>
              <a:t> </a:t>
            </a:r>
            <a:r>
              <a:rPr lang="en-US" sz="1800" dirty="0" err="1"/>
              <a:t>apa</a:t>
            </a:r>
            <a:r>
              <a:rPr lang="en-US" sz="1800" dirty="0"/>
              <a:t>? </a:t>
            </a:r>
            <a:r>
              <a:rPr lang="en-US" sz="1800" dirty="0" err="1"/>
              <a:t>Apa</a:t>
            </a:r>
            <a:r>
              <a:rPr lang="en-US" sz="1800" dirty="0"/>
              <a:t> yang Anda </a:t>
            </a:r>
            <a:r>
              <a:rPr lang="en-US" sz="1800" dirty="0" err="1"/>
              <a:t>lakukan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melindungi</a:t>
            </a:r>
            <a:r>
              <a:rPr lang="en-US" sz="1800" dirty="0"/>
              <a:t> </a:t>
            </a:r>
            <a:r>
              <a:rPr lang="en-US" sz="1800" dirty="0" err="1"/>
              <a:t>diri</a:t>
            </a:r>
            <a:r>
              <a:rPr lang="en-US" sz="1800" dirty="0"/>
              <a:t> </a:t>
            </a:r>
            <a:r>
              <a:rPr lang="en-US" sz="1800" dirty="0" err="1"/>
              <a:t>Covid</a:t>
            </a:r>
            <a:r>
              <a:rPr lang="en-US" sz="1800" dirty="0"/>
              <a:t> (actual crisis). </a:t>
            </a:r>
            <a:r>
              <a:rPr lang="en-US" sz="1800" dirty="0" err="1"/>
              <a:t>Apakah</a:t>
            </a:r>
            <a:r>
              <a:rPr lang="en-US" sz="1800" dirty="0"/>
              <a:t> Anda </a:t>
            </a:r>
            <a:r>
              <a:rPr lang="en-US" sz="1800" dirty="0" err="1"/>
              <a:t>paham</a:t>
            </a:r>
            <a:r>
              <a:rPr lang="en-US" sz="1800" dirty="0"/>
              <a:t> </a:t>
            </a:r>
            <a:r>
              <a:rPr lang="en-US" sz="1800" dirty="0" err="1"/>
              <a:t>gejalanya</a:t>
            </a:r>
            <a:r>
              <a:rPr lang="en-US" sz="1800" dirty="0"/>
              <a:t>? </a:t>
            </a:r>
            <a:r>
              <a:rPr lang="en-US" sz="1800" dirty="0" err="1"/>
              <a:t>Apakah</a:t>
            </a:r>
            <a:r>
              <a:rPr lang="en-US" sz="1800" dirty="0"/>
              <a:t> Anda </a:t>
            </a:r>
            <a:r>
              <a:rPr lang="en-US" sz="1800" dirty="0" err="1"/>
              <a:t>mematuhi</a:t>
            </a:r>
            <a:r>
              <a:rPr lang="en-US" sz="1800" dirty="0"/>
              <a:t> protocol Kesehatan? </a:t>
            </a:r>
            <a:r>
              <a:rPr lang="en-US" sz="1800" dirty="0" err="1"/>
              <a:t>Atau</a:t>
            </a:r>
            <a:r>
              <a:rPr lang="en-US" sz="1800" dirty="0"/>
              <a:t> Anda </a:t>
            </a:r>
            <a:r>
              <a:rPr lang="en-US" sz="1800" dirty="0" err="1"/>
              <a:t>mesti</a:t>
            </a:r>
            <a:r>
              <a:rPr lang="en-US" sz="1800" dirty="0"/>
              <a:t> </a:t>
            </a:r>
            <a:r>
              <a:rPr lang="en-US" sz="1800" dirty="0" err="1"/>
              <a:t>mengalami</a:t>
            </a:r>
            <a:r>
              <a:rPr lang="en-US" sz="1800" dirty="0"/>
              <a:t> </a:t>
            </a:r>
            <a:r>
              <a:rPr lang="en-US" sz="1800" dirty="0" err="1"/>
              <a:t>dulu</a:t>
            </a:r>
            <a:r>
              <a:rPr lang="en-US" sz="1800" dirty="0"/>
              <a:t> </a:t>
            </a:r>
            <a:r>
              <a:rPr lang="en-US" sz="1800" dirty="0" err="1"/>
              <a:t>sebelum</a:t>
            </a:r>
            <a:r>
              <a:rPr lang="en-US" sz="1800" dirty="0"/>
              <a:t> </a:t>
            </a:r>
            <a:r>
              <a:rPr lang="en-US" sz="1800" dirty="0" err="1"/>
              <a:t>percaya</a:t>
            </a:r>
            <a:r>
              <a:rPr lang="en-US" sz="1800" dirty="0"/>
              <a:t> </a:t>
            </a:r>
            <a:r>
              <a:rPr lang="en-US" sz="1800" dirty="0" err="1"/>
              <a:t>bahwa</a:t>
            </a:r>
            <a:r>
              <a:rPr lang="en-US" sz="1800" dirty="0"/>
              <a:t> </a:t>
            </a:r>
            <a:r>
              <a:rPr lang="en-US" sz="1800" dirty="0" err="1"/>
              <a:t>Covid</a:t>
            </a:r>
            <a:r>
              <a:rPr lang="en-US" sz="1800" dirty="0"/>
              <a:t> </a:t>
            </a:r>
            <a:r>
              <a:rPr lang="en-US" sz="1800" dirty="0" err="1"/>
              <a:t>nyata</a:t>
            </a:r>
            <a:r>
              <a:rPr lang="en-US" sz="1800" dirty="0"/>
              <a:t> </a:t>
            </a:r>
            <a:r>
              <a:rPr lang="en-US" sz="1800" dirty="0" err="1"/>
              <a:t>adanya</a:t>
            </a:r>
            <a:r>
              <a:rPr lang="en-US" sz="1800" dirty="0"/>
              <a:t>? </a:t>
            </a:r>
            <a:r>
              <a:rPr lang="en-US" sz="1800" dirty="0" err="1"/>
              <a:t>Ya</a:t>
            </a:r>
            <a:r>
              <a:rPr lang="en-US" sz="1800" dirty="0"/>
              <a:t> </a:t>
            </a:r>
            <a:r>
              <a:rPr lang="en-US" sz="1800" dirty="0" err="1"/>
              <a:t>itu</a:t>
            </a:r>
            <a:r>
              <a:rPr lang="en-US" sz="1800" dirty="0"/>
              <a:t> </a:t>
            </a:r>
            <a:r>
              <a:rPr lang="en-US" sz="1800" dirty="0" err="1"/>
              <a:t>sih</a:t>
            </a:r>
            <a:r>
              <a:rPr lang="en-US" sz="1800" dirty="0"/>
              <a:t> </a:t>
            </a:r>
            <a:r>
              <a:rPr lang="en-US" sz="1800" dirty="0" err="1"/>
              <a:t>telat</a:t>
            </a:r>
            <a:r>
              <a:rPr lang="en-US" sz="1800" dirty="0"/>
              <a:t>!</a:t>
            </a:r>
          </a:p>
        </p:txBody>
      </p:sp>
      <p:pic>
        <p:nvPicPr>
          <p:cNvPr id="5" name="Content Placeholder 4" descr="Three darts on bullseye">
            <a:extLst>
              <a:ext uri="{FF2B5EF4-FFF2-40B4-BE49-F238E27FC236}">
                <a16:creationId xmlns:a16="http://schemas.microsoft.com/office/drawing/2014/main" id="{BF7A083D-7C71-4D48-9263-78D1D2675B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00"/>
          <a:stretch/>
        </p:blipFill>
        <p:spPr>
          <a:xfrm>
            <a:off x="6721989" y="702189"/>
            <a:ext cx="5470011" cy="547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67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91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26C6B9-B34F-4440-8F09-4F39CDC0E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Perhatikan ilustrasi ini</a:t>
            </a:r>
          </a:p>
        </p:txBody>
      </p:sp>
      <p:grpSp>
        <p:nvGrpSpPr>
          <p:cNvPr id="1029" name="Group 19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030" name="Rectangle 19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Rectangle 19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Rectangle 19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7" name="Rectangle 19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6 Gejala Ringan Virus Corona yang Tak Boleh Diabaikan">
            <a:extLst>
              <a:ext uri="{FF2B5EF4-FFF2-40B4-BE49-F238E27FC236}">
                <a16:creationId xmlns:a16="http://schemas.microsoft.com/office/drawing/2014/main" id="{5EAAFF3E-252B-C448-B2F1-0EA3CCBD4A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8"/>
          <a:stretch/>
        </p:blipFill>
        <p:spPr bwMode="auto">
          <a:xfrm>
            <a:off x="5922492" y="666728"/>
            <a:ext cx="5536001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874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1FDC48-C9B0-6C45-BEB8-2DA75EF91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Atau ini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A49438F-7ADF-CA44-B6EF-595BBFB677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" r="-1" b="28203"/>
          <a:stretch/>
        </p:blipFill>
        <p:spPr bwMode="auto">
          <a:xfrm>
            <a:off x="5922492" y="666728"/>
            <a:ext cx="5536001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617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B3EBF63-9388-4E44-86E6-3EF4B300F3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9" r="9089" b="886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C3FF41-9441-4346-A013-9D037208AE9B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 err="1"/>
              <a:t>Jangan</a:t>
            </a:r>
            <a:r>
              <a:rPr lang="en-US" sz="1700" dirty="0"/>
              <a:t> </a:t>
            </a:r>
            <a:r>
              <a:rPr lang="en-US" sz="1700" dirty="0" err="1"/>
              <a:t>panik</a:t>
            </a:r>
            <a:r>
              <a:rPr lang="en-US" sz="1700" dirty="0"/>
              <a:t>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Adalah</a:t>
            </a:r>
            <a:r>
              <a:rPr lang="en-US" sz="1700" dirty="0"/>
              <a:t> salah </a:t>
            </a:r>
            <a:r>
              <a:rPr lang="en-US" sz="1700" dirty="0" err="1"/>
              <a:t>satu</a:t>
            </a:r>
            <a:r>
              <a:rPr lang="en-US" sz="1700" dirty="0"/>
              <a:t> ‘</a:t>
            </a:r>
            <a:r>
              <a:rPr lang="en-US" sz="1700" dirty="0" err="1"/>
              <a:t>mantera</a:t>
            </a:r>
            <a:r>
              <a:rPr lang="en-US" sz="1700" dirty="0"/>
              <a:t>’ yang </a:t>
            </a:r>
            <a:r>
              <a:rPr lang="en-US" sz="1700" dirty="0" err="1"/>
              <a:t>dipercaya</a:t>
            </a:r>
            <a:r>
              <a:rPr lang="en-US" sz="1700" dirty="0"/>
              <a:t> </a:t>
            </a:r>
            <a:r>
              <a:rPr lang="en-US" sz="1700" dirty="0" err="1"/>
              <a:t>malah</a:t>
            </a:r>
            <a:r>
              <a:rPr lang="en-US" sz="1700" dirty="0"/>
              <a:t> </a:t>
            </a:r>
            <a:r>
              <a:rPr lang="en-US" sz="1700" dirty="0" err="1"/>
              <a:t>membuat</a:t>
            </a:r>
            <a:r>
              <a:rPr lang="en-US" sz="1700" dirty="0"/>
              <a:t> orang </a:t>
            </a:r>
            <a:r>
              <a:rPr lang="en-US" sz="1700" dirty="0" err="1"/>
              <a:t>jadi</a:t>
            </a:r>
            <a:r>
              <a:rPr lang="en-US" sz="1700" dirty="0"/>
              <a:t> </a:t>
            </a:r>
            <a:r>
              <a:rPr lang="en-US" sz="1700" dirty="0" err="1"/>
              <a:t>panik</a:t>
            </a:r>
            <a:r>
              <a:rPr lang="en-US" sz="1700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Kata </a:t>
            </a:r>
            <a:r>
              <a:rPr lang="en-US" sz="1700" dirty="0" err="1"/>
              <a:t>tetap</a:t>
            </a:r>
            <a:r>
              <a:rPr lang="en-US" sz="1700" dirty="0"/>
              <a:t> </a:t>
            </a:r>
            <a:r>
              <a:rPr lang="en-US" sz="1700" dirty="0" err="1"/>
              <a:t>waspada</a:t>
            </a:r>
            <a:r>
              <a:rPr lang="en-US" sz="1700" dirty="0"/>
              <a:t>, punya </a:t>
            </a:r>
            <a:r>
              <a:rPr lang="en-US" sz="1700" dirty="0" err="1"/>
              <a:t>efek</a:t>
            </a:r>
            <a:r>
              <a:rPr lang="en-US" sz="1700" dirty="0"/>
              <a:t> yang </a:t>
            </a:r>
            <a:r>
              <a:rPr lang="en-US" sz="1700" dirty="0" err="1"/>
              <a:t>lebih</a:t>
            </a:r>
            <a:r>
              <a:rPr lang="en-US" sz="1700" dirty="0"/>
              <a:t> </a:t>
            </a:r>
            <a:r>
              <a:rPr lang="en-US" sz="1700" dirty="0" err="1"/>
              <a:t>positif</a:t>
            </a:r>
            <a:r>
              <a:rPr lang="en-US" sz="1700" dirty="0"/>
              <a:t>. </a:t>
            </a:r>
            <a:r>
              <a:rPr lang="en-US" sz="1700" dirty="0" err="1"/>
              <a:t>Percaya</a:t>
            </a:r>
            <a:r>
              <a:rPr lang="en-US" sz="1700" dirty="0"/>
              <a:t> </a:t>
            </a:r>
            <a:r>
              <a:rPr lang="en-US" sz="1700" dirty="0" err="1"/>
              <a:t>nggak</a:t>
            </a:r>
            <a:r>
              <a:rPr lang="en-US" sz="17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447041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8CC66E84-2B42-463F-8329-75BA0D521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92E3A7-8650-1E42-98DB-B2B846E25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/>
              <a:t>Seperti dijelaskan di awal, krisis memiliki siklus. Jadi tidak serta merta terjadi begitu saja, pasti ada tanda-tandanya, ada gejalanya, ada peringatannya. Pertanyaannya, apakah kita menyadari peringatan itu? 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679732"/>
            <a:ext cx="600936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esearcher examining test tube">
            <a:extLst>
              <a:ext uri="{FF2B5EF4-FFF2-40B4-BE49-F238E27FC236}">
                <a16:creationId xmlns:a16="http://schemas.microsoft.com/office/drawing/2014/main" id="{49B960ED-46E3-BE41-8845-0BEC2135A5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98"/>
          <a:stretch/>
        </p:blipFill>
        <p:spPr>
          <a:xfrm>
            <a:off x="5922492" y="928201"/>
            <a:ext cx="5536001" cy="4926942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88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rrow on a red road">
            <a:extLst>
              <a:ext uri="{FF2B5EF4-FFF2-40B4-BE49-F238E27FC236}">
                <a16:creationId xmlns:a16="http://schemas.microsoft.com/office/drawing/2014/main" id="{1000DE22-23B4-C949-BCDE-577E847B20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40" t="9091" r="35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75D753-BF23-B44A-A882-358F08485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Penjelasan mengenai siklus atau fase krisis bisa disimak dari pemaparan berikut ini. Coba Anda pahami adakah persamaan atau perbedaan di antara ketiganya? 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66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074310-3AC6-D849-A0D9-286BF3346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3F3F3F"/>
                </a:solidFill>
                <a:latin typeface="+mj-lt"/>
                <a:ea typeface="+mj-ea"/>
                <a:cs typeface="+mj-cs"/>
              </a:rPr>
              <a:t>The Stages of Crisis (Smith)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A86D9-129A-9A4E-ABAE-B8333D9A0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915" y="2888250"/>
            <a:ext cx="4297351" cy="29597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/>
            <a:r>
              <a:rPr lang="en-US" sz="2000" dirty="0"/>
              <a:t>Precrisis (or crisis of management)</a:t>
            </a:r>
          </a:p>
          <a:p>
            <a:pPr marL="514350"/>
            <a:r>
              <a:rPr lang="en-US" sz="2000" dirty="0"/>
              <a:t>Crisis (or the actual crisis)</a:t>
            </a:r>
          </a:p>
          <a:p>
            <a:pPr marL="514350"/>
            <a:r>
              <a:rPr lang="en-US" sz="2000" dirty="0"/>
              <a:t>Postcrisis (or the crisis of legitimacy)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D8CD051-A9A0-4A49-839D-BDA5DC389C35}"/>
              </a:ext>
            </a:extLst>
          </p:cNvPr>
          <p:cNvSpPr txBox="1"/>
          <p:nvPr/>
        </p:nvSpPr>
        <p:spPr>
          <a:xfrm>
            <a:off x="6417731" y="2888250"/>
            <a:ext cx="4292594" cy="29597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Jadi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fase</a:t>
            </a:r>
            <a:r>
              <a:rPr lang="en-US" sz="2000" dirty="0"/>
              <a:t> </a:t>
            </a:r>
            <a:r>
              <a:rPr lang="en-US" sz="2000" dirty="0" err="1"/>
              <a:t>sebelum</a:t>
            </a:r>
            <a:r>
              <a:rPr lang="en-US" sz="2000" dirty="0"/>
              <a:t> </a:t>
            </a:r>
            <a:r>
              <a:rPr lang="en-US" sz="2000" dirty="0" err="1"/>
              <a:t>krisis</a:t>
            </a:r>
            <a:r>
              <a:rPr lang="en-US" sz="2000" dirty="0"/>
              <a:t>, di mana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‘</a:t>
            </a:r>
            <a:r>
              <a:rPr lang="en-US" sz="2000" dirty="0" err="1"/>
              <a:t>gejala</a:t>
            </a:r>
            <a:r>
              <a:rPr lang="en-US" sz="2000" dirty="0"/>
              <a:t>’ </a:t>
            </a:r>
            <a:r>
              <a:rPr lang="en-US" sz="2000" dirty="0" err="1"/>
              <a:t>atau</a:t>
            </a:r>
            <a:r>
              <a:rPr lang="en-US" sz="2000" dirty="0"/>
              <a:t> ‘</a:t>
            </a:r>
            <a:r>
              <a:rPr lang="en-US" sz="2000" dirty="0" err="1"/>
              <a:t>tanda-tanda</a:t>
            </a:r>
            <a:r>
              <a:rPr lang="en-US" sz="2000" dirty="0"/>
              <a:t>’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peringatan</a:t>
            </a:r>
            <a:r>
              <a:rPr lang="en-US" sz="2000" dirty="0"/>
              <a:t>. </a:t>
            </a:r>
            <a:r>
              <a:rPr lang="en-US" sz="2000" dirty="0" err="1"/>
              <a:t>Tapi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dikelola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di-manage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baik</a:t>
            </a:r>
            <a:r>
              <a:rPr lang="en-US" sz="2000" dirty="0"/>
              <a:t>,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krisis</a:t>
            </a:r>
            <a:r>
              <a:rPr lang="en-US" sz="2000" dirty="0"/>
              <a:t> </a:t>
            </a:r>
            <a:r>
              <a:rPr lang="en-US" sz="2000" dirty="0" err="1"/>
              <a:t>akhirnya</a:t>
            </a:r>
            <a:r>
              <a:rPr lang="en-US" sz="2000" dirty="0"/>
              <a:t> </a:t>
            </a:r>
            <a:r>
              <a:rPr lang="en-US" sz="2000" dirty="0" err="1"/>
              <a:t>sungguh</a:t>
            </a:r>
            <a:r>
              <a:rPr lang="en-US" sz="2000" dirty="0"/>
              <a:t> </a:t>
            </a:r>
            <a:r>
              <a:rPr lang="en-US" sz="2000" dirty="0" err="1"/>
              <a:t>terjadi</a:t>
            </a:r>
            <a:r>
              <a:rPr lang="en-US" sz="2000" dirty="0"/>
              <a:t>. Lalu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sesudah</a:t>
            </a:r>
            <a:r>
              <a:rPr lang="en-US" sz="2000" dirty="0"/>
              <a:t> </a:t>
            </a:r>
            <a:r>
              <a:rPr lang="en-US" sz="2000" dirty="0" err="1"/>
              <a:t>fase</a:t>
            </a:r>
            <a:r>
              <a:rPr lang="en-US" sz="2000" dirty="0"/>
              <a:t> actual crisis </a:t>
            </a:r>
            <a:r>
              <a:rPr lang="en-US" sz="2000" dirty="0" err="1"/>
              <a:t>itu</a:t>
            </a:r>
            <a:r>
              <a:rPr lang="en-US" sz="2000" dirty="0"/>
              <a:t>? </a:t>
            </a:r>
            <a:r>
              <a:rPr lang="en-US" sz="2000" dirty="0" err="1"/>
              <a:t>Misalnya</a:t>
            </a:r>
            <a:r>
              <a:rPr lang="en-US" sz="2000" dirty="0"/>
              <a:t>, </a:t>
            </a:r>
            <a:r>
              <a:rPr lang="en-US" sz="2000" dirty="0" err="1"/>
              <a:t>apakah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 survive </a:t>
            </a:r>
            <a:r>
              <a:rPr lang="en-US" sz="2000" dirty="0" err="1"/>
              <a:t>atau</a:t>
            </a:r>
            <a:r>
              <a:rPr lang="en-US" sz="2000" dirty="0"/>
              <a:t> collapse? </a:t>
            </a:r>
          </a:p>
        </p:txBody>
      </p:sp>
    </p:spTree>
    <p:extLst>
      <p:ext uri="{BB962C8B-B14F-4D97-AF65-F5344CB8AC3E}">
        <p14:creationId xmlns:p14="http://schemas.microsoft.com/office/powerpoint/2010/main" val="2171028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814</Words>
  <Application>Microsoft Macintosh PowerPoint</Application>
  <PresentationFormat>Widescreen</PresentationFormat>
  <Paragraphs>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Helvetica Neue Medium</vt:lpstr>
      <vt:lpstr>Wingdings</vt:lpstr>
      <vt:lpstr>Office Theme</vt:lpstr>
      <vt:lpstr>Manajemen Krisis</vt:lpstr>
      <vt:lpstr>Krisis memiliki siklus </vt:lpstr>
      <vt:lpstr>An understanding of the lifecycle, impact and actions help organisation plan and respond accordingly maximising the chance of an organisation surviving and prospering post crisis.</vt:lpstr>
      <vt:lpstr>Perhatikan ilustrasi ini</vt:lpstr>
      <vt:lpstr>Atau ini</vt:lpstr>
      <vt:lpstr>PowerPoint Presentation</vt:lpstr>
      <vt:lpstr>Seperti dijelaskan di awal, krisis memiliki siklus. Jadi tidak serta merta terjadi begitu saja, pasti ada tanda-tandanya, ada gejalanya, ada peringatannya. Pertanyaannya, apakah kita menyadari peringatan itu? </vt:lpstr>
      <vt:lpstr>Penjelasan mengenai siklus atau fase krisis bisa disimak dari pemaparan berikut ini. Coba Anda pahami adakah persamaan atau perbedaan di antara ketiganya? </vt:lpstr>
      <vt:lpstr>The Stages of Crisis (Smith) </vt:lpstr>
      <vt:lpstr>The Stages of Crisis (Coombs)</vt:lpstr>
      <vt:lpstr>The Stages of Crisis (Fink)</vt:lpstr>
      <vt:lpstr>Apa kesimpulan yang bisa ditarik dari 3 pemikiran itu? Bahwa krisis itu… </vt:lpstr>
      <vt:lpstr>Lalu di mana peran PR dalam Situasi Krisis? </vt:lpstr>
      <vt:lpstr>COMPARE THESE! </vt:lpstr>
      <vt:lpstr>Communication!</vt:lpstr>
      <vt:lpstr>Kaitan antara Manajemen Krisis dan Komunikasi</vt:lpstr>
      <vt:lpstr>See you next!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Krisis</dc:title>
  <dc:creator>Emma  Aliudin</dc:creator>
  <cp:lastModifiedBy>Emma  Aliudin</cp:lastModifiedBy>
  <cp:revision>1</cp:revision>
  <dcterms:created xsi:type="dcterms:W3CDTF">2020-10-11T16:30:33Z</dcterms:created>
  <dcterms:modified xsi:type="dcterms:W3CDTF">2020-10-11T16:31:18Z</dcterms:modified>
</cp:coreProperties>
</file>